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5" r:id="rId1"/>
    <p:sldMasterId id="2147484220" r:id="rId2"/>
    <p:sldMasterId id="2147484232" r:id="rId3"/>
    <p:sldMasterId id="2147484512" r:id="rId4"/>
    <p:sldMasterId id="2147484560" r:id="rId5"/>
    <p:sldMasterId id="2147484572" r:id="rId6"/>
    <p:sldMasterId id="2147484596" r:id="rId7"/>
  </p:sldMasterIdLst>
  <p:notesMasterIdLst>
    <p:notesMasterId r:id="rId37"/>
  </p:notesMasterIdLst>
  <p:handoutMasterIdLst>
    <p:handoutMasterId r:id="rId38"/>
  </p:handoutMasterIdLst>
  <p:sldIdLst>
    <p:sldId id="777" r:id="rId8"/>
    <p:sldId id="726" r:id="rId9"/>
    <p:sldId id="561" r:id="rId10"/>
    <p:sldId id="660" r:id="rId11"/>
    <p:sldId id="653" r:id="rId12"/>
    <p:sldId id="698" r:id="rId13"/>
    <p:sldId id="700" r:id="rId14"/>
    <p:sldId id="728" r:id="rId15"/>
    <p:sldId id="702" r:id="rId16"/>
    <p:sldId id="781" r:id="rId17"/>
    <p:sldId id="782" r:id="rId18"/>
    <p:sldId id="783" r:id="rId19"/>
    <p:sldId id="804" r:id="rId20"/>
    <p:sldId id="784" r:id="rId21"/>
    <p:sldId id="787" r:id="rId22"/>
    <p:sldId id="788" r:id="rId23"/>
    <p:sldId id="789" r:id="rId24"/>
    <p:sldId id="790" r:id="rId25"/>
    <p:sldId id="792" r:id="rId26"/>
    <p:sldId id="803" r:id="rId27"/>
    <p:sldId id="793" r:id="rId28"/>
    <p:sldId id="768" r:id="rId29"/>
    <p:sldId id="802" r:id="rId30"/>
    <p:sldId id="801" r:id="rId31"/>
    <p:sldId id="773" r:id="rId32"/>
    <p:sldId id="797" r:id="rId33"/>
    <p:sldId id="798" r:id="rId34"/>
    <p:sldId id="772" r:id="rId35"/>
    <p:sldId id="721" r:id="rId36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800" kern="1200">
        <a:solidFill>
          <a:srgbClr val="002346"/>
        </a:solidFill>
        <a:latin typeface="HY각헤드라인M" pitchFamily="18" charset="-127"/>
        <a:ea typeface="HY각헤드라인M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800" kern="1200">
        <a:solidFill>
          <a:srgbClr val="002346"/>
        </a:solidFill>
        <a:latin typeface="HY각헤드라인M" pitchFamily="18" charset="-127"/>
        <a:ea typeface="HY각헤드라인M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800" kern="1200">
        <a:solidFill>
          <a:srgbClr val="002346"/>
        </a:solidFill>
        <a:latin typeface="HY각헤드라인M" pitchFamily="18" charset="-127"/>
        <a:ea typeface="HY각헤드라인M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800" kern="1200">
        <a:solidFill>
          <a:srgbClr val="002346"/>
        </a:solidFill>
        <a:latin typeface="HY각헤드라인M" pitchFamily="18" charset="-127"/>
        <a:ea typeface="HY각헤드라인M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800" kern="1200">
        <a:solidFill>
          <a:srgbClr val="002346"/>
        </a:solidFill>
        <a:latin typeface="HY각헤드라인M" pitchFamily="18" charset="-127"/>
        <a:ea typeface="HY각헤드라인M" pitchFamily="18" charset="-127"/>
        <a:cs typeface="+mn-cs"/>
      </a:defRPr>
    </a:lvl5pPr>
    <a:lvl6pPr marL="2286000" algn="l" defTabSz="914400" rtl="0" eaLnBrk="1" latinLnBrk="1" hangingPunct="1">
      <a:defRPr kumimoji="1" sz="2800" kern="1200">
        <a:solidFill>
          <a:srgbClr val="002346"/>
        </a:solidFill>
        <a:latin typeface="HY각헤드라인M" pitchFamily="18" charset="-127"/>
        <a:ea typeface="HY각헤드라인M" pitchFamily="18" charset="-127"/>
        <a:cs typeface="+mn-cs"/>
      </a:defRPr>
    </a:lvl6pPr>
    <a:lvl7pPr marL="2743200" algn="l" defTabSz="914400" rtl="0" eaLnBrk="1" latinLnBrk="1" hangingPunct="1">
      <a:defRPr kumimoji="1" sz="2800" kern="1200">
        <a:solidFill>
          <a:srgbClr val="002346"/>
        </a:solidFill>
        <a:latin typeface="HY각헤드라인M" pitchFamily="18" charset="-127"/>
        <a:ea typeface="HY각헤드라인M" pitchFamily="18" charset="-127"/>
        <a:cs typeface="+mn-cs"/>
      </a:defRPr>
    </a:lvl7pPr>
    <a:lvl8pPr marL="3200400" algn="l" defTabSz="914400" rtl="0" eaLnBrk="1" latinLnBrk="1" hangingPunct="1">
      <a:defRPr kumimoji="1" sz="2800" kern="1200">
        <a:solidFill>
          <a:srgbClr val="002346"/>
        </a:solidFill>
        <a:latin typeface="HY각헤드라인M" pitchFamily="18" charset="-127"/>
        <a:ea typeface="HY각헤드라인M" pitchFamily="18" charset="-127"/>
        <a:cs typeface="+mn-cs"/>
      </a:defRPr>
    </a:lvl8pPr>
    <a:lvl9pPr marL="3657600" algn="l" defTabSz="914400" rtl="0" eaLnBrk="1" latinLnBrk="1" hangingPunct="1">
      <a:defRPr kumimoji="1" sz="2800" kern="1200">
        <a:solidFill>
          <a:srgbClr val="002346"/>
        </a:solidFill>
        <a:latin typeface="HY각헤드라인M" pitchFamily="18" charset="-127"/>
        <a:ea typeface="HY각헤드라인M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  <a:srgbClr val="0A0E5E"/>
    <a:srgbClr val="151853"/>
    <a:srgbClr val="120C5C"/>
    <a:srgbClr val="0A0A5E"/>
    <a:srgbClr val="33CC33"/>
    <a:srgbClr val="CC3300"/>
    <a:srgbClr val="FF99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6" autoAdjust="0"/>
    <p:restoredTop sz="96863" autoAdjust="0"/>
  </p:normalViewPr>
  <p:slideViewPr>
    <p:cSldViewPr>
      <p:cViewPr>
        <p:scale>
          <a:sx n="66" d="100"/>
          <a:sy n="66" d="100"/>
        </p:scale>
        <p:origin x="-1906" y="-470"/>
      </p:cViewPr>
      <p:guideLst>
        <p:guide orient="horz" pos="1162"/>
        <p:guide orient="horz" pos="2387"/>
        <p:guide orient="horz" pos="2750"/>
        <p:guide pos="672"/>
      </p:guideLst>
    </p:cSldViewPr>
  </p:slideViewPr>
  <p:outlineViewPr>
    <p:cViewPr>
      <p:scale>
        <a:sx n="33" d="100"/>
        <a:sy n="33" d="100"/>
      </p:scale>
      <p:origin x="0" y="273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00E335-FF81-47E6-AD92-BD7D22A895FD}" type="doc">
      <dgm:prSet loTypeId="urn:microsoft.com/office/officeart/2005/8/layout/arrow3" loCatId="relationship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580B4361-5924-4F33-84DD-A0462ED3A6BB}">
      <dgm:prSet phldrT="[텍스트]" custT="1"/>
      <dgm:spPr/>
      <dgm:t>
        <a:bodyPr/>
        <a:lstStyle/>
        <a:p>
          <a:pPr latinLnBrk="1"/>
          <a:r>
            <a:rPr lang="ko-KR" altLang="en-US" sz="4400" b="1" dirty="0" smtClean="0">
              <a:latin typeface="+mn-ea"/>
              <a:ea typeface="+mn-ea"/>
            </a:rPr>
            <a:t>성격차이</a:t>
          </a:r>
          <a:endParaRPr lang="ko-KR" altLang="en-US" sz="4400" b="1" dirty="0">
            <a:latin typeface="+mn-ea"/>
            <a:ea typeface="+mn-ea"/>
          </a:endParaRPr>
        </a:p>
      </dgm:t>
    </dgm:pt>
    <dgm:pt modelId="{C146611E-1EE1-4804-BC36-EF5F224DE5FB}" type="parTrans" cxnId="{1EB3966D-68D5-40CA-B0FC-5E3C905F7444}">
      <dgm:prSet/>
      <dgm:spPr/>
      <dgm:t>
        <a:bodyPr/>
        <a:lstStyle/>
        <a:p>
          <a:pPr latinLnBrk="1"/>
          <a:endParaRPr lang="ko-KR" altLang="en-US"/>
        </a:p>
      </dgm:t>
    </dgm:pt>
    <dgm:pt modelId="{473EE188-B82E-436E-A86E-CCCAFF2B95E9}" type="sibTrans" cxnId="{1EB3966D-68D5-40CA-B0FC-5E3C905F7444}">
      <dgm:prSet/>
      <dgm:spPr/>
      <dgm:t>
        <a:bodyPr/>
        <a:lstStyle/>
        <a:p>
          <a:pPr latinLnBrk="1"/>
          <a:endParaRPr lang="ko-KR" altLang="en-US"/>
        </a:p>
      </dgm:t>
    </dgm:pt>
    <dgm:pt modelId="{D4975E07-9198-456A-BDAD-DF63B79A2CAA}">
      <dgm:prSet phldrT="[텍스트]" custT="1"/>
      <dgm:spPr/>
      <dgm:t>
        <a:bodyPr/>
        <a:lstStyle/>
        <a:p>
          <a:pPr latinLnBrk="1"/>
          <a:r>
            <a:rPr lang="ko-KR" altLang="en-US" sz="4400" b="1" dirty="0" smtClean="0"/>
            <a:t>다르다</a:t>
          </a:r>
          <a:endParaRPr lang="ko-KR" altLang="en-US" sz="4400" b="1" dirty="0"/>
        </a:p>
      </dgm:t>
    </dgm:pt>
    <dgm:pt modelId="{94D5F008-9230-4E12-A3A3-B0497B3F4F81}" type="parTrans" cxnId="{7D66DFED-4270-4B69-A8EE-1FF309865D37}">
      <dgm:prSet/>
      <dgm:spPr/>
      <dgm:t>
        <a:bodyPr/>
        <a:lstStyle/>
        <a:p>
          <a:pPr latinLnBrk="1"/>
          <a:endParaRPr lang="ko-KR" altLang="en-US"/>
        </a:p>
      </dgm:t>
    </dgm:pt>
    <dgm:pt modelId="{5B394E75-615A-42B2-8C3C-A6C7544EFB63}" type="sibTrans" cxnId="{7D66DFED-4270-4B69-A8EE-1FF309865D37}">
      <dgm:prSet/>
      <dgm:spPr/>
      <dgm:t>
        <a:bodyPr/>
        <a:lstStyle/>
        <a:p>
          <a:pPr latinLnBrk="1"/>
          <a:endParaRPr lang="ko-KR" altLang="en-US"/>
        </a:p>
      </dgm:t>
    </dgm:pt>
    <dgm:pt modelId="{339EE900-7A78-4241-B9B5-0315B0FF2A50}" type="pres">
      <dgm:prSet presAssocID="{7C00E335-FF81-47E6-AD92-BD7D22A895F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9538F52-1E16-4747-9FDC-A22ABE6D04D6}" type="pres">
      <dgm:prSet presAssocID="{7C00E335-FF81-47E6-AD92-BD7D22A895FD}" presName="divider" presStyleLbl="fgShp" presStyleIdx="0" presStyleCnt="1"/>
      <dgm:spPr/>
    </dgm:pt>
    <dgm:pt modelId="{1408F515-CD06-44CA-A7A4-C634A501803B}" type="pres">
      <dgm:prSet presAssocID="{580B4361-5924-4F33-84DD-A0462ED3A6BB}" presName="downArrow" presStyleLbl="node1" presStyleIdx="0" presStyleCnt="2"/>
      <dgm:spPr/>
    </dgm:pt>
    <dgm:pt modelId="{0A16E2EF-792F-4F6A-8A8F-DDB04DE0A160}" type="pres">
      <dgm:prSet presAssocID="{580B4361-5924-4F33-84DD-A0462ED3A6BB}" presName="downArrowText" presStyleLbl="revTx" presStyleIdx="0" presStyleCnt="2" custScaleX="15936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8CE15B5-3A0E-4627-8DFC-1124E930FE56}" type="pres">
      <dgm:prSet presAssocID="{D4975E07-9198-456A-BDAD-DF63B79A2CAA}" presName="upArrow" presStyleLbl="node1" presStyleIdx="1" presStyleCnt="2"/>
      <dgm:spPr/>
    </dgm:pt>
    <dgm:pt modelId="{F43DFD4B-7BAE-44CD-9E7D-5B82BBF039D1}" type="pres">
      <dgm:prSet presAssocID="{D4975E07-9198-456A-BDAD-DF63B79A2CAA}" presName="upArrowText" presStyleLbl="revTx" presStyleIdx="1" presStyleCnt="2" custScaleX="12730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CE026FC-542A-4594-AB08-1E8AEF950915}" type="presOf" srcId="{7C00E335-FF81-47E6-AD92-BD7D22A895FD}" destId="{339EE900-7A78-4241-B9B5-0315B0FF2A50}" srcOrd="0" destOrd="0" presId="urn:microsoft.com/office/officeart/2005/8/layout/arrow3"/>
    <dgm:cxn modelId="{7D66DFED-4270-4B69-A8EE-1FF309865D37}" srcId="{7C00E335-FF81-47E6-AD92-BD7D22A895FD}" destId="{D4975E07-9198-456A-BDAD-DF63B79A2CAA}" srcOrd="1" destOrd="0" parTransId="{94D5F008-9230-4E12-A3A3-B0497B3F4F81}" sibTransId="{5B394E75-615A-42B2-8C3C-A6C7544EFB63}"/>
    <dgm:cxn modelId="{589BDB89-E0C0-40F3-B7C5-6121D24D057A}" type="presOf" srcId="{D4975E07-9198-456A-BDAD-DF63B79A2CAA}" destId="{F43DFD4B-7BAE-44CD-9E7D-5B82BBF039D1}" srcOrd="0" destOrd="0" presId="urn:microsoft.com/office/officeart/2005/8/layout/arrow3"/>
    <dgm:cxn modelId="{CD991F2A-A55C-4918-A2D3-FA367865E046}" type="presOf" srcId="{580B4361-5924-4F33-84DD-A0462ED3A6BB}" destId="{0A16E2EF-792F-4F6A-8A8F-DDB04DE0A160}" srcOrd="0" destOrd="0" presId="urn:microsoft.com/office/officeart/2005/8/layout/arrow3"/>
    <dgm:cxn modelId="{1EB3966D-68D5-40CA-B0FC-5E3C905F7444}" srcId="{7C00E335-FF81-47E6-AD92-BD7D22A895FD}" destId="{580B4361-5924-4F33-84DD-A0462ED3A6BB}" srcOrd="0" destOrd="0" parTransId="{C146611E-1EE1-4804-BC36-EF5F224DE5FB}" sibTransId="{473EE188-B82E-436E-A86E-CCCAFF2B95E9}"/>
    <dgm:cxn modelId="{536D847C-C94C-48D9-B00A-7E2C2E696C5C}" type="presParOf" srcId="{339EE900-7A78-4241-B9B5-0315B0FF2A50}" destId="{49538F52-1E16-4747-9FDC-A22ABE6D04D6}" srcOrd="0" destOrd="0" presId="urn:microsoft.com/office/officeart/2005/8/layout/arrow3"/>
    <dgm:cxn modelId="{3D7A2E67-E147-41DE-A089-2BAD38940D13}" type="presParOf" srcId="{339EE900-7A78-4241-B9B5-0315B0FF2A50}" destId="{1408F515-CD06-44CA-A7A4-C634A501803B}" srcOrd="1" destOrd="0" presId="urn:microsoft.com/office/officeart/2005/8/layout/arrow3"/>
    <dgm:cxn modelId="{9565517F-96B9-4552-B4B7-8DABBBD098B0}" type="presParOf" srcId="{339EE900-7A78-4241-B9B5-0315B0FF2A50}" destId="{0A16E2EF-792F-4F6A-8A8F-DDB04DE0A160}" srcOrd="2" destOrd="0" presId="urn:microsoft.com/office/officeart/2005/8/layout/arrow3"/>
    <dgm:cxn modelId="{CB374901-54A1-4375-9D72-A8287B67E90A}" type="presParOf" srcId="{339EE900-7A78-4241-B9B5-0315B0FF2A50}" destId="{C8CE15B5-3A0E-4627-8DFC-1124E930FE56}" srcOrd="3" destOrd="0" presId="urn:microsoft.com/office/officeart/2005/8/layout/arrow3"/>
    <dgm:cxn modelId="{F543B8EC-84B3-4CFD-A124-EFF71BE5FBE0}" type="presParOf" srcId="{339EE900-7A78-4241-B9B5-0315B0FF2A50}" destId="{F43DFD4B-7BAE-44CD-9E7D-5B82BBF039D1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00E335-FF81-47E6-AD92-BD7D22A895FD}" type="doc">
      <dgm:prSet loTypeId="urn:microsoft.com/office/officeart/2005/8/layout/arrow3" loCatId="relationship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pPr latinLnBrk="1"/>
          <a:endParaRPr lang="ko-KR" altLang="en-US"/>
        </a:p>
      </dgm:t>
    </dgm:pt>
    <dgm:pt modelId="{580B4361-5924-4F33-84DD-A0462ED3A6BB}">
      <dgm:prSet phldrT="[텍스트]" custT="1"/>
      <dgm:spPr/>
      <dgm:t>
        <a:bodyPr/>
        <a:lstStyle/>
        <a:p>
          <a:pPr latinLnBrk="1"/>
          <a:r>
            <a:rPr lang="ko-KR" altLang="en-US" sz="4400" b="1" dirty="0" smtClean="0">
              <a:latin typeface="+mn-ea"/>
              <a:ea typeface="+mn-ea"/>
            </a:rPr>
            <a:t>성장과정의 상처 </a:t>
          </a:r>
          <a:endParaRPr lang="ko-KR" altLang="en-US" sz="4400" b="1" dirty="0">
            <a:latin typeface="+mn-ea"/>
            <a:ea typeface="+mn-ea"/>
          </a:endParaRPr>
        </a:p>
      </dgm:t>
    </dgm:pt>
    <dgm:pt modelId="{C146611E-1EE1-4804-BC36-EF5F224DE5FB}" type="parTrans" cxnId="{1EB3966D-68D5-40CA-B0FC-5E3C905F7444}">
      <dgm:prSet/>
      <dgm:spPr/>
      <dgm:t>
        <a:bodyPr/>
        <a:lstStyle/>
        <a:p>
          <a:pPr latinLnBrk="1"/>
          <a:endParaRPr lang="ko-KR" altLang="en-US"/>
        </a:p>
      </dgm:t>
    </dgm:pt>
    <dgm:pt modelId="{473EE188-B82E-436E-A86E-CCCAFF2B95E9}" type="sibTrans" cxnId="{1EB3966D-68D5-40CA-B0FC-5E3C905F7444}">
      <dgm:prSet/>
      <dgm:spPr/>
      <dgm:t>
        <a:bodyPr/>
        <a:lstStyle/>
        <a:p>
          <a:pPr latinLnBrk="1"/>
          <a:endParaRPr lang="ko-KR" altLang="en-US"/>
        </a:p>
      </dgm:t>
    </dgm:pt>
    <dgm:pt modelId="{D4975E07-9198-456A-BDAD-DF63B79A2CAA}">
      <dgm:prSet phldrT="[텍스트]" custT="1"/>
      <dgm:spPr/>
      <dgm:t>
        <a:bodyPr/>
        <a:lstStyle/>
        <a:p>
          <a:pPr latinLnBrk="1"/>
          <a:r>
            <a:rPr lang="ko-KR" altLang="en-US" sz="4400" b="1" dirty="0" smtClean="0"/>
            <a:t>배우자에 대한 기대</a:t>
          </a:r>
          <a:endParaRPr lang="ko-KR" altLang="en-US" sz="4400" b="1" dirty="0"/>
        </a:p>
      </dgm:t>
    </dgm:pt>
    <dgm:pt modelId="{94D5F008-9230-4E12-A3A3-B0497B3F4F81}" type="parTrans" cxnId="{7D66DFED-4270-4B69-A8EE-1FF309865D37}">
      <dgm:prSet/>
      <dgm:spPr/>
      <dgm:t>
        <a:bodyPr/>
        <a:lstStyle/>
        <a:p>
          <a:pPr latinLnBrk="1"/>
          <a:endParaRPr lang="ko-KR" altLang="en-US"/>
        </a:p>
      </dgm:t>
    </dgm:pt>
    <dgm:pt modelId="{5B394E75-615A-42B2-8C3C-A6C7544EFB63}" type="sibTrans" cxnId="{7D66DFED-4270-4B69-A8EE-1FF309865D37}">
      <dgm:prSet/>
      <dgm:spPr/>
      <dgm:t>
        <a:bodyPr/>
        <a:lstStyle/>
        <a:p>
          <a:pPr latinLnBrk="1"/>
          <a:endParaRPr lang="ko-KR" altLang="en-US"/>
        </a:p>
      </dgm:t>
    </dgm:pt>
    <dgm:pt modelId="{339EE900-7A78-4241-B9B5-0315B0FF2A50}" type="pres">
      <dgm:prSet presAssocID="{7C00E335-FF81-47E6-AD92-BD7D22A895F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9538F52-1E16-4747-9FDC-A22ABE6D04D6}" type="pres">
      <dgm:prSet presAssocID="{7C00E335-FF81-47E6-AD92-BD7D22A895FD}" presName="divider" presStyleLbl="fgShp" presStyleIdx="0" presStyleCnt="1"/>
      <dgm:spPr/>
    </dgm:pt>
    <dgm:pt modelId="{1408F515-CD06-44CA-A7A4-C634A501803B}" type="pres">
      <dgm:prSet presAssocID="{580B4361-5924-4F33-84DD-A0462ED3A6BB}" presName="downArrow" presStyleLbl="node1" presStyleIdx="0" presStyleCnt="2"/>
      <dgm:spPr/>
    </dgm:pt>
    <dgm:pt modelId="{0A16E2EF-792F-4F6A-8A8F-DDB04DE0A160}" type="pres">
      <dgm:prSet presAssocID="{580B4361-5924-4F33-84DD-A0462ED3A6BB}" presName="downArrowText" presStyleLbl="revTx" presStyleIdx="0" presStyleCnt="2" custScaleX="18151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8CE15B5-3A0E-4627-8DFC-1124E930FE56}" type="pres">
      <dgm:prSet presAssocID="{D4975E07-9198-456A-BDAD-DF63B79A2CAA}" presName="upArrow" presStyleLbl="node1" presStyleIdx="1" presStyleCnt="2"/>
      <dgm:spPr/>
    </dgm:pt>
    <dgm:pt modelId="{F43DFD4B-7BAE-44CD-9E7D-5B82BBF039D1}" type="pres">
      <dgm:prSet presAssocID="{D4975E07-9198-456A-BDAD-DF63B79A2CAA}" presName="upArrowText" presStyleLbl="revTx" presStyleIdx="1" presStyleCnt="2" custScaleX="16062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1EC3CB1-41AA-472B-88B4-457A1F6D563D}" type="presOf" srcId="{D4975E07-9198-456A-BDAD-DF63B79A2CAA}" destId="{F43DFD4B-7BAE-44CD-9E7D-5B82BBF039D1}" srcOrd="0" destOrd="0" presId="urn:microsoft.com/office/officeart/2005/8/layout/arrow3"/>
    <dgm:cxn modelId="{7D66DFED-4270-4B69-A8EE-1FF309865D37}" srcId="{7C00E335-FF81-47E6-AD92-BD7D22A895FD}" destId="{D4975E07-9198-456A-BDAD-DF63B79A2CAA}" srcOrd="1" destOrd="0" parTransId="{94D5F008-9230-4E12-A3A3-B0497B3F4F81}" sibTransId="{5B394E75-615A-42B2-8C3C-A6C7544EFB63}"/>
    <dgm:cxn modelId="{31C3BFC7-BB52-457F-820E-827A7A58411A}" type="presOf" srcId="{7C00E335-FF81-47E6-AD92-BD7D22A895FD}" destId="{339EE900-7A78-4241-B9B5-0315B0FF2A50}" srcOrd="0" destOrd="0" presId="urn:microsoft.com/office/officeart/2005/8/layout/arrow3"/>
    <dgm:cxn modelId="{1EB3966D-68D5-40CA-B0FC-5E3C905F7444}" srcId="{7C00E335-FF81-47E6-AD92-BD7D22A895FD}" destId="{580B4361-5924-4F33-84DD-A0462ED3A6BB}" srcOrd="0" destOrd="0" parTransId="{C146611E-1EE1-4804-BC36-EF5F224DE5FB}" sibTransId="{473EE188-B82E-436E-A86E-CCCAFF2B95E9}"/>
    <dgm:cxn modelId="{67F84472-C44D-4916-B8DF-141828C2AB98}" type="presOf" srcId="{580B4361-5924-4F33-84DD-A0462ED3A6BB}" destId="{0A16E2EF-792F-4F6A-8A8F-DDB04DE0A160}" srcOrd="0" destOrd="0" presId="urn:microsoft.com/office/officeart/2005/8/layout/arrow3"/>
    <dgm:cxn modelId="{E29B35DA-9633-4076-93C7-21296F17481A}" type="presParOf" srcId="{339EE900-7A78-4241-B9B5-0315B0FF2A50}" destId="{49538F52-1E16-4747-9FDC-A22ABE6D04D6}" srcOrd="0" destOrd="0" presId="urn:microsoft.com/office/officeart/2005/8/layout/arrow3"/>
    <dgm:cxn modelId="{1E71D7E7-EDEE-4477-84E9-CF4358FEE965}" type="presParOf" srcId="{339EE900-7A78-4241-B9B5-0315B0FF2A50}" destId="{1408F515-CD06-44CA-A7A4-C634A501803B}" srcOrd="1" destOrd="0" presId="urn:microsoft.com/office/officeart/2005/8/layout/arrow3"/>
    <dgm:cxn modelId="{3C2ADF15-73D8-4D69-A2A3-78C8B479E3B8}" type="presParOf" srcId="{339EE900-7A78-4241-B9B5-0315B0FF2A50}" destId="{0A16E2EF-792F-4F6A-8A8F-DDB04DE0A160}" srcOrd="2" destOrd="0" presId="urn:microsoft.com/office/officeart/2005/8/layout/arrow3"/>
    <dgm:cxn modelId="{B8DF9F0E-4583-40A6-A647-B67A87F76515}" type="presParOf" srcId="{339EE900-7A78-4241-B9B5-0315B0FF2A50}" destId="{C8CE15B5-3A0E-4627-8DFC-1124E930FE56}" srcOrd="3" destOrd="0" presId="urn:microsoft.com/office/officeart/2005/8/layout/arrow3"/>
    <dgm:cxn modelId="{593CADFE-5FF4-4825-BEB6-A76B67DA6E43}" type="presParOf" srcId="{339EE900-7A78-4241-B9B5-0315B0FF2A50}" destId="{F43DFD4B-7BAE-44CD-9E7D-5B82BBF039D1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9DFE7C-903B-4E02-9A46-ACA7982E5EE6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latinLnBrk="1"/>
          <a:endParaRPr lang="ko-KR" altLang="en-US"/>
        </a:p>
      </dgm:t>
    </dgm:pt>
    <dgm:pt modelId="{F56143D3-1715-4C48-ADCE-BD542DD3457A}">
      <dgm:prSet phldrT="[텍스트]" custT="1"/>
      <dgm:spPr/>
      <dgm:t>
        <a:bodyPr/>
        <a:lstStyle/>
        <a:p>
          <a:pPr latinLnBrk="1"/>
          <a:r>
            <a:rPr lang="ko-KR" altLang="en-US" sz="3200" b="1" dirty="0" smtClean="0"/>
            <a:t>나는  </a:t>
          </a:r>
          <a:r>
            <a:rPr lang="ko-KR" altLang="en-US" sz="3200" b="1" u="sng" dirty="0" smtClean="0"/>
            <a:t>               </a:t>
          </a:r>
          <a:r>
            <a:rPr lang="ko-KR" altLang="en-US" sz="3200" b="1" dirty="0" smtClean="0"/>
            <a:t> 하는 것이 서운해요</a:t>
          </a:r>
          <a:r>
            <a:rPr lang="en-US" altLang="ko-KR" sz="3200" b="1" dirty="0" smtClean="0"/>
            <a:t>.</a:t>
          </a:r>
          <a:endParaRPr lang="ko-KR" altLang="en-US" sz="3200" b="1" dirty="0"/>
        </a:p>
      </dgm:t>
    </dgm:pt>
    <dgm:pt modelId="{26F53E55-3482-466E-B37B-8F1BD1C91355}" type="parTrans" cxnId="{804E8793-9D8B-4B42-A290-ED4AD340DD6F}">
      <dgm:prSet/>
      <dgm:spPr/>
      <dgm:t>
        <a:bodyPr/>
        <a:lstStyle/>
        <a:p>
          <a:pPr latinLnBrk="1"/>
          <a:endParaRPr lang="ko-KR" altLang="en-US" sz="3200"/>
        </a:p>
      </dgm:t>
    </dgm:pt>
    <dgm:pt modelId="{2B3526D0-D18D-4342-847A-3D0607373A77}" type="sibTrans" cxnId="{804E8793-9D8B-4B42-A290-ED4AD340DD6F}">
      <dgm:prSet/>
      <dgm:spPr/>
      <dgm:t>
        <a:bodyPr/>
        <a:lstStyle/>
        <a:p>
          <a:pPr latinLnBrk="1"/>
          <a:endParaRPr lang="ko-KR" altLang="en-US" sz="3200"/>
        </a:p>
      </dgm:t>
    </dgm:pt>
    <dgm:pt modelId="{D9D6937B-C26F-44A8-9214-19E219491E87}">
      <dgm:prSet phldrT="[텍스트]" custT="1"/>
      <dgm:spPr/>
      <dgm:t>
        <a:bodyPr/>
        <a:lstStyle/>
        <a:p>
          <a:pPr latinLnBrk="1"/>
          <a:r>
            <a:rPr lang="ko-KR" altLang="en-US" sz="3200" b="1" dirty="0" smtClean="0"/>
            <a:t>나는 </a:t>
          </a:r>
          <a:r>
            <a:rPr lang="ko-KR" altLang="en-US" sz="3200" b="1" u="sng" dirty="0" smtClean="0"/>
            <a:t>            </a:t>
          </a:r>
          <a:r>
            <a:rPr lang="ko-KR" altLang="en-US" sz="3200" b="1" dirty="0" smtClean="0"/>
            <a:t> 해서 답답해요</a:t>
          </a:r>
          <a:r>
            <a:rPr lang="en-US" altLang="ko-KR" sz="3200" b="1" dirty="0" smtClean="0"/>
            <a:t>.</a:t>
          </a:r>
          <a:endParaRPr lang="ko-KR" altLang="en-US" sz="3200" b="1" dirty="0"/>
        </a:p>
      </dgm:t>
    </dgm:pt>
    <dgm:pt modelId="{14E3193C-21A6-4DFF-83F8-A8A0BED9FDF3}" type="parTrans" cxnId="{C0CA75E1-0BA9-4FD2-89AC-BE6F65AEE6EE}">
      <dgm:prSet/>
      <dgm:spPr/>
      <dgm:t>
        <a:bodyPr/>
        <a:lstStyle/>
        <a:p>
          <a:pPr latinLnBrk="1"/>
          <a:endParaRPr lang="ko-KR" altLang="en-US" sz="3200"/>
        </a:p>
      </dgm:t>
    </dgm:pt>
    <dgm:pt modelId="{BE1D0011-1372-466E-B025-C22E9A855D62}" type="sibTrans" cxnId="{C0CA75E1-0BA9-4FD2-89AC-BE6F65AEE6EE}">
      <dgm:prSet/>
      <dgm:spPr/>
      <dgm:t>
        <a:bodyPr/>
        <a:lstStyle/>
        <a:p>
          <a:pPr latinLnBrk="1"/>
          <a:endParaRPr lang="ko-KR" altLang="en-US" sz="3200"/>
        </a:p>
      </dgm:t>
    </dgm:pt>
    <dgm:pt modelId="{B8F5C245-5638-4B05-B9E5-38E3F172DCAE}">
      <dgm:prSet phldrT="[텍스트]" custT="1"/>
      <dgm:spPr/>
      <dgm:t>
        <a:bodyPr/>
        <a:lstStyle/>
        <a:p>
          <a:pPr latinLnBrk="1"/>
          <a:r>
            <a:rPr lang="ko-KR" altLang="en-US" sz="3200" b="1" dirty="0" smtClean="0"/>
            <a:t>나는  </a:t>
          </a:r>
          <a:r>
            <a:rPr lang="ko-KR" altLang="en-US" sz="3200" b="1" u="sng" dirty="0" smtClean="0"/>
            <a:t>                </a:t>
          </a:r>
          <a:r>
            <a:rPr lang="ko-KR" altLang="en-US" sz="3200" b="1" dirty="0" smtClean="0"/>
            <a:t> 하는 것이 억울해요</a:t>
          </a:r>
          <a:r>
            <a:rPr lang="en-US" altLang="ko-KR" sz="3200" b="1" dirty="0" smtClean="0"/>
            <a:t>.</a:t>
          </a:r>
          <a:endParaRPr lang="ko-KR" altLang="en-US" sz="3200" b="1" dirty="0"/>
        </a:p>
      </dgm:t>
    </dgm:pt>
    <dgm:pt modelId="{50028117-6C9B-4162-8075-566F86E6C525}" type="parTrans" cxnId="{46FE8AFC-6044-4338-88E5-89F963433C55}">
      <dgm:prSet/>
      <dgm:spPr/>
      <dgm:t>
        <a:bodyPr/>
        <a:lstStyle/>
        <a:p>
          <a:pPr latinLnBrk="1"/>
          <a:endParaRPr lang="ko-KR" altLang="en-US" sz="3200"/>
        </a:p>
      </dgm:t>
    </dgm:pt>
    <dgm:pt modelId="{304CFF39-450C-4AB3-9E01-8FB7E2818BD5}" type="sibTrans" cxnId="{46FE8AFC-6044-4338-88E5-89F963433C55}">
      <dgm:prSet/>
      <dgm:spPr/>
      <dgm:t>
        <a:bodyPr/>
        <a:lstStyle/>
        <a:p>
          <a:pPr latinLnBrk="1"/>
          <a:endParaRPr lang="ko-KR" altLang="en-US" sz="3200"/>
        </a:p>
      </dgm:t>
    </dgm:pt>
    <dgm:pt modelId="{1A9160B1-CA35-43A4-9D00-1ECFF3DCF58F}">
      <dgm:prSet phldrT="[텍스트]" custT="1"/>
      <dgm:spPr/>
      <dgm:t>
        <a:bodyPr/>
        <a:lstStyle/>
        <a:p>
          <a:pPr latinLnBrk="1"/>
          <a:r>
            <a:rPr lang="ko-KR" altLang="en-US" sz="3200" b="1" dirty="0" smtClean="0"/>
            <a:t>나는  </a:t>
          </a:r>
          <a:r>
            <a:rPr lang="ko-KR" altLang="en-US" sz="3200" b="1" u="sng" dirty="0" smtClean="0"/>
            <a:t>           </a:t>
          </a:r>
          <a:r>
            <a:rPr lang="ko-KR" altLang="en-US" sz="3200" b="1" dirty="0" smtClean="0"/>
            <a:t> 하는 것이 싫어요</a:t>
          </a:r>
          <a:r>
            <a:rPr lang="en-US" altLang="ko-KR" sz="3200" b="1" dirty="0" smtClean="0"/>
            <a:t>.</a:t>
          </a:r>
          <a:endParaRPr lang="ko-KR" altLang="en-US" sz="3200" b="1" dirty="0"/>
        </a:p>
      </dgm:t>
    </dgm:pt>
    <dgm:pt modelId="{17BCD0BD-845B-470B-80CF-7441953AC6D6}" type="parTrans" cxnId="{8ED6F86B-5AF3-48F4-B127-D91A68BDEA63}">
      <dgm:prSet/>
      <dgm:spPr/>
      <dgm:t>
        <a:bodyPr/>
        <a:lstStyle/>
        <a:p>
          <a:pPr latinLnBrk="1"/>
          <a:endParaRPr lang="ko-KR" altLang="en-US" sz="3200"/>
        </a:p>
      </dgm:t>
    </dgm:pt>
    <dgm:pt modelId="{FFF18A27-C369-43A6-BB2D-AB1181F0012B}" type="sibTrans" cxnId="{8ED6F86B-5AF3-48F4-B127-D91A68BDEA63}">
      <dgm:prSet/>
      <dgm:spPr/>
      <dgm:t>
        <a:bodyPr/>
        <a:lstStyle/>
        <a:p>
          <a:pPr latinLnBrk="1"/>
          <a:endParaRPr lang="ko-KR" altLang="en-US" sz="3200"/>
        </a:p>
      </dgm:t>
    </dgm:pt>
    <dgm:pt modelId="{8BB79600-336B-43B2-BE70-DBF02AC3E296}">
      <dgm:prSet phldrT="[텍스트]" custT="1"/>
      <dgm:spPr/>
      <dgm:t>
        <a:bodyPr/>
        <a:lstStyle/>
        <a:p>
          <a:pPr latinLnBrk="1"/>
          <a:r>
            <a:rPr lang="ko-KR" altLang="en-US" sz="3200" b="1" dirty="0" smtClean="0"/>
            <a:t>나는  </a:t>
          </a:r>
          <a:r>
            <a:rPr lang="ko-KR" altLang="en-US" sz="3200" b="1" u="sng" dirty="0" smtClean="0"/>
            <a:t>             </a:t>
          </a:r>
          <a:r>
            <a:rPr lang="ko-KR" altLang="en-US" sz="3200" b="1" dirty="0" smtClean="0"/>
            <a:t> 해서 화가 나요</a:t>
          </a:r>
          <a:r>
            <a:rPr lang="en-US" altLang="ko-KR" sz="3200" b="1" dirty="0" smtClean="0"/>
            <a:t>.</a:t>
          </a:r>
          <a:endParaRPr lang="ko-KR" altLang="en-US" sz="3200" b="1" dirty="0"/>
        </a:p>
      </dgm:t>
    </dgm:pt>
    <dgm:pt modelId="{F696326A-E058-4E7C-81B4-F3CC987EB12D}" type="parTrans" cxnId="{64ADF4E8-4A2D-4EA8-863D-F9B8DA704F15}">
      <dgm:prSet/>
      <dgm:spPr/>
      <dgm:t>
        <a:bodyPr/>
        <a:lstStyle/>
        <a:p>
          <a:pPr latinLnBrk="1"/>
          <a:endParaRPr lang="ko-KR" altLang="en-US" sz="3200"/>
        </a:p>
      </dgm:t>
    </dgm:pt>
    <dgm:pt modelId="{A0CDC74A-EDB9-4537-B934-AA0B32FD1EC1}" type="sibTrans" cxnId="{64ADF4E8-4A2D-4EA8-863D-F9B8DA704F15}">
      <dgm:prSet/>
      <dgm:spPr/>
      <dgm:t>
        <a:bodyPr/>
        <a:lstStyle/>
        <a:p>
          <a:pPr latinLnBrk="1"/>
          <a:endParaRPr lang="ko-KR" altLang="en-US" sz="3200"/>
        </a:p>
      </dgm:t>
    </dgm:pt>
    <dgm:pt modelId="{31339E3B-4691-4B28-A6E5-227FF975BD73}">
      <dgm:prSet phldrT="[텍스트]" custT="1"/>
      <dgm:spPr/>
      <dgm:t>
        <a:bodyPr/>
        <a:lstStyle/>
        <a:p>
          <a:pPr latinLnBrk="1"/>
          <a:r>
            <a:rPr lang="ko-KR" altLang="en-US" sz="3200" b="1" dirty="0" smtClean="0"/>
            <a:t>나는  </a:t>
          </a:r>
          <a:r>
            <a:rPr lang="ko-KR" altLang="en-US" sz="3200" b="1" u="sng" dirty="0" smtClean="0"/>
            <a:t>            </a:t>
          </a:r>
          <a:r>
            <a:rPr lang="ko-KR" altLang="en-US" sz="3200" b="1" dirty="0" smtClean="0"/>
            <a:t> 하는 것이 불안해요</a:t>
          </a:r>
          <a:r>
            <a:rPr lang="en-US" altLang="ko-KR" sz="3200" b="1" dirty="0" smtClean="0"/>
            <a:t>.</a:t>
          </a:r>
          <a:endParaRPr lang="ko-KR" altLang="en-US" sz="3200" b="1" dirty="0"/>
        </a:p>
      </dgm:t>
    </dgm:pt>
    <dgm:pt modelId="{3FFAB82F-502D-47B4-92E5-2531384EE8ED}" type="sibTrans" cxnId="{6871561D-871F-49B0-8178-E6A6EAFE06C7}">
      <dgm:prSet/>
      <dgm:spPr/>
      <dgm:t>
        <a:bodyPr/>
        <a:lstStyle/>
        <a:p>
          <a:pPr latinLnBrk="1"/>
          <a:endParaRPr lang="ko-KR" altLang="en-US" sz="3200"/>
        </a:p>
      </dgm:t>
    </dgm:pt>
    <dgm:pt modelId="{8FD4D03F-4665-4B8F-85A8-4B54AA7819E1}" type="parTrans" cxnId="{6871561D-871F-49B0-8178-E6A6EAFE06C7}">
      <dgm:prSet/>
      <dgm:spPr/>
      <dgm:t>
        <a:bodyPr/>
        <a:lstStyle/>
        <a:p>
          <a:pPr latinLnBrk="1"/>
          <a:endParaRPr lang="ko-KR" altLang="en-US" sz="3200"/>
        </a:p>
      </dgm:t>
    </dgm:pt>
    <dgm:pt modelId="{7CB618DA-6146-49F4-9C1E-8E111F2B5D31}" type="pres">
      <dgm:prSet presAssocID="{FF9DFE7C-903B-4E02-9A46-ACA7982E5EE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82C2E94-6212-4C7D-A0EE-8BF9E80999E3}" type="pres">
      <dgm:prSet presAssocID="{FF9DFE7C-903B-4E02-9A46-ACA7982E5EE6}" presName="Name1" presStyleCnt="0"/>
      <dgm:spPr/>
    </dgm:pt>
    <dgm:pt modelId="{D8DA5CD4-13E7-45B3-9A58-4F091ACC0130}" type="pres">
      <dgm:prSet presAssocID="{FF9DFE7C-903B-4E02-9A46-ACA7982E5EE6}" presName="cycle" presStyleCnt="0"/>
      <dgm:spPr/>
    </dgm:pt>
    <dgm:pt modelId="{724C55A0-42A1-4F88-A276-E01D0955C34E}" type="pres">
      <dgm:prSet presAssocID="{FF9DFE7C-903B-4E02-9A46-ACA7982E5EE6}" presName="srcNode" presStyleLbl="node1" presStyleIdx="0" presStyleCnt="6"/>
      <dgm:spPr/>
    </dgm:pt>
    <dgm:pt modelId="{77364229-30E4-4932-81C2-CE5C3D275DC0}" type="pres">
      <dgm:prSet presAssocID="{FF9DFE7C-903B-4E02-9A46-ACA7982E5EE6}" presName="conn" presStyleLbl="parChTrans1D2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182AB878-A0F6-4826-9D0D-A4855A266B7D}" type="pres">
      <dgm:prSet presAssocID="{FF9DFE7C-903B-4E02-9A46-ACA7982E5EE6}" presName="extraNode" presStyleLbl="node1" presStyleIdx="0" presStyleCnt="6"/>
      <dgm:spPr/>
    </dgm:pt>
    <dgm:pt modelId="{88D342C4-DFC0-44D9-ADA2-0F082AB16661}" type="pres">
      <dgm:prSet presAssocID="{FF9DFE7C-903B-4E02-9A46-ACA7982E5EE6}" presName="dstNode" presStyleLbl="node1" presStyleIdx="0" presStyleCnt="6"/>
      <dgm:spPr/>
    </dgm:pt>
    <dgm:pt modelId="{03DE2C4A-5384-4135-B9AE-829911A88426}" type="pres">
      <dgm:prSet presAssocID="{F56143D3-1715-4C48-ADCE-BD542DD3457A}" presName="text_1" presStyleLbl="node1" presStyleIdx="0" presStyleCnt="6" custScaleX="96064" custScaleY="14893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50C77945-9A39-4A84-9AEE-CCABCEFEE75B}" type="pres">
      <dgm:prSet presAssocID="{F56143D3-1715-4C48-ADCE-BD542DD3457A}" presName="accent_1" presStyleCnt="0"/>
      <dgm:spPr/>
    </dgm:pt>
    <dgm:pt modelId="{34E79629-2DB4-4F5E-A216-9D13DF1797D2}" type="pres">
      <dgm:prSet presAssocID="{F56143D3-1715-4C48-ADCE-BD542DD3457A}" presName="accentRepeatNode" presStyleLbl="solidFgAcc1" presStyleIdx="0" presStyleCnt="6" custLinFactNeighborX="26553" custLinFactNeighborY="2458"/>
      <dgm:spPr>
        <a:prstGeom prst="rightArrow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48717291-9CD4-42C2-85F9-E0CC1DFC6089}" type="pres">
      <dgm:prSet presAssocID="{31339E3B-4691-4B28-A6E5-227FF975BD73}" presName="text_2" presStyleLbl="node1" presStyleIdx="1" presStyleCnt="6" custScaleX="98256" custScaleY="137440" custLinFactNeighborX="-141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954A5DF-E6C8-4638-82D0-3F3CA11706B2}" type="pres">
      <dgm:prSet presAssocID="{31339E3B-4691-4B28-A6E5-227FF975BD73}" presName="accent_2" presStyleCnt="0"/>
      <dgm:spPr/>
    </dgm:pt>
    <dgm:pt modelId="{ED11AD47-A510-4AE9-B066-BB676D243DF6}" type="pres">
      <dgm:prSet presAssocID="{31339E3B-4691-4B28-A6E5-227FF975BD73}" presName="accentRepeatNode" presStyleLbl="solidFgAcc1" presStyleIdx="1" presStyleCnt="6"/>
      <dgm:spPr>
        <a:prstGeom prst="rightArrow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68E61606-B472-4DB8-98A1-AF7576CB083D}" type="pres">
      <dgm:prSet presAssocID="{D9D6937B-C26F-44A8-9214-19E219491E87}" presName="text_3" presStyleLbl="node1" presStyleIdx="2" presStyleCnt="6" custScaleX="97231" custScaleY="131874" custLinFactNeighborX="-557" custLinFactNeighborY="-296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28E70B-4044-4F1B-8D1A-F2BB43E19DF2}" type="pres">
      <dgm:prSet presAssocID="{D9D6937B-C26F-44A8-9214-19E219491E87}" presName="accent_3" presStyleCnt="0"/>
      <dgm:spPr/>
    </dgm:pt>
    <dgm:pt modelId="{9071CC73-6375-418C-9DEE-138861F9415D}" type="pres">
      <dgm:prSet presAssocID="{D9D6937B-C26F-44A8-9214-19E219491E87}" presName="accentRepeatNode" presStyleLbl="solidFgAcc1" presStyleIdx="2" presStyleCnt="6" custLinFactNeighborX="8880"/>
      <dgm:spPr>
        <a:prstGeom prst="rightArrow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7CD30855-BB5E-47DB-B1D4-5C6BC5B1D2E5}" type="pres">
      <dgm:prSet presAssocID="{1A9160B1-CA35-43A4-9D00-1ECFF3DCF58F}" presName="text_4" presStyleLbl="node1" presStyleIdx="3" presStyleCnt="6" custScaleX="96117" custScaleY="14086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CFF26C5-698E-4FC2-9B65-F7F8D0EF1E58}" type="pres">
      <dgm:prSet presAssocID="{1A9160B1-CA35-43A4-9D00-1ECFF3DCF58F}" presName="accent_4" presStyleCnt="0"/>
      <dgm:spPr/>
    </dgm:pt>
    <dgm:pt modelId="{080377BF-5ECE-423C-8B3B-C8EB2D05B313}" type="pres">
      <dgm:prSet presAssocID="{1A9160B1-CA35-43A4-9D00-1ECFF3DCF58F}" presName="accentRepeatNode" presStyleLbl="solidFgAcc1" presStyleIdx="3" presStyleCnt="6" custLinFactNeighborX="22200"/>
      <dgm:spPr>
        <a:prstGeom prst="rightArrow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D9C53A46-FD26-49F3-8912-6A1A6E8ABE78}" type="pres">
      <dgm:prSet presAssocID="{8BB79600-336B-43B2-BE70-DBF02AC3E296}" presName="text_5" presStyleLbl="node1" presStyleIdx="4" presStyleCnt="6" custScaleX="96223" custScaleY="12936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D535FED-18FC-4F0F-B4AD-235854685500}" type="pres">
      <dgm:prSet presAssocID="{8BB79600-336B-43B2-BE70-DBF02AC3E296}" presName="accent_5" presStyleCnt="0"/>
      <dgm:spPr/>
    </dgm:pt>
    <dgm:pt modelId="{D68657B0-2088-4B7B-9B80-517A7CC868E4}" type="pres">
      <dgm:prSet presAssocID="{8BB79600-336B-43B2-BE70-DBF02AC3E296}" presName="accentRepeatNode" presStyleLbl="solidFgAcc1" presStyleIdx="4" presStyleCnt="6" custLinFactNeighborX="26640"/>
      <dgm:spPr>
        <a:prstGeom prst="rightArrow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5C5A2D8B-10CC-4D58-8E3F-D23E013397D3}" type="pres">
      <dgm:prSet presAssocID="{B8F5C245-5638-4B05-B9E5-38E3F172DCAE}" presName="text_6" presStyleLbl="node1" presStyleIdx="5" presStyleCnt="6" custScaleX="96436" custScaleY="14409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60FF398-28F7-405C-87B7-E43EB47B885A}" type="pres">
      <dgm:prSet presAssocID="{B8F5C245-5638-4B05-B9E5-38E3F172DCAE}" presName="accent_6" presStyleCnt="0"/>
      <dgm:spPr/>
    </dgm:pt>
    <dgm:pt modelId="{0B999CF9-280A-4EE4-B852-837720B91A23}" type="pres">
      <dgm:prSet presAssocID="{B8F5C245-5638-4B05-B9E5-38E3F172DCAE}" presName="accentRepeatNode" presStyleLbl="solidFgAcc1" presStyleIdx="5" presStyleCnt="6" custLinFactNeighborX="22200"/>
      <dgm:spPr>
        <a:prstGeom prst="rightArrow">
          <a:avLst/>
        </a:prstGeom>
      </dgm:spPr>
      <dgm:t>
        <a:bodyPr/>
        <a:lstStyle/>
        <a:p>
          <a:pPr latinLnBrk="1"/>
          <a:endParaRPr lang="ko-KR" altLang="en-US"/>
        </a:p>
      </dgm:t>
    </dgm:pt>
  </dgm:ptLst>
  <dgm:cxnLst>
    <dgm:cxn modelId="{6871561D-871F-49B0-8178-E6A6EAFE06C7}" srcId="{FF9DFE7C-903B-4E02-9A46-ACA7982E5EE6}" destId="{31339E3B-4691-4B28-A6E5-227FF975BD73}" srcOrd="1" destOrd="0" parTransId="{8FD4D03F-4665-4B8F-85A8-4B54AA7819E1}" sibTransId="{3FFAB82F-502D-47B4-92E5-2531384EE8ED}"/>
    <dgm:cxn modelId="{C0CA75E1-0BA9-4FD2-89AC-BE6F65AEE6EE}" srcId="{FF9DFE7C-903B-4E02-9A46-ACA7982E5EE6}" destId="{D9D6937B-C26F-44A8-9214-19E219491E87}" srcOrd="2" destOrd="0" parTransId="{14E3193C-21A6-4DFF-83F8-A8A0BED9FDF3}" sibTransId="{BE1D0011-1372-466E-B025-C22E9A855D62}"/>
    <dgm:cxn modelId="{DC3C7B86-04CB-44CA-95A9-1E92A3449F97}" type="presOf" srcId="{FF9DFE7C-903B-4E02-9A46-ACA7982E5EE6}" destId="{7CB618DA-6146-49F4-9C1E-8E111F2B5D31}" srcOrd="0" destOrd="0" presId="urn:microsoft.com/office/officeart/2008/layout/VerticalCurvedList"/>
    <dgm:cxn modelId="{41F71839-5663-4904-86F0-0F6F9F2CD10C}" type="presOf" srcId="{F56143D3-1715-4C48-ADCE-BD542DD3457A}" destId="{03DE2C4A-5384-4135-B9AE-829911A88426}" srcOrd="0" destOrd="0" presId="urn:microsoft.com/office/officeart/2008/layout/VerticalCurvedList"/>
    <dgm:cxn modelId="{804E8793-9D8B-4B42-A290-ED4AD340DD6F}" srcId="{FF9DFE7C-903B-4E02-9A46-ACA7982E5EE6}" destId="{F56143D3-1715-4C48-ADCE-BD542DD3457A}" srcOrd="0" destOrd="0" parTransId="{26F53E55-3482-466E-B37B-8F1BD1C91355}" sibTransId="{2B3526D0-D18D-4342-847A-3D0607373A77}"/>
    <dgm:cxn modelId="{E24B71C2-769E-4B9D-8AD1-9CA41F502344}" type="presOf" srcId="{D9D6937B-C26F-44A8-9214-19E219491E87}" destId="{68E61606-B472-4DB8-98A1-AF7576CB083D}" srcOrd="0" destOrd="0" presId="urn:microsoft.com/office/officeart/2008/layout/VerticalCurvedList"/>
    <dgm:cxn modelId="{85703DA6-B342-497B-9424-820E2E24B533}" type="presOf" srcId="{B8F5C245-5638-4B05-B9E5-38E3F172DCAE}" destId="{5C5A2D8B-10CC-4D58-8E3F-D23E013397D3}" srcOrd="0" destOrd="0" presId="urn:microsoft.com/office/officeart/2008/layout/VerticalCurvedList"/>
    <dgm:cxn modelId="{46FE8AFC-6044-4338-88E5-89F963433C55}" srcId="{FF9DFE7C-903B-4E02-9A46-ACA7982E5EE6}" destId="{B8F5C245-5638-4B05-B9E5-38E3F172DCAE}" srcOrd="5" destOrd="0" parTransId="{50028117-6C9B-4162-8075-566F86E6C525}" sibTransId="{304CFF39-450C-4AB3-9E01-8FB7E2818BD5}"/>
    <dgm:cxn modelId="{D6A6499B-B33C-4EEE-AA49-C99B87C38B5A}" type="presOf" srcId="{2B3526D0-D18D-4342-847A-3D0607373A77}" destId="{77364229-30E4-4932-81C2-CE5C3D275DC0}" srcOrd="0" destOrd="0" presId="urn:microsoft.com/office/officeart/2008/layout/VerticalCurvedList"/>
    <dgm:cxn modelId="{B0194180-DE0A-4C9E-8818-238C05475EF9}" type="presOf" srcId="{1A9160B1-CA35-43A4-9D00-1ECFF3DCF58F}" destId="{7CD30855-BB5E-47DB-B1D4-5C6BC5B1D2E5}" srcOrd="0" destOrd="0" presId="urn:microsoft.com/office/officeart/2008/layout/VerticalCurvedList"/>
    <dgm:cxn modelId="{8ED6F86B-5AF3-48F4-B127-D91A68BDEA63}" srcId="{FF9DFE7C-903B-4E02-9A46-ACA7982E5EE6}" destId="{1A9160B1-CA35-43A4-9D00-1ECFF3DCF58F}" srcOrd="3" destOrd="0" parTransId="{17BCD0BD-845B-470B-80CF-7441953AC6D6}" sibTransId="{FFF18A27-C369-43A6-BB2D-AB1181F0012B}"/>
    <dgm:cxn modelId="{17D3E6FD-AA0A-439D-B679-FC72705AE80A}" type="presOf" srcId="{8BB79600-336B-43B2-BE70-DBF02AC3E296}" destId="{D9C53A46-FD26-49F3-8912-6A1A6E8ABE78}" srcOrd="0" destOrd="0" presId="urn:microsoft.com/office/officeart/2008/layout/VerticalCurvedList"/>
    <dgm:cxn modelId="{64ADF4E8-4A2D-4EA8-863D-F9B8DA704F15}" srcId="{FF9DFE7C-903B-4E02-9A46-ACA7982E5EE6}" destId="{8BB79600-336B-43B2-BE70-DBF02AC3E296}" srcOrd="4" destOrd="0" parTransId="{F696326A-E058-4E7C-81B4-F3CC987EB12D}" sibTransId="{A0CDC74A-EDB9-4537-B934-AA0B32FD1EC1}"/>
    <dgm:cxn modelId="{469C1564-77B7-4DEA-BC00-08FF50890D2F}" type="presOf" srcId="{31339E3B-4691-4B28-A6E5-227FF975BD73}" destId="{48717291-9CD4-42C2-85F9-E0CC1DFC6089}" srcOrd="0" destOrd="0" presId="urn:microsoft.com/office/officeart/2008/layout/VerticalCurvedList"/>
    <dgm:cxn modelId="{60A9667E-F7F2-46A1-9B1E-7788959EA382}" type="presParOf" srcId="{7CB618DA-6146-49F4-9C1E-8E111F2B5D31}" destId="{082C2E94-6212-4C7D-A0EE-8BF9E80999E3}" srcOrd="0" destOrd="0" presId="urn:microsoft.com/office/officeart/2008/layout/VerticalCurvedList"/>
    <dgm:cxn modelId="{6416835C-F45D-4F7B-909B-9965AA5787DE}" type="presParOf" srcId="{082C2E94-6212-4C7D-A0EE-8BF9E80999E3}" destId="{D8DA5CD4-13E7-45B3-9A58-4F091ACC0130}" srcOrd="0" destOrd="0" presId="urn:microsoft.com/office/officeart/2008/layout/VerticalCurvedList"/>
    <dgm:cxn modelId="{EB23921D-0270-4E66-81AE-62DF419291DF}" type="presParOf" srcId="{D8DA5CD4-13E7-45B3-9A58-4F091ACC0130}" destId="{724C55A0-42A1-4F88-A276-E01D0955C34E}" srcOrd="0" destOrd="0" presId="urn:microsoft.com/office/officeart/2008/layout/VerticalCurvedList"/>
    <dgm:cxn modelId="{AA531857-0F1C-4C4C-88A3-428007179F8B}" type="presParOf" srcId="{D8DA5CD4-13E7-45B3-9A58-4F091ACC0130}" destId="{77364229-30E4-4932-81C2-CE5C3D275DC0}" srcOrd="1" destOrd="0" presId="urn:microsoft.com/office/officeart/2008/layout/VerticalCurvedList"/>
    <dgm:cxn modelId="{5915C0D0-E9BA-41EB-B0E7-ACAB4BDAAB2D}" type="presParOf" srcId="{D8DA5CD4-13E7-45B3-9A58-4F091ACC0130}" destId="{182AB878-A0F6-4826-9D0D-A4855A266B7D}" srcOrd="2" destOrd="0" presId="urn:microsoft.com/office/officeart/2008/layout/VerticalCurvedList"/>
    <dgm:cxn modelId="{A0373459-8CB1-4A1C-A91D-9C88D3646073}" type="presParOf" srcId="{D8DA5CD4-13E7-45B3-9A58-4F091ACC0130}" destId="{88D342C4-DFC0-44D9-ADA2-0F082AB16661}" srcOrd="3" destOrd="0" presId="urn:microsoft.com/office/officeart/2008/layout/VerticalCurvedList"/>
    <dgm:cxn modelId="{3CDAE578-BC1B-444E-94AA-590747525969}" type="presParOf" srcId="{082C2E94-6212-4C7D-A0EE-8BF9E80999E3}" destId="{03DE2C4A-5384-4135-B9AE-829911A88426}" srcOrd="1" destOrd="0" presId="urn:microsoft.com/office/officeart/2008/layout/VerticalCurvedList"/>
    <dgm:cxn modelId="{1CE4D374-86AB-4216-B8D5-937BB9BA5157}" type="presParOf" srcId="{082C2E94-6212-4C7D-A0EE-8BF9E80999E3}" destId="{50C77945-9A39-4A84-9AEE-CCABCEFEE75B}" srcOrd="2" destOrd="0" presId="urn:microsoft.com/office/officeart/2008/layout/VerticalCurvedList"/>
    <dgm:cxn modelId="{D999AA70-2D0C-4AD1-A6DC-FA3D374495BC}" type="presParOf" srcId="{50C77945-9A39-4A84-9AEE-CCABCEFEE75B}" destId="{34E79629-2DB4-4F5E-A216-9D13DF1797D2}" srcOrd="0" destOrd="0" presId="urn:microsoft.com/office/officeart/2008/layout/VerticalCurvedList"/>
    <dgm:cxn modelId="{AC95342D-B78F-40FB-9DFE-C6CA0B28CD58}" type="presParOf" srcId="{082C2E94-6212-4C7D-A0EE-8BF9E80999E3}" destId="{48717291-9CD4-42C2-85F9-E0CC1DFC6089}" srcOrd="3" destOrd="0" presId="urn:microsoft.com/office/officeart/2008/layout/VerticalCurvedList"/>
    <dgm:cxn modelId="{78D6CFD3-4E28-4959-970D-719583F94635}" type="presParOf" srcId="{082C2E94-6212-4C7D-A0EE-8BF9E80999E3}" destId="{6954A5DF-E6C8-4638-82D0-3F3CA11706B2}" srcOrd="4" destOrd="0" presId="urn:microsoft.com/office/officeart/2008/layout/VerticalCurvedList"/>
    <dgm:cxn modelId="{ED634ADD-B92D-4D97-851A-06C9A5E76280}" type="presParOf" srcId="{6954A5DF-E6C8-4638-82D0-3F3CA11706B2}" destId="{ED11AD47-A510-4AE9-B066-BB676D243DF6}" srcOrd="0" destOrd="0" presId="urn:microsoft.com/office/officeart/2008/layout/VerticalCurvedList"/>
    <dgm:cxn modelId="{4E79D1A3-C3AF-4027-8114-95005D15BF84}" type="presParOf" srcId="{082C2E94-6212-4C7D-A0EE-8BF9E80999E3}" destId="{68E61606-B472-4DB8-98A1-AF7576CB083D}" srcOrd="5" destOrd="0" presId="urn:microsoft.com/office/officeart/2008/layout/VerticalCurvedList"/>
    <dgm:cxn modelId="{2C43F022-37A6-48B7-A93A-F5BEFC9C419A}" type="presParOf" srcId="{082C2E94-6212-4C7D-A0EE-8BF9E80999E3}" destId="{B528E70B-4044-4F1B-8D1A-F2BB43E19DF2}" srcOrd="6" destOrd="0" presId="urn:microsoft.com/office/officeart/2008/layout/VerticalCurvedList"/>
    <dgm:cxn modelId="{DDE2D80C-01B0-42EE-A41B-7B590B52519C}" type="presParOf" srcId="{B528E70B-4044-4F1B-8D1A-F2BB43E19DF2}" destId="{9071CC73-6375-418C-9DEE-138861F9415D}" srcOrd="0" destOrd="0" presId="urn:microsoft.com/office/officeart/2008/layout/VerticalCurvedList"/>
    <dgm:cxn modelId="{2DCA78A4-4557-4C66-9678-F873C223ED66}" type="presParOf" srcId="{082C2E94-6212-4C7D-A0EE-8BF9E80999E3}" destId="{7CD30855-BB5E-47DB-B1D4-5C6BC5B1D2E5}" srcOrd="7" destOrd="0" presId="urn:microsoft.com/office/officeart/2008/layout/VerticalCurvedList"/>
    <dgm:cxn modelId="{FE5F0C87-33AA-4009-9400-13898B6264E0}" type="presParOf" srcId="{082C2E94-6212-4C7D-A0EE-8BF9E80999E3}" destId="{9CFF26C5-698E-4FC2-9B65-F7F8D0EF1E58}" srcOrd="8" destOrd="0" presId="urn:microsoft.com/office/officeart/2008/layout/VerticalCurvedList"/>
    <dgm:cxn modelId="{0E1F7FED-BF55-455B-9CBB-E4437B2F3704}" type="presParOf" srcId="{9CFF26C5-698E-4FC2-9B65-F7F8D0EF1E58}" destId="{080377BF-5ECE-423C-8B3B-C8EB2D05B313}" srcOrd="0" destOrd="0" presId="urn:microsoft.com/office/officeart/2008/layout/VerticalCurvedList"/>
    <dgm:cxn modelId="{B2EEB282-1D9B-46ED-AAA8-2D3D3DA78A34}" type="presParOf" srcId="{082C2E94-6212-4C7D-A0EE-8BF9E80999E3}" destId="{D9C53A46-FD26-49F3-8912-6A1A6E8ABE78}" srcOrd="9" destOrd="0" presId="urn:microsoft.com/office/officeart/2008/layout/VerticalCurvedList"/>
    <dgm:cxn modelId="{C02D385C-49F5-42A1-81BA-CE074E361413}" type="presParOf" srcId="{082C2E94-6212-4C7D-A0EE-8BF9E80999E3}" destId="{3D535FED-18FC-4F0F-B4AD-235854685500}" srcOrd="10" destOrd="0" presId="urn:microsoft.com/office/officeart/2008/layout/VerticalCurvedList"/>
    <dgm:cxn modelId="{D0281C99-3DF6-4006-A698-69EC829E74CA}" type="presParOf" srcId="{3D535FED-18FC-4F0F-B4AD-235854685500}" destId="{D68657B0-2088-4B7B-9B80-517A7CC868E4}" srcOrd="0" destOrd="0" presId="urn:microsoft.com/office/officeart/2008/layout/VerticalCurvedList"/>
    <dgm:cxn modelId="{E5CA7C0D-8C51-4065-87E6-097D43718ABB}" type="presParOf" srcId="{082C2E94-6212-4C7D-A0EE-8BF9E80999E3}" destId="{5C5A2D8B-10CC-4D58-8E3F-D23E013397D3}" srcOrd="11" destOrd="0" presId="urn:microsoft.com/office/officeart/2008/layout/VerticalCurvedList"/>
    <dgm:cxn modelId="{2F54EC7A-70FF-401E-8479-FEFCDA31DC20}" type="presParOf" srcId="{082C2E94-6212-4C7D-A0EE-8BF9E80999E3}" destId="{060FF398-28F7-405C-87B7-E43EB47B885A}" srcOrd="12" destOrd="0" presId="urn:microsoft.com/office/officeart/2008/layout/VerticalCurvedList"/>
    <dgm:cxn modelId="{B05EBFD2-E1AF-46B1-8C5C-EC5B44C575C0}" type="presParOf" srcId="{060FF398-28F7-405C-87B7-E43EB47B885A}" destId="{0B999CF9-280A-4EE4-B852-837720B91A2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38F52-1E16-4747-9FDC-A22ABE6D04D6}">
      <dsp:nvSpPr>
        <dsp:cNvPr id="0" name=""/>
        <dsp:cNvSpPr/>
      </dsp:nvSpPr>
      <dsp:spPr>
        <a:xfrm rot="21300000">
          <a:off x="24333" y="1977648"/>
          <a:ext cx="7880950" cy="902487"/>
        </a:xfrm>
        <a:prstGeom prst="mathMinus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408F515-CD06-44CA-A7A4-C634A501803B}">
      <dsp:nvSpPr>
        <dsp:cNvPr id="0" name=""/>
        <dsp:cNvSpPr/>
      </dsp:nvSpPr>
      <dsp:spPr>
        <a:xfrm>
          <a:off x="951554" y="242889"/>
          <a:ext cx="2378885" cy="1943113"/>
        </a:xfrm>
        <a:prstGeom prst="downArrow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16E2EF-792F-4F6A-8A8F-DDB04DE0A160}">
      <dsp:nvSpPr>
        <dsp:cNvPr id="0" name=""/>
        <dsp:cNvSpPr/>
      </dsp:nvSpPr>
      <dsp:spPr>
        <a:xfrm>
          <a:off x="3449485" y="0"/>
          <a:ext cx="4043902" cy="2040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4400" b="1" kern="1200" dirty="0" smtClean="0">
              <a:latin typeface="+mn-ea"/>
              <a:ea typeface="+mn-ea"/>
            </a:rPr>
            <a:t>성격차이</a:t>
          </a:r>
          <a:endParaRPr lang="ko-KR" altLang="en-US" sz="4400" b="1" kern="1200" dirty="0">
            <a:latin typeface="+mn-ea"/>
            <a:ea typeface="+mn-ea"/>
          </a:endParaRPr>
        </a:p>
      </dsp:txBody>
      <dsp:txXfrm>
        <a:off x="3449485" y="0"/>
        <a:ext cx="4043902" cy="2040269"/>
      </dsp:txXfrm>
    </dsp:sp>
    <dsp:sp modelId="{C8CE15B5-3A0E-4627-8DFC-1124E930FE56}">
      <dsp:nvSpPr>
        <dsp:cNvPr id="0" name=""/>
        <dsp:cNvSpPr/>
      </dsp:nvSpPr>
      <dsp:spPr>
        <a:xfrm>
          <a:off x="4599178" y="2671781"/>
          <a:ext cx="2378885" cy="1943113"/>
        </a:xfrm>
        <a:prstGeom prst="upArrow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3DFD4B-7BAE-44CD-9E7D-5B82BBF039D1}">
      <dsp:nvSpPr>
        <dsp:cNvPr id="0" name=""/>
        <dsp:cNvSpPr/>
      </dsp:nvSpPr>
      <dsp:spPr>
        <a:xfrm>
          <a:off x="843000" y="2817514"/>
          <a:ext cx="3230361" cy="2040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4400" b="1" kern="1200" dirty="0" smtClean="0"/>
            <a:t>다르다</a:t>
          </a:r>
          <a:endParaRPr lang="ko-KR" altLang="en-US" sz="4400" b="1" kern="1200" dirty="0"/>
        </a:p>
      </dsp:txBody>
      <dsp:txXfrm>
        <a:off x="843000" y="2817514"/>
        <a:ext cx="3230361" cy="20402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38F52-1E16-4747-9FDC-A22ABE6D04D6}">
      <dsp:nvSpPr>
        <dsp:cNvPr id="0" name=""/>
        <dsp:cNvSpPr/>
      </dsp:nvSpPr>
      <dsp:spPr>
        <a:xfrm rot="21300000">
          <a:off x="21876" y="2078604"/>
          <a:ext cx="7085039" cy="811343"/>
        </a:xfrm>
        <a:prstGeom prst="mathMinus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408F515-CD06-44CA-A7A4-C634A501803B}">
      <dsp:nvSpPr>
        <dsp:cNvPr id="0" name=""/>
        <dsp:cNvSpPr/>
      </dsp:nvSpPr>
      <dsp:spPr>
        <a:xfrm>
          <a:off x="855455" y="248427"/>
          <a:ext cx="2138637" cy="1987420"/>
        </a:xfrm>
        <a:prstGeom prst="downArrow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16E2EF-792F-4F6A-8A8F-DDB04DE0A160}">
      <dsp:nvSpPr>
        <dsp:cNvPr id="0" name=""/>
        <dsp:cNvSpPr/>
      </dsp:nvSpPr>
      <dsp:spPr>
        <a:xfrm>
          <a:off x="2848494" y="0"/>
          <a:ext cx="4140744" cy="2086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4400" b="1" kern="1200" dirty="0" smtClean="0">
              <a:latin typeface="+mn-ea"/>
              <a:ea typeface="+mn-ea"/>
            </a:rPr>
            <a:t>성장과정의 상처 </a:t>
          </a:r>
          <a:endParaRPr lang="ko-KR" altLang="en-US" sz="4400" b="1" kern="1200" dirty="0">
            <a:latin typeface="+mn-ea"/>
            <a:ea typeface="+mn-ea"/>
          </a:endParaRPr>
        </a:p>
      </dsp:txBody>
      <dsp:txXfrm>
        <a:off x="2848494" y="0"/>
        <a:ext cx="4140744" cy="2086791"/>
      </dsp:txXfrm>
    </dsp:sp>
    <dsp:sp modelId="{C8CE15B5-3A0E-4627-8DFC-1124E930FE56}">
      <dsp:nvSpPr>
        <dsp:cNvPr id="0" name=""/>
        <dsp:cNvSpPr/>
      </dsp:nvSpPr>
      <dsp:spPr>
        <a:xfrm>
          <a:off x="4134699" y="2732703"/>
          <a:ext cx="2138637" cy="1987420"/>
        </a:xfrm>
        <a:prstGeom prst="upArrow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3DFD4B-7BAE-44CD-9E7D-5B82BBF039D1}">
      <dsp:nvSpPr>
        <dsp:cNvPr id="0" name=""/>
        <dsp:cNvSpPr/>
      </dsp:nvSpPr>
      <dsp:spPr>
        <a:xfrm>
          <a:off x="377883" y="2881760"/>
          <a:ext cx="3664085" cy="2086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4400" b="1" kern="1200" dirty="0" smtClean="0"/>
            <a:t>배우자에 대한 기대</a:t>
          </a:r>
          <a:endParaRPr lang="ko-KR" altLang="en-US" sz="4400" b="1" kern="1200" dirty="0"/>
        </a:p>
      </dsp:txBody>
      <dsp:txXfrm>
        <a:off x="377883" y="2881760"/>
        <a:ext cx="3664085" cy="20867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364229-30E4-4932-81C2-CE5C3D275DC0}">
      <dsp:nvSpPr>
        <dsp:cNvPr id="0" name=""/>
        <dsp:cNvSpPr/>
      </dsp:nvSpPr>
      <dsp:spPr>
        <a:xfrm>
          <a:off x="-5865101" y="-902604"/>
          <a:ext cx="7021515" cy="7021515"/>
        </a:xfrm>
        <a:prstGeom prst="blockArc">
          <a:avLst>
            <a:gd name="adj1" fmla="val 18900000"/>
            <a:gd name="adj2" fmla="val 2700000"/>
            <a:gd name="adj3" fmla="val 308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DE2C4A-5384-4135-B9AE-829911A88426}">
      <dsp:nvSpPr>
        <dsp:cNvPr id="0" name=""/>
        <dsp:cNvSpPr/>
      </dsp:nvSpPr>
      <dsp:spPr>
        <a:xfrm>
          <a:off x="608983" y="140319"/>
          <a:ext cx="7689967" cy="81791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06" tIns="81280" rIns="81280" bIns="8128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200" b="1" kern="1200" dirty="0" smtClean="0"/>
            <a:t>나는  </a:t>
          </a:r>
          <a:r>
            <a:rPr lang="ko-KR" altLang="en-US" sz="3200" b="1" u="sng" kern="1200" dirty="0" smtClean="0"/>
            <a:t>               </a:t>
          </a:r>
          <a:r>
            <a:rPr lang="ko-KR" altLang="en-US" sz="3200" b="1" kern="1200" dirty="0" smtClean="0"/>
            <a:t> 하는 것이 서운해요</a:t>
          </a:r>
          <a:r>
            <a:rPr lang="en-US" altLang="ko-KR" sz="3200" b="1" kern="1200" dirty="0" smtClean="0"/>
            <a:t>.</a:t>
          </a:r>
          <a:endParaRPr lang="ko-KR" altLang="en-US" sz="3200" b="1" kern="1200" dirty="0"/>
        </a:p>
      </dsp:txBody>
      <dsp:txXfrm>
        <a:off x="608983" y="140319"/>
        <a:ext cx="7689967" cy="817915"/>
      </dsp:txXfrm>
    </dsp:sp>
    <dsp:sp modelId="{34E79629-2DB4-4F5E-A216-9D13DF1797D2}">
      <dsp:nvSpPr>
        <dsp:cNvPr id="0" name=""/>
        <dsp:cNvSpPr/>
      </dsp:nvSpPr>
      <dsp:spPr>
        <a:xfrm>
          <a:off x="290488" y="222917"/>
          <a:ext cx="686465" cy="686465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717291-9CD4-42C2-85F9-E0CC1DFC6089}">
      <dsp:nvSpPr>
        <dsp:cNvPr id="0" name=""/>
        <dsp:cNvSpPr/>
      </dsp:nvSpPr>
      <dsp:spPr>
        <a:xfrm>
          <a:off x="862237" y="995540"/>
          <a:ext cx="7421584" cy="754782"/>
        </a:xfrm>
        <a:prstGeom prst="rect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06" tIns="81280" rIns="81280" bIns="8128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200" b="1" kern="1200" dirty="0" smtClean="0"/>
            <a:t>나는  </a:t>
          </a:r>
          <a:r>
            <a:rPr lang="ko-KR" altLang="en-US" sz="3200" b="1" u="sng" kern="1200" dirty="0" smtClean="0"/>
            <a:t>            </a:t>
          </a:r>
          <a:r>
            <a:rPr lang="ko-KR" altLang="en-US" sz="3200" b="1" kern="1200" dirty="0" smtClean="0"/>
            <a:t> 하는 것이 불안해요</a:t>
          </a:r>
          <a:r>
            <a:rPr lang="en-US" altLang="ko-KR" sz="3200" b="1" kern="1200" dirty="0" smtClean="0"/>
            <a:t>.</a:t>
          </a:r>
          <a:endParaRPr lang="ko-KR" altLang="en-US" sz="3200" b="1" kern="1200" dirty="0"/>
        </a:p>
      </dsp:txBody>
      <dsp:txXfrm>
        <a:off x="862237" y="995540"/>
        <a:ext cx="7421584" cy="754782"/>
      </dsp:txXfrm>
    </dsp:sp>
    <dsp:sp modelId="{ED11AD47-A510-4AE9-B066-BB676D243DF6}">
      <dsp:nvSpPr>
        <dsp:cNvPr id="0" name=""/>
        <dsp:cNvSpPr/>
      </dsp:nvSpPr>
      <dsp:spPr>
        <a:xfrm>
          <a:off x="559943" y="1029698"/>
          <a:ext cx="686465" cy="686465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250053"/>
              <a:satOff val="-3376"/>
              <a:lumOff val="-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E61606-B472-4DB8-98A1-AF7576CB083D}">
      <dsp:nvSpPr>
        <dsp:cNvPr id="0" name=""/>
        <dsp:cNvSpPr/>
      </dsp:nvSpPr>
      <dsp:spPr>
        <a:xfrm>
          <a:off x="1170536" y="1818195"/>
          <a:ext cx="7143317" cy="724216"/>
        </a:xfrm>
        <a:prstGeom prst="rect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06" tIns="81280" rIns="81280" bIns="8128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200" b="1" kern="1200" dirty="0" smtClean="0"/>
            <a:t>나는 </a:t>
          </a:r>
          <a:r>
            <a:rPr lang="ko-KR" altLang="en-US" sz="3200" b="1" u="sng" kern="1200" dirty="0" smtClean="0"/>
            <a:t>            </a:t>
          </a:r>
          <a:r>
            <a:rPr lang="ko-KR" altLang="en-US" sz="3200" b="1" kern="1200" dirty="0" smtClean="0"/>
            <a:t> 해서 답답해요</a:t>
          </a:r>
          <a:r>
            <a:rPr lang="en-US" altLang="ko-KR" sz="3200" b="1" kern="1200" dirty="0" smtClean="0"/>
            <a:t>.</a:t>
          </a:r>
          <a:endParaRPr lang="ko-KR" altLang="en-US" sz="3200" b="1" kern="1200" dirty="0"/>
        </a:p>
      </dsp:txBody>
      <dsp:txXfrm>
        <a:off x="1170536" y="1818195"/>
        <a:ext cx="7143317" cy="724216"/>
      </dsp:txXfrm>
    </dsp:sp>
    <dsp:sp modelId="{9071CC73-6375-418C-9DEE-138861F9415D}">
      <dsp:nvSpPr>
        <dsp:cNvPr id="0" name=""/>
        <dsp:cNvSpPr/>
      </dsp:nvSpPr>
      <dsp:spPr>
        <a:xfrm>
          <a:off x="827467" y="1853353"/>
          <a:ext cx="686465" cy="686465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4500106"/>
              <a:satOff val="-6752"/>
              <a:lumOff val="-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D30855-BB5E-47DB-B1D4-5C6BC5B1D2E5}">
      <dsp:nvSpPr>
        <dsp:cNvPr id="0" name=""/>
        <dsp:cNvSpPr/>
      </dsp:nvSpPr>
      <dsp:spPr>
        <a:xfrm>
          <a:off x="1252379" y="2632931"/>
          <a:ext cx="7061474" cy="773575"/>
        </a:xfrm>
        <a:prstGeom prst="rect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06" tIns="81280" rIns="81280" bIns="8128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200" b="1" kern="1200" dirty="0" smtClean="0"/>
            <a:t>나는  </a:t>
          </a:r>
          <a:r>
            <a:rPr lang="ko-KR" altLang="en-US" sz="3200" b="1" u="sng" kern="1200" dirty="0" smtClean="0"/>
            <a:t>           </a:t>
          </a:r>
          <a:r>
            <a:rPr lang="ko-KR" altLang="en-US" sz="3200" b="1" kern="1200" dirty="0" smtClean="0"/>
            <a:t> 하는 것이 싫어요</a:t>
          </a:r>
          <a:r>
            <a:rPr lang="en-US" altLang="ko-KR" sz="3200" b="1" kern="1200" dirty="0" smtClean="0"/>
            <a:t>.</a:t>
          </a:r>
          <a:endParaRPr lang="ko-KR" altLang="en-US" sz="3200" b="1" kern="1200" dirty="0"/>
        </a:p>
      </dsp:txBody>
      <dsp:txXfrm>
        <a:off x="1252379" y="2632931"/>
        <a:ext cx="7061474" cy="773575"/>
      </dsp:txXfrm>
    </dsp:sp>
    <dsp:sp modelId="{080377BF-5ECE-423C-8B3B-C8EB2D05B313}">
      <dsp:nvSpPr>
        <dsp:cNvPr id="0" name=""/>
        <dsp:cNvSpPr/>
      </dsp:nvSpPr>
      <dsp:spPr>
        <a:xfrm>
          <a:off x="918904" y="2676486"/>
          <a:ext cx="686465" cy="686465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6750158"/>
              <a:satOff val="-10128"/>
              <a:lumOff val="-1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C53A46-FD26-49F3-8912-6A1A6E8ABE78}">
      <dsp:nvSpPr>
        <dsp:cNvPr id="0" name=""/>
        <dsp:cNvSpPr/>
      </dsp:nvSpPr>
      <dsp:spPr>
        <a:xfrm>
          <a:off x="1045820" y="3488152"/>
          <a:ext cx="7268025" cy="710442"/>
        </a:xfrm>
        <a:prstGeom prst="rect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06" tIns="81280" rIns="81280" bIns="8128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200" b="1" kern="1200" dirty="0" smtClean="0"/>
            <a:t>나는  </a:t>
          </a:r>
          <a:r>
            <a:rPr lang="ko-KR" altLang="en-US" sz="3200" b="1" u="sng" kern="1200" dirty="0" smtClean="0"/>
            <a:t>             </a:t>
          </a:r>
          <a:r>
            <a:rPr lang="ko-KR" altLang="en-US" sz="3200" b="1" kern="1200" dirty="0" smtClean="0"/>
            <a:t> 해서 화가 나요</a:t>
          </a:r>
          <a:r>
            <a:rPr lang="en-US" altLang="ko-KR" sz="3200" b="1" kern="1200" dirty="0" smtClean="0"/>
            <a:t>.</a:t>
          </a:r>
          <a:endParaRPr lang="ko-KR" altLang="en-US" sz="3200" b="1" kern="1200" dirty="0"/>
        </a:p>
      </dsp:txBody>
      <dsp:txXfrm>
        <a:off x="1045820" y="3488152"/>
        <a:ext cx="7268025" cy="710442"/>
      </dsp:txXfrm>
    </dsp:sp>
    <dsp:sp modelId="{D68657B0-2088-4B7B-9B80-517A7CC868E4}">
      <dsp:nvSpPr>
        <dsp:cNvPr id="0" name=""/>
        <dsp:cNvSpPr/>
      </dsp:nvSpPr>
      <dsp:spPr>
        <a:xfrm>
          <a:off x="742817" y="3500141"/>
          <a:ext cx="686465" cy="686465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9000211"/>
              <a:satOff val="-13504"/>
              <a:lumOff val="-2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5A2D8B-10CC-4D58-8E3F-D23E013397D3}">
      <dsp:nvSpPr>
        <dsp:cNvPr id="0" name=""/>
        <dsp:cNvSpPr/>
      </dsp:nvSpPr>
      <dsp:spPr>
        <a:xfrm>
          <a:off x="594094" y="4271366"/>
          <a:ext cx="7719746" cy="791324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06" tIns="81280" rIns="81280" bIns="8128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200" b="1" kern="1200" dirty="0" smtClean="0"/>
            <a:t>나는  </a:t>
          </a:r>
          <a:r>
            <a:rPr lang="ko-KR" altLang="en-US" sz="3200" b="1" u="sng" kern="1200" dirty="0" smtClean="0"/>
            <a:t>                </a:t>
          </a:r>
          <a:r>
            <a:rPr lang="ko-KR" altLang="en-US" sz="3200" b="1" kern="1200" dirty="0" smtClean="0"/>
            <a:t> 하는 것이 억울해요</a:t>
          </a:r>
          <a:r>
            <a:rPr lang="en-US" altLang="ko-KR" sz="3200" b="1" kern="1200" dirty="0" smtClean="0"/>
            <a:t>.</a:t>
          </a:r>
          <a:endParaRPr lang="ko-KR" altLang="en-US" sz="3200" b="1" kern="1200" dirty="0"/>
        </a:p>
      </dsp:txBody>
      <dsp:txXfrm>
        <a:off x="594094" y="4271366"/>
        <a:ext cx="7719746" cy="791324"/>
      </dsp:txXfrm>
    </dsp:sp>
    <dsp:sp modelId="{0B999CF9-280A-4EE4-B852-837720B91A23}">
      <dsp:nvSpPr>
        <dsp:cNvPr id="0" name=""/>
        <dsp:cNvSpPr/>
      </dsp:nvSpPr>
      <dsp:spPr>
        <a:xfrm>
          <a:off x="260606" y="4323796"/>
          <a:ext cx="686465" cy="686465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6646C56-3E22-4D18-831F-B580662A88E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4324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B69C074-D177-4AE0-B1D9-2582071D14A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996978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69C074-D177-4AE0-B1D9-2582071D14A2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27363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/>
              <a:pPr/>
              <a:t>2018-04-18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AFBC87-14B6-4B69-A633-2A3F1678C66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9169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/>
              <a:pPr/>
              <a:t>2018-04-18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2451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/>
              <a:pPr/>
              <a:t>2018-04-18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CF8453-BE8B-4D85-ABCF-AAB7DDA03B4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6249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/>
              <a:pPr/>
              <a:t>2018-04-18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2AC9C-BE19-4BF0-BF15-A0B22EB9794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7933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/>
              <a:pPr/>
              <a:t>2018-04-18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F6FC3-AF4C-4703-BFD2-7D9B6A55012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9193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/>
              <a:pPr/>
              <a:t>2018-04-18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5A66A-3801-4C5E-BD54-A2C98D212A2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06013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/>
              <a:pPr/>
              <a:t>2018-04-18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1ABDF-8E8D-4307-A0B1-5A936401629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32724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/>
              <a:pPr/>
              <a:t>2018-04-18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8B65B-E0DD-4147-B114-F6F0A08010E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48911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/>
              <a:pPr/>
              <a:t>2018-04-18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68826-4AA6-4D75-B321-0501F43D887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15526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/>
              <a:pPr/>
              <a:t>2018-04-18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58776B-E369-45AE-AB53-1F24911F960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72007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/>
              <a:pPr/>
              <a:t>2018-04-18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720451-5375-4762-99FF-6CB116692EA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72995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AFBC87-14B6-4B69-A633-2A3F1678C66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168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784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CF8453-BE8B-4D85-ABCF-AAB7DDA03B45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491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2AC9C-BE19-4BF0-BF15-A0B22EB9794D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727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F6FC3-AF4C-4703-BFD2-7D9B6A550125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2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5A66A-3801-4C5E-BD54-A2C98D212A21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349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1ABDF-8E8D-4307-A0B1-5A9364016290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5177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8B65B-E0DD-4147-B114-F6F0A08010E1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8933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68826-4AA6-4D75-B321-0501F43D887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057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58776B-E369-45AE-AB53-1F24911F960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4169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720451-5375-4762-99FF-6CB116692EA7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6174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AFBC87-14B6-4B69-A633-2A3F1678C66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6729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412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CF8453-BE8B-4D85-ABCF-AAB7DDA03B45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2992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2AC9C-BE19-4BF0-BF15-A0B22EB9794D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374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F6FC3-AF4C-4703-BFD2-7D9B6A550125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1515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5A66A-3801-4C5E-BD54-A2C98D212A21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7974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1ABDF-8E8D-4307-A0B1-5A9364016290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7285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8B65B-E0DD-4147-B114-F6F0A08010E1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6717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68826-4AA6-4D75-B321-0501F43D887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9704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58776B-E369-45AE-AB53-1F24911F960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155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720451-5375-4762-99FF-6CB116692EA7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7542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AFBC87-14B6-4B69-A633-2A3F1678C66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9454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1064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CF8453-BE8B-4D85-ABCF-AAB7DDA03B45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6205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2AC9C-BE19-4BF0-BF15-A0B22EB9794D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8710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F6FC3-AF4C-4703-BFD2-7D9B6A550125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3763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5A66A-3801-4C5E-BD54-A2C98D212A21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2889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1ABDF-8E8D-4307-A0B1-5A9364016290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5829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8B65B-E0DD-4147-B114-F6F0A08010E1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251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68826-4AA6-4D75-B321-0501F43D887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3059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58776B-E369-45AE-AB53-1F24911F960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657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720451-5375-4762-99FF-6CB116692EA7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8298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AFBC87-14B6-4B69-A633-2A3F1678C66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5204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8102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CF8453-BE8B-4D85-ABCF-AAB7DDA03B45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173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2AC9C-BE19-4BF0-BF15-A0B22EB9794D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5160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F6FC3-AF4C-4703-BFD2-7D9B6A550125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5530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5A66A-3801-4C5E-BD54-A2C98D212A21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739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1ABDF-8E8D-4307-A0B1-5A9364016290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4886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8B65B-E0DD-4147-B114-F6F0A08010E1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1723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68826-4AA6-4D75-B321-0501F43D887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1853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58776B-E369-45AE-AB53-1F24911F960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154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720451-5375-4762-99FF-6CB116692EA7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3649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AFBC87-14B6-4B69-A633-2A3F1678C66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6678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1253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CF8453-BE8B-4D85-ABCF-AAB7DDA03B45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0704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2AC9C-BE19-4BF0-BF15-A0B22EB9794D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7707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F6FC3-AF4C-4703-BFD2-7D9B6A550125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3033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5A66A-3801-4C5E-BD54-A2C98D212A21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0701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1ABDF-8E8D-4307-A0B1-5A9364016290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3620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8B65B-E0DD-4147-B114-F6F0A08010E1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5049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68826-4AA6-4D75-B321-0501F43D887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03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58776B-E369-45AE-AB53-1F24911F960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1104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720451-5375-4762-99FF-6CB116692EA7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2480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AFBC87-14B6-4B69-A633-2A3F1678C66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708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095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CF8453-BE8B-4D85-ABCF-AAB7DDA03B45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53131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2AC9C-BE19-4BF0-BF15-A0B22EB9794D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50458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F6FC3-AF4C-4703-BFD2-7D9B6A550125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4928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5A66A-3801-4C5E-BD54-A2C98D212A21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5565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1ABDF-8E8D-4307-A0B1-5A9364016290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7874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8B65B-E0DD-4147-B114-F6F0A08010E1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7170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68826-4AA6-4D75-B321-0501F43D887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4113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58776B-E369-45AE-AB53-1F24911F960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12695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720451-5375-4762-99FF-6CB116692EA7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538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215E-234B-40F7-B89E-D165287B5FB6}" type="datetimeFigureOut">
              <a:rPr lang="ko-KR" altLang="en-US" smtClean="0"/>
              <a:pPr/>
              <a:t>2018-04-18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51F5A4-E7A5-4D05-973C-5C04E4C88300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5550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51F5A4-E7A5-4D05-973C-5C04E4C88300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23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51F5A4-E7A5-4D05-973C-5C04E4C88300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828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3" r:id="rId1"/>
    <p:sldLayoutId id="2147484234" r:id="rId2"/>
    <p:sldLayoutId id="2147484235" r:id="rId3"/>
    <p:sldLayoutId id="2147484236" r:id="rId4"/>
    <p:sldLayoutId id="2147484237" r:id="rId5"/>
    <p:sldLayoutId id="2147484238" r:id="rId6"/>
    <p:sldLayoutId id="2147484239" r:id="rId7"/>
    <p:sldLayoutId id="2147484240" r:id="rId8"/>
    <p:sldLayoutId id="2147484241" r:id="rId9"/>
    <p:sldLayoutId id="2147484242" r:id="rId10"/>
    <p:sldLayoutId id="2147484243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51F5A4-E7A5-4D05-973C-5C04E4C88300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32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3" r:id="rId1"/>
    <p:sldLayoutId id="2147484514" r:id="rId2"/>
    <p:sldLayoutId id="2147484515" r:id="rId3"/>
    <p:sldLayoutId id="2147484516" r:id="rId4"/>
    <p:sldLayoutId id="2147484517" r:id="rId5"/>
    <p:sldLayoutId id="2147484518" r:id="rId6"/>
    <p:sldLayoutId id="2147484519" r:id="rId7"/>
    <p:sldLayoutId id="2147484520" r:id="rId8"/>
    <p:sldLayoutId id="2147484521" r:id="rId9"/>
    <p:sldLayoutId id="2147484522" r:id="rId10"/>
    <p:sldLayoutId id="2147484523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51F5A4-E7A5-4D05-973C-5C04E4C88300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27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1" r:id="rId1"/>
    <p:sldLayoutId id="2147484562" r:id="rId2"/>
    <p:sldLayoutId id="2147484563" r:id="rId3"/>
    <p:sldLayoutId id="2147484564" r:id="rId4"/>
    <p:sldLayoutId id="2147484565" r:id="rId5"/>
    <p:sldLayoutId id="2147484566" r:id="rId6"/>
    <p:sldLayoutId id="2147484567" r:id="rId7"/>
    <p:sldLayoutId id="2147484568" r:id="rId8"/>
    <p:sldLayoutId id="2147484569" r:id="rId9"/>
    <p:sldLayoutId id="2147484570" r:id="rId10"/>
    <p:sldLayoutId id="2147484571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51F5A4-E7A5-4D05-973C-5C04E4C88300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30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3" r:id="rId1"/>
    <p:sldLayoutId id="2147484574" r:id="rId2"/>
    <p:sldLayoutId id="2147484575" r:id="rId3"/>
    <p:sldLayoutId id="2147484576" r:id="rId4"/>
    <p:sldLayoutId id="2147484577" r:id="rId5"/>
    <p:sldLayoutId id="2147484578" r:id="rId6"/>
    <p:sldLayoutId id="2147484579" r:id="rId7"/>
    <p:sldLayoutId id="2147484580" r:id="rId8"/>
    <p:sldLayoutId id="2147484581" r:id="rId9"/>
    <p:sldLayoutId id="2147484582" r:id="rId10"/>
    <p:sldLayoutId id="2147484583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F215E-234B-40F7-B89E-D165287B5FB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2018-04-18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51F5A4-E7A5-4D05-973C-5C04E4C88300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29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7" r:id="rId1"/>
    <p:sldLayoutId id="2147484598" r:id="rId2"/>
    <p:sldLayoutId id="2147484599" r:id="rId3"/>
    <p:sldLayoutId id="2147484600" r:id="rId4"/>
    <p:sldLayoutId id="2147484601" r:id="rId5"/>
    <p:sldLayoutId id="2147484602" r:id="rId6"/>
    <p:sldLayoutId id="2147484603" r:id="rId7"/>
    <p:sldLayoutId id="2147484604" r:id="rId8"/>
    <p:sldLayoutId id="2147484605" r:id="rId9"/>
    <p:sldLayoutId id="2147484606" r:id="rId10"/>
    <p:sldLayoutId id="2147484607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nowme88@daum.net" TargetMode="External"/><Relationship Id="rId2" Type="http://schemas.openxmlformats.org/officeDocument/2006/relationships/hyperlink" Target="http://www.nowme.net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/>
          </p:nvPr>
        </p:nvSpPr>
        <p:spPr>
          <a:xfrm>
            <a:off x="179512" y="1124744"/>
            <a:ext cx="8964488" cy="388843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b="1" dirty="0" smtClean="0">
                <a:latin typeface="맑은고딕"/>
                <a:ea typeface="HY나무B" panose="02030600000101010101" pitchFamily="18" charset="-127"/>
              </a:rPr>
              <a:t/>
            </a:r>
            <a:br>
              <a:rPr lang="en-US" altLang="ko-KR" b="1" dirty="0" smtClean="0">
                <a:latin typeface="맑은고딕"/>
                <a:ea typeface="HY나무B" panose="02030600000101010101" pitchFamily="18" charset="-127"/>
              </a:rPr>
            </a:br>
            <a:r>
              <a:rPr lang="en-US" altLang="ko-KR" b="1" dirty="0" smtClean="0">
                <a:latin typeface="맑은고딕"/>
                <a:ea typeface="HY나무B" panose="02030600000101010101" pitchFamily="18" charset="-127"/>
              </a:rPr>
              <a:t/>
            </a:r>
            <a:br>
              <a:rPr lang="en-US" altLang="ko-KR" b="1" dirty="0" smtClean="0">
                <a:latin typeface="맑은고딕"/>
                <a:ea typeface="HY나무B" panose="02030600000101010101" pitchFamily="18" charset="-127"/>
              </a:rPr>
            </a:br>
            <a:r>
              <a:rPr lang="ko-KR" altLang="en-US" sz="5400" b="1" dirty="0" smtClean="0">
                <a:latin typeface="맑은고딕"/>
                <a:ea typeface="HY나무B" panose="02030600000101010101" pitchFamily="18" charset="-127"/>
              </a:rPr>
              <a:t>행복을 위한</a:t>
            </a:r>
            <a:r>
              <a:rPr lang="en-US" altLang="ko-KR" sz="5400" b="1" dirty="0" smtClean="0">
                <a:latin typeface="맑은고딕"/>
                <a:ea typeface="HY나무B" panose="02030600000101010101" pitchFamily="18" charset="-127"/>
              </a:rPr>
              <a:t>,</a:t>
            </a:r>
            <a:r>
              <a:rPr lang="ko-KR" altLang="en-US" sz="5400" b="1" dirty="0" smtClean="0">
                <a:latin typeface="맑은고딕"/>
                <a:ea typeface="HY나무B" panose="02030600000101010101" pitchFamily="18" charset="-127"/>
              </a:rPr>
              <a:t> </a:t>
            </a:r>
            <a:r>
              <a:rPr lang="en-US" altLang="ko-KR" sz="6000" b="1" dirty="0" smtClean="0">
                <a:latin typeface="맑은고딕"/>
                <a:ea typeface="HY나무B" panose="02030600000101010101" pitchFamily="18" charset="-127"/>
              </a:rPr>
              <a:t/>
            </a:r>
            <a:br>
              <a:rPr lang="en-US" altLang="ko-KR" sz="6000" b="1" dirty="0" smtClean="0">
                <a:latin typeface="맑은고딕"/>
                <a:ea typeface="HY나무B" panose="02030600000101010101" pitchFamily="18" charset="-127"/>
              </a:rPr>
            </a:br>
            <a:r>
              <a:rPr lang="ko-KR" altLang="en-US" sz="5400" b="1" dirty="0" smtClean="0">
                <a:latin typeface="맑은고딕"/>
                <a:ea typeface="HY나무B" panose="02030600000101010101" pitchFamily="18" charset="-127"/>
              </a:rPr>
              <a:t>가족관계 솔루션과 정신적 유산</a:t>
            </a:r>
            <a:r>
              <a:rPr lang="en-US" altLang="ko-KR" sz="6000" b="1" dirty="0" smtClean="0">
                <a:latin typeface="맑은고딕"/>
                <a:ea typeface="HY나무B" panose="02030600000101010101" pitchFamily="18" charset="-127"/>
              </a:rPr>
              <a:t/>
            </a:r>
            <a:br>
              <a:rPr lang="en-US" altLang="ko-KR" sz="6000" b="1" dirty="0" smtClean="0">
                <a:latin typeface="맑은고딕"/>
                <a:ea typeface="HY나무B" panose="02030600000101010101" pitchFamily="18" charset="-127"/>
              </a:rPr>
            </a:br>
            <a:r>
              <a:rPr lang="en-US" altLang="ko-KR" sz="6000" b="1" dirty="0">
                <a:latin typeface="맑은고딕"/>
                <a:ea typeface="HY나무B" panose="02030600000101010101" pitchFamily="18" charset="-127"/>
              </a:rPr>
              <a:t/>
            </a:r>
            <a:br>
              <a:rPr lang="en-US" altLang="ko-KR" sz="6000" b="1" dirty="0">
                <a:latin typeface="맑은고딕"/>
                <a:ea typeface="HY나무B" panose="02030600000101010101" pitchFamily="18" charset="-127"/>
              </a:rPr>
            </a:br>
            <a:r>
              <a:rPr lang="en-US" altLang="ko-KR" b="1" dirty="0" smtClean="0">
                <a:latin typeface="맑은고딕"/>
                <a:ea typeface="HY나무B" panose="02030600000101010101" pitchFamily="18" charset="-127"/>
              </a:rPr>
              <a:t>          </a:t>
            </a:r>
            <a:endParaRPr lang="ko-KR" altLang="en-US" b="1" dirty="0">
              <a:solidFill>
                <a:schemeClr val="tx1"/>
              </a:solidFill>
              <a:latin typeface="맑은고딕"/>
              <a:ea typeface="HY나무B" panose="02030600000101010101" pitchFamily="18" charset="-127"/>
            </a:endParaRPr>
          </a:p>
        </p:txBody>
      </p:sp>
      <p:sp>
        <p:nvSpPr>
          <p:cNvPr id="9" name="부제목 2"/>
          <p:cNvSpPr>
            <a:spLocks noGrp="1"/>
          </p:cNvSpPr>
          <p:nvPr>
            <p:ph type="subTitle" idx="1"/>
          </p:nvPr>
        </p:nvSpPr>
        <p:spPr>
          <a:xfrm>
            <a:off x="2104688" y="5517232"/>
            <a:ext cx="2928958" cy="785818"/>
          </a:xfrm>
        </p:spPr>
        <p:txBody>
          <a:bodyPr>
            <a:normAutofit/>
          </a:bodyPr>
          <a:lstStyle/>
          <a:p>
            <a:r>
              <a:rPr lang="ko-KR" altLang="en-US" sz="1800" b="1" dirty="0" err="1" smtClean="0">
                <a:solidFill>
                  <a:schemeClr val="accent3">
                    <a:lumMod val="50000"/>
                  </a:schemeClr>
                </a:solidFill>
              </a:rPr>
              <a:t>나우미가족문화연구원</a:t>
            </a:r>
            <a:endParaRPr lang="en-US" altLang="ko-KR" sz="1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ko-KR" altLang="en-US" sz="1800" b="1" dirty="0" err="1" smtClean="0">
                <a:solidFill>
                  <a:schemeClr val="accent3">
                    <a:lumMod val="50000"/>
                  </a:schemeClr>
                </a:solidFill>
              </a:rPr>
              <a:t>김숙기</a:t>
            </a:r>
            <a:r>
              <a:rPr lang="en-US" altLang="ko-KR" sz="1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ko-KR" altLang="en-US" sz="1800" b="1" dirty="0" smtClean="0">
                <a:solidFill>
                  <a:schemeClr val="accent3">
                    <a:lumMod val="50000"/>
                  </a:schemeClr>
                </a:solidFill>
              </a:rPr>
              <a:t>박사</a:t>
            </a:r>
            <a:endParaRPr lang="ko-KR" altLang="en-US" sz="1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99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908720"/>
            <a:ext cx="8572560" cy="557214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²"/>
              <a:defRPr/>
            </a:pPr>
            <a:endParaRPr lang="en-US" altLang="ko-KR" sz="1800" b="1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²"/>
              <a:defRPr/>
            </a:pPr>
            <a:r>
              <a:rPr lang="ko-KR" altLang="en-US" sz="1800" b="1" dirty="0" err="1" smtClean="0"/>
              <a:t>나우미가족문화연구원장</a:t>
            </a:r>
            <a:endParaRPr lang="en-US" altLang="ko-KR" sz="1800" b="1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²"/>
              <a:defRPr/>
            </a:pPr>
            <a:r>
              <a:rPr lang="ko-KR" altLang="en-US" sz="1800" b="1" dirty="0" smtClean="0"/>
              <a:t>한국가족부모교육협회장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²"/>
              <a:defRPr/>
            </a:pPr>
            <a:r>
              <a:rPr lang="ko-KR" altLang="en-US" sz="1800" b="1" dirty="0" smtClean="0"/>
              <a:t>숭실대학교  교육대학원  겸임교수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²"/>
              <a:defRPr/>
            </a:pPr>
            <a:r>
              <a:rPr lang="ko-KR" altLang="en-US" sz="1800" b="1" dirty="0" smtClean="0"/>
              <a:t>서울신문 ‘</a:t>
            </a:r>
            <a:r>
              <a:rPr lang="ko-KR" altLang="en-US" sz="1800" b="1" dirty="0" err="1" smtClean="0"/>
              <a:t>김숙기</a:t>
            </a:r>
            <a:r>
              <a:rPr lang="ko-KR" altLang="en-US" sz="1800" b="1" dirty="0" smtClean="0"/>
              <a:t> </a:t>
            </a:r>
            <a:r>
              <a:rPr lang="ko-KR" altLang="en-US" sz="1800" b="1" dirty="0" err="1" smtClean="0"/>
              <a:t>가족클리닉</a:t>
            </a:r>
            <a:r>
              <a:rPr lang="en-US" altLang="ko-KR" sz="1800" b="1" dirty="0" smtClean="0"/>
              <a:t>-</a:t>
            </a:r>
            <a:r>
              <a:rPr lang="ko-KR" altLang="en-US" sz="1800" b="1" dirty="0" err="1" smtClean="0"/>
              <a:t>행복만들기</a:t>
            </a:r>
            <a:r>
              <a:rPr lang="ko-KR" altLang="en-US" sz="1800" b="1" dirty="0" smtClean="0"/>
              <a:t>’ 고정칼럼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²"/>
              <a:defRPr/>
            </a:pPr>
            <a:r>
              <a:rPr lang="ko-KR" altLang="en-US" sz="1800" b="1" dirty="0" smtClean="0"/>
              <a:t>월간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레이디경향</a:t>
            </a:r>
            <a:r>
              <a:rPr lang="en-US" altLang="ko-KR" sz="1800" b="1" dirty="0" smtClean="0"/>
              <a:t>, </a:t>
            </a:r>
            <a:r>
              <a:rPr lang="ko-KR" altLang="en-US" sz="1800" b="1" dirty="0" err="1" smtClean="0"/>
              <a:t>마이웨딩</a:t>
            </a:r>
            <a:r>
              <a:rPr lang="ko-KR" altLang="en-US" sz="1800" b="1" dirty="0" smtClean="0"/>
              <a:t> </a:t>
            </a:r>
            <a:r>
              <a:rPr lang="en-US" altLang="ko-KR" sz="1800" b="1" dirty="0" smtClean="0"/>
              <a:t>‘</a:t>
            </a:r>
            <a:r>
              <a:rPr lang="ko-KR" altLang="en-US" sz="1800" b="1" dirty="0" smtClean="0"/>
              <a:t>부부상담</a:t>
            </a:r>
            <a:r>
              <a:rPr lang="en-US" altLang="ko-KR" sz="1800" b="1" dirty="0" smtClean="0"/>
              <a:t>’ </a:t>
            </a:r>
            <a:r>
              <a:rPr lang="ko-KR" altLang="en-US" sz="1800" b="1" dirty="0" smtClean="0"/>
              <a:t>고정칼럼</a:t>
            </a:r>
            <a:endParaRPr lang="en-US" altLang="ko-KR" sz="1800" b="1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²"/>
              <a:defRPr/>
            </a:pPr>
            <a:r>
              <a:rPr lang="en-US" altLang="ko-KR" sz="1800" b="1" dirty="0" smtClean="0"/>
              <a:t>SBS</a:t>
            </a:r>
            <a:r>
              <a:rPr lang="ko-KR" altLang="en-US" sz="1800" b="1" dirty="0" smtClean="0"/>
              <a:t> </a:t>
            </a:r>
            <a:r>
              <a:rPr lang="en-US" altLang="ko-KR" sz="1800" b="1" dirty="0" smtClean="0"/>
              <a:t>‘</a:t>
            </a:r>
            <a:r>
              <a:rPr lang="ko-KR" altLang="en-US" sz="1800" b="1" dirty="0" smtClean="0"/>
              <a:t>긴급출동</a:t>
            </a:r>
            <a:r>
              <a:rPr lang="en-US" altLang="ko-KR" sz="1800" b="1" dirty="0" smtClean="0"/>
              <a:t>SOS’ ‘</a:t>
            </a:r>
            <a:r>
              <a:rPr lang="ko-KR" altLang="en-US" sz="1800" b="1" dirty="0" err="1" smtClean="0"/>
              <a:t>우리아이달라졌어요</a:t>
            </a:r>
            <a:r>
              <a:rPr lang="en-US" altLang="ko-KR" sz="1800" b="1" dirty="0" smtClean="0"/>
              <a:t>’,</a:t>
            </a:r>
            <a:r>
              <a:rPr lang="ko-KR" altLang="en-US" sz="1800" b="1" dirty="0" smtClean="0"/>
              <a:t> </a:t>
            </a:r>
            <a:r>
              <a:rPr lang="en-US" altLang="ko-KR" sz="1800" b="1" dirty="0" smtClean="0"/>
              <a:t>KBS</a:t>
            </a:r>
            <a:r>
              <a:rPr lang="ko-KR" altLang="en-US" sz="1800" b="1" dirty="0" smtClean="0"/>
              <a:t> </a:t>
            </a:r>
            <a:r>
              <a:rPr lang="en-US" altLang="ko-KR" sz="1800" b="1" dirty="0" smtClean="0"/>
              <a:t>‘</a:t>
            </a:r>
            <a:r>
              <a:rPr lang="ko-KR" altLang="en-US" sz="1800" b="1" dirty="0" smtClean="0"/>
              <a:t>아침마당</a:t>
            </a:r>
            <a:r>
              <a:rPr lang="en-US" altLang="ko-KR" sz="1800" b="1" dirty="0" smtClean="0"/>
              <a:t>’, </a:t>
            </a:r>
            <a:endParaRPr lang="ko-KR" altLang="en-US" sz="1800" b="1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²"/>
              <a:defRPr/>
            </a:pPr>
            <a:r>
              <a:rPr lang="en-US" altLang="ko-KR" sz="1800" b="1" dirty="0" smtClean="0"/>
              <a:t>MBC-TV </a:t>
            </a:r>
            <a:r>
              <a:rPr lang="ko-KR" altLang="en-US" sz="1800" b="1" dirty="0" smtClean="0"/>
              <a:t>부부솔루션</a:t>
            </a:r>
            <a:r>
              <a:rPr lang="en-US" altLang="ko-KR" sz="1800" b="1" dirty="0" smtClean="0"/>
              <a:t>‘4</a:t>
            </a:r>
            <a:r>
              <a:rPr lang="ko-KR" altLang="en-US" sz="1800" b="1" dirty="0" err="1" smtClean="0"/>
              <a:t>주후愛</a:t>
            </a:r>
            <a:r>
              <a:rPr lang="en-US" altLang="ko-KR" sz="1800" b="1" dirty="0" smtClean="0"/>
              <a:t>’ ‘</a:t>
            </a:r>
            <a:r>
              <a:rPr lang="ko-KR" altLang="en-US" sz="1800" b="1" dirty="0" smtClean="0"/>
              <a:t>사랑더하기</a:t>
            </a:r>
            <a:r>
              <a:rPr lang="en-US" altLang="ko-KR" sz="1800" b="1" dirty="0" smtClean="0"/>
              <a:t>’</a:t>
            </a:r>
            <a:r>
              <a:rPr lang="ko-KR" altLang="en-US" sz="1800" b="1" dirty="0" smtClean="0"/>
              <a:t>솔루션위원</a:t>
            </a:r>
          </a:p>
          <a:p>
            <a:pPr>
              <a:defRPr/>
            </a:pPr>
            <a:r>
              <a:rPr lang="en-US" altLang="ko-KR" sz="1800" b="1" dirty="0" smtClean="0"/>
              <a:t>SBS TV </a:t>
            </a:r>
            <a:r>
              <a:rPr lang="ko-KR" altLang="en-US" sz="1800" b="1" dirty="0" err="1" smtClean="0"/>
              <a:t>부부스타쇼</a:t>
            </a:r>
            <a:r>
              <a:rPr lang="ko-KR" altLang="en-US" sz="1800" b="1" dirty="0" smtClean="0"/>
              <a:t> ‘자기야’ </a:t>
            </a:r>
            <a:r>
              <a:rPr lang="en-US" altLang="ko-KR" sz="1800" b="1" dirty="0" smtClean="0"/>
              <a:t>-</a:t>
            </a:r>
            <a:r>
              <a:rPr lang="ko-KR" altLang="en-US" sz="1800" b="1" dirty="0" smtClean="0"/>
              <a:t>부부캠프 전문가 진행</a:t>
            </a:r>
            <a:endParaRPr lang="en-US" altLang="ko-KR" sz="1800" b="1" dirty="0" smtClean="0"/>
          </a:p>
          <a:p>
            <a:pPr>
              <a:defRPr/>
            </a:pPr>
            <a:r>
              <a:rPr lang="en-US" altLang="ko-KR" sz="1800" b="1" dirty="0" smtClean="0"/>
              <a:t>EBS TV </a:t>
            </a:r>
            <a:r>
              <a:rPr lang="ko-KR" altLang="en-US" sz="1800" b="1" dirty="0" smtClean="0"/>
              <a:t>부모</a:t>
            </a:r>
            <a:r>
              <a:rPr lang="en-US" altLang="ko-KR" sz="1800" b="1" dirty="0" smtClean="0"/>
              <a:t>-</a:t>
            </a:r>
            <a:r>
              <a:rPr lang="ko-KR" altLang="en-US" sz="1800" b="1" dirty="0" smtClean="0"/>
              <a:t>‘가족고민상담소’ </a:t>
            </a:r>
            <a:r>
              <a:rPr lang="en-US" altLang="ko-KR" sz="1800" b="1" dirty="0" smtClean="0"/>
              <a:t>–</a:t>
            </a:r>
            <a:r>
              <a:rPr lang="ko-KR" altLang="en-US" sz="1800" b="1" dirty="0" smtClean="0"/>
              <a:t>목요일 진행</a:t>
            </a:r>
          </a:p>
          <a:p>
            <a:pPr>
              <a:defRPr/>
            </a:pPr>
            <a:r>
              <a:rPr lang="en-US" altLang="ko-KR" sz="1800" b="1" dirty="0" smtClean="0"/>
              <a:t>CBS </a:t>
            </a:r>
            <a:r>
              <a:rPr lang="ko-KR" altLang="en-US" sz="1800" b="1" dirty="0" smtClean="0"/>
              <a:t> 라디오  </a:t>
            </a:r>
            <a:r>
              <a:rPr lang="en-US" altLang="ko-KR" sz="1800" b="1" dirty="0" smtClean="0"/>
              <a:t>‘</a:t>
            </a:r>
            <a:r>
              <a:rPr lang="ko-KR" altLang="en-US" sz="1800" b="1" dirty="0" err="1" smtClean="0"/>
              <a:t>싱싱싱</a:t>
            </a:r>
            <a:r>
              <a:rPr lang="en-US" altLang="ko-KR" sz="1800" b="1" dirty="0" smtClean="0"/>
              <a:t>’ </a:t>
            </a:r>
            <a:r>
              <a:rPr lang="ko-KR" altLang="en-US" sz="1800" b="1" dirty="0" smtClean="0"/>
              <a:t>부부문제상담소 </a:t>
            </a:r>
            <a:r>
              <a:rPr lang="en-US" altLang="ko-KR" sz="1800" b="1" dirty="0" smtClean="0"/>
              <a:t>–</a:t>
            </a:r>
            <a:r>
              <a:rPr lang="ko-KR" altLang="en-US" sz="1800" b="1" dirty="0" smtClean="0"/>
              <a:t>고정방송</a:t>
            </a:r>
            <a:endParaRPr lang="en-US" altLang="ko-KR" sz="1800" b="1" dirty="0" smtClean="0"/>
          </a:p>
          <a:p>
            <a:pPr>
              <a:defRPr/>
            </a:pPr>
            <a:r>
              <a:rPr lang="en-US" altLang="ko-KR" sz="1800" b="1" dirty="0" smtClean="0"/>
              <a:t>KBS 2 TV ‘</a:t>
            </a:r>
            <a:r>
              <a:rPr lang="ko-KR" altLang="en-US" sz="1800" b="1" dirty="0" smtClean="0"/>
              <a:t>사랑과 전쟁</a:t>
            </a:r>
            <a:r>
              <a:rPr lang="en-US" altLang="ko-KR" sz="1800" b="1" dirty="0" smtClean="0"/>
              <a:t>2’-</a:t>
            </a:r>
            <a:r>
              <a:rPr lang="ko-KR" altLang="en-US" sz="1800" b="1" dirty="0" err="1" smtClean="0"/>
              <a:t>부부클리닉위원</a:t>
            </a:r>
            <a:endParaRPr lang="en-US" altLang="ko-KR" sz="1800" b="1" dirty="0" smtClean="0"/>
          </a:p>
          <a:p>
            <a:pPr lvl="0">
              <a:defRPr/>
            </a:pPr>
            <a:r>
              <a:rPr lang="en-US" altLang="ko-KR" sz="1800" b="1" dirty="0" smtClean="0"/>
              <a:t>MBN – </a:t>
            </a:r>
            <a:r>
              <a:rPr lang="ko-KR" altLang="en-US" sz="1800" b="1" dirty="0" smtClean="0"/>
              <a:t>부부수업 </a:t>
            </a:r>
            <a:r>
              <a:rPr lang="en-US" altLang="ko-KR" sz="1800" b="1" dirty="0" smtClean="0"/>
              <a:t>‘</a:t>
            </a:r>
            <a:r>
              <a:rPr lang="ko-KR" altLang="en-US" sz="1800" b="1" dirty="0" smtClean="0"/>
              <a:t>파뿌리</a:t>
            </a:r>
            <a:r>
              <a:rPr lang="en-US" altLang="ko-KR" sz="1800" b="1" dirty="0" smtClean="0"/>
              <a:t>’</a:t>
            </a:r>
            <a:r>
              <a:rPr lang="ko-KR" altLang="en-US" sz="1800" b="1" dirty="0" smtClean="0"/>
              <a:t> 솔루션위원  </a:t>
            </a:r>
            <a:endParaRPr lang="en-US" altLang="ko-KR" sz="1800" b="1" dirty="0" smtClean="0"/>
          </a:p>
          <a:p>
            <a:pPr lvl="0">
              <a:defRPr/>
            </a:pPr>
            <a:r>
              <a:rPr lang="en-US" altLang="ko-KR" sz="1800" b="1" dirty="0" smtClean="0">
                <a:solidFill>
                  <a:prstClr val="black"/>
                </a:solidFill>
              </a:rPr>
              <a:t>KBS 1 </a:t>
            </a:r>
            <a:r>
              <a:rPr lang="en-US" altLang="ko-KR" sz="1800" b="1" dirty="0">
                <a:solidFill>
                  <a:prstClr val="black"/>
                </a:solidFill>
              </a:rPr>
              <a:t>TV 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‘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아침마당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’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고민상담소 </a:t>
            </a:r>
            <a:r>
              <a:rPr lang="ko-KR" altLang="en-US" sz="1800" b="1" dirty="0" err="1" smtClean="0">
                <a:solidFill>
                  <a:prstClr val="black"/>
                </a:solidFill>
              </a:rPr>
              <a:t>내말좀들어봐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(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수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)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 </a:t>
            </a:r>
            <a:endParaRPr lang="en-US" altLang="ko-KR" sz="1800" b="1" dirty="0" smtClean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en-US" altLang="ko-KR" sz="1800" b="1" dirty="0" smtClean="0">
                <a:solidFill>
                  <a:prstClr val="black"/>
                </a:solidFill>
              </a:rPr>
              <a:t>KBS 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월드라디</a:t>
            </a:r>
            <a:r>
              <a:rPr lang="ko-KR" altLang="en-US" sz="1800" b="1" dirty="0">
                <a:solidFill>
                  <a:prstClr val="black"/>
                </a:solidFill>
              </a:rPr>
              <a:t>오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 ‘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한국인 심리콘서트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-</a:t>
            </a:r>
            <a:r>
              <a:rPr lang="ko-KR" altLang="en-US" sz="1800" b="1" dirty="0" smtClean="0">
                <a:solidFill>
                  <a:prstClr val="black"/>
                </a:solidFill>
              </a:rPr>
              <a:t>괜찮아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’ (</a:t>
            </a:r>
            <a:r>
              <a:rPr lang="ko-KR" altLang="en-US" sz="1800" b="1" dirty="0">
                <a:solidFill>
                  <a:prstClr val="black"/>
                </a:solidFill>
              </a:rPr>
              <a:t>목</a:t>
            </a:r>
            <a:r>
              <a:rPr lang="en-US" altLang="ko-KR" sz="1800" b="1" dirty="0" smtClean="0">
                <a:solidFill>
                  <a:prstClr val="black"/>
                </a:solidFill>
              </a:rPr>
              <a:t>)</a:t>
            </a:r>
            <a:endParaRPr lang="en-US" altLang="ko-KR" sz="1800" b="1" dirty="0" smtClean="0"/>
          </a:p>
          <a:p>
            <a:pPr>
              <a:defRPr/>
            </a:pPr>
            <a:r>
              <a:rPr lang="ko-KR" altLang="en-US" sz="1800" b="1" dirty="0" smtClean="0"/>
              <a:t>교통방송</a:t>
            </a:r>
            <a:r>
              <a:rPr lang="en-US" altLang="ko-KR" sz="1800" b="1" dirty="0" smtClean="0"/>
              <a:t> – ‘</a:t>
            </a:r>
            <a:r>
              <a:rPr lang="ko-KR" altLang="en-US" sz="1800" b="1" dirty="0" err="1" smtClean="0"/>
              <a:t>김숙기의</a:t>
            </a:r>
            <a:r>
              <a:rPr lang="ko-KR" altLang="en-US" sz="1800" b="1" dirty="0" smtClean="0"/>
              <a:t> 가족이야기</a:t>
            </a:r>
            <a:r>
              <a:rPr lang="en-US" altLang="ko-KR" sz="1800" b="1" dirty="0" smtClean="0"/>
              <a:t>’(</a:t>
            </a:r>
            <a:r>
              <a:rPr lang="ko-KR" altLang="en-US" sz="1800" b="1" dirty="0" smtClean="0"/>
              <a:t>금</a:t>
            </a:r>
            <a:r>
              <a:rPr lang="en-US" altLang="ko-KR" sz="1800" b="1" dirty="0" smtClean="0"/>
              <a:t>) </a:t>
            </a:r>
            <a:r>
              <a:rPr lang="ko-KR" altLang="en-US" sz="1800" b="1" dirty="0" smtClean="0"/>
              <a:t>상담진행</a:t>
            </a:r>
            <a:endParaRPr lang="en-US" altLang="ko-KR" sz="1800" b="1" dirty="0" smtClean="0"/>
          </a:p>
          <a:p>
            <a:pPr>
              <a:defRPr/>
            </a:pPr>
            <a:r>
              <a:rPr lang="ko-KR" altLang="en-US" sz="1800" b="1" dirty="0" smtClean="0"/>
              <a:t>교통방송 </a:t>
            </a:r>
            <a:r>
              <a:rPr lang="en-US" altLang="ko-KR" sz="1800" b="1" dirty="0" smtClean="0"/>
              <a:t>- ‘</a:t>
            </a:r>
            <a:r>
              <a:rPr lang="ko-KR" altLang="en-US" sz="1800" b="1" dirty="0" err="1" smtClean="0"/>
              <a:t>김숙기의</a:t>
            </a:r>
            <a:r>
              <a:rPr lang="ko-KR" altLang="en-US" sz="1800" b="1" dirty="0" smtClean="0"/>
              <a:t> 심통방</a:t>
            </a:r>
            <a:r>
              <a:rPr lang="ko-KR" altLang="en-US" sz="1800" b="1" dirty="0"/>
              <a:t>통</a:t>
            </a:r>
            <a:r>
              <a:rPr lang="en-US" altLang="ko-KR" sz="1800" b="1" dirty="0" smtClean="0"/>
              <a:t>’(</a:t>
            </a:r>
            <a:r>
              <a:rPr lang="ko-KR" altLang="en-US" sz="1800" b="1" dirty="0" smtClean="0"/>
              <a:t>화</a:t>
            </a:r>
            <a:r>
              <a:rPr lang="en-US" altLang="ko-KR" sz="1800" b="1" dirty="0" smtClean="0"/>
              <a:t>)</a:t>
            </a:r>
            <a:r>
              <a:rPr lang="ko-KR" altLang="en-US" sz="1800" b="1" dirty="0" smtClean="0"/>
              <a:t> 전국민 </a:t>
            </a:r>
            <a:r>
              <a:rPr lang="ko-KR" altLang="en-US" sz="1800" b="1" dirty="0" err="1" smtClean="0"/>
              <a:t>대화코칭</a:t>
            </a:r>
            <a:endParaRPr lang="en-US" altLang="ko-KR" sz="1800" b="1" dirty="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-10737" y="188640"/>
            <a:ext cx="8137525" cy="71438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ko-KR" sz="4400" dirty="0" smtClean="0">
                <a:solidFill>
                  <a:schemeClr val="tx1"/>
                </a:solidFill>
                <a:latin typeface="휴먼옛체" pitchFamily="18" charset="-127"/>
                <a:ea typeface="휴먼옛체" pitchFamily="18" charset="-127"/>
              </a:rPr>
              <a:t>‘</a:t>
            </a:r>
            <a:r>
              <a:rPr lang="ko-KR" altLang="en-US" sz="4400" dirty="0" smtClean="0">
                <a:solidFill>
                  <a:schemeClr val="tx1"/>
                </a:solidFill>
                <a:latin typeface="휴먼옛체" pitchFamily="18" charset="-127"/>
                <a:ea typeface="휴먼옛체" pitchFamily="18" charset="-127"/>
              </a:rPr>
              <a:t>김 </a:t>
            </a:r>
            <a:r>
              <a:rPr lang="ko-KR" altLang="en-US" sz="4400" dirty="0" err="1" smtClean="0">
                <a:solidFill>
                  <a:schemeClr val="tx1"/>
                </a:solidFill>
                <a:latin typeface="휴먼옛체" pitchFamily="18" charset="-127"/>
                <a:ea typeface="휴먼옛체" pitchFamily="18" charset="-127"/>
              </a:rPr>
              <a:t>숙</a:t>
            </a:r>
            <a:r>
              <a:rPr lang="ko-KR" altLang="en-US" sz="4400" dirty="0" smtClean="0">
                <a:solidFill>
                  <a:schemeClr val="tx1"/>
                </a:solidFill>
                <a:latin typeface="휴먼옛체" pitchFamily="18" charset="-127"/>
                <a:ea typeface="휴먼옛체" pitchFamily="18" charset="-127"/>
              </a:rPr>
              <a:t> 기</a:t>
            </a:r>
            <a:r>
              <a:rPr lang="en-US" altLang="ko-KR" sz="4400" dirty="0" smtClean="0">
                <a:solidFill>
                  <a:schemeClr val="tx1"/>
                </a:solidFill>
                <a:latin typeface="휴먼옛체" pitchFamily="18" charset="-127"/>
                <a:ea typeface="휴먼옛체" pitchFamily="18" charset="-127"/>
              </a:rPr>
              <a:t>’</a:t>
            </a:r>
            <a:r>
              <a:rPr lang="ko-KR" altLang="en-US" sz="4400" dirty="0" smtClean="0">
                <a:solidFill>
                  <a:schemeClr val="tx1"/>
                </a:solidFill>
                <a:latin typeface="휴먼옛체" pitchFamily="18" charset="-127"/>
                <a:ea typeface="휴먼옛체" pitchFamily="18" charset="-127"/>
              </a:rPr>
              <a:t>입니다</a:t>
            </a:r>
            <a:r>
              <a:rPr lang="en-US" altLang="ko-KR" sz="4400" dirty="0" smtClean="0">
                <a:solidFill>
                  <a:schemeClr val="tx1"/>
                </a:solidFill>
                <a:latin typeface="휴먼옛체" pitchFamily="18" charset="-127"/>
                <a:ea typeface="휴먼옛체" pitchFamily="18" charset="-127"/>
              </a:rPr>
              <a:t>!</a:t>
            </a:r>
            <a:endParaRPr lang="ko-KR" altLang="en-US" sz="3200" dirty="0" smtClean="0">
              <a:solidFill>
                <a:schemeClr val="tx1"/>
              </a:solidFill>
              <a:latin typeface="궁서" pitchFamily="18" charset="-127"/>
              <a:ea typeface="궁서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5106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01584" y="6462355"/>
            <a:ext cx="2133600" cy="365125"/>
          </a:xfrm>
        </p:spPr>
        <p:txBody>
          <a:bodyPr/>
          <a:lstStyle/>
          <a:p>
            <a:pPr>
              <a:defRPr/>
            </a:pPr>
            <a:fld id="{90787830-DD6D-4FAE-BEBB-3E84340CF042}" type="slidenum">
              <a:rPr lang="en-US" altLang="ko-KR"/>
              <a:pPr>
                <a:defRPr/>
              </a:pPr>
              <a:t>3</a:t>
            </a:fld>
            <a:endParaRPr lang="en-US" altLang="ko-KR" dirty="0"/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함께 나눌 이야기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449002" y="1504226"/>
            <a:ext cx="7075326" cy="803244"/>
            <a:chOff x="449002" y="1504226"/>
            <a:chExt cx="7075326" cy="803244"/>
          </a:xfrm>
        </p:grpSpPr>
        <p:sp>
          <p:nvSpPr>
            <p:cNvPr id="7" name="자유형 6"/>
            <p:cNvSpPr/>
            <p:nvPr/>
          </p:nvSpPr>
          <p:spPr>
            <a:xfrm>
              <a:off x="449002" y="1519515"/>
              <a:ext cx="7075326" cy="787955"/>
            </a:xfrm>
            <a:custGeom>
              <a:avLst/>
              <a:gdLst>
                <a:gd name="connsiteX0" fmla="*/ 0 w 7075326"/>
                <a:gd name="connsiteY0" fmla="*/ 78796 h 787955"/>
                <a:gd name="connsiteX1" fmla="*/ 78796 w 7075326"/>
                <a:gd name="connsiteY1" fmla="*/ 0 h 787955"/>
                <a:gd name="connsiteX2" fmla="*/ 6996531 w 7075326"/>
                <a:gd name="connsiteY2" fmla="*/ 0 h 787955"/>
                <a:gd name="connsiteX3" fmla="*/ 7075327 w 7075326"/>
                <a:gd name="connsiteY3" fmla="*/ 78796 h 787955"/>
                <a:gd name="connsiteX4" fmla="*/ 7075326 w 7075326"/>
                <a:gd name="connsiteY4" fmla="*/ 709160 h 787955"/>
                <a:gd name="connsiteX5" fmla="*/ 6996530 w 7075326"/>
                <a:gd name="connsiteY5" fmla="*/ 787956 h 787955"/>
                <a:gd name="connsiteX6" fmla="*/ 78796 w 7075326"/>
                <a:gd name="connsiteY6" fmla="*/ 787955 h 787955"/>
                <a:gd name="connsiteX7" fmla="*/ 0 w 7075326"/>
                <a:gd name="connsiteY7" fmla="*/ 709159 h 787955"/>
                <a:gd name="connsiteX8" fmla="*/ 0 w 7075326"/>
                <a:gd name="connsiteY8" fmla="*/ 78796 h 787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5326" h="787955">
                  <a:moveTo>
                    <a:pt x="0" y="78796"/>
                  </a:moveTo>
                  <a:cubicBezTo>
                    <a:pt x="0" y="35278"/>
                    <a:pt x="35278" y="0"/>
                    <a:pt x="78796" y="0"/>
                  </a:cubicBezTo>
                  <a:lnTo>
                    <a:pt x="6996531" y="0"/>
                  </a:lnTo>
                  <a:cubicBezTo>
                    <a:pt x="7040049" y="0"/>
                    <a:pt x="7075327" y="35278"/>
                    <a:pt x="7075327" y="78796"/>
                  </a:cubicBezTo>
                  <a:cubicBezTo>
                    <a:pt x="7075327" y="288917"/>
                    <a:pt x="7075326" y="499039"/>
                    <a:pt x="7075326" y="709160"/>
                  </a:cubicBezTo>
                  <a:cubicBezTo>
                    <a:pt x="7075326" y="752678"/>
                    <a:pt x="7040048" y="787956"/>
                    <a:pt x="6996530" y="787956"/>
                  </a:cubicBezTo>
                  <a:lnTo>
                    <a:pt x="78796" y="787955"/>
                  </a:lnTo>
                  <a:cubicBezTo>
                    <a:pt x="35278" y="787955"/>
                    <a:pt x="0" y="752677"/>
                    <a:pt x="0" y="709159"/>
                  </a:cubicBezTo>
                  <a:lnTo>
                    <a:pt x="0" y="78796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706863" tIns="106680" rIns="106681" bIns="106680" numCol="1" spcCol="1270" anchor="ctr" anchorCtr="0">
              <a:noAutofit/>
            </a:bodyPr>
            <a:lstStyle/>
            <a:p>
              <a:pPr lvl="0" algn="l" defTabSz="12446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800" kern="1200" dirty="0" smtClean="0"/>
                <a:t>  1  </a:t>
              </a:r>
              <a:r>
                <a:rPr lang="ko-KR" altLang="en-US" sz="2800" kern="1200" dirty="0" smtClean="0"/>
                <a:t>부부관계의 이해</a:t>
              </a:r>
              <a:endParaRPr lang="ko-KR" altLang="en-US" sz="2800" kern="1200" dirty="0"/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634120" y="1504226"/>
              <a:ext cx="1415065" cy="787922"/>
            </a:xfrm>
            <a:prstGeom prst="roundRect">
              <a:avLst>
                <a:gd name="adj" fmla="val 10000"/>
              </a:avLst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3000" b="-3000"/>
              </a:stretch>
            </a:blipFill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8" name="그룹 37"/>
          <p:cNvGrpSpPr/>
          <p:nvPr/>
        </p:nvGrpSpPr>
        <p:grpSpPr>
          <a:xfrm>
            <a:off x="449002" y="2431583"/>
            <a:ext cx="7075326" cy="788334"/>
            <a:chOff x="449002" y="2431583"/>
            <a:chExt cx="7075326" cy="788334"/>
          </a:xfrm>
        </p:grpSpPr>
        <p:sp>
          <p:nvSpPr>
            <p:cNvPr id="9" name="자유형 8"/>
            <p:cNvSpPr/>
            <p:nvPr/>
          </p:nvSpPr>
          <p:spPr>
            <a:xfrm>
              <a:off x="449002" y="2431962"/>
              <a:ext cx="7075326" cy="787955"/>
            </a:xfrm>
            <a:custGeom>
              <a:avLst/>
              <a:gdLst>
                <a:gd name="connsiteX0" fmla="*/ 0 w 7075326"/>
                <a:gd name="connsiteY0" fmla="*/ 78796 h 787955"/>
                <a:gd name="connsiteX1" fmla="*/ 78796 w 7075326"/>
                <a:gd name="connsiteY1" fmla="*/ 0 h 787955"/>
                <a:gd name="connsiteX2" fmla="*/ 6996531 w 7075326"/>
                <a:gd name="connsiteY2" fmla="*/ 0 h 787955"/>
                <a:gd name="connsiteX3" fmla="*/ 7075327 w 7075326"/>
                <a:gd name="connsiteY3" fmla="*/ 78796 h 787955"/>
                <a:gd name="connsiteX4" fmla="*/ 7075326 w 7075326"/>
                <a:gd name="connsiteY4" fmla="*/ 709160 h 787955"/>
                <a:gd name="connsiteX5" fmla="*/ 6996530 w 7075326"/>
                <a:gd name="connsiteY5" fmla="*/ 787956 h 787955"/>
                <a:gd name="connsiteX6" fmla="*/ 78796 w 7075326"/>
                <a:gd name="connsiteY6" fmla="*/ 787955 h 787955"/>
                <a:gd name="connsiteX7" fmla="*/ 0 w 7075326"/>
                <a:gd name="connsiteY7" fmla="*/ 709159 h 787955"/>
                <a:gd name="connsiteX8" fmla="*/ 0 w 7075326"/>
                <a:gd name="connsiteY8" fmla="*/ 78796 h 787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5326" h="787955">
                  <a:moveTo>
                    <a:pt x="0" y="78796"/>
                  </a:moveTo>
                  <a:cubicBezTo>
                    <a:pt x="0" y="35278"/>
                    <a:pt x="35278" y="0"/>
                    <a:pt x="78796" y="0"/>
                  </a:cubicBezTo>
                  <a:lnTo>
                    <a:pt x="6996531" y="0"/>
                  </a:lnTo>
                  <a:cubicBezTo>
                    <a:pt x="7040049" y="0"/>
                    <a:pt x="7075327" y="35278"/>
                    <a:pt x="7075327" y="78796"/>
                  </a:cubicBezTo>
                  <a:cubicBezTo>
                    <a:pt x="7075327" y="288917"/>
                    <a:pt x="7075326" y="499039"/>
                    <a:pt x="7075326" y="709160"/>
                  </a:cubicBezTo>
                  <a:cubicBezTo>
                    <a:pt x="7075326" y="752678"/>
                    <a:pt x="7040048" y="787956"/>
                    <a:pt x="6996530" y="787956"/>
                  </a:cubicBezTo>
                  <a:lnTo>
                    <a:pt x="78796" y="787955"/>
                  </a:lnTo>
                  <a:cubicBezTo>
                    <a:pt x="35278" y="787955"/>
                    <a:pt x="0" y="752677"/>
                    <a:pt x="0" y="709159"/>
                  </a:cubicBezTo>
                  <a:lnTo>
                    <a:pt x="0" y="78796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1170380"/>
                <a:satOff val="-1460"/>
                <a:lumOff val="343"/>
                <a:alphaOff val="0"/>
              </a:schemeClr>
            </a:fillRef>
            <a:effectRef idx="1">
              <a:schemeClr val="accent2">
                <a:hueOff val="1170380"/>
                <a:satOff val="-1460"/>
                <a:lumOff val="343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706863" tIns="106680" rIns="106681" bIns="106680" numCol="1" spcCol="1270" anchor="ctr" anchorCtr="0">
              <a:noAutofit/>
            </a:bodyPr>
            <a:lstStyle/>
            <a:p>
              <a:pPr lvl="0" algn="l" defTabSz="12446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800" kern="1200" dirty="0" smtClean="0"/>
                <a:t>  2  </a:t>
              </a:r>
              <a:r>
                <a:rPr lang="ko-KR" altLang="en-US" sz="2800" kern="1200" dirty="0" smtClean="0"/>
                <a:t>부부관계와 자녀 </a:t>
              </a:r>
              <a:endParaRPr lang="ko-KR" altLang="en-US" sz="2800" kern="1200" dirty="0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634120" y="2431583"/>
              <a:ext cx="1415065" cy="787922"/>
            </a:xfrm>
            <a:prstGeom prst="roundRect">
              <a:avLst>
                <a:gd name="adj" fmla="val 10000"/>
              </a:avLst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2000" b="-12000"/>
              </a:stretch>
            </a:blipFill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1250719"/>
                <a:satOff val="-1118"/>
                <a:lumOff val="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9" name="그룹 38"/>
          <p:cNvGrpSpPr/>
          <p:nvPr/>
        </p:nvGrpSpPr>
        <p:grpSpPr>
          <a:xfrm>
            <a:off x="449002" y="3343701"/>
            <a:ext cx="7075326" cy="803177"/>
            <a:chOff x="449002" y="3343701"/>
            <a:chExt cx="7075326" cy="803177"/>
          </a:xfrm>
        </p:grpSpPr>
        <p:sp>
          <p:nvSpPr>
            <p:cNvPr id="11" name="자유형 10"/>
            <p:cNvSpPr/>
            <p:nvPr/>
          </p:nvSpPr>
          <p:spPr>
            <a:xfrm>
              <a:off x="449002" y="3358923"/>
              <a:ext cx="7075326" cy="787955"/>
            </a:xfrm>
            <a:custGeom>
              <a:avLst/>
              <a:gdLst>
                <a:gd name="connsiteX0" fmla="*/ 0 w 7075326"/>
                <a:gd name="connsiteY0" fmla="*/ 78796 h 787955"/>
                <a:gd name="connsiteX1" fmla="*/ 78796 w 7075326"/>
                <a:gd name="connsiteY1" fmla="*/ 0 h 787955"/>
                <a:gd name="connsiteX2" fmla="*/ 6996531 w 7075326"/>
                <a:gd name="connsiteY2" fmla="*/ 0 h 787955"/>
                <a:gd name="connsiteX3" fmla="*/ 7075327 w 7075326"/>
                <a:gd name="connsiteY3" fmla="*/ 78796 h 787955"/>
                <a:gd name="connsiteX4" fmla="*/ 7075326 w 7075326"/>
                <a:gd name="connsiteY4" fmla="*/ 709160 h 787955"/>
                <a:gd name="connsiteX5" fmla="*/ 6996530 w 7075326"/>
                <a:gd name="connsiteY5" fmla="*/ 787956 h 787955"/>
                <a:gd name="connsiteX6" fmla="*/ 78796 w 7075326"/>
                <a:gd name="connsiteY6" fmla="*/ 787955 h 787955"/>
                <a:gd name="connsiteX7" fmla="*/ 0 w 7075326"/>
                <a:gd name="connsiteY7" fmla="*/ 709159 h 787955"/>
                <a:gd name="connsiteX8" fmla="*/ 0 w 7075326"/>
                <a:gd name="connsiteY8" fmla="*/ 78796 h 787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5326" h="787955">
                  <a:moveTo>
                    <a:pt x="0" y="78796"/>
                  </a:moveTo>
                  <a:cubicBezTo>
                    <a:pt x="0" y="35278"/>
                    <a:pt x="35278" y="0"/>
                    <a:pt x="78796" y="0"/>
                  </a:cubicBezTo>
                  <a:lnTo>
                    <a:pt x="6996531" y="0"/>
                  </a:lnTo>
                  <a:cubicBezTo>
                    <a:pt x="7040049" y="0"/>
                    <a:pt x="7075327" y="35278"/>
                    <a:pt x="7075327" y="78796"/>
                  </a:cubicBezTo>
                  <a:cubicBezTo>
                    <a:pt x="7075327" y="288917"/>
                    <a:pt x="7075326" y="499039"/>
                    <a:pt x="7075326" y="709160"/>
                  </a:cubicBezTo>
                  <a:cubicBezTo>
                    <a:pt x="7075326" y="752678"/>
                    <a:pt x="7040048" y="787956"/>
                    <a:pt x="6996530" y="787956"/>
                  </a:cubicBezTo>
                  <a:lnTo>
                    <a:pt x="78796" y="787955"/>
                  </a:lnTo>
                  <a:cubicBezTo>
                    <a:pt x="35278" y="787955"/>
                    <a:pt x="0" y="752677"/>
                    <a:pt x="0" y="709159"/>
                  </a:cubicBezTo>
                  <a:lnTo>
                    <a:pt x="0" y="78796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1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706863" tIns="106680" rIns="106681" bIns="106680" numCol="1" spcCol="1270" anchor="ctr" anchorCtr="0">
              <a:noAutofit/>
            </a:bodyPr>
            <a:lstStyle/>
            <a:p>
              <a:pPr lvl="0" algn="l" defTabSz="12446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800" kern="1200" dirty="0" smtClean="0"/>
                <a:t>  </a:t>
              </a:r>
              <a:r>
                <a:rPr lang="en-US" altLang="ko-KR" sz="2800" kern="1200" dirty="0" smtClean="0"/>
                <a:t>3 </a:t>
              </a:r>
              <a:r>
                <a:rPr lang="ko-KR" altLang="en-US" sz="2800" kern="1200" dirty="0" smtClean="0"/>
                <a:t>가족상처와 치유</a:t>
              </a:r>
              <a:endParaRPr lang="ko-KR" altLang="en-US" sz="2800" kern="1200" dirty="0"/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634120" y="3343701"/>
              <a:ext cx="1415065" cy="787922"/>
            </a:xfrm>
            <a:prstGeom prst="roundRect">
              <a:avLst>
                <a:gd name="adj" fmla="val 10000"/>
              </a:avLst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0000" b="-10000"/>
              </a:stretch>
            </a:blipFill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2501437"/>
                <a:satOff val="-2237"/>
                <a:lumOff val="6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40" name="그룹 39"/>
          <p:cNvGrpSpPr/>
          <p:nvPr/>
        </p:nvGrpSpPr>
        <p:grpSpPr>
          <a:xfrm>
            <a:off x="449002" y="4331997"/>
            <a:ext cx="7075326" cy="787955"/>
            <a:chOff x="449002" y="4331997"/>
            <a:chExt cx="7075326" cy="787955"/>
          </a:xfrm>
        </p:grpSpPr>
        <p:sp>
          <p:nvSpPr>
            <p:cNvPr id="13" name="자유형 12"/>
            <p:cNvSpPr/>
            <p:nvPr/>
          </p:nvSpPr>
          <p:spPr>
            <a:xfrm>
              <a:off x="449002" y="4331997"/>
              <a:ext cx="7075326" cy="787955"/>
            </a:xfrm>
            <a:custGeom>
              <a:avLst/>
              <a:gdLst>
                <a:gd name="connsiteX0" fmla="*/ 0 w 7075326"/>
                <a:gd name="connsiteY0" fmla="*/ 78796 h 787955"/>
                <a:gd name="connsiteX1" fmla="*/ 78796 w 7075326"/>
                <a:gd name="connsiteY1" fmla="*/ 0 h 787955"/>
                <a:gd name="connsiteX2" fmla="*/ 6996531 w 7075326"/>
                <a:gd name="connsiteY2" fmla="*/ 0 h 787955"/>
                <a:gd name="connsiteX3" fmla="*/ 7075327 w 7075326"/>
                <a:gd name="connsiteY3" fmla="*/ 78796 h 787955"/>
                <a:gd name="connsiteX4" fmla="*/ 7075326 w 7075326"/>
                <a:gd name="connsiteY4" fmla="*/ 709160 h 787955"/>
                <a:gd name="connsiteX5" fmla="*/ 6996530 w 7075326"/>
                <a:gd name="connsiteY5" fmla="*/ 787956 h 787955"/>
                <a:gd name="connsiteX6" fmla="*/ 78796 w 7075326"/>
                <a:gd name="connsiteY6" fmla="*/ 787955 h 787955"/>
                <a:gd name="connsiteX7" fmla="*/ 0 w 7075326"/>
                <a:gd name="connsiteY7" fmla="*/ 709159 h 787955"/>
                <a:gd name="connsiteX8" fmla="*/ 0 w 7075326"/>
                <a:gd name="connsiteY8" fmla="*/ 78796 h 787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5326" h="787955">
                  <a:moveTo>
                    <a:pt x="0" y="78796"/>
                  </a:moveTo>
                  <a:cubicBezTo>
                    <a:pt x="0" y="35278"/>
                    <a:pt x="35278" y="0"/>
                    <a:pt x="78796" y="0"/>
                  </a:cubicBezTo>
                  <a:lnTo>
                    <a:pt x="6996531" y="0"/>
                  </a:lnTo>
                  <a:cubicBezTo>
                    <a:pt x="7040049" y="0"/>
                    <a:pt x="7075327" y="35278"/>
                    <a:pt x="7075327" y="78796"/>
                  </a:cubicBezTo>
                  <a:cubicBezTo>
                    <a:pt x="7075327" y="288917"/>
                    <a:pt x="7075326" y="499039"/>
                    <a:pt x="7075326" y="709160"/>
                  </a:cubicBezTo>
                  <a:cubicBezTo>
                    <a:pt x="7075326" y="752678"/>
                    <a:pt x="7040048" y="787956"/>
                    <a:pt x="6996530" y="787956"/>
                  </a:cubicBezTo>
                  <a:lnTo>
                    <a:pt x="78796" y="787955"/>
                  </a:lnTo>
                  <a:cubicBezTo>
                    <a:pt x="35278" y="787955"/>
                    <a:pt x="0" y="752677"/>
                    <a:pt x="0" y="709159"/>
                  </a:cubicBezTo>
                  <a:lnTo>
                    <a:pt x="0" y="78796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3511139"/>
                <a:satOff val="-4379"/>
                <a:lumOff val="1030"/>
                <a:alphaOff val="0"/>
              </a:schemeClr>
            </a:fillRef>
            <a:effectRef idx="1">
              <a:schemeClr val="accent2">
                <a:hueOff val="3511139"/>
                <a:satOff val="-4379"/>
                <a:lumOff val="103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706863" tIns="106680" rIns="106681" bIns="106680" numCol="1" spcCol="1270" anchor="ctr" anchorCtr="0">
              <a:noAutofit/>
            </a:bodyPr>
            <a:lstStyle/>
            <a:p>
              <a:pPr lvl="0" algn="l" defTabSz="12446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800" kern="1200" dirty="0" smtClean="0"/>
                <a:t>  </a:t>
              </a:r>
              <a:r>
                <a:rPr lang="en-US" altLang="ko-KR" sz="2800" kern="1200" dirty="0" smtClean="0"/>
                <a:t>4. </a:t>
              </a:r>
              <a:r>
                <a:rPr lang="ko-KR" altLang="en-US" sz="2800" kern="1200" dirty="0" smtClean="0"/>
                <a:t>미래를 위한 성장솔루션</a:t>
              </a:r>
              <a:endParaRPr lang="ko-KR" altLang="en-US" sz="2800" kern="1200" dirty="0"/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634120" y="4332014"/>
              <a:ext cx="1415065" cy="787922"/>
            </a:xfrm>
            <a:prstGeom prst="roundRect">
              <a:avLst>
                <a:gd name="adj" fmla="val 10000"/>
              </a:avLst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7000" b="-7000"/>
              </a:stretch>
            </a:blipFill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tint val="50000"/>
                <a:hueOff val="3752156"/>
                <a:satOff val="-3355"/>
                <a:lumOff val="1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45277" y="2060848"/>
            <a:ext cx="8712968" cy="155679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sz="6000" b="1" dirty="0" smtClean="0">
                <a:latin typeface="+mn-ea"/>
                <a:ea typeface="+mn-ea"/>
              </a:rPr>
              <a:t>1. </a:t>
            </a:r>
            <a:r>
              <a:rPr lang="ko-KR" altLang="en-US" sz="6000" b="1" dirty="0" smtClean="0">
                <a:latin typeface="+mn-ea"/>
                <a:ea typeface="+mn-ea"/>
              </a:rPr>
              <a:t>부부관계의 이해</a:t>
            </a:r>
            <a:endParaRPr lang="ko-KR" altLang="en-US" sz="6000" b="1" dirty="0" smtClean="0"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97392" y="6462355"/>
            <a:ext cx="2133600" cy="365125"/>
          </a:xfrm>
        </p:spPr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/>
              <a:pPr>
                <a:defRPr/>
              </a:pPr>
              <a:t>5</a:t>
            </a:fld>
            <a:endParaRPr lang="en-US" altLang="ko-KR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7704" y="21040"/>
            <a:ext cx="6948264" cy="17281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endParaRPr lang="en-US" altLang="ko-KR" sz="4000" b="1" u="sng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다이어그램 6"/>
          <p:cNvGraphicFramePr/>
          <p:nvPr>
            <p:extLst>
              <p:ext uri="{D42A27DB-BD31-4B8C-83A1-F6EECF244321}">
                <p14:modId xmlns:p14="http://schemas.microsoft.com/office/powerpoint/2010/main" val="2699144986"/>
              </p:ext>
            </p:extLst>
          </p:nvPr>
        </p:nvGraphicFramePr>
        <p:xfrm>
          <a:off x="323528" y="1268760"/>
          <a:ext cx="7929618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차이와 다름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97392" y="6462355"/>
            <a:ext cx="2133600" cy="365125"/>
          </a:xfrm>
        </p:spPr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7704" y="21040"/>
            <a:ext cx="6948264" cy="17281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endParaRPr lang="en-US" altLang="ko-KR" sz="4000" b="1" u="sng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" name="다이어그램 4"/>
          <p:cNvGraphicFramePr/>
          <p:nvPr>
            <p:extLst>
              <p:ext uri="{D42A27DB-BD31-4B8C-83A1-F6EECF244321}">
                <p14:modId xmlns:p14="http://schemas.microsoft.com/office/powerpoint/2010/main" val="3506002298"/>
              </p:ext>
            </p:extLst>
          </p:nvPr>
        </p:nvGraphicFramePr>
        <p:xfrm>
          <a:off x="539552" y="1268760"/>
          <a:ext cx="712879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배우자선택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736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1042988" y="4077072"/>
            <a:ext cx="7129462" cy="20882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algn="ctr">
              <a:lnSpc>
                <a:spcPct val="170000"/>
              </a:lnSpc>
            </a:pPr>
            <a:r>
              <a:rPr lang="ko-KR" altLang="en-US" sz="2400" b="1" dirty="0">
                <a:solidFill>
                  <a:schemeClr val="tx1"/>
                </a:solidFill>
              </a:rPr>
              <a:t>성장과정에서 충족되지 않은 욕구 </a:t>
            </a:r>
            <a:endParaRPr lang="en-US" altLang="ko-KR" sz="2400" b="1" dirty="0">
              <a:solidFill>
                <a:schemeClr val="tx1"/>
              </a:solidFill>
            </a:endParaRPr>
          </a:p>
          <a:p>
            <a:pPr lvl="1" algn="ctr">
              <a:lnSpc>
                <a:spcPct val="170000"/>
              </a:lnSpc>
              <a:buNone/>
            </a:pPr>
            <a:r>
              <a:rPr lang="en-US" altLang="ko-KR" sz="2400" b="1" dirty="0">
                <a:solidFill>
                  <a:schemeClr val="tx1"/>
                </a:solidFill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</a:rPr>
              <a:t>충족시켜야 할 사명을 가지고 있기 때문에 </a:t>
            </a:r>
            <a:r>
              <a:rPr lang="en-US" altLang="ko-KR" sz="2400" b="1" dirty="0">
                <a:solidFill>
                  <a:schemeClr val="tx1"/>
                </a:solidFill>
              </a:rPr>
              <a:t> </a:t>
            </a:r>
          </a:p>
          <a:p>
            <a:pPr lvl="1" algn="ctr">
              <a:lnSpc>
                <a:spcPct val="170000"/>
              </a:lnSpc>
              <a:buNone/>
            </a:pPr>
            <a:r>
              <a:rPr lang="ko-KR" altLang="en-US" sz="2400" b="1" dirty="0">
                <a:solidFill>
                  <a:schemeClr val="tx1"/>
                </a:solidFill>
              </a:rPr>
              <a:t>배우자로 선정하는 것</a:t>
            </a:r>
            <a:r>
              <a:rPr lang="en-US" altLang="ko-KR" sz="2400" b="1" dirty="0">
                <a:solidFill>
                  <a:schemeClr val="tx1"/>
                </a:solidFill>
              </a:rPr>
              <a:t>.</a:t>
            </a:r>
            <a:endParaRPr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97392" y="6462355"/>
            <a:ext cx="2133600" cy="365125"/>
          </a:xfrm>
        </p:spPr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7704" y="21040"/>
            <a:ext cx="6948264" cy="17281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endParaRPr lang="en-US" altLang="ko-KR" sz="4000" b="1" u="sng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213618" y="1484784"/>
            <a:ext cx="8642350" cy="2232248"/>
          </a:xfrm>
        </p:spPr>
        <p:txBody>
          <a:bodyPr rtlCol="0">
            <a:noAutofit/>
          </a:bodyPr>
          <a:lstStyle/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o-KR" altLang="en-US" sz="4000" b="1" dirty="0" smtClean="0"/>
              <a:t>결핍된 욕구충족</a:t>
            </a:r>
            <a:endParaRPr lang="en-US" altLang="ko-KR" sz="4000" b="1" dirty="0" smtClean="0"/>
          </a:p>
          <a:p>
            <a:pPr algn="ctr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o-KR" altLang="en-US" sz="4000" b="1" dirty="0" smtClean="0"/>
              <a:t>우선의 법칙</a:t>
            </a:r>
            <a:endParaRPr lang="en-US" altLang="ko-KR" sz="1500" b="1" dirty="0" smtClean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우선의 법칙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651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/>
              <a:pPr>
                <a:defRPr/>
              </a:pPr>
              <a:t>8</a:t>
            </a:fld>
            <a:endParaRPr lang="en-US" altLang="ko-K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가족 관계의 이해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00650" y="1484784"/>
            <a:ext cx="8691829" cy="37444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3200" dirty="0" smtClean="0">
                <a:solidFill>
                  <a:schemeClr val="tx1"/>
                </a:solidFill>
                <a:latin typeface="+mn-lt"/>
                <a:ea typeface="+mj-ea"/>
              </a:rPr>
              <a:t>AC(Adult Children)</a:t>
            </a:r>
            <a:r>
              <a:rPr lang="ko-KR" altLang="en-US" sz="3200" dirty="0" smtClean="0">
                <a:solidFill>
                  <a:schemeClr val="tx1"/>
                </a:solidFill>
                <a:latin typeface="+mn-lt"/>
                <a:ea typeface="+mj-ea"/>
              </a:rPr>
              <a:t> </a:t>
            </a:r>
            <a:r>
              <a:rPr lang="en-US" altLang="ko-KR" sz="3200" dirty="0" smtClean="0">
                <a:solidFill>
                  <a:schemeClr val="tx1"/>
                </a:solidFill>
                <a:latin typeface="+mn-lt"/>
                <a:ea typeface="+mj-ea"/>
              </a:rPr>
              <a:t>/ </a:t>
            </a:r>
            <a:r>
              <a:rPr lang="ko-KR" altLang="en-US" sz="3200" dirty="0" smtClean="0">
                <a:solidFill>
                  <a:schemeClr val="tx1"/>
                </a:solidFill>
                <a:latin typeface="+mn-lt"/>
                <a:ea typeface="+mj-ea"/>
              </a:rPr>
              <a:t>성인 아이 증후군</a:t>
            </a:r>
            <a:endParaRPr lang="en-US" altLang="ko-KR" sz="3200" dirty="0" smtClean="0">
              <a:solidFill>
                <a:schemeClr val="tx1"/>
              </a:solidFill>
              <a:latin typeface="+mn-lt"/>
              <a:ea typeface="+mj-ea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3200" dirty="0" smtClean="0">
                <a:solidFill>
                  <a:schemeClr val="tx1"/>
                </a:solidFill>
                <a:latin typeface="+mn-lt"/>
                <a:ea typeface="+mj-ea"/>
              </a:rPr>
              <a:t>누구에게나 성장 과정에서의 상처가 있다</a:t>
            </a:r>
            <a:endParaRPr lang="en-US" altLang="ko-KR" sz="3200" dirty="0" smtClean="0">
              <a:solidFill>
                <a:schemeClr val="tx1"/>
              </a:solidFill>
              <a:latin typeface="+mn-lt"/>
              <a:ea typeface="+mj-ea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3200" dirty="0" smtClean="0">
                <a:solidFill>
                  <a:schemeClr val="tx1"/>
                </a:solidFill>
                <a:latin typeface="+mn-lt"/>
                <a:ea typeface="+mj-ea"/>
              </a:rPr>
              <a:t>배우자 선택</a:t>
            </a:r>
            <a:r>
              <a:rPr lang="en-US" altLang="ko-KR" sz="3200" dirty="0" smtClean="0">
                <a:solidFill>
                  <a:schemeClr val="tx1"/>
                </a:solidFill>
                <a:latin typeface="+mn-lt"/>
                <a:ea typeface="+mj-ea"/>
              </a:rPr>
              <a:t>, </a:t>
            </a:r>
            <a:r>
              <a:rPr lang="ko-KR" altLang="en-US" sz="3200" dirty="0" smtClean="0">
                <a:solidFill>
                  <a:schemeClr val="tx1"/>
                </a:solidFill>
                <a:latin typeface="+mn-lt"/>
                <a:ea typeface="+mj-ea"/>
              </a:rPr>
              <a:t>관계에 결정적 영향</a:t>
            </a:r>
            <a:endParaRPr lang="en-US" altLang="ko-KR" sz="3200" dirty="0" smtClean="0">
              <a:solidFill>
                <a:schemeClr val="tx1"/>
              </a:solidFill>
              <a:latin typeface="+mn-lt"/>
              <a:ea typeface="+mj-ea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3200" dirty="0" smtClean="0">
                <a:solidFill>
                  <a:schemeClr val="tx1"/>
                </a:solidFill>
                <a:latin typeface="+mn-lt"/>
                <a:ea typeface="+mj-ea"/>
              </a:rPr>
              <a:t>긍정적 효과 또는 걸림돌 </a:t>
            </a:r>
            <a:endParaRPr lang="en-US" altLang="ko-KR" sz="3200" dirty="0">
              <a:solidFill>
                <a:schemeClr val="tx1"/>
              </a:solidFill>
              <a:latin typeface="+mn-lt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05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97392" y="6462355"/>
            <a:ext cx="2133600" cy="365125"/>
          </a:xfrm>
        </p:spPr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201216" y="1772816"/>
            <a:ext cx="8686800" cy="18002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50000"/>
              </a:lnSpc>
              <a:buNone/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상처받은 내면아이와 상호작용관계의 충돌</a:t>
            </a:r>
            <a:endPara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 eaLnBrk="1" hangingPunct="1">
              <a:lnSpc>
                <a:spcPct val="150000"/>
              </a:lnSpc>
              <a:buNone/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결핍된 욕구충족과 상호작용관계의 충돌</a:t>
            </a:r>
            <a:endPara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싸우는 진짜 이유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97997" y="4293096"/>
            <a:ext cx="8686800" cy="1736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kumimoji="0" lang="ko-KR" altLang="en-US" dirty="0" smtClean="0">
                <a:latin typeface="+mn-ea"/>
              </a:rPr>
              <a:t>불안</a:t>
            </a:r>
            <a:r>
              <a:rPr kumimoji="0" lang="en-US" altLang="ko-KR" dirty="0" smtClean="0">
                <a:latin typeface="+mn-ea"/>
              </a:rPr>
              <a:t>, </a:t>
            </a:r>
            <a:r>
              <a:rPr kumimoji="0" lang="ko-KR" altLang="en-US" dirty="0" smtClean="0">
                <a:latin typeface="+mn-ea"/>
              </a:rPr>
              <a:t>의심</a:t>
            </a:r>
            <a:r>
              <a:rPr kumimoji="0" lang="en-US" altLang="ko-KR" dirty="0" smtClean="0">
                <a:latin typeface="+mn-ea"/>
              </a:rPr>
              <a:t>, </a:t>
            </a:r>
            <a:r>
              <a:rPr kumimoji="0" lang="ko-KR" altLang="en-US" dirty="0" smtClean="0">
                <a:latin typeface="+mn-ea"/>
              </a:rPr>
              <a:t>폭력</a:t>
            </a:r>
            <a:r>
              <a:rPr kumimoji="0" lang="en-US" altLang="ko-KR" dirty="0" smtClean="0">
                <a:latin typeface="+mn-ea"/>
              </a:rPr>
              <a:t>, </a:t>
            </a:r>
            <a:r>
              <a:rPr kumimoji="0" lang="ko-KR" altLang="en-US" dirty="0" smtClean="0">
                <a:latin typeface="+mn-ea"/>
              </a:rPr>
              <a:t>중독</a:t>
            </a:r>
            <a:r>
              <a:rPr kumimoji="0" lang="en-US" altLang="ko-KR" dirty="0" smtClean="0">
                <a:latin typeface="+mn-ea"/>
              </a:rPr>
              <a:t>, </a:t>
            </a:r>
            <a:r>
              <a:rPr kumimoji="0" lang="ko-KR" altLang="en-US" dirty="0" smtClean="0">
                <a:latin typeface="+mn-ea"/>
              </a:rPr>
              <a:t>분노</a:t>
            </a:r>
            <a:r>
              <a:rPr kumimoji="0" lang="en-US" altLang="ko-KR" dirty="0" smtClean="0">
                <a:latin typeface="+mn-ea"/>
              </a:rPr>
              <a:t>, </a:t>
            </a:r>
            <a:r>
              <a:rPr kumimoji="0" lang="ko-KR" altLang="en-US" dirty="0" smtClean="0">
                <a:latin typeface="+mn-ea"/>
              </a:rPr>
              <a:t>우울</a:t>
            </a:r>
            <a:r>
              <a:rPr kumimoji="0" lang="en-US" altLang="ko-KR" dirty="0" smtClean="0">
                <a:latin typeface="+mn-ea"/>
              </a:rPr>
              <a:t>, </a:t>
            </a:r>
            <a:r>
              <a:rPr kumimoji="0" lang="ko-KR" altLang="en-US" dirty="0" err="1" smtClean="0">
                <a:latin typeface="+mn-ea"/>
              </a:rPr>
              <a:t>강박증</a:t>
            </a:r>
            <a:r>
              <a:rPr kumimoji="0" lang="ko-KR" altLang="en-US" dirty="0" smtClean="0">
                <a:latin typeface="+mn-ea"/>
              </a:rPr>
              <a:t> 등   </a:t>
            </a:r>
            <a:endParaRPr kumimoji="0" lang="en-US" altLang="ko-KR" dirty="0" smtClean="0">
              <a:latin typeface="+mn-ea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kumimoji="0" lang="ko-KR" altLang="en-US" dirty="0" smtClean="0">
                <a:latin typeface="+mn-ea"/>
              </a:rPr>
              <a:t>왜곡된 감정과 행동으로 표출</a:t>
            </a:r>
          </a:p>
          <a:p>
            <a:pPr fontAlgn="auto">
              <a:spcAft>
                <a:spcPts val="0"/>
              </a:spcAft>
              <a:buFont typeface="Wingdings 2" pitchFamily="18" charset="2"/>
              <a:buNone/>
            </a:pPr>
            <a:endParaRPr kumimoji="0" lang="ko-KR" altLang="en-US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4874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032" y="2636912"/>
            <a:ext cx="8712968" cy="155679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sz="6000" b="1" dirty="0">
                <a:latin typeface="+mn-ea"/>
                <a:ea typeface="+mn-ea"/>
              </a:rPr>
              <a:t>2</a:t>
            </a:r>
            <a:r>
              <a:rPr lang="en-US" altLang="ko-KR" sz="6000" b="1" dirty="0" smtClean="0">
                <a:latin typeface="+mn-ea"/>
                <a:ea typeface="+mn-ea"/>
              </a:rPr>
              <a:t>. </a:t>
            </a:r>
            <a:r>
              <a:rPr lang="ko-KR" altLang="en-US" sz="6000" b="1" dirty="0" smtClean="0">
                <a:latin typeface="+mn-ea"/>
                <a:ea typeface="+mn-ea"/>
              </a:rPr>
              <a:t>부부관계와 자녀</a:t>
            </a:r>
            <a:endParaRPr lang="ko-KR" altLang="en-US" sz="6000" b="1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220972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97392" y="6462355"/>
            <a:ext cx="2133600" cy="365125"/>
          </a:xfrm>
        </p:spPr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결혼은 </a:t>
            </a:r>
            <a:r>
              <a:rPr lang="ko-KR" altLang="en-US" sz="4000" b="1" dirty="0" err="1" smtClean="0">
                <a:latin typeface="+mj-ea"/>
                <a:ea typeface="+mj-ea"/>
              </a:rPr>
              <a:t>미친짓</a:t>
            </a:r>
            <a:r>
              <a:rPr lang="en-US" altLang="ko-KR" sz="4000" b="1" dirty="0" smtClean="0">
                <a:latin typeface="+mj-ea"/>
                <a:ea typeface="+mj-ea"/>
              </a:rPr>
              <a:t>?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내용 개체 틀 4" descr="결혼미친짓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196752"/>
            <a:ext cx="8229600" cy="4824536"/>
          </a:xfrm>
        </p:spPr>
      </p:pic>
    </p:spTree>
    <p:extLst>
      <p:ext uri="{BB962C8B-B14F-4D97-AF65-F5344CB8AC3E}">
        <p14:creationId xmlns:p14="http://schemas.microsoft.com/office/powerpoint/2010/main" val="381075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97392" y="6462355"/>
            <a:ext cx="2133600" cy="365125"/>
          </a:xfrm>
        </p:spPr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8869610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최근 </a:t>
            </a:r>
            <a:r>
              <a:rPr lang="ko-KR" altLang="en-US" sz="4000" b="1" smtClean="0">
                <a:latin typeface="+mj-ea"/>
                <a:ea typeface="+mj-ea"/>
              </a:rPr>
              <a:t>중고등학생 결혼인식 조사 결과  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내용 개체 틀 4" descr="결혼안해(중고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196752"/>
            <a:ext cx="8229600" cy="49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4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err="1" smtClean="0"/>
              <a:t>초저출산의</a:t>
            </a:r>
            <a:r>
              <a:rPr lang="ko-KR" altLang="en-US" dirty="0" smtClean="0"/>
              <a:t> 재앙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64" y="1556792"/>
            <a:ext cx="7641560" cy="4608512"/>
          </a:xfr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386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/>
              <a:pPr>
                <a:defRPr/>
              </a:pPr>
              <a:t>14</a:t>
            </a:fld>
            <a:endParaRPr lang="en-US" altLang="ko-K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심각한 대한민국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00650" y="1484784"/>
            <a:ext cx="8691829" cy="37444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3200" dirty="0" smtClean="0">
                <a:solidFill>
                  <a:schemeClr val="tx1"/>
                </a:solidFill>
                <a:latin typeface="+mn-lt"/>
                <a:ea typeface="+mj-ea"/>
              </a:rPr>
              <a:t>삼포 </a:t>
            </a:r>
            <a:r>
              <a:rPr lang="en-US" altLang="ko-KR" sz="3200" dirty="0" smtClean="0">
                <a:solidFill>
                  <a:schemeClr val="tx1"/>
                </a:solidFill>
                <a:latin typeface="+mn-lt"/>
                <a:ea typeface="+mj-ea"/>
              </a:rPr>
              <a:t>– </a:t>
            </a:r>
            <a:r>
              <a:rPr lang="ko-KR" altLang="en-US" sz="3200" dirty="0" err="1" smtClean="0">
                <a:solidFill>
                  <a:schemeClr val="tx1"/>
                </a:solidFill>
                <a:latin typeface="+mn-lt"/>
                <a:ea typeface="+mj-ea"/>
              </a:rPr>
              <a:t>오포</a:t>
            </a:r>
            <a:r>
              <a:rPr lang="ko-KR" altLang="en-US" sz="3200" dirty="0" smtClean="0">
                <a:solidFill>
                  <a:schemeClr val="tx1"/>
                </a:solidFill>
                <a:latin typeface="+mn-lt"/>
                <a:ea typeface="+mj-ea"/>
              </a:rPr>
              <a:t> </a:t>
            </a:r>
            <a:r>
              <a:rPr lang="en-US" altLang="ko-KR" sz="3200" dirty="0" smtClean="0">
                <a:solidFill>
                  <a:schemeClr val="tx1"/>
                </a:solidFill>
                <a:latin typeface="+mn-lt"/>
                <a:ea typeface="+mj-ea"/>
              </a:rPr>
              <a:t>– </a:t>
            </a:r>
            <a:r>
              <a:rPr lang="ko-KR" altLang="en-US" sz="3200" dirty="0" err="1" smtClean="0">
                <a:solidFill>
                  <a:schemeClr val="tx1"/>
                </a:solidFill>
                <a:latin typeface="+mn-lt"/>
                <a:ea typeface="+mj-ea"/>
              </a:rPr>
              <a:t>칠포</a:t>
            </a:r>
            <a:r>
              <a:rPr lang="ko-KR" altLang="en-US" sz="3200" dirty="0" smtClean="0">
                <a:solidFill>
                  <a:schemeClr val="tx1"/>
                </a:solidFill>
                <a:latin typeface="+mn-lt"/>
                <a:ea typeface="+mj-ea"/>
              </a:rPr>
              <a:t> 세대</a:t>
            </a:r>
            <a:endParaRPr lang="en-US" altLang="ko-KR" sz="3200" dirty="0" smtClean="0">
              <a:solidFill>
                <a:schemeClr val="tx1"/>
              </a:solidFill>
              <a:latin typeface="+mn-lt"/>
              <a:ea typeface="+mj-ea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3200" dirty="0" err="1" smtClean="0">
                <a:solidFill>
                  <a:schemeClr val="tx1"/>
                </a:solidFill>
                <a:latin typeface="+mn-lt"/>
                <a:ea typeface="+mj-ea"/>
              </a:rPr>
              <a:t>저출산의</a:t>
            </a:r>
            <a:r>
              <a:rPr lang="ko-KR" altLang="en-US" sz="3200" dirty="0" smtClean="0">
                <a:solidFill>
                  <a:schemeClr val="tx1"/>
                </a:solidFill>
                <a:latin typeface="+mn-lt"/>
                <a:ea typeface="+mj-ea"/>
              </a:rPr>
              <a:t> 심각성</a:t>
            </a:r>
            <a:endParaRPr lang="en-US" altLang="ko-KR" sz="3200" dirty="0" smtClean="0">
              <a:solidFill>
                <a:schemeClr val="tx1"/>
              </a:solidFill>
              <a:latin typeface="+mn-lt"/>
              <a:ea typeface="+mj-ea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3200" dirty="0" smtClean="0">
                <a:solidFill>
                  <a:schemeClr val="tx1"/>
                </a:solidFill>
                <a:latin typeface="+mn-lt"/>
                <a:ea typeface="+mj-ea"/>
              </a:rPr>
              <a:t>생산 가능 인구가 없어진다</a:t>
            </a:r>
            <a:endParaRPr lang="en-US" altLang="ko-KR" sz="3200" dirty="0" smtClean="0">
              <a:solidFill>
                <a:schemeClr val="tx1"/>
              </a:solidFill>
              <a:latin typeface="+mn-lt"/>
              <a:ea typeface="+mj-ea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3200" dirty="0" smtClean="0">
                <a:solidFill>
                  <a:schemeClr val="tx1"/>
                </a:solidFill>
                <a:latin typeface="+mn-lt"/>
                <a:ea typeface="+mj-ea"/>
              </a:rPr>
              <a:t>인구절벽 공포 </a:t>
            </a:r>
            <a:endParaRPr lang="en-US" altLang="ko-KR" sz="3200" dirty="0">
              <a:solidFill>
                <a:schemeClr val="tx1"/>
              </a:solidFill>
              <a:latin typeface="+mn-lt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217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/>
              <a:pPr>
                <a:defRPr/>
              </a:pPr>
              <a:t>15</a:t>
            </a:fld>
            <a:endParaRPr lang="en-US" altLang="ko-K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7933506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부</a:t>
            </a:r>
            <a:r>
              <a:rPr lang="ko-KR" altLang="en-US" sz="4000" b="1" dirty="0">
                <a:latin typeface="+mj-ea"/>
                <a:ea typeface="+mj-ea"/>
              </a:rPr>
              <a:t>모</a:t>
            </a:r>
            <a:r>
              <a:rPr lang="ko-KR" altLang="en-US" sz="4000" b="1" dirty="0" smtClean="0">
                <a:latin typeface="+mj-ea"/>
                <a:ea typeface="+mj-ea"/>
              </a:rPr>
              <a:t>의 </a:t>
            </a:r>
            <a:r>
              <a:rPr lang="ko-KR" altLang="en-US" sz="4000" b="1" dirty="0" smtClean="0">
                <a:latin typeface="+mj-ea"/>
                <a:ea typeface="+mj-ea"/>
              </a:rPr>
              <a:t>성적은</a:t>
            </a:r>
            <a:r>
              <a:rPr lang="en-US" altLang="ko-KR" sz="4000" b="1" dirty="0" smtClean="0">
                <a:latin typeface="+mj-ea"/>
                <a:ea typeface="+mj-ea"/>
              </a:rPr>
              <a:t>?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내용 개체 틀 4" descr="이혼성적표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484784"/>
            <a:ext cx="7056784" cy="4525962"/>
          </a:xfrm>
        </p:spPr>
      </p:pic>
    </p:spTree>
    <p:extLst>
      <p:ext uri="{BB962C8B-B14F-4D97-AF65-F5344CB8AC3E}">
        <p14:creationId xmlns:p14="http://schemas.microsoft.com/office/powerpoint/2010/main" val="257630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032" y="2708920"/>
            <a:ext cx="8712968" cy="155679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sz="6000" b="1" dirty="0">
                <a:latin typeface="+mn-ea"/>
                <a:ea typeface="+mn-ea"/>
              </a:rPr>
              <a:t>3</a:t>
            </a:r>
            <a:r>
              <a:rPr lang="en-US" altLang="ko-KR" sz="6000" b="1" dirty="0" smtClean="0">
                <a:latin typeface="+mn-ea"/>
                <a:ea typeface="+mn-ea"/>
              </a:rPr>
              <a:t>. </a:t>
            </a:r>
            <a:r>
              <a:rPr lang="ko-KR" altLang="en-US" sz="6000" b="1" dirty="0" smtClean="0">
                <a:latin typeface="+mn-ea"/>
                <a:ea typeface="+mn-ea"/>
              </a:rPr>
              <a:t>상처와 치유</a:t>
            </a:r>
          </a:p>
        </p:txBody>
      </p:sp>
    </p:spTree>
    <p:extLst>
      <p:ext uri="{BB962C8B-B14F-4D97-AF65-F5344CB8AC3E}">
        <p14:creationId xmlns:p14="http://schemas.microsoft.com/office/powerpoint/2010/main" val="1395171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/>
              <a:pPr>
                <a:defRPr/>
              </a:pPr>
              <a:t>17</a:t>
            </a:fld>
            <a:endParaRPr lang="en-US" altLang="ko-K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상처 치유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00650" y="1484784"/>
            <a:ext cx="8691829" cy="37444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pPr algn="ctr" eaLnBrk="1" hangingPunct="1">
              <a:lnSpc>
                <a:spcPct val="200000"/>
              </a:lnSpc>
              <a:buFont typeface="Wingdings 2" pitchFamily="18" charset="2"/>
              <a:buNone/>
            </a:pPr>
            <a:r>
              <a:rPr lang="ko-KR" altLang="en-US" sz="4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j-ea"/>
              </a:rPr>
              <a:t>사랑받기</a:t>
            </a:r>
            <a:r>
              <a:rPr lang="ko-KR" altLang="en-US" sz="3600" dirty="0">
                <a:latin typeface="+mn-lt"/>
                <a:ea typeface="+mj-ea"/>
              </a:rPr>
              <a:t> 위한 몸부림</a:t>
            </a:r>
            <a:r>
              <a:rPr lang="en-US" altLang="ko-KR" sz="3600" dirty="0">
                <a:latin typeface="+mn-lt"/>
                <a:ea typeface="+mj-ea"/>
              </a:rPr>
              <a:t>.</a:t>
            </a:r>
          </a:p>
          <a:p>
            <a:pPr algn="ctr" eaLnBrk="1" hangingPunct="1">
              <a:lnSpc>
                <a:spcPct val="200000"/>
              </a:lnSpc>
              <a:buFont typeface="Wingdings 2" pitchFamily="18" charset="2"/>
              <a:buNone/>
            </a:pPr>
            <a:r>
              <a:rPr lang="ko-KR" altLang="en-US" sz="3600" dirty="0">
                <a:latin typeface="+mn-lt"/>
                <a:ea typeface="+mj-ea"/>
              </a:rPr>
              <a:t>마음을 </a:t>
            </a:r>
            <a:r>
              <a:rPr lang="ko-KR" altLang="en-US" sz="3600" dirty="0" err="1">
                <a:latin typeface="+mn-lt"/>
                <a:ea typeface="+mj-ea"/>
              </a:rPr>
              <a:t>이해받았다고</a:t>
            </a:r>
            <a:r>
              <a:rPr lang="ko-KR" altLang="en-US" sz="3600" dirty="0">
                <a:latin typeface="+mn-lt"/>
                <a:ea typeface="+mj-ea"/>
              </a:rPr>
              <a:t> 느끼는 순간부터 </a:t>
            </a:r>
            <a:endParaRPr lang="en-US" altLang="ko-KR" sz="3600" dirty="0">
              <a:latin typeface="+mn-lt"/>
              <a:ea typeface="+mj-ea"/>
            </a:endParaRPr>
          </a:p>
          <a:p>
            <a:pPr algn="ctr" eaLnBrk="1" hangingPunct="1">
              <a:lnSpc>
                <a:spcPct val="200000"/>
              </a:lnSpc>
              <a:buFont typeface="Wingdings 2" pitchFamily="18" charset="2"/>
              <a:buNone/>
            </a:pPr>
            <a:r>
              <a:rPr lang="ko-KR" altLang="en-US" sz="3600" dirty="0">
                <a:latin typeface="+mn-lt"/>
                <a:ea typeface="+mj-ea"/>
              </a:rPr>
              <a:t>상처치유는 시작된다</a:t>
            </a:r>
            <a:r>
              <a:rPr lang="en-US" altLang="ko-KR" sz="3600" dirty="0">
                <a:latin typeface="+mn-lt"/>
                <a:ea typeface="+mj-ea"/>
              </a:rPr>
              <a:t>.</a:t>
            </a:r>
            <a:endParaRPr lang="ko-KR" altLang="en-US" sz="3600" dirty="0"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0003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/>
              <a:pPr>
                <a:defRPr/>
              </a:pPr>
              <a:t>18</a:t>
            </a:fld>
            <a:endParaRPr lang="en-US" altLang="ko-K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당신하고는 대화가 안돼</a:t>
            </a:r>
            <a:r>
              <a:rPr lang="en-US" altLang="ko-KR" sz="4000" b="1" dirty="0" smtClean="0">
                <a:latin typeface="+mj-ea"/>
                <a:ea typeface="+mj-ea"/>
              </a:rPr>
              <a:t>!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Picture 7" descr="슬라이드8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84351" y="1921669"/>
            <a:ext cx="5575300" cy="364490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400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/>
              <a:pPr>
                <a:defRPr/>
              </a:pPr>
              <a:t>19</a:t>
            </a:fld>
            <a:endParaRPr lang="en-US" altLang="ko-K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en-US" altLang="ko-KR" sz="4000" b="1" dirty="0" smtClean="0">
                <a:latin typeface="+mj-ea"/>
                <a:ea typeface="+mj-ea"/>
              </a:rPr>
              <a:t>‘</a:t>
            </a:r>
            <a:r>
              <a:rPr lang="ko-KR" altLang="en-US" sz="4000" b="1" dirty="0" smtClean="0">
                <a:latin typeface="+mj-ea"/>
                <a:ea typeface="+mj-ea"/>
              </a:rPr>
              <a:t>그랬구나</a:t>
            </a:r>
            <a:r>
              <a:rPr lang="en-US" altLang="ko-KR" sz="4000" b="1" dirty="0" smtClean="0">
                <a:latin typeface="+mj-ea"/>
                <a:ea typeface="+mj-ea"/>
              </a:rPr>
              <a:t>’</a:t>
            </a:r>
            <a:r>
              <a:rPr lang="ko-KR" altLang="en-US" sz="4000" b="1" dirty="0" smtClean="0">
                <a:latin typeface="+mj-ea"/>
                <a:ea typeface="+mj-ea"/>
              </a:rPr>
              <a:t> 대화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39552" y="1484784"/>
            <a:ext cx="7848871" cy="36724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pPr eaLnBrk="1" hangingPunct="1">
              <a:lnSpc>
                <a:spcPct val="200000"/>
              </a:lnSpc>
              <a:buFont typeface="Wingdings 2" pitchFamily="18" charset="2"/>
              <a:buNone/>
            </a:pPr>
            <a:r>
              <a:rPr lang="en-US" altLang="ko-KR" sz="4000" b="1" dirty="0" smtClean="0">
                <a:ln w="1905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j-ea"/>
              </a:rPr>
              <a:t>“</a:t>
            </a:r>
            <a:r>
              <a:rPr lang="ko-KR" altLang="en-US" sz="4000" b="1" dirty="0" smtClean="0">
                <a:ln w="1905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j-ea"/>
              </a:rPr>
              <a:t>그랬구나</a:t>
            </a:r>
            <a:r>
              <a:rPr lang="en-US" altLang="ko-KR" sz="4000" b="1" dirty="0" smtClean="0">
                <a:ln w="1905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j-ea"/>
              </a:rPr>
              <a:t>”</a:t>
            </a:r>
            <a:r>
              <a:rPr lang="ko-KR" altLang="en-US" sz="4000" b="1" dirty="0" smtClean="0">
                <a:ln w="1905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j-ea"/>
              </a:rPr>
              <a:t>가</a:t>
            </a:r>
            <a:endParaRPr lang="en-US" altLang="ko-KR" sz="4000" b="1" dirty="0" smtClean="0">
              <a:ln w="1905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+mn-lt"/>
              <a:ea typeface="+mj-ea"/>
            </a:endParaRPr>
          </a:p>
          <a:p>
            <a:pPr eaLnBrk="1" hangingPunct="1">
              <a:lnSpc>
                <a:spcPct val="200000"/>
              </a:lnSpc>
              <a:buFont typeface="Wingdings 2" pitchFamily="18" charset="2"/>
              <a:buNone/>
            </a:pPr>
            <a:r>
              <a:rPr lang="ko-KR" altLang="en-US" sz="4000" b="1" dirty="0" smtClean="0">
                <a:ln w="1905"/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j-ea"/>
              </a:rPr>
              <a:t>행복한 가정을 만든다</a:t>
            </a:r>
            <a:endParaRPr lang="ko-KR" altLang="en-US" sz="4000" b="1" dirty="0">
              <a:ln w="1905"/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9958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97392" y="6462355"/>
            <a:ext cx="2133600" cy="365125"/>
          </a:xfrm>
        </p:spPr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96097" y="1268760"/>
            <a:ext cx="8784976" cy="5256584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ko-KR" altLang="en-US" sz="2800" dirty="0"/>
              <a:t>약속 </a:t>
            </a:r>
            <a:r>
              <a:rPr lang="en-US" altLang="ko-KR" sz="2800" dirty="0"/>
              <a:t>: </a:t>
            </a:r>
            <a:r>
              <a:rPr lang="ko-KR" altLang="en-US" sz="2800" dirty="0"/>
              <a:t>무슨 말을 해도 </a:t>
            </a:r>
            <a:r>
              <a:rPr lang="en-US" altLang="ko-KR" sz="2800" dirty="0"/>
              <a:t>“</a:t>
            </a:r>
            <a:r>
              <a:rPr lang="ko-KR" altLang="en-US" sz="2800" dirty="0"/>
              <a:t>그랬구나</a:t>
            </a:r>
            <a:r>
              <a:rPr lang="en-US" altLang="ko-KR" sz="2800" dirty="0"/>
              <a:t>!”</a:t>
            </a:r>
          </a:p>
          <a:p>
            <a:pPr>
              <a:lnSpc>
                <a:spcPct val="200000"/>
              </a:lnSpc>
            </a:pPr>
            <a:r>
              <a:rPr lang="en-US" altLang="ko-KR" sz="2800" b="1" dirty="0"/>
              <a:t>“</a:t>
            </a:r>
            <a:r>
              <a:rPr lang="ko-KR" altLang="en-US" sz="2800" b="1" dirty="0"/>
              <a:t>그랬구나</a:t>
            </a:r>
            <a:r>
              <a:rPr lang="en-US" altLang="ko-KR" sz="2800" b="1" dirty="0"/>
              <a:t>! ( </a:t>
            </a:r>
            <a:r>
              <a:rPr lang="ko-KR" altLang="en-US" sz="2800" b="1" dirty="0"/>
              <a:t> </a:t>
            </a:r>
            <a:r>
              <a:rPr lang="en-US" altLang="ko-KR" sz="2800" b="1" dirty="0"/>
              <a:t> )</a:t>
            </a:r>
            <a:r>
              <a:rPr lang="ko-KR" altLang="en-US" sz="2800" b="1" dirty="0"/>
              <a:t>마음이 그랬구나</a:t>
            </a:r>
            <a:r>
              <a:rPr lang="en-US" altLang="ko-KR" sz="2800" b="1" dirty="0"/>
              <a:t>~”</a:t>
            </a:r>
          </a:p>
          <a:p>
            <a:pPr>
              <a:lnSpc>
                <a:spcPct val="200000"/>
              </a:lnSpc>
            </a:pPr>
            <a:endParaRPr lang="ko-KR" altLang="en-US" sz="900" dirty="0"/>
          </a:p>
          <a:p>
            <a:pPr>
              <a:lnSpc>
                <a:spcPct val="200000"/>
              </a:lnSpc>
            </a:pPr>
            <a:r>
              <a:rPr lang="ko-KR" altLang="en-US" sz="2800" dirty="0" smtClean="0"/>
              <a:t>내 마음으로 </a:t>
            </a:r>
            <a:r>
              <a:rPr lang="ko-KR" altLang="en-US" sz="2800" dirty="0"/>
              <a:t>전달방법 말한다</a:t>
            </a:r>
            <a:r>
              <a:rPr lang="en-US" altLang="ko-KR" sz="2800" dirty="0"/>
              <a:t>(1</a:t>
            </a:r>
            <a:r>
              <a:rPr lang="ko-KR" altLang="en-US" sz="2800" dirty="0"/>
              <a:t>인칭</a:t>
            </a:r>
            <a:r>
              <a:rPr lang="en-US" altLang="ko-KR" sz="2800" dirty="0"/>
              <a:t>:</a:t>
            </a:r>
            <a:r>
              <a:rPr lang="ko-KR" altLang="en-US" sz="2800" dirty="0"/>
              <a:t>나는</a:t>
            </a:r>
            <a:r>
              <a:rPr lang="en-US" altLang="ko-KR" sz="2800" dirty="0"/>
              <a:t>~).</a:t>
            </a:r>
          </a:p>
          <a:p>
            <a:pPr>
              <a:lnSpc>
                <a:spcPct val="200000"/>
              </a:lnSpc>
            </a:pPr>
            <a:r>
              <a:rPr lang="ko-KR" altLang="en-US" sz="2800" dirty="0"/>
              <a:t>상대는 판단</a:t>
            </a:r>
            <a:r>
              <a:rPr lang="en-US" altLang="ko-KR" sz="2800" dirty="0"/>
              <a:t>, </a:t>
            </a:r>
            <a:r>
              <a:rPr lang="ko-KR" altLang="en-US" sz="2800" dirty="0"/>
              <a:t>평가</a:t>
            </a:r>
            <a:r>
              <a:rPr lang="en-US" altLang="ko-KR" sz="2800" dirty="0"/>
              <a:t>, </a:t>
            </a:r>
            <a:r>
              <a:rPr lang="ko-KR" altLang="en-US" sz="2800" dirty="0"/>
              <a:t>비난</a:t>
            </a:r>
            <a:r>
              <a:rPr lang="en-US" altLang="ko-KR" sz="2800" dirty="0"/>
              <a:t>, </a:t>
            </a:r>
            <a:r>
              <a:rPr lang="ko-KR" altLang="en-US" sz="2800" dirty="0"/>
              <a:t>공격하지 않는다</a:t>
            </a:r>
            <a:r>
              <a:rPr lang="en-US" altLang="ko-KR" sz="2800" dirty="0"/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sz="2800" dirty="0"/>
              <a:t>가슴으로 받아들이기 연습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en-US" altLang="ko-KR" sz="4000" b="1" dirty="0" smtClean="0">
                <a:latin typeface="맑은 고딕"/>
                <a:ea typeface="맑은 고딕"/>
              </a:rPr>
              <a:t>‘</a:t>
            </a:r>
            <a:r>
              <a:rPr lang="ko-KR" altLang="en-US" sz="4000" b="1" dirty="0" smtClean="0">
                <a:latin typeface="맑은 고딕"/>
                <a:ea typeface="맑은 고딕"/>
              </a:rPr>
              <a:t>그랬구나</a:t>
            </a:r>
            <a:r>
              <a:rPr lang="en-US" altLang="ko-KR" sz="4000" b="1" dirty="0" smtClean="0">
                <a:latin typeface="맑은 고딕"/>
                <a:ea typeface="맑은 고딕"/>
              </a:rPr>
              <a:t>!’ </a:t>
            </a:r>
            <a:r>
              <a:rPr lang="ko-KR" altLang="en-US" sz="4000" b="1" dirty="0" smtClean="0">
                <a:latin typeface="맑은 고딕"/>
                <a:ea typeface="맑은 고딕"/>
              </a:rPr>
              <a:t>대화</a:t>
            </a:r>
            <a:endParaRPr lang="en-US" altLang="ko-KR" sz="4400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220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공감하기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22870" y="1268760"/>
            <a:ext cx="8784976" cy="1584176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ko-KR" altLang="en-US" sz="2800" dirty="0">
                <a:latin typeface="+mj-ea"/>
                <a:ea typeface="+mj-ea"/>
              </a:rPr>
              <a:t>상대의 마음</a:t>
            </a:r>
            <a:r>
              <a:rPr lang="en-US" altLang="ko-KR" sz="2800" dirty="0">
                <a:latin typeface="+mj-ea"/>
                <a:ea typeface="+mj-ea"/>
              </a:rPr>
              <a:t>, </a:t>
            </a:r>
            <a:r>
              <a:rPr lang="ko-KR" altLang="en-US" sz="2800" dirty="0">
                <a:latin typeface="+mj-ea"/>
                <a:ea typeface="+mj-ea"/>
              </a:rPr>
              <a:t>감정</a:t>
            </a:r>
            <a:r>
              <a:rPr lang="en-US" altLang="ko-KR" sz="2800" dirty="0">
                <a:latin typeface="+mj-ea"/>
                <a:ea typeface="+mj-ea"/>
              </a:rPr>
              <a:t>, </a:t>
            </a:r>
            <a:r>
              <a:rPr lang="ko-KR" altLang="en-US" sz="2800" dirty="0">
                <a:latin typeface="+mj-ea"/>
                <a:ea typeface="+mj-ea"/>
              </a:rPr>
              <a:t>기분을 </a:t>
            </a:r>
            <a:endParaRPr lang="en-US" altLang="ko-KR" sz="2800" dirty="0" smtClean="0">
              <a:latin typeface="+mj-ea"/>
              <a:ea typeface="+mj-ea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ko-KR" altLang="en-US" sz="2800" dirty="0" smtClean="0">
                <a:latin typeface="+mj-ea"/>
                <a:ea typeface="+mj-ea"/>
              </a:rPr>
              <a:t>느껴보는 </a:t>
            </a:r>
            <a:r>
              <a:rPr lang="ko-KR" altLang="en-US" sz="2800" dirty="0">
                <a:latin typeface="+mj-ea"/>
                <a:ea typeface="+mj-ea"/>
              </a:rPr>
              <a:t>것이 중요하다</a:t>
            </a:r>
            <a:r>
              <a:rPr lang="en-US" altLang="ko-KR" sz="2800" dirty="0" smtClean="0">
                <a:latin typeface="+mj-ea"/>
                <a:ea typeface="+mj-ea"/>
              </a:rPr>
              <a:t>.</a:t>
            </a:r>
            <a:endParaRPr lang="en-US" altLang="ko-KR" sz="2800" dirty="0">
              <a:latin typeface="+mj-ea"/>
              <a:ea typeface="+mj-ea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611560" y="3022344"/>
            <a:ext cx="7992888" cy="1029600"/>
          </a:xfrm>
          <a:custGeom>
            <a:avLst/>
            <a:gdLst>
              <a:gd name="connsiteX0" fmla="*/ 0 w 7992888"/>
              <a:gd name="connsiteY0" fmla="*/ 171603 h 1029600"/>
              <a:gd name="connsiteX1" fmla="*/ 171603 w 7992888"/>
              <a:gd name="connsiteY1" fmla="*/ 0 h 1029600"/>
              <a:gd name="connsiteX2" fmla="*/ 7821285 w 7992888"/>
              <a:gd name="connsiteY2" fmla="*/ 0 h 1029600"/>
              <a:gd name="connsiteX3" fmla="*/ 7992888 w 7992888"/>
              <a:gd name="connsiteY3" fmla="*/ 171603 h 1029600"/>
              <a:gd name="connsiteX4" fmla="*/ 7992888 w 7992888"/>
              <a:gd name="connsiteY4" fmla="*/ 857997 h 1029600"/>
              <a:gd name="connsiteX5" fmla="*/ 7821285 w 7992888"/>
              <a:gd name="connsiteY5" fmla="*/ 1029600 h 1029600"/>
              <a:gd name="connsiteX6" fmla="*/ 171603 w 7992888"/>
              <a:gd name="connsiteY6" fmla="*/ 1029600 h 1029600"/>
              <a:gd name="connsiteX7" fmla="*/ 0 w 7992888"/>
              <a:gd name="connsiteY7" fmla="*/ 857997 h 1029600"/>
              <a:gd name="connsiteX8" fmla="*/ 0 w 7992888"/>
              <a:gd name="connsiteY8" fmla="*/ 171603 h 102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92888" h="1029600">
                <a:moveTo>
                  <a:pt x="0" y="171603"/>
                </a:moveTo>
                <a:cubicBezTo>
                  <a:pt x="0" y="76829"/>
                  <a:pt x="76829" y="0"/>
                  <a:pt x="171603" y="0"/>
                </a:cubicBezTo>
                <a:lnTo>
                  <a:pt x="7821285" y="0"/>
                </a:lnTo>
                <a:cubicBezTo>
                  <a:pt x="7916059" y="0"/>
                  <a:pt x="7992888" y="76829"/>
                  <a:pt x="7992888" y="171603"/>
                </a:cubicBezTo>
                <a:lnTo>
                  <a:pt x="7992888" y="857997"/>
                </a:lnTo>
                <a:cubicBezTo>
                  <a:pt x="7992888" y="952771"/>
                  <a:pt x="7916059" y="1029600"/>
                  <a:pt x="7821285" y="1029600"/>
                </a:cubicBezTo>
                <a:lnTo>
                  <a:pt x="171603" y="1029600"/>
                </a:lnTo>
                <a:cubicBezTo>
                  <a:pt x="76829" y="1029600"/>
                  <a:pt x="0" y="952771"/>
                  <a:pt x="0" y="857997"/>
                </a:cubicBezTo>
                <a:lnTo>
                  <a:pt x="0" y="171603"/>
                </a:lnTo>
                <a:close/>
              </a:path>
            </a:pathLst>
          </a:cu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941" tIns="156941" rIns="156941" bIns="156941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Aft>
                <a:spcPct val="35000"/>
              </a:spcAft>
            </a:pPr>
            <a:r>
              <a:rPr lang="en-US" altLang="ko-KR" b="1" dirty="0" smtClean="0">
                <a:solidFill>
                  <a:prstClr val="white"/>
                </a:solidFill>
              </a:rPr>
              <a:t>‘</a:t>
            </a:r>
            <a:r>
              <a:rPr lang="ko-KR" altLang="en-US" b="1" dirty="0" smtClean="0">
                <a:solidFill>
                  <a:prstClr val="white"/>
                </a:solidFill>
              </a:rPr>
              <a:t>이 사람</a:t>
            </a:r>
            <a:r>
              <a:rPr lang="en-US" altLang="ko-KR" b="1" dirty="0" smtClean="0">
                <a:solidFill>
                  <a:prstClr val="white"/>
                </a:solidFill>
              </a:rPr>
              <a:t>(</a:t>
            </a:r>
            <a:r>
              <a:rPr lang="ko-KR" altLang="en-US" b="1" dirty="0" smtClean="0">
                <a:solidFill>
                  <a:prstClr val="white"/>
                </a:solidFill>
              </a:rPr>
              <a:t>자녀</a:t>
            </a:r>
            <a:r>
              <a:rPr lang="en-US" altLang="ko-KR" b="1" dirty="0" smtClean="0">
                <a:solidFill>
                  <a:prstClr val="white"/>
                </a:solidFill>
              </a:rPr>
              <a:t>) </a:t>
            </a:r>
            <a:r>
              <a:rPr lang="ko-KR" altLang="en-US" sz="3600" b="1" dirty="0" smtClean="0">
                <a:solidFill>
                  <a:prstClr val="white"/>
                </a:solidFill>
              </a:rPr>
              <a:t>마음</a:t>
            </a:r>
            <a:r>
              <a:rPr lang="ko-KR" altLang="en-US" b="1" dirty="0" smtClean="0">
                <a:solidFill>
                  <a:prstClr val="white"/>
                </a:solidFill>
              </a:rPr>
              <a:t>이 어땠을까</a:t>
            </a:r>
            <a:r>
              <a:rPr lang="en-US" altLang="ko-KR" b="1" dirty="0" smtClean="0">
                <a:solidFill>
                  <a:prstClr val="white"/>
                </a:solidFill>
              </a:rPr>
              <a:t>?’</a:t>
            </a:r>
            <a:endParaRPr lang="ko-KR" altLang="en-US" b="1" dirty="0">
              <a:solidFill>
                <a:prstClr val="white"/>
              </a:solidFill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611560" y="4210344"/>
            <a:ext cx="7992888" cy="1029600"/>
          </a:xfrm>
          <a:custGeom>
            <a:avLst/>
            <a:gdLst>
              <a:gd name="connsiteX0" fmla="*/ 0 w 7992888"/>
              <a:gd name="connsiteY0" fmla="*/ 171603 h 1029600"/>
              <a:gd name="connsiteX1" fmla="*/ 171603 w 7992888"/>
              <a:gd name="connsiteY1" fmla="*/ 0 h 1029600"/>
              <a:gd name="connsiteX2" fmla="*/ 7821285 w 7992888"/>
              <a:gd name="connsiteY2" fmla="*/ 0 h 1029600"/>
              <a:gd name="connsiteX3" fmla="*/ 7992888 w 7992888"/>
              <a:gd name="connsiteY3" fmla="*/ 171603 h 1029600"/>
              <a:gd name="connsiteX4" fmla="*/ 7992888 w 7992888"/>
              <a:gd name="connsiteY4" fmla="*/ 857997 h 1029600"/>
              <a:gd name="connsiteX5" fmla="*/ 7821285 w 7992888"/>
              <a:gd name="connsiteY5" fmla="*/ 1029600 h 1029600"/>
              <a:gd name="connsiteX6" fmla="*/ 171603 w 7992888"/>
              <a:gd name="connsiteY6" fmla="*/ 1029600 h 1029600"/>
              <a:gd name="connsiteX7" fmla="*/ 0 w 7992888"/>
              <a:gd name="connsiteY7" fmla="*/ 857997 h 1029600"/>
              <a:gd name="connsiteX8" fmla="*/ 0 w 7992888"/>
              <a:gd name="connsiteY8" fmla="*/ 171603 h 102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92888" h="1029600">
                <a:moveTo>
                  <a:pt x="0" y="171603"/>
                </a:moveTo>
                <a:cubicBezTo>
                  <a:pt x="0" y="76829"/>
                  <a:pt x="76829" y="0"/>
                  <a:pt x="171603" y="0"/>
                </a:cubicBezTo>
                <a:lnTo>
                  <a:pt x="7821285" y="0"/>
                </a:lnTo>
                <a:cubicBezTo>
                  <a:pt x="7916059" y="0"/>
                  <a:pt x="7992888" y="76829"/>
                  <a:pt x="7992888" y="171603"/>
                </a:cubicBezTo>
                <a:lnTo>
                  <a:pt x="7992888" y="857997"/>
                </a:lnTo>
                <a:cubicBezTo>
                  <a:pt x="7992888" y="952771"/>
                  <a:pt x="7916059" y="1029600"/>
                  <a:pt x="7821285" y="1029600"/>
                </a:cubicBezTo>
                <a:lnTo>
                  <a:pt x="171603" y="1029600"/>
                </a:lnTo>
                <a:cubicBezTo>
                  <a:pt x="76829" y="1029600"/>
                  <a:pt x="0" y="952771"/>
                  <a:pt x="0" y="857997"/>
                </a:cubicBezTo>
                <a:lnTo>
                  <a:pt x="0" y="171603"/>
                </a:lnTo>
                <a:close/>
              </a:path>
            </a:pathLst>
          </a:cu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5132"/>
              <a:satOff val="-8440"/>
              <a:lumOff val="-1373"/>
              <a:alphaOff val="0"/>
            </a:schemeClr>
          </a:fillRef>
          <a:effectRef idx="1">
            <a:schemeClr val="accent3">
              <a:hueOff val="5625132"/>
              <a:satOff val="-8440"/>
              <a:lumOff val="-137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941" tIns="156941" rIns="156941" bIns="156941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Aft>
                <a:spcPct val="35000"/>
              </a:spcAft>
            </a:pPr>
            <a:r>
              <a:rPr lang="en-US" altLang="ko-KR" b="1" dirty="0" smtClean="0">
                <a:solidFill>
                  <a:prstClr val="white"/>
                </a:solidFill>
              </a:rPr>
              <a:t>‘</a:t>
            </a:r>
            <a:r>
              <a:rPr lang="ko-KR" altLang="en-US" b="1" dirty="0" smtClean="0">
                <a:solidFill>
                  <a:prstClr val="white"/>
                </a:solidFill>
              </a:rPr>
              <a:t>이 사람</a:t>
            </a:r>
            <a:r>
              <a:rPr lang="en-US" altLang="ko-KR" b="1" dirty="0" smtClean="0">
                <a:solidFill>
                  <a:prstClr val="white"/>
                </a:solidFill>
              </a:rPr>
              <a:t>(</a:t>
            </a:r>
            <a:r>
              <a:rPr lang="ko-KR" altLang="en-US" b="1" dirty="0" smtClean="0">
                <a:solidFill>
                  <a:prstClr val="white"/>
                </a:solidFill>
              </a:rPr>
              <a:t>자녀</a:t>
            </a:r>
            <a:r>
              <a:rPr lang="en-US" altLang="ko-KR" b="1" dirty="0" smtClean="0">
                <a:solidFill>
                  <a:prstClr val="white"/>
                </a:solidFill>
              </a:rPr>
              <a:t>) </a:t>
            </a:r>
            <a:r>
              <a:rPr lang="ko-KR" altLang="en-US" sz="3600" b="1" dirty="0" smtClean="0">
                <a:solidFill>
                  <a:prstClr val="white"/>
                </a:solidFill>
              </a:rPr>
              <a:t>감정</a:t>
            </a:r>
            <a:r>
              <a:rPr lang="ko-KR" altLang="en-US" b="1" dirty="0" smtClean="0">
                <a:solidFill>
                  <a:prstClr val="white"/>
                </a:solidFill>
              </a:rPr>
              <a:t>이 어땠을까</a:t>
            </a:r>
            <a:r>
              <a:rPr lang="en-US" altLang="ko-KR" b="1" dirty="0" smtClean="0">
                <a:solidFill>
                  <a:prstClr val="white"/>
                </a:solidFill>
              </a:rPr>
              <a:t>?’</a:t>
            </a:r>
            <a:endParaRPr lang="ko-KR" altLang="en-US" b="1" dirty="0">
              <a:solidFill>
                <a:prstClr val="white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611560" y="5398344"/>
            <a:ext cx="7992888" cy="1029600"/>
          </a:xfrm>
          <a:custGeom>
            <a:avLst/>
            <a:gdLst>
              <a:gd name="connsiteX0" fmla="*/ 0 w 7992888"/>
              <a:gd name="connsiteY0" fmla="*/ 171603 h 1029600"/>
              <a:gd name="connsiteX1" fmla="*/ 171603 w 7992888"/>
              <a:gd name="connsiteY1" fmla="*/ 0 h 1029600"/>
              <a:gd name="connsiteX2" fmla="*/ 7821285 w 7992888"/>
              <a:gd name="connsiteY2" fmla="*/ 0 h 1029600"/>
              <a:gd name="connsiteX3" fmla="*/ 7992888 w 7992888"/>
              <a:gd name="connsiteY3" fmla="*/ 171603 h 1029600"/>
              <a:gd name="connsiteX4" fmla="*/ 7992888 w 7992888"/>
              <a:gd name="connsiteY4" fmla="*/ 857997 h 1029600"/>
              <a:gd name="connsiteX5" fmla="*/ 7821285 w 7992888"/>
              <a:gd name="connsiteY5" fmla="*/ 1029600 h 1029600"/>
              <a:gd name="connsiteX6" fmla="*/ 171603 w 7992888"/>
              <a:gd name="connsiteY6" fmla="*/ 1029600 h 1029600"/>
              <a:gd name="connsiteX7" fmla="*/ 0 w 7992888"/>
              <a:gd name="connsiteY7" fmla="*/ 857997 h 1029600"/>
              <a:gd name="connsiteX8" fmla="*/ 0 w 7992888"/>
              <a:gd name="connsiteY8" fmla="*/ 171603 h 102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92888" h="1029600">
                <a:moveTo>
                  <a:pt x="0" y="171603"/>
                </a:moveTo>
                <a:cubicBezTo>
                  <a:pt x="0" y="76829"/>
                  <a:pt x="76829" y="0"/>
                  <a:pt x="171603" y="0"/>
                </a:cubicBezTo>
                <a:lnTo>
                  <a:pt x="7821285" y="0"/>
                </a:lnTo>
                <a:cubicBezTo>
                  <a:pt x="7916059" y="0"/>
                  <a:pt x="7992888" y="76829"/>
                  <a:pt x="7992888" y="171603"/>
                </a:cubicBezTo>
                <a:lnTo>
                  <a:pt x="7992888" y="857997"/>
                </a:lnTo>
                <a:cubicBezTo>
                  <a:pt x="7992888" y="952771"/>
                  <a:pt x="7916059" y="1029600"/>
                  <a:pt x="7821285" y="1029600"/>
                </a:cubicBezTo>
                <a:lnTo>
                  <a:pt x="171603" y="1029600"/>
                </a:lnTo>
                <a:cubicBezTo>
                  <a:pt x="76829" y="1029600"/>
                  <a:pt x="0" y="952771"/>
                  <a:pt x="0" y="857997"/>
                </a:cubicBezTo>
                <a:lnTo>
                  <a:pt x="0" y="171603"/>
                </a:lnTo>
                <a:close/>
              </a:path>
            </a:pathLst>
          </a:cu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50264"/>
              <a:satOff val="-16880"/>
              <a:lumOff val="-2745"/>
              <a:alphaOff val="0"/>
            </a:schemeClr>
          </a:fillRef>
          <a:effectRef idx="1">
            <a:schemeClr val="accent3">
              <a:hueOff val="11250264"/>
              <a:satOff val="-16880"/>
              <a:lumOff val="-274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941" tIns="156941" rIns="156941" bIns="156941" numCol="1" spcCol="1270" anchor="ctr" anchorCtr="0">
            <a:noAutofit/>
          </a:bodyPr>
          <a:lstStyle/>
          <a:p>
            <a:pPr algn="ctr" defTabSz="1244600">
              <a:lnSpc>
                <a:spcPct val="90000"/>
              </a:lnSpc>
              <a:spcAft>
                <a:spcPct val="35000"/>
              </a:spcAft>
            </a:pPr>
            <a:r>
              <a:rPr lang="en-US" altLang="ko-KR" b="1" dirty="0" smtClean="0">
                <a:solidFill>
                  <a:prstClr val="white"/>
                </a:solidFill>
              </a:rPr>
              <a:t>‘</a:t>
            </a:r>
            <a:r>
              <a:rPr lang="ko-KR" altLang="en-US" b="1" dirty="0" smtClean="0">
                <a:solidFill>
                  <a:prstClr val="white"/>
                </a:solidFill>
              </a:rPr>
              <a:t>이 사람</a:t>
            </a:r>
            <a:r>
              <a:rPr lang="en-US" altLang="ko-KR" b="1" dirty="0" smtClean="0">
                <a:solidFill>
                  <a:prstClr val="white"/>
                </a:solidFill>
              </a:rPr>
              <a:t>(</a:t>
            </a:r>
            <a:r>
              <a:rPr lang="ko-KR" altLang="en-US" b="1" dirty="0" smtClean="0">
                <a:solidFill>
                  <a:prstClr val="white"/>
                </a:solidFill>
              </a:rPr>
              <a:t>자녀</a:t>
            </a:r>
            <a:r>
              <a:rPr lang="en-US" altLang="ko-KR" b="1" dirty="0" smtClean="0">
                <a:solidFill>
                  <a:prstClr val="white"/>
                </a:solidFill>
              </a:rPr>
              <a:t>) </a:t>
            </a:r>
            <a:r>
              <a:rPr lang="ko-KR" altLang="en-US" sz="3600" b="1" dirty="0" smtClean="0">
                <a:solidFill>
                  <a:prstClr val="white"/>
                </a:solidFill>
              </a:rPr>
              <a:t>기분</a:t>
            </a:r>
            <a:r>
              <a:rPr lang="ko-KR" altLang="en-US" b="1" dirty="0" smtClean="0">
                <a:solidFill>
                  <a:prstClr val="white"/>
                </a:solidFill>
              </a:rPr>
              <a:t>이 어땠을까</a:t>
            </a:r>
            <a:r>
              <a:rPr lang="en-US" altLang="ko-KR" b="1" dirty="0" smtClean="0">
                <a:solidFill>
                  <a:prstClr val="white"/>
                </a:solidFill>
              </a:rPr>
              <a:t>?’</a:t>
            </a:r>
            <a:endParaRPr lang="ko-KR" altLang="en-U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8556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97392" y="6462355"/>
            <a:ext cx="2133600" cy="365125"/>
          </a:xfrm>
        </p:spPr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다이어그램 6"/>
          <p:cNvGraphicFramePr/>
          <p:nvPr>
            <p:extLst>
              <p:ext uri="{D42A27DB-BD31-4B8C-83A1-F6EECF244321}">
                <p14:modId xmlns:p14="http://schemas.microsoft.com/office/powerpoint/2010/main" val="1121329439"/>
              </p:ext>
            </p:extLst>
          </p:nvPr>
        </p:nvGraphicFramePr>
        <p:xfrm>
          <a:off x="179512" y="1140491"/>
          <a:ext cx="8496944" cy="5216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마음 대화 훈련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118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3428976"/>
            <a:ext cx="9144000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9156" name="슬라이드 번호 개체 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E003E93-24A2-4EF8-A24E-8ADC56004E03}" type="slidenum">
              <a:rPr lang="en-US" altLang="ko-KR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/>
              <a:t>23</a:t>
            </a:fld>
            <a:endParaRPr lang="en-US" altLang="ko-KR" smtClean="0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180227" name="Oval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ellipse">
            <a:avLst/>
          </a:prstGeom>
          <a:gradFill rotWithShape="1">
            <a:gsLst>
              <a:gs pos="0">
                <a:srgbClr val="92CDD2"/>
              </a:gs>
              <a:gs pos="100000">
                <a:srgbClr val="00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rgbClr val="BBE0E3"/>
              </a:buClr>
              <a:buSzPct val="80000"/>
              <a:buFont typeface="Wingdings 2" pitchFamily="18" charset="2"/>
              <a:buNone/>
              <a:defRPr/>
            </a:pPr>
            <a:r>
              <a:rPr kumimoji="0" lang="ko-KR" altLang="en-US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치유와 성장</a:t>
            </a:r>
            <a:r>
              <a:rPr kumimoji="0" lang="en-US" altLang="ko-KR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,</a:t>
            </a:r>
            <a:r>
              <a:rPr kumimoji="0" lang="ko-KR" altLang="en-US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 </a:t>
            </a:r>
            <a:endParaRPr kumimoji="0" lang="en-US" altLang="ko-KR" sz="5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rgbClr val="BBE0E3"/>
              </a:buClr>
              <a:buSzPct val="80000"/>
              <a:buFont typeface="Wingdings 2" pitchFamily="18" charset="2"/>
              <a:buNone/>
              <a:defRPr/>
            </a:pPr>
            <a:r>
              <a:rPr kumimoji="0" lang="ko-KR" altLang="en-US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</a:t>
            </a:r>
            <a:endParaRPr kumimoji="0" lang="en-US" altLang="ko-KR" sz="5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rgbClr val="BBE0E3"/>
              </a:buClr>
              <a:buSzPct val="80000"/>
              <a:buFont typeface="Wingdings 2" pitchFamily="18" charset="2"/>
              <a:buNone/>
              <a:defRPr/>
            </a:pPr>
            <a:r>
              <a:rPr kumimoji="0" lang="ko-KR" altLang="en-US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자녀에게  </a:t>
            </a:r>
            <a:endParaRPr kumimoji="0" lang="en-US" altLang="ko-KR" sz="5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rgbClr val="BBE0E3"/>
              </a:buClr>
              <a:buSzPct val="80000"/>
              <a:buFont typeface="Wingdings 2" pitchFamily="18" charset="2"/>
              <a:buNone/>
              <a:defRPr/>
            </a:pPr>
            <a:r>
              <a:rPr kumimoji="0" lang="ko-KR" altLang="en-US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물려줘야 할 최고의 유산</a:t>
            </a:r>
            <a:endParaRPr kumimoji="0" lang="en-US" altLang="ko-KR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05751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5832" y="2060848"/>
            <a:ext cx="8712968" cy="2880320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sz="5400" b="1" dirty="0" smtClean="0">
                <a:latin typeface="+mn-ea"/>
                <a:ea typeface="+mn-ea"/>
              </a:rPr>
              <a:t>4. </a:t>
            </a:r>
            <a:r>
              <a:rPr lang="ko-KR" altLang="en-US" sz="5400" b="1" dirty="0">
                <a:latin typeface="+mn-ea"/>
                <a:ea typeface="+mn-ea"/>
              </a:rPr>
              <a:t> </a:t>
            </a:r>
            <a:r>
              <a:rPr lang="ko-KR" altLang="en-US" sz="5400" b="1" dirty="0" smtClean="0">
                <a:latin typeface="+mn-ea"/>
                <a:ea typeface="+mn-ea"/>
              </a:rPr>
              <a:t>미래를 </a:t>
            </a:r>
            <a:r>
              <a:rPr lang="ko-KR" altLang="en-US" sz="5400" b="1" dirty="0" smtClean="0">
                <a:latin typeface="+mn-ea"/>
                <a:ea typeface="+mn-ea"/>
              </a:rPr>
              <a:t>위한 </a:t>
            </a:r>
            <a:r>
              <a:rPr lang="en-US" altLang="ko-KR" sz="5400" b="1" dirty="0" smtClean="0">
                <a:latin typeface="+mn-ea"/>
                <a:ea typeface="+mn-ea"/>
              </a:rPr>
              <a:t/>
            </a:r>
            <a:br>
              <a:rPr lang="en-US" altLang="ko-KR" sz="5400" b="1" dirty="0" smtClean="0">
                <a:latin typeface="+mn-ea"/>
                <a:ea typeface="+mn-ea"/>
              </a:rPr>
            </a:br>
            <a:r>
              <a:rPr lang="en-US" altLang="ko-KR" sz="5400" b="1" dirty="0">
                <a:latin typeface="+mn-ea"/>
                <a:ea typeface="+mn-ea"/>
              </a:rPr>
              <a:t> </a:t>
            </a:r>
            <a:r>
              <a:rPr lang="en-US" altLang="ko-KR" sz="5400" b="1" dirty="0" smtClean="0">
                <a:latin typeface="+mn-ea"/>
                <a:ea typeface="+mn-ea"/>
              </a:rPr>
              <a:t>   </a:t>
            </a:r>
            <a:r>
              <a:rPr lang="ko-KR" altLang="en-US" sz="5400" b="1" dirty="0" smtClean="0">
                <a:latin typeface="+mn-ea"/>
                <a:ea typeface="+mn-ea"/>
              </a:rPr>
              <a:t>치유와 성장 </a:t>
            </a:r>
            <a:r>
              <a:rPr lang="ko-KR" altLang="en-US" sz="5400" b="1" dirty="0" smtClean="0">
                <a:latin typeface="+mn-ea"/>
                <a:ea typeface="+mn-ea"/>
              </a:rPr>
              <a:t>솔루션</a:t>
            </a:r>
          </a:p>
        </p:txBody>
      </p:sp>
    </p:spTree>
    <p:extLst>
      <p:ext uri="{BB962C8B-B14F-4D97-AF65-F5344CB8AC3E}">
        <p14:creationId xmlns:p14="http://schemas.microsoft.com/office/powerpoint/2010/main" val="664410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2096" y="1844824"/>
            <a:ext cx="8986584" cy="2808312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b="1" dirty="0" smtClean="0">
                <a:latin typeface="+mn-ea"/>
                <a:ea typeface="+mn-ea"/>
              </a:rPr>
              <a:t> 우리 모두가 </a:t>
            </a:r>
            <a:r>
              <a:rPr lang="ko-KR" altLang="en-US" sz="5400" b="1" dirty="0" smtClean="0">
                <a:latin typeface="+mn-ea"/>
                <a:ea typeface="+mn-ea"/>
              </a:rPr>
              <a:t>치유하는 </a:t>
            </a:r>
            <a:r>
              <a:rPr lang="en-US" altLang="ko-KR" sz="5400" b="1" dirty="0" smtClean="0">
                <a:latin typeface="+mn-ea"/>
                <a:ea typeface="+mn-ea"/>
              </a:rPr>
              <a:t/>
            </a:r>
            <a:br>
              <a:rPr lang="en-US" altLang="ko-KR" sz="5400" b="1" dirty="0" smtClean="0">
                <a:latin typeface="+mn-ea"/>
                <a:ea typeface="+mn-ea"/>
              </a:rPr>
            </a:br>
            <a:r>
              <a:rPr lang="ko-KR" altLang="en-US" sz="5400" b="1" dirty="0" smtClean="0">
                <a:latin typeface="+mn-ea"/>
                <a:ea typeface="+mn-ea"/>
              </a:rPr>
              <a:t>삶으로 가야 </a:t>
            </a:r>
            <a:r>
              <a:rPr lang="ko-KR" altLang="en-US" sz="5400" b="1" dirty="0" smtClean="0">
                <a:latin typeface="+mn-ea"/>
                <a:ea typeface="+mn-ea"/>
              </a:rPr>
              <a:t>하는 이유</a:t>
            </a:r>
          </a:p>
        </p:txBody>
      </p:sp>
    </p:spTree>
    <p:extLst>
      <p:ext uri="{BB962C8B-B14F-4D97-AF65-F5344CB8AC3E}">
        <p14:creationId xmlns:p14="http://schemas.microsoft.com/office/powerpoint/2010/main" val="317405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97392" y="6462355"/>
            <a:ext cx="2133600" cy="365125"/>
          </a:xfrm>
        </p:spPr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7501458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ko-KR" altLang="en-US" sz="4000" b="1" dirty="0" smtClean="0">
                <a:latin typeface="+mj-ea"/>
                <a:ea typeface="+mj-ea"/>
              </a:rPr>
              <a:t>치유와 성장</a:t>
            </a:r>
            <a:r>
              <a:rPr lang="en-US" altLang="ko-KR" sz="4000" b="1" dirty="0" smtClean="0">
                <a:latin typeface="+mj-ea"/>
                <a:ea typeface="+mj-ea"/>
              </a:rPr>
              <a:t>(</a:t>
            </a:r>
            <a:r>
              <a:rPr lang="ko-KR" altLang="en-US" sz="4000" b="1" dirty="0" smtClean="0">
                <a:latin typeface="+mj-ea"/>
                <a:ea typeface="+mj-ea"/>
              </a:rPr>
              <a:t>계란과 공의 차이</a:t>
            </a:r>
            <a:r>
              <a:rPr lang="en-US" altLang="ko-KR" sz="4000" b="1" dirty="0" smtClean="0">
                <a:latin typeface="+mj-ea"/>
                <a:ea typeface="+mj-ea"/>
              </a:rPr>
              <a:t>)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967024" y="1156688"/>
            <a:ext cx="7488832" cy="445034"/>
          </a:xfrm>
          <a:prstGeom prst="rect">
            <a:avLst/>
          </a:prstGeom>
        </p:spPr>
        <p:txBody>
          <a:bodyPr lIns="90426" tIns="45215" rIns="90426" bIns="45215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HY울릉도M" pitchFamily="18" charset="-127"/>
                <a:ea typeface="HY울릉도M" pitchFamily="18" charset="-127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bg1"/>
                </a:solidFill>
                <a:latin typeface="굴림" pitchFamily="50" charset="-127"/>
                <a:ea typeface="굴림" pitchFamily="50" charset="-127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bg1"/>
                </a:solidFill>
                <a:latin typeface="굴림" pitchFamily="50" charset="-127"/>
                <a:ea typeface="굴림" pitchFamily="50" charset="-127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bg1"/>
                </a:solidFill>
                <a:latin typeface="굴림" pitchFamily="50" charset="-127"/>
                <a:ea typeface="굴림" pitchFamily="50" charset="-127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bg1"/>
                </a:solidFill>
                <a:latin typeface="굴림" pitchFamily="50" charset="-127"/>
                <a:ea typeface="굴림" pitchFamily="50" charset="-127"/>
              </a:defRPr>
            </a:lvl5pPr>
            <a:lvl6pPr marL="443442" algn="l" rtl="0" fontAlgn="base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1"/>
                </a:solidFill>
                <a:latin typeface="Arial" pitchFamily="34" charset="0"/>
              </a:defRPr>
            </a:lvl6pPr>
            <a:lvl7pPr marL="886889" algn="l" rtl="0" fontAlgn="base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1"/>
                </a:solidFill>
                <a:latin typeface="Arial" pitchFamily="34" charset="0"/>
              </a:defRPr>
            </a:lvl7pPr>
            <a:lvl8pPr marL="1330341" algn="l" rtl="0" fontAlgn="base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1"/>
                </a:solidFill>
                <a:latin typeface="Arial" pitchFamily="34" charset="0"/>
              </a:defRPr>
            </a:lvl8pPr>
            <a:lvl9pPr marL="1773779" algn="l" rtl="0" fontAlgn="base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l"/>
            <a:r>
              <a:rPr lang="ko-KR" altLang="en-US" sz="29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상처를 치유하고 더 행복해질 수 있는 사</a:t>
            </a:r>
            <a:r>
              <a:rPr lang="ko-KR" altLang="en-US" sz="29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람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1956744" y="1940067"/>
            <a:ext cx="5479411" cy="2852432"/>
            <a:chOff x="2140476" y="1931529"/>
            <a:chExt cx="5479411" cy="2852432"/>
          </a:xfrm>
        </p:grpSpPr>
        <p:sp>
          <p:nvSpPr>
            <p:cNvPr id="9" name="Freeform 4"/>
            <p:cNvSpPr>
              <a:spLocks/>
            </p:cNvSpPr>
            <p:nvPr/>
          </p:nvSpPr>
          <p:spPr bwMode="auto">
            <a:xfrm>
              <a:off x="2140476" y="1931529"/>
              <a:ext cx="4860189" cy="27744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8"/>
                </a:cxn>
                <a:cxn ang="0">
                  <a:pos x="2132" y="1588"/>
                </a:cxn>
              </a:cxnLst>
              <a:rect l="0" t="0" r="r" b="b"/>
              <a:pathLst>
                <a:path w="2132" h="1588">
                  <a:moveTo>
                    <a:pt x="0" y="0"/>
                  </a:moveTo>
                  <a:lnTo>
                    <a:pt x="0" y="1588"/>
                  </a:lnTo>
                  <a:lnTo>
                    <a:pt x="2132" y="158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3236" tIns="46619" rIns="93236" bIns="46619"/>
            <a:lstStyle/>
            <a:p>
              <a:endParaRPr lang="ko-KR" altLang="en-US" sz="2000" dirty="0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2146093" y="3416676"/>
              <a:ext cx="4130675" cy="9350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44" y="0"/>
                </a:cxn>
                <a:cxn ang="0">
                  <a:pos x="544" y="590"/>
                </a:cxn>
                <a:cxn ang="0">
                  <a:pos x="1814" y="590"/>
                </a:cxn>
              </a:cxnLst>
              <a:rect l="0" t="0" r="r" b="b"/>
              <a:pathLst>
                <a:path w="1814" h="590">
                  <a:moveTo>
                    <a:pt x="0" y="0"/>
                  </a:moveTo>
                  <a:lnTo>
                    <a:pt x="544" y="0"/>
                  </a:lnTo>
                  <a:lnTo>
                    <a:pt x="544" y="590"/>
                  </a:lnTo>
                  <a:lnTo>
                    <a:pt x="1814" y="59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3236" tIns="46619" rIns="93236" bIns="46619"/>
            <a:lstStyle/>
            <a:p>
              <a:endParaRPr lang="ko-KR" altLang="en-US" sz="2000" dirty="0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3384342" y="3272220"/>
              <a:ext cx="3100387" cy="1079501"/>
            </a:xfrm>
            <a:custGeom>
              <a:avLst/>
              <a:gdLst/>
              <a:ahLst/>
              <a:cxnLst>
                <a:cxn ang="0">
                  <a:pos x="0" y="681"/>
                </a:cxn>
                <a:cxn ang="0">
                  <a:pos x="136" y="227"/>
                </a:cxn>
                <a:cxn ang="0">
                  <a:pos x="409" y="46"/>
                </a:cxn>
                <a:cxn ang="0">
                  <a:pos x="1361" y="0"/>
                </a:cxn>
              </a:cxnLst>
              <a:rect l="0" t="0" r="r" b="b"/>
              <a:pathLst>
                <a:path w="1361" h="681">
                  <a:moveTo>
                    <a:pt x="0" y="681"/>
                  </a:moveTo>
                  <a:cubicBezTo>
                    <a:pt x="34" y="507"/>
                    <a:pt x="68" y="333"/>
                    <a:pt x="136" y="227"/>
                  </a:cubicBezTo>
                  <a:cubicBezTo>
                    <a:pt x="204" y="121"/>
                    <a:pt x="205" y="84"/>
                    <a:pt x="409" y="46"/>
                  </a:cubicBezTo>
                  <a:cubicBezTo>
                    <a:pt x="613" y="8"/>
                    <a:pt x="987" y="4"/>
                    <a:pt x="1361" y="0"/>
                  </a:cubicBezTo>
                </a:path>
              </a:pathLst>
            </a:custGeom>
            <a:noFill/>
            <a:ln w="38100" cmpd="sng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lIns="93236" tIns="46619" rIns="93236" bIns="46619"/>
            <a:lstStyle/>
            <a:p>
              <a:endParaRPr lang="ko-KR" altLang="en-US" sz="2000" dirty="0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384336" y="2074827"/>
              <a:ext cx="3104453" cy="2276894"/>
            </a:xfrm>
            <a:custGeom>
              <a:avLst/>
              <a:gdLst/>
              <a:ahLst/>
              <a:cxnLst>
                <a:cxn ang="0">
                  <a:pos x="0" y="1089"/>
                </a:cxn>
                <a:cxn ang="0">
                  <a:pos x="227" y="272"/>
                </a:cxn>
                <a:cxn ang="0">
                  <a:pos x="545" y="45"/>
                </a:cxn>
                <a:cxn ang="0">
                  <a:pos x="1316" y="0"/>
                </a:cxn>
              </a:cxnLst>
              <a:rect l="0" t="0" r="r" b="b"/>
              <a:pathLst>
                <a:path w="1316" h="1089">
                  <a:moveTo>
                    <a:pt x="0" y="1089"/>
                  </a:moveTo>
                  <a:cubicBezTo>
                    <a:pt x="68" y="767"/>
                    <a:pt x="136" y="446"/>
                    <a:pt x="227" y="272"/>
                  </a:cubicBezTo>
                  <a:cubicBezTo>
                    <a:pt x="318" y="98"/>
                    <a:pt x="364" y="90"/>
                    <a:pt x="545" y="45"/>
                  </a:cubicBezTo>
                  <a:cubicBezTo>
                    <a:pt x="726" y="0"/>
                    <a:pt x="1021" y="0"/>
                    <a:pt x="1316" y="0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lIns="93236" tIns="46619" rIns="93236" bIns="46619"/>
            <a:lstStyle/>
            <a:p>
              <a:endParaRPr lang="ko-KR" altLang="en-US" sz="2000" dirty="0"/>
            </a:p>
          </p:txBody>
        </p:sp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6639509" y="1931530"/>
              <a:ext cx="928688" cy="376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3236" tIns="46619" rIns="93236" bIns="466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800" dirty="0">
                  <a:latin typeface="HY울릉도M" pitchFamily="18" charset="-127"/>
                  <a:ea typeface="HY울릉도M" pitchFamily="18" charset="-127"/>
                </a:rPr>
                <a:t>성장</a:t>
              </a: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6691201" y="3156822"/>
              <a:ext cx="928686" cy="648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3236" tIns="46619" rIns="93236" bIns="466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800" dirty="0" smtClean="0">
                  <a:latin typeface="HY울릉도M" pitchFamily="18" charset="-127"/>
                  <a:ea typeface="HY울릉도M" pitchFamily="18" charset="-127"/>
                </a:rPr>
                <a:t>회복</a:t>
              </a:r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800" dirty="0" smtClean="0">
                  <a:latin typeface="HY울릉도M" pitchFamily="18" charset="-127"/>
                  <a:ea typeface="HY울릉도M" pitchFamily="18" charset="-127"/>
                </a:rPr>
                <a:t>치유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6639510" y="4135815"/>
              <a:ext cx="928686" cy="648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3236" tIns="46619" rIns="93236" bIns="466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800" dirty="0" smtClean="0">
                  <a:latin typeface="HY울릉도M" pitchFamily="18" charset="-127"/>
                  <a:ea typeface="HY울릉도M" pitchFamily="18" charset="-127"/>
                </a:rPr>
                <a:t>생존</a:t>
              </a:r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800" dirty="0" smtClean="0">
                  <a:latin typeface="HY울릉도M" pitchFamily="18" charset="-127"/>
                  <a:ea typeface="HY울릉도M" pitchFamily="18" charset="-127"/>
                </a:rPr>
                <a:t>불행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2568065" y="4020051"/>
              <a:ext cx="806020" cy="648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3236" tIns="46619" rIns="93236" bIns="466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sz="1800" dirty="0" smtClean="0">
                  <a:latin typeface="HY울릉도M" pitchFamily="18" charset="-127"/>
                  <a:ea typeface="HY울릉도M" pitchFamily="18" charset="-127"/>
                </a:rPr>
                <a:t>상처</a:t>
              </a:r>
              <a:r>
                <a:rPr lang="en-US" altLang="ko-KR" sz="1800" dirty="0" smtClean="0">
                  <a:latin typeface="HY울릉도M" pitchFamily="18" charset="-127"/>
                  <a:ea typeface="HY울릉도M" pitchFamily="18" charset="-127"/>
                </a:rPr>
                <a:t>/</a:t>
              </a:r>
              <a:r>
                <a:rPr lang="ko-KR" altLang="en-US" sz="1800" dirty="0" smtClean="0">
                  <a:latin typeface="HY울릉도M" pitchFamily="18" charset="-127"/>
                  <a:ea typeface="HY울릉도M" pitchFamily="18" charset="-127"/>
                </a:rPr>
                <a:t>시련</a:t>
              </a:r>
              <a:endParaRPr lang="ko-KR" altLang="en-US" sz="1800" dirty="0">
                <a:latin typeface="HY울릉도M" pitchFamily="18" charset="-127"/>
                <a:ea typeface="HY울릉도M" pitchFamily="18" charset="-127"/>
              </a:endParaRPr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114883" y="4790070"/>
            <a:ext cx="8831673" cy="1881304"/>
          </a:xfrm>
          <a:prstGeom prst="rect">
            <a:avLst/>
          </a:prstGeom>
        </p:spPr>
        <p:txBody>
          <a:bodyPr wrap="square" lIns="93236" tIns="46619" rIns="93236" bIns="46619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solidFill>
                  <a:srgbClr val="464646"/>
                </a:solidFill>
                <a:latin typeface="+mn-ea"/>
                <a:ea typeface="+mn-ea"/>
              </a:rPr>
              <a:t>자신에게</a:t>
            </a:r>
            <a:r>
              <a:rPr lang="en-US" altLang="ko-KR" sz="2000" dirty="0">
                <a:solidFill>
                  <a:srgbClr val="464646"/>
                </a:solidFill>
                <a:latin typeface="+mn-ea"/>
                <a:ea typeface="+mn-ea"/>
              </a:rPr>
              <a:t> </a:t>
            </a:r>
            <a:r>
              <a:rPr lang="ko-KR" altLang="en-US" sz="2000" dirty="0">
                <a:solidFill>
                  <a:srgbClr val="464646"/>
                </a:solidFill>
                <a:latin typeface="+mn-ea"/>
                <a:ea typeface="+mn-ea"/>
              </a:rPr>
              <a:t>닥치는 온갖 </a:t>
            </a:r>
            <a:r>
              <a:rPr lang="ko-KR" altLang="en-US" sz="2000" dirty="0" smtClean="0">
                <a:solidFill>
                  <a:srgbClr val="464646"/>
                </a:solidFill>
                <a:latin typeface="+mn-ea"/>
                <a:ea typeface="+mn-ea"/>
              </a:rPr>
              <a:t>상처와 시련을 </a:t>
            </a:r>
            <a:r>
              <a:rPr lang="ko-KR" altLang="en-US" sz="2000" dirty="0">
                <a:solidFill>
                  <a:srgbClr val="464646"/>
                </a:solidFill>
                <a:latin typeface="+mn-ea"/>
                <a:ea typeface="+mn-ea"/>
              </a:rPr>
              <a:t>오히려 도약의 발판으로 </a:t>
            </a:r>
            <a:r>
              <a:rPr lang="ko-KR" altLang="en-US" sz="2000" dirty="0" smtClean="0">
                <a:solidFill>
                  <a:srgbClr val="464646"/>
                </a:solidFill>
                <a:latin typeface="+mn-ea"/>
                <a:ea typeface="+mn-ea"/>
              </a:rPr>
              <a:t>삼아 성장시킬 수 있다</a:t>
            </a:r>
            <a:r>
              <a:rPr lang="en-US" altLang="ko-KR" sz="2000" dirty="0">
                <a:solidFill>
                  <a:srgbClr val="464646"/>
                </a:solidFill>
                <a:latin typeface="+mn-ea"/>
                <a:ea typeface="+mn-ea"/>
              </a:rPr>
              <a:t>. </a:t>
            </a:r>
            <a:r>
              <a:rPr lang="ko-KR" altLang="en-US" sz="2000" dirty="0" smtClean="0">
                <a:solidFill>
                  <a:srgbClr val="464646"/>
                </a:solidFill>
                <a:latin typeface="+mn-ea"/>
                <a:ea typeface="+mn-ea"/>
              </a:rPr>
              <a:t>위기상황에 </a:t>
            </a:r>
            <a:r>
              <a:rPr lang="ko-KR" altLang="en-US" sz="2000" dirty="0">
                <a:solidFill>
                  <a:srgbClr val="464646"/>
                </a:solidFill>
                <a:latin typeface="+mn-ea"/>
                <a:ea typeface="+mn-ea"/>
              </a:rPr>
              <a:t>직면했을 때 </a:t>
            </a:r>
            <a:r>
              <a:rPr lang="ko-KR" altLang="en-US" sz="2000" dirty="0" smtClean="0">
                <a:solidFill>
                  <a:srgbClr val="464646"/>
                </a:solidFill>
                <a:latin typeface="+mn-ea"/>
                <a:ea typeface="+mn-ea"/>
              </a:rPr>
              <a:t>문제를 해결하고 또한 시련으로부터 </a:t>
            </a:r>
            <a:r>
              <a:rPr lang="ko-KR" altLang="en-US" sz="2000" dirty="0">
                <a:solidFill>
                  <a:srgbClr val="464646"/>
                </a:solidFill>
                <a:latin typeface="+mn-ea"/>
                <a:ea typeface="+mn-ea"/>
              </a:rPr>
              <a:t>배울 수 있는 교훈에 집중함으로써 </a:t>
            </a:r>
            <a:r>
              <a:rPr lang="ko-KR" altLang="en-US" sz="2000" dirty="0" smtClean="0">
                <a:solidFill>
                  <a:srgbClr val="464646"/>
                </a:solidFill>
                <a:latin typeface="+mn-ea"/>
                <a:ea typeface="+mn-ea"/>
              </a:rPr>
              <a:t>상처를 치유하고 </a:t>
            </a:r>
            <a:r>
              <a:rPr lang="ko-KR" altLang="en-US" sz="2000" dirty="0" err="1" smtClean="0">
                <a:solidFill>
                  <a:srgbClr val="464646"/>
                </a:solidFill>
                <a:latin typeface="+mn-ea"/>
                <a:ea typeface="+mn-ea"/>
              </a:rPr>
              <a:t>한단계</a:t>
            </a:r>
            <a:r>
              <a:rPr lang="ko-KR" altLang="en-US" sz="2000" dirty="0" smtClean="0">
                <a:solidFill>
                  <a:srgbClr val="464646"/>
                </a:solidFill>
                <a:latin typeface="+mn-ea"/>
                <a:ea typeface="+mn-ea"/>
              </a:rPr>
              <a:t> 더 올라가 자신과 가족관계를 성장시키는 것</a:t>
            </a:r>
            <a:r>
              <a:rPr lang="en-US" altLang="ko-KR" sz="2000" dirty="0" smtClean="0">
                <a:solidFill>
                  <a:srgbClr val="464646"/>
                </a:solidFill>
                <a:latin typeface="+mn-ea"/>
                <a:ea typeface="+mn-ea"/>
              </a:rPr>
              <a:t>.</a:t>
            </a:r>
            <a:endParaRPr lang="en-US" altLang="ko-KR" sz="2000" dirty="0">
              <a:solidFill>
                <a:srgbClr val="464646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90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97392" y="6462355"/>
            <a:ext cx="2133600" cy="365125"/>
          </a:xfrm>
        </p:spPr>
        <p:txBody>
          <a:bodyPr/>
          <a:lstStyle/>
          <a:p>
            <a:pPr>
              <a:defRPr/>
            </a:pPr>
            <a:fld id="{35852011-31CA-4DAC-BBC4-2F2AC7D1EF8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</a:t>
            </a:fld>
            <a:endParaRPr lang="en-US" altLang="ko-K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70" y="0"/>
            <a:ext cx="6948264" cy="1052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270000" anchor="ctr"/>
          <a:lstStyle/>
          <a:p>
            <a:r>
              <a:rPr lang="en-US" altLang="ko-KR" sz="4000" b="1" dirty="0" smtClean="0">
                <a:latin typeface="+mj-ea"/>
                <a:ea typeface="+mj-ea"/>
              </a:rPr>
              <a:t>2030 </a:t>
            </a:r>
            <a:r>
              <a:rPr lang="ko-KR" altLang="en-US" sz="4000" b="1" dirty="0" smtClean="0">
                <a:latin typeface="+mj-ea"/>
                <a:ea typeface="+mj-ea"/>
              </a:rPr>
              <a:t>연애와 결혼 학교</a:t>
            </a:r>
            <a:endParaRPr lang="en-US" altLang="ko-KR" sz="4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Picture 2" descr="E:\연애와결혼(17학년1학기)\사진(170619부천)\KakaoTalk_20170620_10223076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77251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74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22096" y="1844824"/>
            <a:ext cx="9058592" cy="2808312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atin typeface="+mn-ea"/>
                <a:ea typeface="+mn-ea"/>
              </a:rPr>
              <a:t>우리모두</a:t>
            </a:r>
            <a:r>
              <a:rPr lang="en-US" altLang="ko-KR" sz="4000" b="1" dirty="0" smtClean="0">
                <a:latin typeface="+mn-ea"/>
                <a:ea typeface="+mn-ea"/>
              </a:rPr>
              <a:t>,</a:t>
            </a:r>
            <a:r>
              <a:rPr lang="ko-KR" altLang="en-US" sz="4000" b="1" dirty="0" smtClean="0">
                <a:latin typeface="+mn-ea"/>
                <a:ea typeface="+mn-ea"/>
              </a:rPr>
              <a:t> 건강하고 행복한 가족</a:t>
            </a:r>
            <a:r>
              <a:rPr lang="en-US" altLang="ko-KR" sz="4000" b="1" dirty="0" smtClean="0">
                <a:latin typeface="+mn-ea"/>
                <a:ea typeface="+mn-ea"/>
              </a:rPr>
              <a:t/>
            </a:r>
            <a:br>
              <a:rPr lang="en-US" altLang="ko-KR" sz="4000" b="1" dirty="0" smtClean="0">
                <a:latin typeface="+mn-ea"/>
                <a:ea typeface="+mn-ea"/>
              </a:rPr>
            </a:br>
            <a:r>
              <a:rPr lang="ko-KR" altLang="en-US" sz="4000" b="1" dirty="0" smtClean="0">
                <a:latin typeface="+mn-ea"/>
                <a:ea typeface="+mn-ea"/>
              </a:rPr>
              <a:t> 미래를 만들어가는데 적극 </a:t>
            </a:r>
            <a:r>
              <a:rPr lang="en-US" altLang="ko-KR" sz="4000" b="1" dirty="0" smtClean="0">
                <a:latin typeface="+mn-ea"/>
                <a:ea typeface="+mn-ea"/>
              </a:rPr>
              <a:t/>
            </a:r>
            <a:br>
              <a:rPr lang="en-US" altLang="ko-KR" sz="4000" b="1" dirty="0" smtClean="0">
                <a:latin typeface="+mn-ea"/>
                <a:ea typeface="+mn-ea"/>
              </a:rPr>
            </a:br>
            <a:r>
              <a:rPr lang="ko-KR" altLang="en-US" sz="4000" b="1" dirty="0" smtClean="0">
                <a:latin typeface="+mn-ea"/>
                <a:ea typeface="+mn-ea"/>
              </a:rPr>
              <a:t>동참하시겠습니까</a:t>
            </a:r>
            <a:r>
              <a:rPr lang="en-US" altLang="ko-KR" sz="4000" b="1" dirty="0" smtClean="0">
                <a:latin typeface="+mn-ea"/>
                <a:ea typeface="+mn-ea"/>
              </a:rPr>
              <a:t>?</a:t>
            </a:r>
            <a:endParaRPr lang="ko-KR" altLang="en-US" sz="4000" b="1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05920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 idx="4294967295"/>
          </p:nvPr>
        </p:nvSpPr>
        <p:spPr>
          <a:xfrm>
            <a:off x="0" y="142852"/>
            <a:ext cx="8229600" cy="78581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altLang="ko-KR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옛체" pitchFamily="18" charset="-127"/>
                <a:ea typeface="휴먼옛체" pitchFamily="18" charset="-127"/>
                <a:cs typeface="Arial" charset="0"/>
              </a:rPr>
              <a:t/>
            </a:r>
            <a:br>
              <a:rPr lang="en-US" altLang="ko-KR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옛체" pitchFamily="18" charset="-127"/>
                <a:ea typeface="휴먼옛체" pitchFamily="18" charset="-127"/>
                <a:cs typeface="Arial" charset="0"/>
              </a:rPr>
            </a:br>
            <a:r>
              <a:rPr lang="en-US" altLang="ko-KR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옛체" pitchFamily="18" charset="-127"/>
                <a:ea typeface="휴먼옛체" pitchFamily="18" charset="-127"/>
                <a:cs typeface="Arial" charset="0"/>
              </a:rPr>
              <a:t>Thank-you !</a:t>
            </a:r>
            <a:r>
              <a:rPr lang="ko-KR" altLang="en-US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옛체" pitchFamily="18" charset="-127"/>
                <a:ea typeface="휴먼옛체" pitchFamily="18" charset="-127"/>
                <a:cs typeface="Arial" charset="0"/>
              </a:rPr>
              <a:t/>
            </a:r>
            <a:br>
              <a:rPr lang="ko-KR" altLang="en-US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옛체" pitchFamily="18" charset="-127"/>
                <a:ea typeface="휴먼옛체" pitchFamily="18" charset="-127"/>
                <a:cs typeface="Arial" charset="0"/>
              </a:rPr>
            </a:br>
            <a:endParaRPr lang="ko-KR" altLang="en-US" sz="5400" b="1" dirty="0"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50179" name="세로 텍스트 개체 틀 7"/>
          <p:cNvSpPr>
            <a:spLocks noGrp="1"/>
          </p:cNvSpPr>
          <p:nvPr>
            <p:ph type="body" orient="vert" idx="4294967295"/>
          </p:nvPr>
        </p:nvSpPr>
        <p:spPr>
          <a:xfrm>
            <a:off x="251520" y="1988840"/>
            <a:ext cx="6048672" cy="403254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kumimoji="0" lang="ko-KR" altLang="en-US" sz="2800" b="1" dirty="0" smtClean="0"/>
              <a:t>홈페이지</a:t>
            </a:r>
            <a:r>
              <a:rPr kumimoji="0" lang="en-US" altLang="ko-KR" sz="2800" b="1" dirty="0" smtClean="0"/>
              <a:t>: </a:t>
            </a:r>
            <a:r>
              <a:rPr kumimoji="0" lang="en-US" altLang="ko-KR" sz="2800" b="1" dirty="0" smtClean="0">
                <a:hlinkClick r:id="rId2"/>
              </a:rPr>
              <a:t>www.nowme.net</a:t>
            </a:r>
            <a:endParaRPr kumimoji="0" lang="en-US" altLang="ko-KR" sz="2800" b="1" dirty="0" smtClean="0"/>
          </a:p>
          <a:p>
            <a:pPr>
              <a:spcBef>
                <a:spcPct val="50000"/>
              </a:spcBef>
              <a:buFont typeface="Wingdings 2" pitchFamily="18" charset="2"/>
              <a:buNone/>
            </a:pPr>
            <a:r>
              <a:rPr kumimoji="0" lang="en-US" altLang="ko-KR" sz="2800" b="1" dirty="0" smtClean="0"/>
              <a:t>            </a:t>
            </a:r>
            <a:r>
              <a:rPr kumimoji="0" lang="ko-KR" altLang="en-US" sz="2800" b="1" dirty="0" err="1" smtClean="0"/>
              <a:t>나우미가족문화연구원</a:t>
            </a:r>
            <a:endParaRPr kumimoji="0" lang="en-US" altLang="ko-KR" sz="2800" b="1" dirty="0" smtClean="0"/>
          </a:p>
          <a:p>
            <a:pPr>
              <a:spcBef>
                <a:spcPct val="50000"/>
              </a:spcBef>
              <a:buFont typeface="Wingdings 2" pitchFamily="18" charset="2"/>
              <a:buNone/>
            </a:pPr>
            <a:endParaRPr kumimoji="0" lang="en-US" altLang="ko-KR" sz="2800" b="1" dirty="0" smtClean="0"/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kumimoji="0" lang="ko-KR" altLang="en-US" sz="2800" b="1" dirty="0" smtClean="0"/>
              <a:t>이 메 일</a:t>
            </a:r>
            <a:r>
              <a:rPr kumimoji="0" lang="en-US" altLang="ko-KR" sz="2800" b="1" dirty="0" smtClean="0"/>
              <a:t>: </a:t>
            </a:r>
            <a:r>
              <a:rPr kumimoji="0" lang="en-US" altLang="ko-KR" sz="2800" b="1" dirty="0" smtClean="0">
                <a:hlinkClick r:id="rId3"/>
              </a:rPr>
              <a:t>nowme88@daum.net</a:t>
            </a:r>
            <a:endParaRPr kumimoji="0" lang="en-US" altLang="ko-KR" sz="2800" b="1" dirty="0" smtClean="0"/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kumimoji="0" lang="en-US" altLang="ko-KR" sz="2800" b="1" dirty="0" smtClean="0"/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kumimoji="0" lang="ko-KR" altLang="en-US" sz="2800" b="1" dirty="0" smtClean="0"/>
              <a:t>연 </a:t>
            </a:r>
            <a:r>
              <a:rPr kumimoji="0" lang="ko-KR" altLang="en-US" sz="2800" b="1" dirty="0" err="1" smtClean="0"/>
              <a:t>락</a:t>
            </a:r>
            <a:r>
              <a:rPr kumimoji="0" lang="ko-KR" altLang="en-US" sz="2800" b="1" dirty="0" smtClean="0"/>
              <a:t> 처</a:t>
            </a:r>
            <a:r>
              <a:rPr kumimoji="0" lang="en-US" altLang="ko-KR" sz="2800" b="1" dirty="0" smtClean="0"/>
              <a:t>: 02) 2168-2668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ko-KR" sz="2800" b="1" dirty="0" smtClean="0"/>
              <a:t>                010-4366-8845</a:t>
            </a:r>
            <a:endParaRPr kumimoji="0" lang="en-US" altLang="ko-KR" sz="2800" b="1" dirty="0" smtClean="0"/>
          </a:p>
          <a:p>
            <a:endParaRPr lang="ko-KR" altLang="en-US" sz="2800" dirty="0" smtClean="0"/>
          </a:p>
        </p:txBody>
      </p:sp>
      <p:pic>
        <p:nvPicPr>
          <p:cNvPr id="5" name="그림 4" descr="김숙기사진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1916832"/>
            <a:ext cx="2304256" cy="31794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0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6493</TotalTime>
  <Words>551</Words>
  <Application>Microsoft Office PowerPoint</Application>
  <PresentationFormat>화면 슬라이드 쇼(4:3)</PresentationFormat>
  <Paragraphs>131</Paragraphs>
  <Slides>29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7</vt:i4>
      </vt:variant>
      <vt:variant>
        <vt:lpstr>슬라이드 제목</vt:lpstr>
      </vt:variant>
      <vt:variant>
        <vt:i4>29</vt:i4>
      </vt:variant>
    </vt:vector>
  </HeadingPairs>
  <TitlesOfParts>
    <vt:vector size="36" baseType="lpstr">
      <vt:lpstr>Office 테마</vt:lpstr>
      <vt:lpstr>4_Office 테마</vt:lpstr>
      <vt:lpstr>5_Office 테마</vt:lpstr>
      <vt:lpstr>10_Office 테마</vt:lpstr>
      <vt:lpstr>14_Office 테마</vt:lpstr>
      <vt:lpstr>15_Office 테마</vt:lpstr>
      <vt:lpstr>2_Office 테마</vt:lpstr>
      <vt:lpstr>  행복을 위한,  가족관계 솔루션과 정신적 유산            </vt:lpstr>
      <vt:lpstr>‘김 숙 기’입니다!</vt:lpstr>
      <vt:lpstr>PowerPoint 프레젠테이션</vt:lpstr>
      <vt:lpstr>1. 부부관계의 이해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2. 부부관계와 자녀</vt:lpstr>
      <vt:lpstr>PowerPoint 프레젠테이션</vt:lpstr>
      <vt:lpstr>PowerPoint 프레젠테이션</vt:lpstr>
      <vt:lpstr>초저출산의 재앙</vt:lpstr>
      <vt:lpstr>PowerPoint 프레젠테이션</vt:lpstr>
      <vt:lpstr>PowerPoint 프레젠테이션</vt:lpstr>
      <vt:lpstr>3. 상처와 치유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4.  미래를 위한      치유와 성장 솔루션</vt:lpstr>
      <vt:lpstr> 우리 모두가 치유하는  삶으로 가야 하는 이유</vt:lpstr>
      <vt:lpstr>PowerPoint 프레젠테이션</vt:lpstr>
      <vt:lpstr>PowerPoint 프레젠테이션</vt:lpstr>
      <vt:lpstr>우리모두, 건강하고 행복한 가족  미래를 만들어가는데 적극  동참하시겠습니까?</vt:lpstr>
      <vt:lpstr> Thank-you ! </vt:lpstr>
    </vt:vector>
  </TitlesOfParts>
  <Company>PowerPT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프리젠테이션 디자인 산업 분야</dc:title>
  <dc:creator>윤주희</dc:creator>
  <cp:lastModifiedBy>나우미</cp:lastModifiedBy>
  <cp:revision>481</cp:revision>
  <dcterms:created xsi:type="dcterms:W3CDTF">2003-01-07T06:48:12Z</dcterms:created>
  <dcterms:modified xsi:type="dcterms:W3CDTF">2018-04-17T22:10:27Z</dcterms:modified>
</cp:coreProperties>
</file>