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xlsx" ContentType="application/haansoftxlsx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Masters/slideMaster19.xml" ContentType="application/vnd.openxmlformats-officedocument.presentationml.slideMaster+xml"/>
  <Override PartName="/ppt/slideMasters/slideMaster20.xml" ContentType="application/vnd.openxmlformats-officedocument.presentationml.slideMaster+xml"/>
  <Override PartName="/ppt/slideMasters/slideMaster21.xml" ContentType="application/vnd.openxmlformats-officedocument.presentationml.slideMaster+xml"/>
  <Override PartName="/ppt/slideMasters/slideMaster22.xml" ContentType="application/vnd.openxmlformats-officedocument.presentationml.slideMaster+xml"/>
  <Override PartName="/ppt/slideMasters/slideMaster23.xml" ContentType="application/vnd.openxmlformats-officedocument.presentationml.slideMaster+xml"/>
  <Override PartName="/ppt/slideMasters/slideMaster24.xml" ContentType="application/vnd.openxmlformats-officedocument.presentationml.slideMaster+xml"/>
  <Override PartName="/ppt/slideMasters/slideMaster25.xml" ContentType="application/vnd.openxmlformats-officedocument.presentationml.slideMaster+xml"/>
  <Override PartName="/ppt/slideMasters/slideMaster26.xml" ContentType="application/vnd.openxmlformats-officedocument.presentationml.slideMaster+xml"/>
  <Override PartName="/ppt/slideMasters/slideMaster27.xml" ContentType="application/vnd.openxmlformats-officedocument.presentationml.slideMaster+xml"/>
  <Override PartName="/ppt/slideMasters/slideMaster28.xml" ContentType="application/vnd.openxmlformats-officedocument.presentationml.slideMaster+xml"/>
  <Override PartName="/ppt/slideMasters/slideMaster29.xml" ContentType="application/vnd.openxmlformats-officedocument.presentationml.slideMaster+xml"/>
  <Override PartName="/ppt/slideMasters/slideMaster30.xml" ContentType="application/vnd.openxmlformats-officedocument.presentationml.slideMaster+xml"/>
  <Override PartName="/ppt/slideMasters/slideMaster31.xml" ContentType="application/vnd.openxmlformats-officedocument.presentationml.slideMaster+xml"/>
  <Override PartName="/ppt/slideMasters/slideMaster32.xml" ContentType="application/vnd.openxmlformats-officedocument.presentationml.slideMaster+xml"/>
  <Override PartName="/ppt/slideMasters/slideMaster33.xml" ContentType="application/vnd.openxmlformats-officedocument.presentationml.slideMaster+xml"/>
  <Override PartName="/ppt/slideMasters/slideMaster34.xml" ContentType="application/vnd.openxmlformats-officedocument.presentationml.slideMaster+xml"/>
  <Override PartName="/ppt/slideMasters/slideMaster35.xml" ContentType="application/vnd.openxmlformats-officedocument.presentationml.slideMaster+xml"/>
  <Override PartName="/ppt/slideMasters/slideMaster36.xml" ContentType="application/vnd.openxmlformats-officedocument.presentationml.slideMaster+xml"/>
  <Override PartName="/ppt/slideMasters/slideMaster37.xml" ContentType="application/vnd.openxmlformats-officedocument.presentationml.slideMaster+xml"/>
  <Override PartName="/ppt/slideMasters/slideMaster38.xml" ContentType="application/vnd.openxmlformats-officedocument.presentationml.slideMaster+xml"/>
  <Override PartName="/ppt/slideMasters/slideMaster39.xml" ContentType="application/vnd.openxmlformats-officedocument.presentationml.slideMaster+xml"/>
  <Override PartName="/ppt/slideMasters/slideMaster40.xml" ContentType="application/vnd.openxmlformats-officedocument.presentationml.slideMaster+xml"/>
  <Override PartName="/ppt/slideMasters/slideMaster41.xml" ContentType="application/vnd.openxmlformats-officedocument.presentationml.slideMaster+xml"/>
  <Override PartName="/ppt/slideMasters/slideMaster42.xml" ContentType="application/vnd.openxmlformats-officedocument.presentationml.slideMaster+xml"/>
  <Override PartName="/ppt/slideMasters/slideMaster43.xml" ContentType="application/vnd.openxmlformats-officedocument.presentationml.slideMaster+xml"/>
  <Override PartName="/ppt/slideMasters/slideMaster44.xml" ContentType="application/vnd.openxmlformats-officedocument.presentationml.slideMaster+xml"/>
  <Override PartName="/ppt/slideMasters/slideMaster45.xml" ContentType="application/vnd.openxmlformats-officedocument.presentationml.slideMaster+xml"/>
  <Override PartName="/ppt/slideMasters/slideMaster46.xml" ContentType="application/vnd.openxmlformats-officedocument.presentationml.slideMaster+xml"/>
  <Override PartName="/ppt/slideMasters/slideMaster47.xml" ContentType="application/vnd.openxmlformats-officedocument.presentationml.slideMaster+xml"/>
  <Override PartName="/ppt/slideMasters/slideMaster48.xml" ContentType="application/vnd.openxmlformats-officedocument.presentationml.slideMaster+xml"/>
  <Override PartName="/ppt/slideMasters/slideMaster49.xml" ContentType="application/vnd.openxmlformats-officedocument.presentationml.slideMaster+xml"/>
  <Override PartName="/ppt/slideMasters/slideMaster50.xml" ContentType="application/vnd.openxmlformats-officedocument.presentationml.slideMaster+xml"/>
  <Override PartName="/ppt/slideMasters/slideMaster51.xml" ContentType="application/vnd.openxmlformats-officedocument.presentationml.slideMaster+xml"/>
  <Override PartName="/ppt/slideMasters/slideMaster52.xml" ContentType="application/vnd.openxmlformats-officedocument.presentationml.slideMaster+xml"/>
  <Override PartName="/ppt/slideMasters/slideMaster53.xml" ContentType="application/vnd.openxmlformats-officedocument.presentationml.slideMaster+xml"/>
  <Override PartName="/ppt/slideMasters/slideMaster54.xml" ContentType="application/vnd.openxmlformats-officedocument.presentationml.slideMaster+xml"/>
  <Override PartName="/ppt/slideMasters/slideMaster55.xml" ContentType="application/vnd.openxmlformats-officedocument.presentationml.slideMaster+xml"/>
  <Override PartName="/ppt/slideMasters/slideMaster5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8.xml" ContentType="application/vnd.openxmlformats-officedocument.theme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theme/theme9.xml" ContentType="application/vnd.openxmlformats-officedocument.theme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theme/theme10.xml" ContentType="application/vnd.openxmlformats-officedocument.theme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theme/theme11.xml" ContentType="application/vnd.openxmlformats-officedocument.theme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theme/theme12.xml" ContentType="application/vnd.openxmlformats-officedocument.theme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theme/theme13.xml" ContentType="application/vnd.openxmlformats-officedocument.theme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theme/theme14.xml" ContentType="application/vnd.openxmlformats-officedocument.theme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theme/theme15.xml" ContentType="application/vnd.openxmlformats-officedocument.theme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theme/theme16.xml" ContentType="application/vnd.openxmlformats-officedocument.theme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theme/theme17.xml" ContentType="application/vnd.openxmlformats-officedocument.theme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theme/theme18.xml" ContentType="application/vnd.openxmlformats-officedocument.theme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theme/theme19.xml" ContentType="application/vnd.openxmlformats-officedocument.theme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slideLayouts/slideLayout220.xml" ContentType="application/vnd.openxmlformats-officedocument.presentationml.slideLayout+xml"/>
  <Override PartName="/ppt/theme/theme20.xml" ContentType="application/vnd.openxmlformats-officedocument.theme+xml"/>
  <Override PartName="/ppt/slideLayouts/slideLayout22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slideLayouts/slideLayout224.xml" ContentType="application/vnd.openxmlformats-officedocument.presentationml.slideLayout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27.xml" ContentType="application/vnd.openxmlformats-officedocument.presentationml.slideLayout+xml"/>
  <Override PartName="/ppt/slideLayouts/slideLayout228.xml" ContentType="application/vnd.openxmlformats-officedocument.presentationml.slideLayout+xml"/>
  <Override PartName="/ppt/slideLayouts/slideLayout229.xml" ContentType="application/vnd.openxmlformats-officedocument.presentationml.slideLayout+xml"/>
  <Override PartName="/ppt/slideLayouts/slideLayout230.xml" ContentType="application/vnd.openxmlformats-officedocument.presentationml.slideLayout+xml"/>
  <Override PartName="/ppt/slideLayouts/slideLayout231.xml" ContentType="application/vnd.openxmlformats-officedocument.presentationml.slideLayout+xml"/>
  <Override PartName="/ppt/theme/theme21.xml" ContentType="application/vnd.openxmlformats-officedocument.theme+xml"/>
  <Override PartName="/ppt/slideLayouts/slideLayout232.xml" ContentType="application/vnd.openxmlformats-officedocument.presentationml.slideLayout+xml"/>
  <Override PartName="/ppt/slideLayouts/slideLayout233.xml" ContentType="application/vnd.openxmlformats-officedocument.presentationml.slideLayout+xml"/>
  <Override PartName="/ppt/slideLayouts/slideLayout234.xml" ContentType="application/vnd.openxmlformats-officedocument.presentationml.slideLayout+xml"/>
  <Override PartName="/ppt/slideLayouts/slideLayout235.xml" ContentType="application/vnd.openxmlformats-officedocument.presentationml.slideLayout+xml"/>
  <Override PartName="/ppt/slideLayouts/slideLayout236.xml" ContentType="application/vnd.openxmlformats-officedocument.presentationml.slideLayout+xml"/>
  <Override PartName="/ppt/slideLayouts/slideLayout237.xml" ContentType="application/vnd.openxmlformats-officedocument.presentationml.slideLayout+xml"/>
  <Override PartName="/ppt/slideLayouts/slideLayout238.xml" ContentType="application/vnd.openxmlformats-officedocument.presentationml.slideLayout+xml"/>
  <Override PartName="/ppt/slideLayouts/slideLayout239.xml" ContentType="application/vnd.openxmlformats-officedocument.presentationml.slideLayout+xml"/>
  <Override PartName="/ppt/slideLayouts/slideLayout240.xml" ContentType="application/vnd.openxmlformats-officedocument.presentationml.slideLayout+xml"/>
  <Override PartName="/ppt/slideLayouts/slideLayout241.xml" ContentType="application/vnd.openxmlformats-officedocument.presentationml.slideLayout+xml"/>
  <Override PartName="/ppt/slideLayouts/slideLayout242.xml" ContentType="application/vnd.openxmlformats-officedocument.presentationml.slideLayout+xml"/>
  <Override PartName="/ppt/theme/theme22.xml" ContentType="application/vnd.openxmlformats-officedocument.theme+xml"/>
  <Override PartName="/ppt/slideLayouts/slideLayout243.xml" ContentType="application/vnd.openxmlformats-officedocument.presentationml.slideLayout+xml"/>
  <Override PartName="/ppt/slideLayouts/slideLayout244.xml" ContentType="application/vnd.openxmlformats-officedocument.presentationml.slideLayout+xml"/>
  <Override PartName="/ppt/slideLayouts/slideLayout245.xml" ContentType="application/vnd.openxmlformats-officedocument.presentationml.slideLayout+xml"/>
  <Override PartName="/ppt/slideLayouts/slideLayout246.xml" ContentType="application/vnd.openxmlformats-officedocument.presentationml.slideLayout+xml"/>
  <Override PartName="/ppt/slideLayouts/slideLayout247.xml" ContentType="application/vnd.openxmlformats-officedocument.presentationml.slideLayout+xml"/>
  <Override PartName="/ppt/slideLayouts/slideLayout248.xml" ContentType="application/vnd.openxmlformats-officedocument.presentationml.slideLayout+xml"/>
  <Override PartName="/ppt/slideLayouts/slideLayout249.xml" ContentType="application/vnd.openxmlformats-officedocument.presentationml.slideLayout+xml"/>
  <Override PartName="/ppt/slideLayouts/slideLayout250.xml" ContentType="application/vnd.openxmlformats-officedocument.presentationml.slideLayout+xml"/>
  <Override PartName="/ppt/slideLayouts/slideLayout251.xml" ContentType="application/vnd.openxmlformats-officedocument.presentationml.slideLayout+xml"/>
  <Override PartName="/ppt/slideLayouts/slideLayout252.xml" ContentType="application/vnd.openxmlformats-officedocument.presentationml.slideLayout+xml"/>
  <Override PartName="/ppt/slideLayouts/slideLayout253.xml" ContentType="application/vnd.openxmlformats-officedocument.presentationml.slideLayout+xml"/>
  <Override PartName="/ppt/theme/theme23.xml" ContentType="application/vnd.openxmlformats-officedocument.theme+xml"/>
  <Override PartName="/ppt/slideLayouts/slideLayout254.xml" ContentType="application/vnd.openxmlformats-officedocument.presentationml.slideLayout+xml"/>
  <Override PartName="/ppt/slideLayouts/slideLayout255.xml" ContentType="application/vnd.openxmlformats-officedocument.presentationml.slideLayout+xml"/>
  <Override PartName="/ppt/slideLayouts/slideLayout256.xml" ContentType="application/vnd.openxmlformats-officedocument.presentationml.slideLayout+xml"/>
  <Override PartName="/ppt/slideLayouts/slideLayout257.xml" ContentType="application/vnd.openxmlformats-officedocument.presentationml.slideLayout+xml"/>
  <Override PartName="/ppt/slideLayouts/slideLayout258.xml" ContentType="application/vnd.openxmlformats-officedocument.presentationml.slideLayout+xml"/>
  <Override PartName="/ppt/slideLayouts/slideLayout259.xml" ContentType="application/vnd.openxmlformats-officedocument.presentationml.slideLayout+xml"/>
  <Override PartName="/ppt/slideLayouts/slideLayout260.xml" ContentType="application/vnd.openxmlformats-officedocument.presentationml.slideLayout+xml"/>
  <Override PartName="/ppt/slideLayouts/slideLayout261.xml" ContentType="application/vnd.openxmlformats-officedocument.presentationml.slideLayout+xml"/>
  <Override PartName="/ppt/slideLayouts/slideLayout262.xml" ContentType="application/vnd.openxmlformats-officedocument.presentationml.slideLayout+xml"/>
  <Override PartName="/ppt/slideLayouts/slideLayout263.xml" ContentType="application/vnd.openxmlformats-officedocument.presentationml.slideLayout+xml"/>
  <Override PartName="/ppt/slideLayouts/slideLayout264.xml" ContentType="application/vnd.openxmlformats-officedocument.presentationml.slideLayout+xml"/>
  <Override PartName="/ppt/theme/theme24.xml" ContentType="application/vnd.openxmlformats-officedocument.theme+xml"/>
  <Override PartName="/ppt/slideLayouts/slideLayout265.xml" ContentType="application/vnd.openxmlformats-officedocument.presentationml.slideLayout+xml"/>
  <Override PartName="/ppt/slideLayouts/slideLayout266.xml" ContentType="application/vnd.openxmlformats-officedocument.presentationml.slideLayout+xml"/>
  <Override PartName="/ppt/slideLayouts/slideLayout267.xml" ContentType="application/vnd.openxmlformats-officedocument.presentationml.slideLayout+xml"/>
  <Override PartName="/ppt/slideLayouts/slideLayout268.xml" ContentType="application/vnd.openxmlformats-officedocument.presentationml.slideLayout+xml"/>
  <Override PartName="/ppt/slideLayouts/slideLayout269.xml" ContentType="application/vnd.openxmlformats-officedocument.presentationml.slideLayout+xml"/>
  <Override PartName="/ppt/slideLayouts/slideLayout270.xml" ContentType="application/vnd.openxmlformats-officedocument.presentationml.slideLayout+xml"/>
  <Override PartName="/ppt/slideLayouts/slideLayout271.xml" ContentType="application/vnd.openxmlformats-officedocument.presentationml.slideLayout+xml"/>
  <Override PartName="/ppt/slideLayouts/slideLayout272.xml" ContentType="application/vnd.openxmlformats-officedocument.presentationml.slideLayout+xml"/>
  <Override PartName="/ppt/slideLayouts/slideLayout273.xml" ContentType="application/vnd.openxmlformats-officedocument.presentationml.slideLayout+xml"/>
  <Override PartName="/ppt/slideLayouts/slideLayout274.xml" ContentType="application/vnd.openxmlformats-officedocument.presentationml.slideLayout+xml"/>
  <Override PartName="/ppt/slideLayouts/slideLayout275.xml" ContentType="application/vnd.openxmlformats-officedocument.presentationml.slideLayout+xml"/>
  <Override PartName="/ppt/theme/theme25.xml" ContentType="application/vnd.openxmlformats-officedocument.theme+xml"/>
  <Override PartName="/ppt/slideLayouts/slideLayout276.xml" ContentType="application/vnd.openxmlformats-officedocument.presentationml.slideLayout+xml"/>
  <Override PartName="/ppt/slideLayouts/slideLayout277.xml" ContentType="application/vnd.openxmlformats-officedocument.presentationml.slideLayout+xml"/>
  <Override PartName="/ppt/slideLayouts/slideLayout278.xml" ContentType="application/vnd.openxmlformats-officedocument.presentationml.slideLayout+xml"/>
  <Override PartName="/ppt/slideLayouts/slideLayout279.xml" ContentType="application/vnd.openxmlformats-officedocument.presentationml.slideLayout+xml"/>
  <Override PartName="/ppt/slideLayouts/slideLayout280.xml" ContentType="application/vnd.openxmlformats-officedocument.presentationml.slideLayout+xml"/>
  <Override PartName="/ppt/slideLayouts/slideLayout281.xml" ContentType="application/vnd.openxmlformats-officedocument.presentationml.slideLayout+xml"/>
  <Override PartName="/ppt/slideLayouts/slideLayout282.xml" ContentType="application/vnd.openxmlformats-officedocument.presentationml.slideLayout+xml"/>
  <Override PartName="/ppt/slideLayouts/slideLayout283.xml" ContentType="application/vnd.openxmlformats-officedocument.presentationml.slideLayout+xml"/>
  <Override PartName="/ppt/slideLayouts/slideLayout284.xml" ContentType="application/vnd.openxmlformats-officedocument.presentationml.slideLayout+xml"/>
  <Override PartName="/ppt/slideLayouts/slideLayout285.xml" ContentType="application/vnd.openxmlformats-officedocument.presentationml.slideLayout+xml"/>
  <Override PartName="/ppt/slideLayouts/slideLayout286.xml" ContentType="application/vnd.openxmlformats-officedocument.presentationml.slideLayout+xml"/>
  <Override PartName="/ppt/theme/theme26.xml" ContentType="application/vnd.openxmlformats-officedocument.theme+xml"/>
  <Override PartName="/ppt/slideLayouts/slideLayout287.xml" ContentType="application/vnd.openxmlformats-officedocument.presentationml.slideLayout+xml"/>
  <Override PartName="/ppt/slideLayouts/slideLayout288.xml" ContentType="application/vnd.openxmlformats-officedocument.presentationml.slideLayout+xml"/>
  <Override PartName="/ppt/slideLayouts/slideLayout289.xml" ContentType="application/vnd.openxmlformats-officedocument.presentationml.slideLayout+xml"/>
  <Override PartName="/ppt/slideLayouts/slideLayout290.xml" ContentType="application/vnd.openxmlformats-officedocument.presentationml.slideLayout+xml"/>
  <Override PartName="/ppt/slideLayouts/slideLayout291.xml" ContentType="application/vnd.openxmlformats-officedocument.presentationml.slideLayout+xml"/>
  <Override PartName="/ppt/slideLayouts/slideLayout292.xml" ContentType="application/vnd.openxmlformats-officedocument.presentationml.slideLayout+xml"/>
  <Override PartName="/ppt/slideLayouts/slideLayout293.xml" ContentType="application/vnd.openxmlformats-officedocument.presentationml.slideLayout+xml"/>
  <Override PartName="/ppt/slideLayouts/slideLayout294.xml" ContentType="application/vnd.openxmlformats-officedocument.presentationml.slideLayout+xml"/>
  <Override PartName="/ppt/slideLayouts/slideLayout295.xml" ContentType="application/vnd.openxmlformats-officedocument.presentationml.slideLayout+xml"/>
  <Override PartName="/ppt/slideLayouts/slideLayout296.xml" ContentType="application/vnd.openxmlformats-officedocument.presentationml.slideLayout+xml"/>
  <Override PartName="/ppt/slideLayouts/slideLayout297.xml" ContentType="application/vnd.openxmlformats-officedocument.presentationml.slideLayout+xml"/>
  <Override PartName="/ppt/theme/theme27.xml" ContentType="application/vnd.openxmlformats-officedocument.theme+xml"/>
  <Override PartName="/ppt/slideLayouts/slideLayout298.xml" ContentType="application/vnd.openxmlformats-officedocument.presentationml.slideLayout+xml"/>
  <Override PartName="/ppt/slideLayouts/slideLayout299.xml" ContentType="application/vnd.openxmlformats-officedocument.presentationml.slideLayout+xml"/>
  <Override PartName="/ppt/slideLayouts/slideLayout300.xml" ContentType="application/vnd.openxmlformats-officedocument.presentationml.slideLayout+xml"/>
  <Override PartName="/ppt/slideLayouts/slideLayout301.xml" ContentType="application/vnd.openxmlformats-officedocument.presentationml.slideLayout+xml"/>
  <Override PartName="/ppt/slideLayouts/slideLayout302.xml" ContentType="application/vnd.openxmlformats-officedocument.presentationml.slideLayout+xml"/>
  <Override PartName="/ppt/slideLayouts/slideLayout303.xml" ContentType="application/vnd.openxmlformats-officedocument.presentationml.slideLayout+xml"/>
  <Override PartName="/ppt/slideLayouts/slideLayout304.xml" ContentType="application/vnd.openxmlformats-officedocument.presentationml.slideLayout+xml"/>
  <Override PartName="/ppt/slideLayouts/slideLayout305.xml" ContentType="application/vnd.openxmlformats-officedocument.presentationml.slideLayout+xml"/>
  <Override PartName="/ppt/slideLayouts/slideLayout306.xml" ContentType="application/vnd.openxmlformats-officedocument.presentationml.slideLayout+xml"/>
  <Override PartName="/ppt/slideLayouts/slideLayout307.xml" ContentType="application/vnd.openxmlformats-officedocument.presentationml.slideLayout+xml"/>
  <Override PartName="/ppt/slideLayouts/slideLayout308.xml" ContentType="application/vnd.openxmlformats-officedocument.presentationml.slideLayout+xml"/>
  <Override PartName="/ppt/theme/theme28.xml" ContentType="application/vnd.openxmlformats-officedocument.theme+xml"/>
  <Override PartName="/ppt/slideLayouts/slideLayout309.xml" ContentType="application/vnd.openxmlformats-officedocument.presentationml.slideLayout+xml"/>
  <Override PartName="/ppt/slideLayouts/slideLayout310.xml" ContentType="application/vnd.openxmlformats-officedocument.presentationml.slideLayout+xml"/>
  <Override PartName="/ppt/slideLayouts/slideLayout311.xml" ContentType="application/vnd.openxmlformats-officedocument.presentationml.slideLayout+xml"/>
  <Override PartName="/ppt/slideLayouts/slideLayout312.xml" ContentType="application/vnd.openxmlformats-officedocument.presentationml.slideLayout+xml"/>
  <Override PartName="/ppt/slideLayouts/slideLayout313.xml" ContentType="application/vnd.openxmlformats-officedocument.presentationml.slideLayout+xml"/>
  <Override PartName="/ppt/slideLayouts/slideLayout314.xml" ContentType="application/vnd.openxmlformats-officedocument.presentationml.slideLayout+xml"/>
  <Override PartName="/ppt/slideLayouts/slideLayout315.xml" ContentType="application/vnd.openxmlformats-officedocument.presentationml.slideLayout+xml"/>
  <Override PartName="/ppt/slideLayouts/slideLayout316.xml" ContentType="application/vnd.openxmlformats-officedocument.presentationml.slideLayout+xml"/>
  <Override PartName="/ppt/slideLayouts/slideLayout317.xml" ContentType="application/vnd.openxmlformats-officedocument.presentationml.slideLayout+xml"/>
  <Override PartName="/ppt/slideLayouts/slideLayout318.xml" ContentType="application/vnd.openxmlformats-officedocument.presentationml.slideLayout+xml"/>
  <Override PartName="/ppt/slideLayouts/slideLayout319.xml" ContentType="application/vnd.openxmlformats-officedocument.presentationml.slideLayout+xml"/>
  <Override PartName="/ppt/theme/theme29.xml" ContentType="application/vnd.openxmlformats-officedocument.theme+xml"/>
  <Override PartName="/ppt/slideLayouts/slideLayout320.xml" ContentType="application/vnd.openxmlformats-officedocument.presentationml.slideLayout+xml"/>
  <Override PartName="/ppt/slideLayouts/slideLayout321.xml" ContentType="application/vnd.openxmlformats-officedocument.presentationml.slideLayout+xml"/>
  <Override PartName="/ppt/slideLayouts/slideLayout322.xml" ContentType="application/vnd.openxmlformats-officedocument.presentationml.slideLayout+xml"/>
  <Override PartName="/ppt/slideLayouts/slideLayout323.xml" ContentType="application/vnd.openxmlformats-officedocument.presentationml.slideLayout+xml"/>
  <Override PartName="/ppt/slideLayouts/slideLayout324.xml" ContentType="application/vnd.openxmlformats-officedocument.presentationml.slideLayout+xml"/>
  <Override PartName="/ppt/slideLayouts/slideLayout325.xml" ContentType="application/vnd.openxmlformats-officedocument.presentationml.slideLayout+xml"/>
  <Override PartName="/ppt/slideLayouts/slideLayout326.xml" ContentType="application/vnd.openxmlformats-officedocument.presentationml.slideLayout+xml"/>
  <Override PartName="/ppt/slideLayouts/slideLayout327.xml" ContentType="application/vnd.openxmlformats-officedocument.presentationml.slideLayout+xml"/>
  <Override PartName="/ppt/slideLayouts/slideLayout328.xml" ContentType="application/vnd.openxmlformats-officedocument.presentationml.slideLayout+xml"/>
  <Override PartName="/ppt/slideLayouts/slideLayout329.xml" ContentType="application/vnd.openxmlformats-officedocument.presentationml.slideLayout+xml"/>
  <Override PartName="/ppt/slideLayouts/slideLayout330.xml" ContentType="application/vnd.openxmlformats-officedocument.presentationml.slideLayout+xml"/>
  <Override PartName="/ppt/theme/theme30.xml" ContentType="application/vnd.openxmlformats-officedocument.theme+xml"/>
  <Override PartName="/ppt/slideLayouts/slideLayout331.xml" ContentType="application/vnd.openxmlformats-officedocument.presentationml.slideLayout+xml"/>
  <Override PartName="/ppt/slideLayouts/slideLayout332.xml" ContentType="application/vnd.openxmlformats-officedocument.presentationml.slideLayout+xml"/>
  <Override PartName="/ppt/slideLayouts/slideLayout333.xml" ContentType="application/vnd.openxmlformats-officedocument.presentationml.slideLayout+xml"/>
  <Override PartName="/ppt/slideLayouts/slideLayout334.xml" ContentType="application/vnd.openxmlformats-officedocument.presentationml.slideLayout+xml"/>
  <Override PartName="/ppt/slideLayouts/slideLayout335.xml" ContentType="application/vnd.openxmlformats-officedocument.presentationml.slideLayout+xml"/>
  <Override PartName="/ppt/slideLayouts/slideLayout336.xml" ContentType="application/vnd.openxmlformats-officedocument.presentationml.slideLayout+xml"/>
  <Override PartName="/ppt/slideLayouts/slideLayout337.xml" ContentType="application/vnd.openxmlformats-officedocument.presentationml.slideLayout+xml"/>
  <Override PartName="/ppt/slideLayouts/slideLayout338.xml" ContentType="application/vnd.openxmlformats-officedocument.presentationml.slideLayout+xml"/>
  <Override PartName="/ppt/slideLayouts/slideLayout339.xml" ContentType="application/vnd.openxmlformats-officedocument.presentationml.slideLayout+xml"/>
  <Override PartName="/ppt/slideLayouts/slideLayout340.xml" ContentType="application/vnd.openxmlformats-officedocument.presentationml.slideLayout+xml"/>
  <Override PartName="/ppt/slideLayouts/slideLayout341.xml" ContentType="application/vnd.openxmlformats-officedocument.presentationml.slideLayout+xml"/>
  <Override PartName="/ppt/theme/theme31.xml" ContentType="application/vnd.openxmlformats-officedocument.theme+xml"/>
  <Override PartName="/ppt/slideLayouts/slideLayout342.xml" ContentType="application/vnd.openxmlformats-officedocument.presentationml.slideLayout+xml"/>
  <Override PartName="/ppt/slideLayouts/slideLayout343.xml" ContentType="application/vnd.openxmlformats-officedocument.presentationml.slideLayout+xml"/>
  <Override PartName="/ppt/slideLayouts/slideLayout344.xml" ContentType="application/vnd.openxmlformats-officedocument.presentationml.slideLayout+xml"/>
  <Override PartName="/ppt/slideLayouts/slideLayout345.xml" ContentType="application/vnd.openxmlformats-officedocument.presentationml.slideLayout+xml"/>
  <Override PartName="/ppt/slideLayouts/slideLayout346.xml" ContentType="application/vnd.openxmlformats-officedocument.presentationml.slideLayout+xml"/>
  <Override PartName="/ppt/slideLayouts/slideLayout347.xml" ContentType="application/vnd.openxmlformats-officedocument.presentationml.slideLayout+xml"/>
  <Override PartName="/ppt/slideLayouts/slideLayout348.xml" ContentType="application/vnd.openxmlformats-officedocument.presentationml.slideLayout+xml"/>
  <Override PartName="/ppt/slideLayouts/slideLayout349.xml" ContentType="application/vnd.openxmlformats-officedocument.presentationml.slideLayout+xml"/>
  <Override PartName="/ppt/slideLayouts/slideLayout350.xml" ContentType="application/vnd.openxmlformats-officedocument.presentationml.slideLayout+xml"/>
  <Override PartName="/ppt/slideLayouts/slideLayout351.xml" ContentType="application/vnd.openxmlformats-officedocument.presentationml.slideLayout+xml"/>
  <Override PartName="/ppt/slideLayouts/slideLayout352.xml" ContentType="application/vnd.openxmlformats-officedocument.presentationml.slideLayout+xml"/>
  <Override PartName="/ppt/theme/theme32.xml" ContentType="application/vnd.openxmlformats-officedocument.theme+xml"/>
  <Override PartName="/ppt/slideLayouts/slideLayout353.xml" ContentType="application/vnd.openxmlformats-officedocument.presentationml.slideLayout+xml"/>
  <Override PartName="/ppt/slideLayouts/slideLayout354.xml" ContentType="application/vnd.openxmlformats-officedocument.presentationml.slideLayout+xml"/>
  <Override PartName="/ppt/slideLayouts/slideLayout355.xml" ContentType="application/vnd.openxmlformats-officedocument.presentationml.slideLayout+xml"/>
  <Override PartName="/ppt/slideLayouts/slideLayout356.xml" ContentType="application/vnd.openxmlformats-officedocument.presentationml.slideLayout+xml"/>
  <Override PartName="/ppt/slideLayouts/slideLayout357.xml" ContentType="application/vnd.openxmlformats-officedocument.presentationml.slideLayout+xml"/>
  <Override PartName="/ppt/slideLayouts/slideLayout358.xml" ContentType="application/vnd.openxmlformats-officedocument.presentationml.slideLayout+xml"/>
  <Override PartName="/ppt/slideLayouts/slideLayout359.xml" ContentType="application/vnd.openxmlformats-officedocument.presentationml.slideLayout+xml"/>
  <Override PartName="/ppt/slideLayouts/slideLayout360.xml" ContentType="application/vnd.openxmlformats-officedocument.presentationml.slideLayout+xml"/>
  <Override PartName="/ppt/slideLayouts/slideLayout361.xml" ContentType="application/vnd.openxmlformats-officedocument.presentationml.slideLayout+xml"/>
  <Override PartName="/ppt/slideLayouts/slideLayout362.xml" ContentType="application/vnd.openxmlformats-officedocument.presentationml.slideLayout+xml"/>
  <Override PartName="/ppt/slideLayouts/slideLayout363.xml" ContentType="application/vnd.openxmlformats-officedocument.presentationml.slideLayout+xml"/>
  <Override PartName="/ppt/theme/theme33.xml" ContentType="application/vnd.openxmlformats-officedocument.theme+xml"/>
  <Override PartName="/ppt/slideLayouts/slideLayout364.xml" ContentType="application/vnd.openxmlformats-officedocument.presentationml.slideLayout+xml"/>
  <Override PartName="/ppt/slideLayouts/slideLayout365.xml" ContentType="application/vnd.openxmlformats-officedocument.presentationml.slideLayout+xml"/>
  <Override PartName="/ppt/slideLayouts/slideLayout366.xml" ContentType="application/vnd.openxmlformats-officedocument.presentationml.slideLayout+xml"/>
  <Override PartName="/ppt/slideLayouts/slideLayout367.xml" ContentType="application/vnd.openxmlformats-officedocument.presentationml.slideLayout+xml"/>
  <Override PartName="/ppt/slideLayouts/slideLayout368.xml" ContentType="application/vnd.openxmlformats-officedocument.presentationml.slideLayout+xml"/>
  <Override PartName="/ppt/slideLayouts/slideLayout369.xml" ContentType="application/vnd.openxmlformats-officedocument.presentationml.slideLayout+xml"/>
  <Override PartName="/ppt/slideLayouts/slideLayout370.xml" ContentType="application/vnd.openxmlformats-officedocument.presentationml.slideLayout+xml"/>
  <Override PartName="/ppt/slideLayouts/slideLayout371.xml" ContentType="application/vnd.openxmlformats-officedocument.presentationml.slideLayout+xml"/>
  <Override PartName="/ppt/slideLayouts/slideLayout372.xml" ContentType="application/vnd.openxmlformats-officedocument.presentationml.slideLayout+xml"/>
  <Override PartName="/ppt/slideLayouts/slideLayout373.xml" ContentType="application/vnd.openxmlformats-officedocument.presentationml.slideLayout+xml"/>
  <Override PartName="/ppt/slideLayouts/slideLayout374.xml" ContentType="application/vnd.openxmlformats-officedocument.presentationml.slideLayout+xml"/>
  <Override PartName="/ppt/theme/theme34.xml" ContentType="application/vnd.openxmlformats-officedocument.theme+xml"/>
  <Override PartName="/ppt/slideLayouts/slideLayout375.xml" ContentType="application/vnd.openxmlformats-officedocument.presentationml.slideLayout+xml"/>
  <Override PartName="/ppt/slideLayouts/slideLayout376.xml" ContentType="application/vnd.openxmlformats-officedocument.presentationml.slideLayout+xml"/>
  <Override PartName="/ppt/slideLayouts/slideLayout377.xml" ContentType="application/vnd.openxmlformats-officedocument.presentationml.slideLayout+xml"/>
  <Override PartName="/ppt/slideLayouts/slideLayout378.xml" ContentType="application/vnd.openxmlformats-officedocument.presentationml.slideLayout+xml"/>
  <Override PartName="/ppt/slideLayouts/slideLayout379.xml" ContentType="application/vnd.openxmlformats-officedocument.presentationml.slideLayout+xml"/>
  <Override PartName="/ppt/slideLayouts/slideLayout380.xml" ContentType="application/vnd.openxmlformats-officedocument.presentationml.slideLayout+xml"/>
  <Override PartName="/ppt/slideLayouts/slideLayout381.xml" ContentType="application/vnd.openxmlformats-officedocument.presentationml.slideLayout+xml"/>
  <Override PartName="/ppt/slideLayouts/slideLayout382.xml" ContentType="application/vnd.openxmlformats-officedocument.presentationml.slideLayout+xml"/>
  <Override PartName="/ppt/slideLayouts/slideLayout383.xml" ContentType="application/vnd.openxmlformats-officedocument.presentationml.slideLayout+xml"/>
  <Override PartName="/ppt/slideLayouts/slideLayout384.xml" ContentType="application/vnd.openxmlformats-officedocument.presentationml.slideLayout+xml"/>
  <Override PartName="/ppt/slideLayouts/slideLayout385.xml" ContentType="application/vnd.openxmlformats-officedocument.presentationml.slideLayout+xml"/>
  <Override PartName="/ppt/theme/theme35.xml" ContentType="application/vnd.openxmlformats-officedocument.theme+xml"/>
  <Override PartName="/ppt/slideLayouts/slideLayout386.xml" ContentType="application/vnd.openxmlformats-officedocument.presentationml.slideLayout+xml"/>
  <Override PartName="/ppt/slideLayouts/slideLayout387.xml" ContentType="application/vnd.openxmlformats-officedocument.presentationml.slideLayout+xml"/>
  <Override PartName="/ppt/slideLayouts/slideLayout388.xml" ContentType="application/vnd.openxmlformats-officedocument.presentationml.slideLayout+xml"/>
  <Override PartName="/ppt/slideLayouts/slideLayout389.xml" ContentType="application/vnd.openxmlformats-officedocument.presentationml.slideLayout+xml"/>
  <Override PartName="/ppt/slideLayouts/slideLayout390.xml" ContentType="application/vnd.openxmlformats-officedocument.presentationml.slideLayout+xml"/>
  <Override PartName="/ppt/slideLayouts/slideLayout391.xml" ContentType="application/vnd.openxmlformats-officedocument.presentationml.slideLayout+xml"/>
  <Override PartName="/ppt/slideLayouts/slideLayout392.xml" ContentType="application/vnd.openxmlformats-officedocument.presentationml.slideLayout+xml"/>
  <Override PartName="/ppt/slideLayouts/slideLayout393.xml" ContentType="application/vnd.openxmlformats-officedocument.presentationml.slideLayout+xml"/>
  <Override PartName="/ppt/slideLayouts/slideLayout394.xml" ContentType="application/vnd.openxmlformats-officedocument.presentationml.slideLayout+xml"/>
  <Override PartName="/ppt/slideLayouts/slideLayout395.xml" ContentType="application/vnd.openxmlformats-officedocument.presentationml.slideLayout+xml"/>
  <Override PartName="/ppt/slideLayouts/slideLayout396.xml" ContentType="application/vnd.openxmlformats-officedocument.presentationml.slideLayout+xml"/>
  <Override PartName="/ppt/theme/theme36.xml" ContentType="application/vnd.openxmlformats-officedocument.theme+xml"/>
  <Override PartName="/ppt/slideLayouts/slideLayout397.xml" ContentType="application/vnd.openxmlformats-officedocument.presentationml.slideLayout+xml"/>
  <Override PartName="/ppt/slideLayouts/slideLayout398.xml" ContentType="application/vnd.openxmlformats-officedocument.presentationml.slideLayout+xml"/>
  <Override PartName="/ppt/slideLayouts/slideLayout399.xml" ContentType="application/vnd.openxmlformats-officedocument.presentationml.slideLayout+xml"/>
  <Override PartName="/ppt/slideLayouts/slideLayout400.xml" ContentType="application/vnd.openxmlformats-officedocument.presentationml.slideLayout+xml"/>
  <Override PartName="/ppt/slideLayouts/slideLayout401.xml" ContentType="application/vnd.openxmlformats-officedocument.presentationml.slideLayout+xml"/>
  <Override PartName="/ppt/slideLayouts/slideLayout402.xml" ContentType="application/vnd.openxmlformats-officedocument.presentationml.slideLayout+xml"/>
  <Override PartName="/ppt/slideLayouts/slideLayout403.xml" ContentType="application/vnd.openxmlformats-officedocument.presentationml.slideLayout+xml"/>
  <Override PartName="/ppt/slideLayouts/slideLayout404.xml" ContentType="application/vnd.openxmlformats-officedocument.presentationml.slideLayout+xml"/>
  <Override PartName="/ppt/slideLayouts/slideLayout405.xml" ContentType="application/vnd.openxmlformats-officedocument.presentationml.slideLayout+xml"/>
  <Override PartName="/ppt/slideLayouts/slideLayout406.xml" ContentType="application/vnd.openxmlformats-officedocument.presentationml.slideLayout+xml"/>
  <Override PartName="/ppt/slideLayouts/slideLayout407.xml" ContentType="application/vnd.openxmlformats-officedocument.presentationml.slideLayout+xml"/>
  <Override PartName="/ppt/theme/theme37.xml" ContentType="application/vnd.openxmlformats-officedocument.theme+xml"/>
  <Override PartName="/ppt/slideLayouts/slideLayout408.xml" ContentType="application/vnd.openxmlformats-officedocument.presentationml.slideLayout+xml"/>
  <Override PartName="/ppt/slideLayouts/slideLayout409.xml" ContentType="application/vnd.openxmlformats-officedocument.presentationml.slideLayout+xml"/>
  <Override PartName="/ppt/slideLayouts/slideLayout410.xml" ContentType="application/vnd.openxmlformats-officedocument.presentationml.slideLayout+xml"/>
  <Override PartName="/ppt/slideLayouts/slideLayout411.xml" ContentType="application/vnd.openxmlformats-officedocument.presentationml.slideLayout+xml"/>
  <Override PartName="/ppt/slideLayouts/slideLayout412.xml" ContentType="application/vnd.openxmlformats-officedocument.presentationml.slideLayout+xml"/>
  <Override PartName="/ppt/slideLayouts/slideLayout413.xml" ContentType="application/vnd.openxmlformats-officedocument.presentationml.slideLayout+xml"/>
  <Override PartName="/ppt/slideLayouts/slideLayout414.xml" ContentType="application/vnd.openxmlformats-officedocument.presentationml.slideLayout+xml"/>
  <Override PartName="/ppt/slideLayouts/slideLayout415.xml" ContentType="application/vnd.openxmlformats-officedocument.presentationml.slideLayout+xml"/>
  <Override PartName="/ppt/slideLayouts/slideLayout416.xml" ContentType="application/vnd.openxmlformats-officedocument.presentationml.slideLayout+xml"/>
  <Override PartName="/ppt/slideLayouts/slideLayout417.xml" ContentType="application/vnd.openxmlformats-officedocument.presentationml.slideLayout+xml"/>
  <Override PartName="/ppt/slideLayouts/slideLayout418.xml" ContentType="application/vnd.openxmlformats-officedocument.presentationml.slideLayout+xml"/>
  <Override PartName="/ppt/theme/theme38.xml" ContentType="application/vnd.openxmlformats-officedocument.theme+xml"/>
  <Override PartName="/ppt/slideLayouts/slideLayout419.xml" ContentType="application/vnd.openxmlformats-officedocument.presentationml.slideLayout+xml"/>
  <Override PartName="/ppt/slideLayouts/slideLayout420.xml" ContentType="application/vnd.openxmlformats-officedocument.presentationml.slideLayout+xml"/>
  <Override PartName="/ppt/slideLayouts/slideLayout421.xml" ContentType="application/vnd.openxmlformats-officedocument.presentationml.slideLayout+xml"/>
  <Override PartName="/ppt/slideLayouts/slideLayout422.xml" ContentType="application/vnd.openxmlformats-officedocument.presentationml.slideLayout+xml"/>
  <Override PartName="/ppt/slideLayouts/slideLayout423.xml" ContentType="application/vnd.openxmlformats-officedocument.presentationml.slideLayout+xml"/>
  <Override PartName="/ppt/slideLayouts/slideLayout424.xml" ContentType="application/vnd.openxmlformats-officedocument.presentationml.slideLayout+xml"/>
  <Override PartName="/ppt/slideLayouts/slideLayout425.xml" ContentType="application/vnd.openxmlformats-officedocument.presentationml.slideLayout+xml"/>
  <Override PartName="/ppt/slideLayouts/slideLayout426.xml" ContentType="application/vnd.openxmlformats-officedocument.presentationml.slideLayout+xml"/>
  <Override PartName="/ppt/slideLayouts/slideLayout427.xml" ContentType="application/vnd.openxmlformats-officedocument.presentationml.slideLayout+xml"/>
  <Override PartName="/ppt/slideLayouts/slideLayout428.xml" ContentType="application/vnd.openxmlformats-officedocument.presentationml.slideLayout+xml"/>
  <Override PartName="/ppt/slideLayouts/slideLayout429.xml" ContentType="application/vnd.openxmlformats-officedocument.presentationml.slideLayout+xml"/>
  <Override PartName="/ppt/theme/theme39.xml" ContentType="application/vnd.openxmlformats-officedocument.theme+xml"/>
  <Override PartName="/ppt/slideLayouts/slideLayout430.xml" ContentType="application/vnd.openxmlformats-officedocument.presentationml.slideLayout+xml"/>
  <Override PartName="/ppt/slideLayouts/slideLayout431.xml" ContentType="application/vnd.openxmlformats-officedocument.presentationml.slideLayout+xml"/>
  <Override PartName="/ppt/slideLayouts/slideLayout432.xml" ContentType="application/vnd.openxmlformats-officedocument.presentationml.slideLayout+xml"/>
  <Override PartName="/ppt/slideLayouts/slideLayout433.xml" ContentType="application/vnd.openxmlformats-officedocument.presentationml.slideLayout+xml"/>
  <Override PartName="/ppt/slideLayouts/slideLayout434.xml" ContentType="application/vnd.openxmlformats-officedocument.presentationml.slideLayout+xml"/>
  <Override PartName="/ppt/slideLayouts/slideLayout435.xml" ContentType="application/vnd.openxmlformats-officedocument.presentationml.slideLayout+xml"/>
  <Override PartName="/ppt/slideLayouts/slideLayout436.xml" ContentType="application/vnd.openxmlformats-officedocument.presentationml.slideLayout+xml"/>
  <Override PartName="/ppt/slideLayouts/slideLayout437.xml" ContentType="application/vnd.openxmlformats-officedocument.presentationml.slideLayout+xml"/>
  <Override PartName="/ppt/slideLayouts/slideLayout438.xml" ContentType="application/vnd.openxmlformats-officedocument.presentationml.slideLayout+xml"/>
  <Override PartName="/ppt/slideLayouts/slideLayout439.xml" ContentType="application/vnd.openxmlformats-officedocument.presentationml.slideLayout+xml"/>
  <Override PartName="/ppt/slideLayouts/slideLayout440.xml" ContentType="application/vnd.openxmlformats-officedocument.presentationml.slideLayout+xml"/>
  <Override PartName="/ppt/theme/theme40.xml" ContentType="application/vnd.openxmlformats-officedocument.theme+xml"/>
  <Override PartName="/ppt/slideLayouts/slideLayout441.xml" ContentType="application/vnd.openxmlformats-officedocument.presentationml.slideLayout+xml"/>
  <Override PartName="/ppt/slideLayouts/slideLayout442.xml" ContentType="application/vnd.openxmlformats-officedocument.presentationml.slideLayout+xml"/>
  <Override PartName="/ppt/slideLayouts/slideLayout443.xml" ContentType="application/vnd.openxmlformats-officedocument.presentationml.slideLayout+xml"/>
  <Override PartName="/ppt/slideLayouts/slideLayout444.xml" ContentType="application/vnd.openxmlformats-officedocument.presentationml.slideLayout+xml"/>
  <Override PartName="/ppt/slideLayouts/slideLayout445.xml" ContentType="application/vnd.openxmlformats-officedocument.presentationml.slideLayout+xml"/>
  <Override PartName="/ppt/slideLayouts/slideLayout446.xml" ContentType="application/vnd.openxmlformats-officedocument.presentationml.slideLayout+xml"/>
  <Override PartName="/ppt/slideLayouts/slideLayout447.xml" ContentType="application/vnd.openxmlformats-officedocument.presentationml.slideLayout+xml"/>
  <Override PartName="/ppt/slideLayouts/slideLayout448.xml" ContentType="application/vnd.openxmlformats-officedocument.presentationml.slideLayout+xml"/>
  <Override PartName="/ppt/slideLayouts/slideLayout449.xml" ContentType="application/vnd.openxmlformats-officedocument.presentationml.slideLayout+xml"/>
  <Override PartName="/ppt/slideLayouts/slideLayout450.xml" ContentType="application/vnd.openxmlformats-officedocument.presentationml.slideLayout+xml"/>
  <Override PartName="/ppt/slideLayouts/slideLayout451.xml" ContentType="application/vnd.openxmlformats-officedocument.presentationml.slideLayout+xml"/>
  <Override PartName="/ppt/theme/theme41.xml" ContentType="application/vnd.openxmlformats-officedocument.theme+xml"/>
  <Override PartName="/ppt/slideLayouts/slideLayout452.xml" ContentType="application/vnd.openxmlformats-officedocument.presentationml.slideLayout+xml"/>
  <Override PartName="/ppt/slideLayouts/slideLayout453.xml" ContentType="application/vnd.openxmlformats-officedocument.presentationml.slideLayout+xml"/>
  <Override PartName="/ppt/slideLayouts/slideLayout454.xml" ContentType="application/vnd.openxmlformats-officedocument.presentationml.slideLayout+xml"/>
  <Override PartName="/ppt/slideLayouts/slideLayout455.xml" ContentType="application/vnd.openxmlformats-officedocument.presentationml.slideLayout+xml"/>
  <Override PartName="/ppt/slideLayouts/slideLayout456.xml" ContentType="application/vnd.openxmlformats-officedocument.presentationml.slideLayout+xml"/>
  <Override PartName="/ppt/slideLayouts/slideLayout457.xml" ContentType="application/vnd.openxmlformats-officedocument.presentationml.slideLayout+xml"/>
  <Override PartName="/ppt/slideLayouts/slideLayout458.xml" ContentType="application/vnd.openxmlformats-officedocument.presentationml.slideLayout+xml"/>
  <Override PartName="/ppt/slideLayouts/slideLayout459.xml" ContentType="application/vnd.openxmlformats-officedocument.presentationml.slideLayout+xml"/>
  <Override PartName="/ppt/slideLayouts/slideLayout460.xml" ContentType="application/vnd.openxmlformats-officedocument.presentationml.slideLayout+xml"/>
  <Override PartName="/ppt/slideLayouts/slideLayout461.xml" ContentType="application/vnd.openxmlformats-officedocument.presentationml.slideLayout+xml"/>
  <Override PartName="/ppt/slideLayouts/slideLayout462.xml" ContentType="application/vnd.openxmlformats-officedocument.presentationml.slideLayout+xml"/>
  <Override PartName="/ppt/theme/theme42.xml" ContentType="application/vnd.openxmlformats-officedocument.theme+xml"/>
  <Override PartName="/ppt/slideLayouts/slideLayout463.xml" ContentType="application/vnd.openxmlformats-officedocument.presentationml.slideLayout+xml"/>
  <Override PartName="/ppt/slideLayouts/slideLayout464.xml" ContentType="application/vnd.openxmlformats-officedocument.presentationml.slideLayout+xml"/>
  <Override PartName="/ppt/slideLayouts/slideLayout465.xml" ContentType="application/vnd.openxmlformats-officedocument.presentationml.slideLayout+xml"/>
  <Override PartName="/ppt/slideLayouts/slideLayout466.xml" ContentType="application/vnd.openxmlformats-officedocument.presentationml.slideLayout+xml"/>
  <Override PartName="/ppt/slideLayouts/slideLayout467.xml" ContentType="application/vnd.openxmlformats-officedocument.presentationml.slideLayout+xml"/>
  <Override PartName="/ppt/slideLayouts/slideLayout468.xml" ContentType="application/vnd.openxmlformats-officedocument.presentationml.slideLayout+xml"/>
  <Override PartName="/ppt/slideLayouts/slideLayout469.xml" ContentType="application/vnd.openxmlformats-officedocument.presentationml.slideLayout+xml"/>
  <Override PartName="/ppt/slideLayouts/slideLayout470.xml" ContentType="application/vnd.openxmlformats-officedocument.presentationml.slideLayout+xml"/>
  <Override PartName="/ppt/slideLayouts/slideLayout471.xml" ContentType="application/vnd.openxmlformats-officedocument.presentationml.slideLayout+xml"/>
  <Override PartName="/ppt/slideLayouts/slideLayout472.xml" ContentType="application/vnd.openxmlformats-officedocument.presentationml.slideLayout+xml"/>
  <Override PartName="/ppt/slideLayouts/slideLayout473.xml" ContentType="application/vnd.openxmlformats-officedocument.presentationml.slideLayout+xml"/>
  <Override PartName="/ppt/theme/theme43.xml" ContentType="application/vnd.openxmlformats-officedocument.theme+xml"/>
  <Override PartName="/ppt/slideLayouts/slideLayout474.xml" ContentType="application/vnd.openxmlformats-officedocument.presentationml.slideLayout+xml"/>
  <Override PartName="/ppt/slideLayouts/slideLayout475.xml" ContentType="application/vnd.openxmlformats-officedocument.presentationml.slideLayout+xml"/>
  <Override PartName="/ppt/slideLayouts/slideLayout476.xml" ContentType="application/vnd.openxmlformats-officedocument.presentationml.slideLayout+xml"/>
  <Override PartName="/ppt/slideLayouts/slideLayout477.xml" ContentType="application/vnd.openxmlformats-officedocument.presentationml.slideLayout+xml"/>
  <Override PartName="/ppt/slideLayouts/slideLayout478.xml" ContentType="application/vnd.openxmlformats-officedocument.presentationml.slideLayout+xml"/>
  <Override PartName="/ppt/slideLayouts/slideLayout479.xml" ContentType="application/vnd.openxmlformats-officedocument.presentationml.slideLayout+xml"/>
  <Override PartName="/ppt/slideLayouts/slideLayout480.xml" ContentType="application/vnd.openxmlformats-officedocument.presentationml.slideLayout+xml"/>
  <Override PartName="/ppt/slideLayouts/slideLayout481.xml" ContentType="application/vnd.openxmlformats-officedocument.presentationml.slideLayout+xml"/>
  <Override PartName="/ppt/slideLayouts/slideLayout482.xml" ContentType="application/vnd.openxmlformats-officedocument.presentationml.slideLayout+xml"/>
  <Override PartName="/ppt/slideLayouts/slideLayout483.xml" ContentType="application/vnd.openxmlformats-officedocument.presentationml.slideLayout+xml"/>
  <Override PartName="/ppt/slideLayouts/slideLayout484.xml" ContentType="application/vnd.openxmlformats-officedocument.presentationml.slideLayout+xml"/>
  <Override PartName="/ppt/theme/theme44.xml" ContentType="application/vnd.openxmlformats-officedocument.theme+xml"/>
  <Override PartName="/ppt/slideLayouts/slideLayout485.xml" ContentType="application/vnd.openxmlformats-officedocument.presentationml.slideLayout+xml"/>
  <Override PartName="/ppt/slideLayouts/slideLayout486.xml" ContentType="application/vnd.openxmlformats-officedocument.presentationml.slideLayout+xml"/>
  <Override PartName="/ppt/slideLayouts/slideLayout487.xml" ContentType="application/vnd.openxmlformats-officedocument.presentationml.slideLayout+xml"/>
  <Override PartName="/ppt/slideLayouts/slideLayout488.xml" ContentType="application/vnd.openxmlformats-officedocument.presentationml.slideLayout+xml"/>
  <Override PartName="/ppt/slideLayouts/slideLayout489.xml" ContentType="application/vnd.openxmlformats-officedocument.presentationml.slideLayout+xml"/>
  <Override PartName="/ppt/slideLayouts/slideLayout490.xml" ContentType="application/vnd.openxmlformats-officedocument.presentationml.slideLayout+xml"/>
  <Override PartName="/ppt/slideLayouts/slideLayout491.xml" ContentType="application/vnd.openxmlformats-officedocument.presentationml.slideLayout+xml"/>
  <Override PartName="/ppt/slideLayouts/slideLayout492.xml" ContentType="application/vnd.openxmlformats-officedocument.presentationml.slideLayout+xml"/>
  <Override PartName="/ppt/slideLayouts/slideLayout493.xml" ContentType="application/vnd.openxmlformats-officedocument.presentationml.slideLayout+xml"/>
  <Override PartName="/ppt/slideLayouts/slideLayout494.xml" ContentType="application/vnd.openxmlformats-officedocument.presentationml.slideLayout+xml"/>
  <Override PartName="/ppt/slideLayouts/slideLayout495.xml" ContentType="application/vnd.openxmlformats-officedocument.presentationml.slideLayout+xml"/>
  <Override PartName="/ppt/theme/theme45.xml" ContentType="application/vnd.openxmlformats-officedocument.theme+xml"/>
  <Override PartName="/ppt/slideLayouts/slideLayout496.xml" ContentType="application/vnd.openxmlformats-officedocument.presentationml.slideLayout+xml"/>
  <Override PartName="/ppt/slideLayouts/slideLayout497.xml" ContentType="application/vnd.openxmlformats-officedocument.presentationml.slideLayout+xml"/>
  <Override PartName="/ppt/slideLayouts/slideLayout498.xml" ContentType="application/vnd.openxmlformats-officedocument.presentationml.slideLayout+xml"/>
  <Override PartName="/ppt/slideLayouts/slideLayout499.xml" ContentType="application/vnd.openxmlformats-officedocument.presentationml.slideLayout+xml"/>
  <Override PartName="/ppt/slideLayouts/slideLayout500.xml" ContentType="application/vnd.openxmlformats-officedocument.presentationml.slideLayout+xml"/>
  <Override PartName="/ppt/slideLayouts/slideLayout501.xml" ContentType="application/vnd.openxmlformats-officedocument.presentationml.slideLayout+xml"/>
  <Override PartName="/ppt/slideLayouts/slideLayout502.xml" ContentType="application/vnd.openxmlformats-officedocument.presentationml.slideLayout+xml"/>
  <Override PartName="/ppt/slideLayouts/slideLayout503.xml" ContentType="application/vnd.openxmlformats-officedocument.presentationml.slideLayout+xml"/>
  <Override PartName="/ppt/slideLayouts/slideLayout504.xml" ContentType="application/vnd.openxmlformats-officedocument.presentationml.slideLayout+xml"/>
  <Override PartName="/ppt/slideLayouts/slideLayout505.xml" ContentType="application/vnd.openxmlformats-officedocument.presentationml.slideLayout+xml"/>
  <Override PartName="/ppt/slideLayouts/slideLayout506.xml" ContentType="application/vnd.openxmlformats-officedocument.presentationml.slideLayout+xml"/>
  <Override PartName="/ppt/theme/theme46.xml" ContentType="application/vnd.openxmlformats-officedocument.theme+xml"/>
  <Override PartName="/ppt/slideLayouts/slideLayout507.xml" ContentType="application/vnd.openxmlformats-officedocument.presentationml.slideLayout+xml"/>
  <Override PartName="/ppt/slideLayouts/slideLayout508.xml" ContentType="application/vnd.openxmlformats-officedocument.presentationml.slideLayout+xml"/>
  <Override PartName="/ppt/slideLayouts/slideLayout509.xml" ContentType="application/vnd.openxmlformats-officedocument.presentationml.slideLayout+xml"/>
  <Override PartName="/ppt/slideLayouts/slideLayout510.xml" ContentType="application/vnd.openxmlformats-officedocument.presentationml.slideLayout+xml"/>
  <Override PartName="/ppt/slideLayouts/slideLayout511.xml" ContentType="application/vnd.openxmlformats-officedocument.presentationml.slideLayout+xml"/>
  <Override PartName="/ppt/slideLayouts/slideLayout512.xml" ContentType="application/vnd.openxmlformats-officedocument.presentationml.slideLayout+xml"/>
  <Override PartName="/ppt/slideLayouts/slideLayout513.xml" ContentType="application/vnd.openxmlformats-officedocument.presentationml.slideLayout+xml"/>
  <Override PartName="/ppt/slideLayouts/slideLayout514.xml" ContentType="application/vnd.openxmlformats-officedocument.presentationml.slideLayout+xml"/>
  <Override PartName="/ppt/slideLayouts/slideLayout515.xml" ContentType="application/vnd.openxmlformats-officedocument.presentationml.slideLayout+xml"/>
  <Override PartName="/ppt/slideLayouts/slideLayout516.xml" ContentType="application/vnd.openxmlformats-officedocument.presentationml.slideLayout+xml"/>
  <Override PartName="/ppt/slideLayouts/slideLayout517.xml" ContentType="application/vnd.openxmlformats-officedocument.presentationml.slideLayout+xml"/>
  <Override PartName="/ppt/theme/theme47.xml" ContentType="application/vnd.openxmlformats-officedocument.theme+xml"/>
  <Override PartName="/ppt/slideLayouts/slideLayout518.xml" ContentType="application/vnd.openxmlformats-officedocument.presentationml.slideLayout+xml"/>
  <Override PartName="/ppt/slideLayouts/slideLayout519.xml" ContentType="application/vnd.openxmlformats-officedocument.presentationml.slideLayout+xml"/>
  <Override PartName="/ppt/slideLayouts/slideLayout520.xml" ContentType="application/vnd.openxmlformats-officedocument.presentationml.slideLayout+xml"/>
  <Override PartName="/ppt/slideLayouts/slideLayout521.xml" ContentType="application/vnd.openxmlformats-officedocument.presentationml.slideLayout+xml"/>
  <Override PartName="/ppt/slideLayouts/slideLayout522.xml" ContentType="application/vnd.openxmlformats-officedocument.presentationml.slideLayout+xml"/>
  <Override PartName="/ppt/slideLayouts/slideLayout523.xml" ContentType="application/vnd.openxmlformats-officedocument.presentationml.slideLayout+xml"/>
  <Override PartName="/ppt/slideLayouts/slideLayout524.xml" ContentType="application/vnd.openxmlformats-officedocument.presentationml.slideLayout+xml"/>
  <Override PartName="/ppt/slideLayouts/slideLayout525.xml" ContentType="application/vnd.openxmlformats-officedocument.presentationml.slideLayout+xml"/>
  <Override PartName="/ppt/slideLayouts/slideLayout526.xml" ContentType="application/vnd.openxmlformats-officedocument.presentationml.slideLayout+xml"/>
  <Override PartName="/ppt/slideLayouts/slideLayout527.xml" ContentType="application/vnd.openxmlformats-officedocument.presentationml.slideLayout+xml"/>
  <Override PartName="/ppt/slideLayouts/slideLayout528.xml" ContentType="application/vnd.openxmlformats-officedocument.presentationml.slideLayout+xml"/>
  <Override PartName="/ppt/theme/theme48.xml" ContentType="application/vnd.openxmlformats-officedocument.theme+xml"/>
  <Override PartName="/ppt/slideLayouts/slideLayout529.xml" ContentType="application/vnd.openxmlformats-officedocument.presentationml.slideLayout+xml"/>
  <Override PartName="/ppt/slideLayouts/slideLayout530.xml" ContentType="application/vnd.openxmlformats-officedocument.presentationml.slideLayout+xml"/>
  <Override PartName="/ppt/slideLayouts/slideLayout531.xml" ContentType="application/vnd.openxmlformats-officedocument.presentationml.slideLayout+xml"/>
  <Override PartName="/ppt/slideLayouts/slideLayout532.xml" ContentType="application/vnd.openxmlformats-officedocument.presentationml.slideLayout+xml"/>
  <Override PartName="/ppt/slideLayouts/slideLayout533.xml" ContentType="application/vnd.openxmlformats-officedocument.presentationml.slideLayout+xml"/>
  <Override PartName="/ppt/slideLayouts/slideLayout534.xml" ContentType="application/vnd.openxmlformats-officedocument.presentationml.slideLayout+xml"/>
  <Override PartName="/ppt/slideLayouts/slideLayout535.xml" ContentType="application/vnd.openxmlformats-officedocument.presentationml.slideLayout+xml"/>
  <Override PartName="/ppt/slideLayouts/slideLayout536.xml" ContentType="application/vnd.openxmlformats-officedocument.presentationml.slideLayout+xml"/>
  <Override PartName="/ppt/slideLayouts/slideLayout537.xml" ContentType="application/vnd.openxmlformats-officedocument.presentationml.slideLayout+xml"/>
  <Override PartName="/ppt/slideLayouts/slideLayout538.xml" ContentType="application/vnd.openxmlformats-officedocument.presentationml.slideLayout+xml"/>
  <Override PartName="/ppt/slideLayouts/slideLayout539.xml" ContentType="application/vnd.openxmlformats-officedocument.presentationml.slideLayout+xml"/>
  <Override PartName="/ppt/theme/theme49.xml" ContentType="application/vnd.openxmlformats-officedocument.theme+xml"/>
  <Override PartName="/ppt/slideLayouts/slideLayout540.xml" ContentType="application/vnd.openxmlformats-officedocument.presentationml.slideLayout+xml"/>
  <Override PartName="/ppt/slideLayouts/slideLayout541.xml" ContentType="application/vnd.openxmlformats-officedocument.presentationml.slideLayout+xml"/>
  <Override PartName="/ppt/slideLayouts/slideLayout542.xml" ContentType="application/vnd.openxmlformats-officedocument.presentationml.slideLayout+xml"/>
  <Override PartName="/ppt/slideLayouts/slideLayout543.xml" ContentType="application/vnd.openxmlformats-officedocument.presentationml.slideLayout+xml"/>
  <Override PartName="/ppt/slideLayouts/slideLayout544.xml" ContentType="application/vnd.openxmlformats-officedocument.presentationml.slideLayout+xml"/>
  <Override PartName="/ppt/slideLayouts/slideLayout545.xml" ContentType="application/vnd.openxmlformats-officedocument.presentationml.slideLayout+xml"/>
  <Override PartName="/ppt/slideLayouts/slideLayout546.xml" ContentType="application/vnd.openxmlformats-officedocument.presentationml.slideLayout+xml"/>
  <Override PartName="/ppt/slideLayouts/slideLayout547.xml" ContentType="application/vnd.openxmlformats-officedocument.presentationml.slideLayout+xml"/>
  <Override PartName="/ppt/slideLayouts/slideLayout548.xml" ContentType="application/vnd.openxmlformats-officedocument.presentationml.slideLayout+xml"/>
  <Override PartName="/ppt/slideLayouts/slideLayout549.xml" ContentType="application/vnd.openxmlformats-officedocument.presentationml.slideLayout+xml"/>
  <Override PartName="/ppt/slideLayouts/slideLayout550.xml" ContentType="application/vnd.openxmlformats-officedocument.presentationml.slideLayout+xml"/>
  <Override PartName="/ppt/theme/theme50.xml" ContentType="application/vnd.openxmlformats-officedocument.theme+xml"/>
  <Override PartName="/ppt/slideLayouts/slideLayout551.xml" ContentType="application/vnd.openxmlformats-officedocument.presentationml.slideLayout+xml"/>
  <Override PartName="/ppt/slideLayouts/slideLayout552.xml" ContentType="application/vnd.openxmlformats-officedocument.presentationml.slideLayout+xml"/>
  <Override PartName="/ppt/slideLayouts/slideLayout553.xml" ContentType="application/vnd.openxmlformats-officedocument.presentationml.slideLayout+xml"/>
  <Override PartName="/ppt/slideLayouts/slideLayout554.xml" ContentType="application/vnd.openxmlformats-officedocument.presentationml.slideLayout+xml"/>
  <Override PartName="/ppt/slideLayouts/slideLayout555.xml" ContentType="application/vnd.openxmlformats-officedocument.presentationml.slideLayout+xml"/>
  <Override PartName="/ppt/slideLayouts/slideLayout556.xml" ContentType="application/vnd.openxmlformats-officedocument.presentationml.slideLayout+xml"/>
  <Override PartName="/ppt/slideLayouts/slideLayout557.xml" ContentType="application/vnd.openxmlformats-officedocument.presentationml.slideLayout+xml"/>
  <Override PartName="/ppt/slideLayouts/slideLayout558.xml" ContentType="application/vnd.openxmlformats-officedocument.presentationml.slideLayout+xml"/>
  <Override PartName="/ppt/slideLayouts/slideLayout559.xml" ContentType="application/vnd.openxmlformats-officedocument.presentationml.slideLayout+xml"/>
  <Override PartName="/ppt/slideLayouts/slideLayout560.xml" ContentType="application/vnd.openxmlformats-officedocument.presentationml.slideLayout+xml"/>
  <Override PartName="/ppt/slideLayouts/slideLayout561.xml" ContentType="application/vnd.openxmlformats-officedocument.presentationml.slideLayout+xml"/>
  <Override PartName="/ppt/theme/theme51.xml" ContentType="application/vnd.openxmlformats-officedocument.theme+xml"/>
  <Override PartName="/ppt/slideLayouts/slideLayout562.xml" ContentType="application/vnd.openxmlformats-officedocument.presentationml.slideLayout+xml"/>
  <Override PartName="/ppt/slideLayouts/slideLayout563.xml" ContentType="application/vnd.openxmlformats-officedocument.presentationml.slideLayout+xml"/>
  <Override PartName="/ppt/slideLayouts/slideLayout564.xml" ContentType="application/vnd.openxmlformats-officedocument.presentationml.slideLayout+xml"/>
  <Override PartName="/ppt/slideLayouts/slideLayout565.xml" ContentType="application/vnd.openxmlformats-officedocument.presentationml.slideLayout+xml"/>
  <Override PartName="/ppt/slideLayouts/slideLayout566.xml" ContentType="application/vnd.openxmlformats-officedocument.presentationml.slideLayout+xml"/>
  <Override PartName="/ppt/slideLayouts/slideLayout567.xml" ContentType="application/vnd.openxmlformats-officedocument.presentationml.slideLayout+xml"/>
  <Override PartName="/ppt/slideLayouts/slideLayout568.xml" ContentType="application/vnd.openxmlformats-officedocument.presentationml.slideLayout+xml"/>
  <Override PartName="/ppt/slideLayouts/slideLayout569.xml" ContentType="application/vnd.openxmlformats-officedocument.presentationml.slideLayout+xml"/>
  <Override PartName="/ppt/slideLayouts/slideLayout570.xml" ContentType="application/vnd.openxmlformats-officedocument.presentationml.slideLayout+xml"/>
  <Override PartName="/ppt/slideLayouts/slideLayout571.xml" ContentType="application/vnd.openxmlformats-officedocument.presentationml.slideLayout+xml"/>
  <Override PartName="/ppt/slideLayouts/slideLayout572.xml" ContentType="application/vnd.openxmlformats-officedocument.presentationml.slideLayout+xml"/>
  <Override PartName="/ppt/theme/theme52.xml" ContentType="application/vnd.openxmlformats-officedocument.theme+xml"/>
  <Override PartName="/ppt/slideLayouts/slideLayout573.xml" ContentType="application/vnd.openxmlformats-officedocument.presentationml.slideLayout+xml"/>
  <Override PartName="/ppt/slideLayouts/slideLayout574.xml" ContentType="application/vnd.openxmlformats-officedocument.presentationml.slideLayout+xml"/>
  <Override PartName="/ppt/slideLayouts/slideLayout575.xml" ContentType="application/vnd.openxmlformats-officedocument.presentationml.slideLayout+xml"/>
  <Override PartName="/ppt/slideLayouts/slideLayout576.xml" ContentType="application/vnd.openxmlformats-officedocument.presentationml.slideLayout+xml"/>
  <Override PartName="/ppt/slideLayouts/slideLayout577.xml" ContentType="application/vnd.openxmlformats-officedocument.presentationml.slideLayout+xml"/>
  <Override PartName="/ppt/slideLayouts/slideLayout578.xml" ContentType="application/vnd.openxmlformats-officedocument.presentationml.slideLayout+xml"/>
  <Override PartName="/ppt/slideLayouts/slideLayout579.xml" ContentType="application/vnd.openxmlformats-officedocument.presentationml.slideLayout+xml"/>
  <Override PartName="/ppt/slideLayouts/slideLayout580.xml" ContentType="application/vnd.openxmlformats-officedocument.presentationml.slideLayout+xml"/>
  <Override PartName="/ppt/slideLayouts/slideLayout581.xml" ContentType="application/vnd.openxmlformats-officedocument.presentationml.slideLayout+xml"/>
  <Override PartName="/ppt/slideLayouts/slideLayout582.xml" ContentType="application/vnd.openxmlformats-officedocument.presentationml.slideLayout+xml"/>
  <Override PartName="/ppt/slideLayouts/slideLayout583.xml" ContentType="application/vnd.openxmlformats-officedocument.presentationml.slideLayout+xml"/>
  <Override PartName="/ppt/theme/theme53.xml" ContentType="application/vnd.openxmlformats-officedocument.theme+xml"/>
  <Override PartName="/ppt/slideLayouts/slideLayout584.xml" ContentType="application/vnd.openxmlformats-officedocument.presentationml.slideLayout+xml"/>
  <Override PartName="/ppt/slideLayouts/slideLayout585.xml" ContentType="application/vnd.openxmlformats-officedocument.presentationml.slideLayout+xml"/>
  <Override PartName="/ppt/slideLayouts/slideLayout586.xml" ContentType="application/vnd.openxmlformats-officedocument.presentationml.slideLayout+xml"/>
  <Override PartName="/ppt/slideLayouts/slideLayout587.xml" ContentType="application/vnd.openxmlformats-officedocument.presentationml.slideLayout+xml"/>
  <Override PartName="/ppt/slideLayouts/slideLayout588.xml" ContentType="application/vnd.openxmlformats-officedocument.presentationml.slideLayout+xml"/>
  <Override PartName="/ppt/slideLayouts/slideLayout589.xml" ContentType="application/vnd.openxmlformats-officedocument.presentationml.slideLayout+xml"/>
  <Override PartName="/ppt/slideLayouts/slideLayout590.xml" ContentType="application/vnd.openxmlformats-officedocument.presentationml.slideLayout+xml"/>
  <Override PartName="/ppt/slideLayouts/slideLayout591.xml" ContentType="application/vnd.openxmlformats-officedocument.presentationml.slideLayout+xml"/>
  <Override PartName="/ppt/slideLayouts/slideLayout592.xml" ContentType="application/vnd.openxmlformats-officedocument.presentationml.slideLayout+xml"/>
  <Override PartName="/ppt/slideLayouts/slideLayout593.xml" ContentType="application/vnd.openxmlformats-officedocument.presentationml.slideLayout+xml"/>
  <Override PartName="/ppt/slideLayouts/slideLayout594.xml" ContentType="application/vnd.openxmlformats-officedocument.presentationml.slideLayout+xml"/>
  <Override PartName="/ppt/theme/theme54.xml" ContentType="application/vnd.openxmlformats-officedocument.theme+xml"/>
  <Override PartName="/ppt/slideLayouts/slideLayout595.xml" ContentType="application/vnd.openxmlformats-officedocument.presentationml.slideLayout+xml"/>
  <Override PartName="/ppt/slideLayouts/slideLayout596.xml" ContentType="application/vnd.openxmlformats-officedocument.presentationml.slideLayout+xml"/>
  <Override PartName="/ppt/slideLayouts/slideLayout597.xml" ContentType="application/vnd.openxmlformats-officedocument.presentationml.slideLayout+xml"/>
  <Override PartName="/ppt/slideLayouts/slideLayout598.xml" ContentType="application/vnd.openxmlformats-officedocument.presentationml.slideLayout+xml"/>
  <Override PartName="/ppt/slideLayouts/slideLayout599.xml" ContentType="application/vnd.openxmlformats-officedocument.presentationml.slideLayout+xml"/>
  <Override PartName="/ppt/slideLayouts/slideLayout600.xml" ContentType="application/vnd.openxmlformats-officedocument.presentationml.slideLayout+xml"/>
  <Override PartName="/ppt/slideLayouts/slideLayout601.xml" ContentType="application/vnd.openxmlformats-officedocument.presentationml.slideLayout+xml"/>
  <Override PartName="/ppt/slideLayouts/slideLayout602.xml" ContentType="application/vnd.openxmlformats-officedocument.presentationml.slideLayout+xml"/>
  <Override PartName="/ppt/slideLayouts/slideLayout603.xml" ContentType="application/vnd.openxmlformats-officedocument.presentationml.slideLayout+xml"/>
  <Override PartName="/ppt/slideLayouts/slideLayout604.xml" ContentType="application/vnd.openxmlformats-officedocument.presentationml.slideLayout+xml"/>
  <Override PartName="/ppt/slideLayouts/slideLayout605.xml" ContentType="application/vnd.openxmlformats-officedocument.presentationml.slideLayout+xml"/>
  <Override PartName="/ppt/theme/theme55.xml" ContentType="application/vnd.openxmlformats-officedocument.theme+xml"/>
  <Override PartName="/ppt/slideLayouts/slideLayout606.xml" ContentType="application/vnd.openxmlformats-officedocument.presentationml.slideLayout+xml"/>
  <Override PartName="/ppt/slideLayouts/slideLayout607.xml" ContentType="application/vnd.openxmlformats-officedocument.presentationml.slideLayout+xml"/>
  <Override PartName="/ppt/slideLayouts/slideLayout608.xml" ContentType="application/vnd.openxmlformats-officedocument.presentationml.slideLayout+xml"/>
  <Override PartName="/ppt/slideLayouts/slideLayout609.xml" ContentType="application/vnd.openxmlformats-officedocument.presentationml.slideLayout+xml"/>
  <Override PartName="/ppt/slideLayouts/slideLayout610.xml" ContentType="application/vnd.openxmlformats-officedocument.presentationml.slideLayout+xml"/>
  <Override PartName="/ppt/slideLayouts/slideLayout611.xml" ContentType="application/vnd.openxmlformats-officedocument.presentationml.slideLayout+xml"/>
  <Override PartName="/ppt/slideLayouts/slideLayout612.xml" ContentType="application/vnd.openxmlformats-officedocument.presentationml.slideLayout+xml"/>
  <Override PartName="/ppt/slideLayouts/slideLayout613.xml" ContentType="application/vnd.openxmlformats-officedocument.presentationml.slideLayout+xml"/>
  <Override PartName="/ppt/slideLayouts/slideLayout614.xml" ContentType="application/vnd.openxmlformats-officedocument.presentationml.slideLayout+xml"/>
  <Override PartName="/ppt/slideLayouts/slideLayout615.xml" ContentType="application/vnd.openxmlformats-officedocument.presentationml.slideLayout+xml"/>
  <Override PartName="/ppt/slideLayouts/slideLayout616.xml" ContentType="application/vnd.openxmlformats-officedocument.presentationml.slideLayout+xml"/>
  <Override PartName="/ppt/theme/theme56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2" r:id="rId3"/>
    <p:sldMasterId id="2147483684" r:id="rId4"/>
    <p:sldMasterId id="2147483696" r:id="rId5"/>
    <p:sldMasterId id="2147483708" r:id="rId6"/>
    <p:sldMasterId id="2147483720" r:id="rId7"/>
    <p:sldMasterId id="2147483732" r:id="rId8"/>
    <p:sldMasterId id="2147483744" r:id="rId9"/>
    <p:sldMasterId id="2147483756" r:id="rId10"/>
    <p:sldMasterId id="2147483768" r:id="rId11"/>
    <p:sldMasterId id="2147483780" r:id="rId12"/>
    <p:sldMasterId id="2147483792" r:id="rId13"/>
    <p:sldMasterId id="2147483804" r:id="rId14"/>
    <p:sldMasterId id="2147483816" r:id="rId15"/>
    <p:sldMasterId id="2147483828" r:id="rId16"/>
    <p:sldMasterId id="2147483840" r:id="rId17"/>
    <p:sldMasterId id="2147483852" r:id="rId18"/>
    <p:sldMasterId id="2147483864" r:id="rId19"/>
    <p:sldMasterId id="2147483876" r:id="rId20"/>
    <p:sldMasterId id="2147483888" r:id="rId21"/>
    <p:sldMasterId id="2147483900" r:id="rId22"/>
    <p:sldMasterId id="2147483912" r:id="rId23"/>
    <p:sldMasterId id="2147483924" r:id="rId24"/>
    <p:sldMasterId id="2147483936" r:id="rId25"/>
    <p:sldMasterId id="2147483948" r:id="rId26"/>
    <p:sldMasterId id="2147483960" r:id="rId27"/>
    <p:sldMasterId id="2147483972" r:id="rId28"/>
    <p:sldMasterId id="2147483984" r:id="rId29"/>
    <p:sldMasterId id="2147483996" r:id="rId30"/>
    <p:sldMasterId id="2147484008" r:id="rId31"/>
    <p:sldMasterId id="2147484020" r:id="rId32"/>
    <p:sldMasterId id="2147484032" r:id="rId33"/>
    <p:sldMasterId id="2147484044" r:id="rId34"/>
    <p:sldMasterId id="2147484056" r:id="rId35"/>
    <p:sldMasterId id="2147484080" r:id="rId36"/>
    <p:sldMasterId id="2147484092" r:id="rId37"/>
    <p:sldMasterId id="2147484104" r:id="rId38"/>
    <p:sldMasterId id="2147484116" r:id="rId39"/>
    <p:sldMasterId id="2147484128" r:id="rId40"/>
    <p:sldMasterId id="2147484140" r:id="rId41"/>
    <p:sldMasterId id="2147484152" r:id="rId42"/>
    <p:sldMasterId id="2147484164" r:id="rId43"/>
    <p:sldMasterId id="2147484176" r:id="rId44"/>
    <p:sldMasterId id="2147484188" r:id="rId45"/>
    <p:sldMasterId id="2147484200" r:id="rId46"/>
    <p:sldMasterId id="2147484212" r:id="rId47"/>
    <p:sldMasterId id="2147484224" r:id="rId48"/>
    <p:sldMasterId id="2147484236" r:id="rId49"/>
    <p:sldMasterId id="2147484248" r:id="rId50"/>
    <p:sldMasterId id="2147484272" r:id="rId51"/>
    <p:sldMasterId id="2147484284" r:id="rId52"/>
    <p:sldMasterId id="2147484296" r:id="rId53"/>
    <p:sldMasterId id="2147484308" r:id="rId54"/>
    <p:sldMasterId id="2147484320" r:id="rId55"/>
    <p:sldMasterId id="2147484332" r:id="rId56"/>
  </p:sldMasterIdLst>
  <p:sldIdLst>
    <p:sldId id="261" r:id="rId57"/>
    <p:sldId id="262" r:id="rId58"/>
    <p:sldId id="263" r:id="rId59"/>
    <p:sldId id="264" r:id="rId60"/>
    <p:sldId id="265" r:id="rId61"/>
    <p:sldId id="266" r:id="rId62"/>
    <p:sldId id="270" r:id="rId63"/>
    <p:sldId id="268" r:id="rId64"/>
    <p:sldId id="257" r:id="rId65"/>
    <p:sldId id="269" r:id="rId66"/>
    <p:sldId id="267" r:id="rId67"/>
    <p:sldId id="258" r:id="rId68"/>
    <p:sldId id="259" r:id="rId69"/>
    <p:sldId id="271" r:id="rId70"/>
    <p:sldId id="272" r:id="rId71"/>
    <p:sldId id="273" r:id="rId72"/>
    <p:sldId id="274" r:id="rId73"/>
    <p:sldId id="275" r:id="rId74"/>
    <p:sldId id="301" r:id="rId75"/>
    <p:sldId id="276" r:id="rId76"/>
    <p:sldId id="278" r:id="rId77"/>
    <p:sldId id="283" r:id="rId78"/>
    <p:sldId id="282" r:id="rId79"/>
    <p:sldId id="284" r:id="rId80"/>
    <p:sldId id="285" r:id="rId81"/>
    <p:sldId id="289" r:id="rId82"/>
    <p:sldId id="279" r:id="rId83"/>
    <p:sldId id="288" r:id="rId84"/>
    <p:sldId id="287" r:id="rId85"/>
    <p:sldId id="290" r:id="rId86"/>
    <p:sldId id="291" r:id="rId87"/>
    <p:sldId id="293" r:id="rId88"/>
    <p:sldId id="292" r:id="rId89"/>
    <p:sldId id="294" r:id="rId90"/>
    <p:sldId id="281" r:id="rId91"/>
    <p:sldId id="277" r:id="rId92"/>
    <p:sldId id="295" r:id="rId93"/>
    <p:sldId id="299" r:id="rId94"/>
    <p:sldId id="300" r:id="rId95"/>
    <p:sldId id="303" r:id="rId96"/>
    <p:sldId id="302" r:id="rId97"/>
    <p:sldId id="305" r:id="rId98"/>
    <p:sldId id="307" r:id="rId99"/>
    <p:sldId id="306" r:id="rId100"/>
    <p:sldId id="304" r:id="rId101"/>
    <p:sldId id="308" r:id="rId102"/>
    <p:sldId id="309" r:id="rId103"/>
    <p:sldId id="310" r:id="rId104"/>
    <p:sldId id="311" r:id="rId105"/>
    <p:sldId id="312" r:id="rId106"/>
    <p:sldId id="313" r:id="rId107"/>
    <p:sldId id="316" r:id="rId108"/>
    <p:sldId id="317" r:id="rId109"/>
    <p:sldId id="318" r:id="rId110"/>
    <p:sldId id="314" r:id="rId111"/>
    <p:sldId id="315" r:id="rId112"/>
    <p:sldId id="320" r:id="rId113"/>
    <p:sldId id="296" r:id="rId114"/>
    <p:sldId id="297" r:id="rId115"/>
    <p:sldId id="321" r:id="rId116"/>
    <p:sldId id="322" r:id="rId117"/>
    <p:sldId id="330" r:id="rId118"/>
    <p:sldId id="333" r:id="rId119"/>
    <p:sldId id="323" r:id="rId120"/>
    <p:sldId id="324" r:id="rId121"/>
    <p:sldId id="325" r:id="rId122"/>
    <p:sldId id="326" r:id="rId123"/>
    <p:sldId id="327" r:id="rId124"/>
    <p:sldId id="328" r:id="rId125"/>
    <p:sldId id="329" r:id="rId126"/>
    <p:sldId id="331" r:id="rId127"/>
    <p:sldId id="340" r:id="rId128"/>
    <p:sldId id="334" r:id="rId129"/>
    <p:sldId id="335" r:id="rId130"/>
    <p:sldId id="336" r:id="rId131"/>
    <p:sldId id="337" r:id="rId132"/>
    <p:sldId id="338" r:id="rId133"/>
    <p:sldId id="339" r:id="rId134"/>
    <p:sldId id="298" r:id="rId135"/>
    <p:sldId id="342" r:id="rId136"/>
    <p:sldId id="343" r:id="rId137"/>
    <p:sldId id="344" r:id="rId138"/>
    <p:sldId id="345" r:id="rId139"/>
    <p:sldId id="349" r:id="rId140"/>
    <p:sldId id="346" r:id="rId141"/>
    <p:sldId id="347" r:id="rId142"/>
    <p:sldId id="348" r:id="rId143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106E8"/>
    <a:srgbClr val="F1F1F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20046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Master" Target="slideMasters/slideMaster26.xml"/><Relationship Id="rId117" Type="http://schemas.openxmlformats.org/officeDocument/2006/relationships/slide" Target="slides/slide61.xml"/><Relationship Id="rId21" Type="http://schemas.openxmlformats.org/officeDocument/2006/relationships/slideMaster" Target="slideMasters/slideMaster21.xml"/><Relationship Id="rId42" Type="http://schemas.openxmlformats.org/officeDocument/2006/relationships/slideMaster" Target="slideMasters/slideMaster42.xml"/><Relationship Id="rId47" Type="http://schemas.openxmlformats.org/officeDocument/2006/relationships/slideMaster" Target="slideMasters/slideMaster47.xml"/><Relationship Id="rId63" Type="http://schemas.openxmlformats.org/officeDocument/2006/relationships/slide" Target="slides/slide7.xml"/><Relationship Id="rId68" Type="http://schemas.openxmlformats.org/officeDocument/2006/relationships/slide" Target="slides/slide12.xml"/><Relationship Id="rId84" Type="http://schemas.openxmlformats.org/officeDocument/2006/relationships/slide" Target="slides/slide28.xml"/><Relationship Id="rId89" Type="http://schemas.openxmlformats.org/officeDocument/2006/relationships/slide" Target="slides/slide33.xml"/><Relationship Id="rId112" Type="http://schemas.openxmlformats.org/officeDocument/2006/relationships/slide" Target="slides/slide56.xml"/><Relationship Id="rId133" Type="http://schemas.openxmlformats.org/officeDocument/2006/relationships/slide" Target="slides/slide77.xml"/><Relationship Id="rId138" Type="http://schemas.openxmlformats.org/officeDocument/2006/relationships/slide" Target="slides/slide82.xml"/><Relationship Id="rId16" Type="http://schemas.openxmlformats.org/officeDocument/2006/relationships/slideMaster" Target="slideMasters/slideMaster16.xml"/><Relationship Id="rId107" Type="http://schemas.openxmlformats.org/officeDocument/2006/relationships/slide" Target="slides/slide51.xml"/><Relationship Id="rId11" Type="http://schemas.openxmlformats.org/officeDocument/2006/relationships/slideMaster" Target="slideMasters/slideMaster11.xml"/><Relationship Id="rId32" Type="http://schemas.openxmlformats.org/officeDocument/2006/relationships/slideMaster" Target="slideMasters/slideMaster32.xml"/><Relationship Id="rId37" Type="http://schemas.openxmlformats.org/officeDocument/2006/relationships/slideMaster" Target="slideMasters/slideMaster37.xml"/><Relationship Id="rId53" Type="http://schemas.openxmlformats.org/officeDocument/2006/relationships/slideMaster" Target="slideMasters/slideMaster53.xml"/><Relationship Id="rId58" Type="http://schemas.openxmlformats.org/officeDocument/2006/relationships/slide" Target="slides/slide2.xml"/><Relationship Id="rId74" Type="http://schemas.openxmlformats.org/officeDocument/2006/relationships/slide" Target="slides/slide18.xml"/><Relationship Id="rId79" Type="http://schemas.openxmlformats.org/officeDocument/2006/relationships/slide" Target="slides/slide23.xml"/><Relationship Id="rId102" Type="http://schemas.openxmlformats.org/officeDocument/2006/relationships/slide" Target="slides/slide46.xml"/><Relationship Id="rId123" Type="http://schemas.openxmlformats.org/officeDocument/2006/relationships/slide" Target="slides/slide67.xml"/><Relationship Id="rId128" Type="http://schemas.openxmlformats.org/officeDocument/2006/relationships/slide" Target="slides/slide72.xml"/><Relationship Id="rId144" Type="http://schemas.openxmlformats.org/officeDocument/2006/relationships/presProps" Target="presProps.xml"/><Relationship Id="rId5" Type="http://schemas.openxmlformats.org/officeDocument/2006/relationships/slideMaster" Target="slideMasters/slideMaster5.xml"/><Relationship Id="rId90" Type="http://schemas.openxmlformats.org/officeDocument/2006/relationships/slide" Target="slides/slide34.xml"/><Relationship Id="rId95" Type="http://schemas.openxmlformats.org/officeDocument/2006/relationships/slide" Target="slides/slide39.xml"/><Relationship Id="rId22" Type="http://schemas.openxmlformats.org/officeDocument/2006/relationships/slideMaster" Target="slideMasters/slideMaster22.xml"/><Relationship Id="rId27" Type="http://schemas.openxmlformats.org/officeDocument/2006/relationships/slideMaster" Target="slideMasters/slideMaster27.xml"/><Relationship Id="rId43" Type="http://schemas.openxmlformats.org/officeDocument/2006/relationships/slideMaster" Target="slideMasters/slideMaster43.xml"/><Relationship Id="rId48" Type="http://schemas.openxmlformats.org/officeDocument/2006/relationships/slideMaster" Target="slideMasters/slideMaster48.xml"/><Relationship Id="rId64" Type="http://schemas.openxmlformats.org/officeDocument/2006/relationships/slide" Target="slides/slide8.xml"/><Relationship Id="rId69" Type="http://schemas.openxmlformats.org/officeDocument/2006/relationships/slide" Target="slides/slide13.xml"/><Relationship Id="rId113" Type="http://schemas.openxmlformats.org/officeDocument/2006/relationships/slide" Target="slides/slide57.xml"/><Relationship Id="rId118" Type="http://schemas.openxmlformats.org/officeDocument/2006/relationships/slide" Target="slides/slide62.xml"/><Relationship Id="rId134" Type="http://schemas.openxmlformats.org/officeDocument/2006/relationships/slide" Target="slides/slide78.xml"/><Relationship Id="rId139" Type="http://schemas.openxmlformats.org/officeDocument/2006/relationships/slide" Target="slides/slide83.xml"/><Relationship Id="rId80" Type="http://schemas.openxmlformats.org/officeDocument/2006/relationships/slide" Target="slides/slide24.xml"/><Relationship Id="rId85" Type="http://schemas.openxmlformats.org/officeDocument/2006/relationships/slide" Target="slides/slide29.xml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25" Type="http://schemas.openxmlformats.org/officeDocument/2006/relationships/slideMaster" Target="slideMasters/slideMaster25.xml"/><Relationship Id="rId33" Type="http://schemas.openxmlformats.org/officeDocument/2006/relationships/slideMaster" Target="slideMasters/slideMaster33.xml"/><Relationship Id="rId38" Type="http://schemas.openxmlformats.org/officeDocument/2006/relationships/slideMaster" Target="slideMasters/slideMaster38.xml"/><Relationship Id="rId46" Type="http://schemas.openxmlformats.org/officeDocument/2006/relationships/slideMaster" Target="slideMasters/slideMaster46.xml"/><Relationship Id="rId59" Type="http://schemas.openxmlformats.org/officeDocument/2006/relationships/slide" Target="slides/slide3.xml"/><Relationship Id="rId67" Type="http://schemas.openxmlformats.org/officeDocument/2006/relationships/slide" Target="slides/slide11.xml"/><Relationship Id="rId103" Type="http://schemas.openxmlformats.org/officeDocument/2006/relationships/slide" Target="slides/slide47.xml"/><Relationship Id="rId108" Type="http://schemas.openxmlformats.org/officeDocument/2006/relationships/slide" Target="slides/slide52.xml"/><Relationship Id="rId116" Type="http://schemas.openxmlformats.org/officeDocument/2006/relationships/slide" Target="slides/slide60.xml"/><Relationship Id="rId124" Type="http://schemas.openxmlformats.org/officeDocument/2006/relationships/slide" Target="slides/slide68.xml"/><Relationship Id="rId129" Type="http://schemas.openxmlformats.org/officeDocument/2006/relationships/slide" Target="slides/slide73.xml"/><Relationship Id="rId137" Type="http://schemas.openxmlformats.org/officeDocument/2006/relationships/slide" Target="slides/slide81.xml"/><Relationship Id="rId20" Type="http://schemas.openxmlformats.org/officeDocument/2006/relationships/slideMaster" Target="slideMasters/slideMaster20.xml"/><Relationship Id="rId41" Type="http://schemas.openxmlformats.org/officeDocument/2006/relationships/slideMaster" Target="slideMasters/slideMaster41.xml"/><Relationship Id="rId54" Type="http://schemas.openxmlformats.org/officeDocument/2006/relationships/slideMaster" Target="slideMasters/slideMaster54.xml"/><Relationship Id="rId62" Type="http://schemas.openxmlformats.org/officeDocument/2006/relationships/slide" Target="slides/slide6.xml"/><Relationship Id="rId70" Type="http://schemas.openxmlformats.org/officeDocument/2006/relationships/slide" Target="slides/slide14.xml"/><Relationship Id="rId75" Type="http://schemas.openxmlformats.org/officeDocument/2006/relationships/slide" Target="slides/slide19.xml"/><Relationship Id="rId83" Type="http://schemas.openxmlformats.org/officeDocument/2006/relationships/slide" Target="slides/slide27.xml"/><Relationship Id="rId88" Type="http://schemas.openxmlformats.org/officeDocument/2006/relationships/slide" Target="slides/slide32.xml"/><Relationship Id="rId91" Type="http://schemas.openxmlformats.org/officeDocument/2006/relationships/slide" Target="slides/slide35.xml"/><Relationship Id="rId96" Type="http://schemas.openxmlformats.org/officeDocument/2006/relationships/slide" Target="slides/slide40.xml"/><Relationship Id="rId111" Type="http://schemas.openxmlformats.org/officeDocument/2006/relationships/slide" Target="slides/slide55.xml"/><Relationship Id="rId132" Type="http://schemas.openxmlformats.org/officeDocument/2006/relationships/slide" Target="slides/slide76.xml"/><Relationship Id="rId140" Type="http://schemas.openxmlformats.org/officeDocument/2006/relationships/slide" Target="slides/slide84.xml"/><Relationship Id="rId145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Master" Target="slideMasters/slideMaster15.xml"/><Relationship Id="rId23" Type="http://schemas.openxmlformats.org/officeDocument/2006/relationships/slideMaster" Target="slideMasters/slideMaster23.xml"/><Relationship Id="rId28" Type="http://schemas.openxmlformats.org/officeDocument/2006/relationships/slideMaster" Target="slideMasters/slideMaster28.xml"/><Relationship Id="rId36" Type="http://schemas.openxmlformats.org/officeDocument/2006/relationships/slideMaster" Target="slideMasters/slideMaster36.xml"/><Relationship Id="rId49" Type="http://schemas.openxmlformats.org/officeDocument/2006/relationships/slideMaster" Target="slideMasters/slideMaster49.xml"/><Relationship Id="rId57" Type="http://schemas.openxmlformats.org/officeDocument/2006/relationships/slide" Target="slides/slide1.xml"/><Relationship Id="rId106" Type="http://schemas.openxmlformats.org/officeDocument/2006/relationships/slide" Target="slides/slide50.xml"/><Relationship Id="rId114" Type="http://schemas.openxmlformats.org/officeDocument/2006/relationships/slide" Target="slides/slide58.xml"/><Relationship Id="rId119" Type="http://schemas.openxmlformats.org/officeDocument/2006/relationships/slide" Target="slides/slide63.xml"/><Relationship Id="rId127" Type="http://schemas.openxmlformats.org/officeDocument/2006/relationships/slide" Target="slides/slide71.xml"/><Relationship Id="rId10" Type="http://schemas.openxmlformats.org/officeDocument/2006/relationships/slideMaster" Target="slideMasters/slideMaster10.xml"/><Relationship Id="rId31" Type="http://schemas.openxmlformats.org/officeDocument/2006/relationships/slideMaster" Target="slideMasters/slideMaster31.xml"/><Relationship Id="rId44" Type="http://schemas.openxmlformats.org/officeDocument/2006/relationships/slideMaster" Target="slideMasters/slideMaster44.xml"/><Relationship Id="rId52" Type="http://schemas.openxmlformats.org/officeDocument/2006/relationships/slideMaster" Target="slideMasters/slideMaster52.xml"/><Relationship Id="rId60" Type="http://schemas.openxmlformats.org/officeDocument/2006/relationships/slide" Target="slides/slide4.xml"/><Relationship Id="rId65" Type="http://schemas.openxmlformats.org/officeDocument/2006/relationships/slide" Target="slides/slide9.xml"/><Relationship Id="rId73" Type="http://schemas.openxmlformats.org/officeDocument/2006/relationships/slide" Target="slides/slide17.xml"/><Relationship Id="rId78" Type="http://schemas.openxmlformats.org/officeDocument/2006/relationships/slide" Target="slides/slide22.xml"/><Relationship Id="rId81" Type="http://schemas.openxmlformats.org/officeDocument/2006/relationships/slide" Target="slides/slide25.xml"/><Relationship Id="rId86" Type="http://schemas.openxmlformats.org/officeDocument/2006/relationships/slide" Target="slides/slide30.xml"/><Relationship Id="rId94" Type="http://schemas.openxmlformats.org/officeDocument/2006/relationships/slide" Target="slides/slide38.xml"/><Relationship Id="rId99" Type="http://schemas.openxmlformats.org/officeDocument/2006/relationships/slide" Target="slides/slide43.xml"/><Relationship Id="rId101" Type="http://schemas.openxmlformats.org/officeDocument/2006/relationships/slide" Target="slides/slide45.xml"/><Relationship Id="rId122" Type="http://schemas.openxmlformats.org/officeDocument/2006/relationships/slide" Target="slides/slide66.xml"/><Relationship Id="rId130" Type="http://schemas.openxmlformats.org/officeDocument/2006/relationships/slide" Target="slides/slide74.xml"/><Relationship Id="rId135" Type="http://schemas.openxmlformats.org/officeDocument/2006/relationships/slide" Target="slides/slide79.xml"/><Relationship Id="rId143" Type="http://schemas.openxmlformats.org/officeDocument/2006/relationships/slide" Target="slides/slide87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Master" Target="slideMasters/slideMaster13.xml"/><Relationship Id="rId18" Type="http://schemas.openxmlformats.org/officeDocument/2006/relationships/slideMaster" Target="slideMasters/slideMaster18.xml"/><Relationship Id="rId39" Type="http://schemas.openxmlformats.org/officeDocument/2006/relationships/slideMaster" Target="slideMasters/slideMaster39.xml"/><Relationship Id="rId109" Type="http://schemas.openxmlformats.org/officeDocument/2006/relationships/slide" Target="slides/slide53.xml"/><Relationship Id="rId34" Type="http://schemas.openxmlformats.org/officeDocument/2006/relationships/slideMaster" Target="slideMasters/slideMaster34.xml"/><Relationship Id="rId50" Type="http://schemas.openxmlformats.org/officeDocument/2006/relationships/slideMaster" Target="slideMasters/slideMaster50.xml"/><Relationship Id="rId55" Type="http://schemas.openxmlformats.org/officeDocument/2006/relationships/slideMaster" Target="slideMasters/slideMaster55.xml"/><Relationship Id="rId76" Type="http://schemas.openxmlformats.org/officeDocument/2006/relationships/slide" Target="slides/slide20.xml"/><Relationship Id="rId97" Type="http://schemas.openxmlformats.org/officeDocument/2006/relationships/slide" Target="slides/slide41.xml"/><Relationship Id="rId104" Type="http://schemas.openxmlformats.org/officeDocument/2006/relationships/slide" Target="slides/slide48.xml"/><Relationship Id="rId120" Type="http://schemas.openxmlformats.org/officeDocument/2006/relationships/slide" Target="slides/slide64.xml"/><Relationship Id="rId125" Type="http://schemas.openxmlformats.org/officeDocument/2006/relationships/slide" Target="slides/slide69.xml"/><Relationship Id="rId141" Type="http://schemas.openxmlformats.org/officeDocument/2006/relationships/slide" Target="slides/slide85.xml"/><Relationship Id="rId146" Type="http://schemas.openxmlformats.org/officeDocument/2006/relationships/theme" Target="theme/theme1.xml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15.xml"/><Relationship Id="rId92" Type="http://schemas.openxmlformats.org/officeDocument/2006/relationships/slide" Target="slides/slide36.xml"/><Relationship Id="rId2" Type="http://schemas.openxmlformats.org/officeDocument/2006/relationships/slideMaster" Target="slideMasters/slideMaster2.xml"/><Relationship Id="rId29" Type="http://schemas.openxmlformats.org/officeDocument/2006/relationships/slideMaster" Target="slideMasters/slideMaster29.xml"/><Relationship Id="rId24" Type="http://schemas.openxmlformats.org/officeDocument/2006/relationships/slideMaster" Target="slideMasters/slideMaster24.xml"/><Relationship Id="rId40" Type="http://schemas.openxmlformats.org/officeDocument/2006/relationships/slideMaster" Target="slideMasters/slideMaster40.xml"/><Relationship Id="rId45" Type="http://schemas.openxmlformats.org/officeDocument/2006/relationships/slideMaster" Target="slideMasters/slideMaster45.xml"/><Relationship Id="rId66" Type="http://schemas.openxmlformats.org/officeDocument/2006/relationships/slide" Target="slides/slide10.xml"/><Relationship Id="rId87" Type="http://schemas.openxmlformats.org/officeDocument/2006/relationships/slide" Target="slides/slide31.xml"/><Relationship Id="rId110" Type="http://schemas.openxmlformats.org/officeDocument/2006/relationships/slide" Target="slides/slide54.xml"/><Relationship Id="rId115" Type="http://schemas.openxmlformats.org/officeDocument/2006/relationships/slide" Target="slides/slide59.xml"/><Relationship Id="rId131" Type="http://schemas.openxmlformats.org/officeDocument/2006/relationships/slide" Target="slides/slide75.xml"/><Relationship Id="rId136" Type="http://schemas.openxmlformats.org/officeDocument/2006/relationships/slide" Target="slides/slide80.xml"/><Relationship Id="rId61" Type="http://schemas.openxmlformats.org/officeDocument/2006/relationships/slide" Target="slides/slide5.xml"/><Relationship Id="rId82" Type="http://schemas.openxmlformats.org/officeDocument/2006/relationships/slide" Target="slides/slide26.xml"/><Relationship Id="rId19" Type="http://schemas.openxmlformats.org/officeDocument/2006/relationships/slideMaster" Target="slideMasters/slideMaster19.xml"/><Relationship Id="rId14" Type="http://schemas.openxmlformats.org/officeDocument/2006/relationships/slideMaster" Target="slideMasters/slideMaster14.xml"/><Relationship Id="rId30" Type="http://schemas.openxmlformats.org/officeDocument/2006/relationships/slideMaster" Target="slideMasters/slideMaster30.xml"/><Relationship Id="rId35" Type="http://schemas.openxmlformats.org/officeDocument/2006/relationships/slideMaster" Target="slideMasters/slideMaster35.xml"/><Relationship Id="rId56" Type="http://schemas.openxmlformats.org/officeDocument/2006/relationships/slideMaster" Target="slideMasters/slideMaster56.xml"/><Relationship Id="rId77" Type="http://schemas.openxmlformats.org/officeDocument/2006/relationships/slide" Target="slides/slide21.xml"/><Relationship Id="rId100" Type="http://schemas.openxmlformats.org/officeDocument/2006/relationships/slide" Target="slides/slide44.xml"/><Relationship Id="rId105" Type="http://schemas.openxmlformats.org/officeDocument/2006/relationships/slide" Target="slides/slide49.xml"/><Relationship Id="rId126" Type="http://schemas.openxmlformats.org/officeDocument/2006/relationships/slide" Target="slides/slide70.xml"/><Relationship Id="rId147" Type="http://schemas.openxmlformats.org/officeDocument/2006/relationships/tableStyles" Target="tableStyles.xml"/><Relationship Id="rId8" Type="http://schemas.openxmlformats.org/officeDocument/2006/relationships/slideMaster" Target="slideMasters/slideMaster8.xml"/><Relationship Id="rId51" Type="http://schemas.openxmlformats.org/officeDocument/2006/relationships/slideMaster" Target="slideMasters/slideMaster51.xml"/><Relationship Id="rId72" Type="http://schemas.openxmlformats.org/officeDocument/2006/relationships/slide" Target="slides/slide16.xml"/><Relationship Id="rId93" Type="http://schemas.openxmlformats.org/officeDocument/2006/relationships/slide" Target="slides/slide37.xml"/><Relationship Id="rId98" Type="http://schemas.openxmlformats.org/officeDocument/2006/relationships/slide" Target="slides/slide42.xml"/><Relationship Id="rId121" Type="http://schemas.openxmlformats.org/officeDocument/2006/relationships/slide" Target="slides/slide65.xml"/><Relationship Id="rId142" Type="http://schemas.openxmlformats.org/officeDocument/2006/relationships/slide" Target="slides/slide86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png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3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3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4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4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4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4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4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4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4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4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4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4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4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4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4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4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4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4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4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4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4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4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4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4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4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4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4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4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4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4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4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4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4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4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4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4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5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5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5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5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5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5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5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5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5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5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5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5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5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5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5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5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5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5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5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5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5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5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5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5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5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5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5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5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5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5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5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5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5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5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5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5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5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5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5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5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5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5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5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5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5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5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5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5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5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5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5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5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5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5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5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5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5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5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5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5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5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5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5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5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5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5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5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5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5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5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5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5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5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5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_rels/slideLayout5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_rels/slideLayout5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_rels/slideLayout5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_rels/slideLayout5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_rels/slideLayout5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_rels/slideLayout5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_rels/slideLayout5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_rels/slideLayout5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_rels/slideLayout5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_rels/slideLayout5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_rels/slideLayout5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4.xml"/></Relationships>
</file>

<file path=ppt/slideLayouts/_rels/slideLayout5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4.xml"/></Relationships>
</file>

<file path=ppt/slideLayouts/_rels/slideLayout5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4.xml"/></Relationships>
</file>

<file path=ppt/slideLayouts/_rels/slideLayout5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4.xml"/></Relationships>
</file>

<file path=ppt/slideLayouts/_rels/slideLayout5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4.xml"/></Relationships>
</file>

<file path=ppt/slideLayouts/_rels/slideLayout5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4.xml"/></Relationships>
</file>

<file path=ppt/slideLayouts/_rels/slideLayout5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4.xml"/></Relationships>
</file>

<file path=ppt/slideLayouts/_rels/slideLayout5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4.xml"/></Relationships>
</file>

<file path=ppt/slideLayouts/_rels/slideLayout5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4.xml"/></Relationships>
</file>

<file path=ppt/slideLayouts/_rels/slideLayout5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4.xml"/></Relationships>
</file>

<file path=ppt/slideLayouts/_rels/slideLayout5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4.xml"/></Relationships>
</file>

<file path=ppt/slideLayouts/_rels/slideLayout5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5.xml"/></Relationships>
</file>

<file path=ppt/slideLayouts/_rels/slideLayout5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5.xml"/></Relationships>
</file>

<file path=ppt/slideLayouts/_rels/slideLayout5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5.xml"/></Relationships>
</file>

<file path=ppt/slideLayouts/_rels/slideLayout5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5.xml"/></Relationships>
</file>

<file path=ppt/slideLayouts/_rels/slideLayout5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5.xml"/></Relationships>
</file>

<file path=ppt/slideLayouts/_rels/slideLayout6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5.xml"/></Relationships>
</file>

<file path=ppt/slideLayouts/_rels/slideLayout6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5.xml"/></Relationships>
</file>

<file path=ppt/slideLayouts/_rels/slideLayout6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5.xml"/></Relationships>
</file>

<file path=ppt/slideLayouts/_rels/slideLayout6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5.xml"/></Relationships>
</file>

<file path=ppt/slideLayouts/_rels/slideLayout6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5.xml"/></Relationships>
</file>

<file path=ppt/slideLayouts/_rels/slideLayout6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5.xml"/></Relationships>
</file>

<file path=ppt/slideLayouts/_rels/slideLayout6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6.xml"/></Relationships>
</file>

<file path=ppt/slideLayouts/_rels/slideLayout6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6.xml"/></Relationships>
</file>

<file path=ppt/slideLayouts/_rels/slideLayout6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6.xml"/></Relationships>
</file>

<file path=ppt/slideLayouts/_rels/slideLayout6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6.xml"/></Relationships>
</file>

<file path=ppt/slideLayouts/_rels/slideLayout6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6.xml"/></Relationships>
</file>

<file path=ppt/slideLayouts/_rels/slideLayout6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6.xml"/></Relationships>
</file>

<file path=ppt/slideLayouts/_rels/slideLayout6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6.xml"/></Relationships>
</file>

<file path=ppt/slideLayouts/_rels/slideLayout6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6.xml"/></Relationships>
</file>

<file path=ppt/slideLayouts/_rels/slideLayout6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6.xml"/></Relationships>
</file>

<file path=ppt/slideLayouts/_rels/slideLayout6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6.xml"/></Relationships>
</file>

<file path=ppt/slideLayouts/_rels/slideLayout6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D0C269-4BBB-425C-96E6-08631D722FB3}" type="datetimeFigureOut">
              <a:rPr lang="ko-KR" altLang="en-US" smtClean="0"/>
              <a:t>2017-11-15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3AEC79-0D93-448D-887F-E0652299530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618846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D0C269-4BBB-425C-96E6-08631D722FB3}" type="datetimeFigureOut">
              <a:rPr lang="ko-KR" altLang="en-US" smtClean="0"/>
              <a:t>2017-11-15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3AEC79-0D93-448D-887F-E0652299530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829832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D0C269-4BBB-425C-96E6-08631D722FB3}" type="datetimeFigureOut">
              <a:rPr lang="ko-KR" altLang="en-US" smtClean="0"/>
              <a:t>2017-11-15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3AEC79-0D93-448D-887F-E0652299530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320158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D0C269-4BBB-425C-96E6-08631D722FB3}" type="datetimeFigureOut">
              <a:rPr lang="ko-KR" altLang="en-US" smtClean="0"/>
              <a:t>2017-11-15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3AEC79-0D93-448D-887F-E0652299530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76206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D0C269-4BBB-425C-96E6-08631D722FB3}" type="datetimeFigureOut">
              <a:rPr lang="ko-KR" altLang="en-US" smtClean="0"/>
              <a:t>2017-11-15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3AEC79-0D93-448D-887F-E0652299530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338941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D0C269-4BBB-425C-96E6-08631D722FB3}" type="datetimeFigureOut">
              <a:rPr lang="ko-KR" altLang="en-US" smtClean="0"/>
              <a:t>2017-11-15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3AEC79-0D93-448D-887F-E0652299530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354925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D0C269-4BBB-425C-96E6-08631D722FB3}" type="datetimeFigureOut">
              <a:rPr lang="ko-KR" altLang="en-US" smtClean="0"/>
              <a:t>2017-11-15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3AEC79-0D93-448D-887F-E0652299530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770488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D0C269-4BBB-425C-96E6-08631D722FB3}" type="datetimeFigureOut">
              <a:rPr lang="ko-KR" altLang="en-US" smtClean="0"/>
              <a:t>2017-11-15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3AEC79-0D93-448D-887F-E0652299530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118663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D0C269-4BBB-425C-96E6-08631D722FB3}" type="datetimeFigureOut">
              <a:rPr lang="ko-KR" altLang="en-US" smtClean="0"/>
              <a:t>2017-11-15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3AEC79-0D93-448D-887F-E0652299530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586125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D0C269-4BBB-425C-96E6-08631D722FB3}" type="datetimeFigureOut">
              <a:rPr lang="ko-KR" altLang="en-US" smtClean="0"/>
              <a:t>2017-11-15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3AEC79-0D93-448D-887F-E0652299530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889330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D0C269-4BBB-425C-96E6-08631D722FB3}" type="datetimeFigureOut">
              <a:rPr lang="ko-KR" altLang="en-US" smtClean="0"/>
              <a:t>2017-11-15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3AEC79-0D93-448D-887F-E0652299530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0859033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914400" y="2130028"/>
            <a:ext cx="10363200" cy="1470422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342900" indent="0" algn="ctr">
              <a:buNone/>
              <a:defRPr/>
            </a:lvl2pPr>
            <a:lvl3pPr marL="685800" indent="0" algn="ctr">
              <a:buNone/>
              <a:defRPr/>
            </a:lvl3pPr>
            <a:lvl4pPr marL="1028700" indent="0" algn="ctr">
              <a:buNone/>
              <a:defRPr/>
            </a:lvl4pPr>
            <a:lvl5pPr marL="1371600" indent="0" algn="ctr">
              <a:buNone/>
              <a:defRPr/>
            </a:lvl5pPr>
            <a:lvl6pPr marL="1714500" indent="0" algn="ctr">
              <a:buNone/>
              <a:defRPr/>
            </a:lvl6pPr>
            <a:lvl7pPr marL="2057400" indent="0" algn="ctr">
              <a:buNone/>
              <a:defRPr/>
            </a:lvl7pPr>
            <a:lvl8pPr marL="2400300" indent="0" algn="ctr">
              <a:buNone/>
              <a:defRPr/>
            </a:lvl8pPr>
            <a:lvl9pPr marL="2743200" indent="0" algn="ctr">
              <a:buNone/>
              <a:defRPr/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8560511-E5C3-4D88-BDFC-C82E16EF9D0F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698296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7CE7F77-A0F4-4A36-A618-9F7DD98B177C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505947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962379" y="4406505"/>
            <a:ext cx="103632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962379" y="2906316"/>
            <a:ext cx="10363200" cy="1500188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579709-5675-4213-AF2D-321C6E1CDF6F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276536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914400" y="1981200"/>
            <a:ext cx="5046133" cy="41148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231467" y="1981200"/>
            <a:ext cx="5046133" cy="41148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B128A6F-92DE-451A-89E2-7BA8EC88933B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288132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09600" y="275035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609601" y="1534716"/>
            <a:ext cx="5387623" cy="64055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09601" y="2175272"/>
            <a:ext cx="5387623" cy="3950494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94780" y="1534716"/>
            <a:ext cx="5387621" cy="64055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94780" y="2175272"/>
            <a:ext cx="5387621" cy="3950494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41DFEE0-E393-441C-A430-26CF2910D9C5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673064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A52DF84-86F7-4039-BE6F-0330B15E1ABB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087234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CD55D42-A8B1-4895-99DC-06F67268F504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96397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09600" y="272654"/>
            <a:ext cx="4010379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766736" y="272654"/>
            <a:ext cx="6815665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609600" y="1434704"/>
            <a:ext cx="4010379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3C5FEF3-4E79-4179-8355-170C480B2715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391629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390423" y="4800600"/>
            <a:ext cx="73152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390423" y="613172"/>
            <a:ext cx="73152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endParaRPr lang="ko-KR" altLang="en-US" noProof="0" smtClean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390423" y="5367338"/>
            <a:ext cx="7315200" cy="8048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D8525A4-1285-4347-AC6B-C6A3903EAA7B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527064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A72C249-D545-42E3-9147-EF15B43CB82F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185315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686801" y="609600"/>
            <a:ext cx="2590800" cy="5486400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914401" y="609600"/>
            <a:ext cx="7501467" cy="5486400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3388916-DC56-4CEB-9EAC-DD65A569011B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664053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ko-KR" altLang="en-US" smtClean="0"/>
              <a:t>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9BF439-7A57-4BAA-B124-72813201A1B4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2017-11-15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259A80-DC39-487F-80C0-6BAB7E556A62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86627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9BF439-7A57-4BAA-B124-72813201A1B4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2017-11-15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259A80-DC39-487F-80C0-6BAB7E556A62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132024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2"/>
            <a:ext cx="105156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7"/>
            <a:ext cx="105156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9BF439-7A57-4BAA-B124-72813201A1B4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2017-11-15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259A80-DC39-487F-80C0-6BAB7E556A62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357859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9BF439-7A57-4BAA-B124-72813201A1B4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2017-11-15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259A80-DC39-487F-80C0-6BAB7E556A62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506407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9"/>
            <a:ext cx="10515600" cy="132556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2" y="1681163"/>
            <a:ext cx="5183188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2" y="2505075"/>
            <a:ext cx="5183188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9BF439-7A57-4BAA-B124-72813201A1B4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2017-11-15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259A80-DC39-487F-80C0-6BAB7E556A62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953935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9BF439-7A57-4BAA-B124-72813201A1B4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2017-11-15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259A80-DC39-487F-80C0-6BAB7E556A62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45714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9BF439-7A57-4BAA-B124-72813201A1B4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2017-11-15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259A80-DC39-487F-80C0-6BAB7E556A62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879434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9"/>
            <a:ext cx="617220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9BF439-7A57-4BAA-B124-72813201A1B4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2017-11-15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259A80-DC39-487F-80C0-6BAB7E556A62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81401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9"/>
            <a:ext cx="6172200" cy="4873625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ko-KR" altLang="en-US" smtClean="0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9BF439-7A57-4BAA-B124-72813201A1B4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2017-11-15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259A80-DC39-487F-80C0-6BAB7E556A62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20043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9BF439-7A57-4BAA-B124-72813201A1B4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2017-11-15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259A80-DC39-487F-80C0-6BAB7E556A62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200415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2" y="365125"/>
            <a:ext cx="2628900" cy="581183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2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9BF439-7A57-4BAA-B124-72813201A1B4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2017-11-15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259A80-DC39-487F-80C0-6BAB7E556A62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914360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ko-KR" altLang="en-US" smtClean="0"/>
              <a:t>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9BF439-7A57-4BAA-B124-72813201A1B4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2017-11-15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259A80-DC39-487F-80C0-6BAB7E556A62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9148891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9BF439-7A57-4BAA-B124-72813201A1B4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2017-11-15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259A80-DC39-487F-80C0-6BAB7E556A62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5497716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2"/>
            <a:ext cx="105156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7"/>
            <a:ext cx="105156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9BF439-7A57-4BAA-B124-72813201A1B4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2017-11-15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259A80-DC39-487F-80C0-6BAB7E556A62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6341097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9BF439-7A57-4BAA-B124-72813201A1B4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2017-11-15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259A80-DC39-487F-80C0-6BAB7E556A62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3346988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9"/>
            <a:ext cx="10515600" cy="132556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2" y="1681163"/>
            <a:ext cx="5183188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2" y="2505075"/>
            <a:ext cx="5183188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9BF439-7A57-4BAA-B124-72813201A1B4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2017-11-15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259A80-DC39-487F-80C0-6BAB7E556A62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760378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9BF439-7A57-4BAA-B124-72813201A1B4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2017-11-15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259A80-DC39-487F-80C0-6BAB7E556A62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931105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9BF439-7A57-4BAA-B124-72813201A1B4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2017-11-15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259A80-DC39-487F-80C0-6BAB7E556A62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90901125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9"/>
            <a:ext cx="617220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9BF439-7A57-4BAA-B124-72813201A1B4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2017-11-15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259A80-DC39-487F-80C0-6BAB7E556A62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6612702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9"/>
            <a:ext cx="6172200" cy="4873625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ko-KR" altLang="en-US" smtClean="0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9BF439-7A57-4BAA-B124-72813201A1B4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2017-11-15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259A80-DC39-487F-80C0-6BAB7E556A62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8480133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9BF439-7A57-4BAA-B124-72813201A1B4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2017-11-15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259A80-DC39-487F-80C0-6BAB7E556A62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2825027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2" y="365125"/>
            <a:ext cx="2628900" cy="581183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2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9BF439-7A57-4BAA-B124-72813201A1B4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2017-11-15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259A80-DC39-487F-80C0-6BAB7E556A62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5430635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96C05-417E-4094-BB21-32D11EA99B70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2017-11-15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C8CDBD-EBB8-481C-8FD7-E970548A5984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543878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96C05-417E-4094-BB21-32D11EA99B70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2017-11-15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C8CDBD-EBB8-481C-8FD7-E970548A5984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2579381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96C05-417E-4094-BB21-32D11EA99B70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2017-11-15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C8CDBD-EBB8-481C-8FD7-E970548A5984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0576277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96C05-417E-4094-BB21-32D11EA99B70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2017-11-15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C8CDBD-EBB8-481C-8FD7-E970548A5984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0546800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96C05-417E-4094-BB21-32D11EA99B70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2017-11-15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C8CDBD-EBB8-481C-8FD7-E970548A5984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6051527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96C05-417E-4094-BB21-32D11EA99B70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2017-11-15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C8CDBD-EBB8-481C-8FD7-E970548A5984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337857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96C05-417E-4094-BB21-32D11EA99B70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2017-11-15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C8CDBD-EBB8-481C-8FD7-E970548A5984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9567571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96C05-417E-4094-BB21-32D11EA99B70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2017-11-15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C8CDBD-EBB8-481C-8FD7-E970548A5984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3189443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96C05-417E-4094-BB21-32D11EA99B70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2017-11-15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C8CDBD-EBB8-481C-8FD7-E970548A5984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4912385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96C05-417E-4094-BB21-32D11EA99B70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2017-11-15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C8CDBD-EBB8-481C-8FD7-E970548A5984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0274337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96C05-417E-4094-BB21-32D11EA99B70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2017-11-15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C8CDBD-EBB8-481C-8FD7-E970548A5984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8725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 smtClean="0"/>
              <a:t>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9BF439-7A57-4BAA-B124-72813201A1B4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2017-11-15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259A80-DC39-487F-80C0-6BAB7E556A62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265137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9BF439-7A57-4BAA-B124-72813201A1B4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2017-11-15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259A80-DC39-487F-80C0-6BAB7E556A62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6165322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9BF439-7A57-4BAA-B124-72813201A1B4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2017-11-15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259A80-DC39-487F-80C0-6BAB7E556A62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9754347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9BF439-7A57-4BAA-B124-72813201A1B4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2017-11-15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259A80-DC39-487F-80C0-6BAB7E556A62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3427336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9BF439-7A57-4BAA-B124-72813201A1B4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2017-11-15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259A80-DC39-487F-80C0-6BAB7E556A62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3504669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9BF439-7A57-4BAA-B124-72813201A1B4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2017-11-15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259A80-DC39-487F-80C0-6BAB7E556A62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1131690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9BF439-7A57-4BAA-B124-72813201A1B4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2017-11-15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259A80-DC39-487F-80C0-6BAB7E556A62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1223014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9BF439-7A57-4BAA-B124-72813201A1B4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2017-11-15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259A80-DC39-487F-80C0-6BAB7E556A62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3863804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 smtClean="0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9BF439-7A57-4BAA-B124-72813201A1B4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2017-11-15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259A80-DC39-487F-80C0-6BAB7E556A62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3951734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9BF439-7A57-4BAA-B124-72813201A1B4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2017-11-15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259A80-DC39-487F-80C0-6BAB7E556A62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7982819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9BF439-7A57-4BAA-B124-72813201A1B4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2017-11-15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259A80-DC39-487F-80C0-6BAB7E556A62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5547218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914400" y="2130028"/>
            <a:ext cx="10363200" cy="1470422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342900" indent="0" algn="ctr">
              <a:buNone/>
              <a:defRPr/>
            </a:lvl2pPr>
            <a:lvl3pPr marL="685800" indent="0" algn="ctr">
              <a:buNone/>
              <a:defRPr/>
            </a:lvl3pPr>
            <a:lvl4pPr marL="1028700" indent="0" algn="ctr">
              <a:buNone/>
              <a:defRPr/>
            </a:lvl4pPr>
            <a:lvl5pPr marL="1371600" indent="0" algn="ctr">
              <a:buNone/>
              <a:defRPr/>
            </a:lvl5pPr>
            <a:lvl6pPr marL="1714500" indent="0" algn="ctr">
              <a:buNone/>
              <a:defRPr/>
            </a:lvl6pPr>
            <a:lvl7pPr marL="2057400" indent="0" algn="ctr">
              <a:buNone/>
              <a:defRPr/>
            </a:lvl7pPr>
            <a:lvl8pPr marL="2400300" indent="0" algn="ctr">
              <a:buNone/>
              <a:defRPr/>
            </a:lvl8pPr>
            <a:lvl9pPr marL="2743200" indent="0" algn="ctr">
              <a:buNone/>
              <a:defRPr/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8560511-E5C3-4D88-BDFC-C82E16EF9D0F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8093985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7CE7F77-A0F4-4A36-A618-9F7DD98B177C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4842624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962379" y="4406505"/>
            <a:ext cx="103632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962379" y="2906316"/>
            <a:ext cx="10363200" cy="1500188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579709-5675-4213-AF2D-321C6E1CDF6F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0001372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914400" y="1981200"/>
            <a:ext cx="5046133" cy="41148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231467" y="1981200"/>
            <a:ext cx="5046133" cy="41148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B128A6F-92DE-451A-89E2-7BA8EC88933B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5226694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09600" y="275035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609601" y="1534716"/>
            <a:ext cx="5387623" cy="64055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09601" y="2175272"/>
            <a:ext cx="5387623" cy="3950494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94780" y="1534716"/>
            <a:ext cx="5387621" cy="64055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94780" y="2175272"/>
            <a:ext cx="5387621" cy="3950494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41DFEE0-E393-441C-A430-26CF2910D9C5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3998895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A52DF84-86F7-4039-BE6F-0330B15E1ABB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8804649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CD55D42-A8B1-4895-99DC-06F67268F504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2250456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09600" y="272654"/>
            <a:ext cx="4010379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766736" y="272654"/>
            <a:ext cx="6815665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609600" y="1434704"/>
            <a:ext cx="4010379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3C5FEF3-4E79-4179-8355-170C480B2715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3852072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390423" y="4800600"/>
            <a:ext cx="73152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390423" y="613172"/>
            <a:ext cx="73152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endParaRPr lang="ko-KR" altLang="en-US" noProof="0" smtClean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390423" y="5367338"/>
            <a:ext cx="7315200" cy="8048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D8525A4-1285-4347-AC6B-C6A3903EAA7B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5434327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A72C249-D545-42E3-9147-EF15B43CB82F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9566734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686801" y="609600"/>
            <a:ext cx="2590800" cy="5486400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914401" y="609600"/>
            <a:ext cx="7501467" cy="5486400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3388916-DC56-4CEB-9EAC-DD65A569011B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854552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914400" y="2130028"/>
            <a:ext cx="10363200" cy="1470422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342900" indent="0" algn="ctr">
              <a:buNone/>
              <a:defRPr/>
            </a:lvl2pPr>
            <a:lvl3pPr marL="685800" indent="0" algn="ctr">
              <a:buNone/>
              <a:defRPr/>
            </a:lvl3pPr>
            <a:lvl4pPr marL="1028700" indent="0" algn="ctr">
              <a:buNone/>
              <a:defRPr/>
            </a:lvl4pPr>
            <a:lvl5pPr marL="1371600" indent="0" algn="ctr">
              <a:buNone/>
              <a:defRPr/>
            </a:lvl5pPr>
            <a:lvl6pPr marL="1714500" indent="0" algn="ctr">
              <a:buNone/>
              <a:defRPr/>
            </a:lvl6pPr>
            <a:lvl7pPr marL="2057400" indent="0" algn="ctr">
              <a:buNone/>
              <a:defRPr/>
            </a:lvl7pPr>
            <a:lvl8pPr marL="2400300" indent="0" algn="ctr">
              <a:buNone/>
              <a:defRPr/>
            </a:lvl8pPr>
            <a:lvl9pPr marL="2743200" indent="0" algn="ctr">
              <a:buNone/>
              <a:defRPr/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8560511-E5C3-4D88-BDFC-C82E16EF9D0F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8851224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7CE7F77-A0F4-4A36-A618-9F7DD98B177C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9833989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962379" y="4406505"/>
            <a:ext cx="103632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962379" y="2906316"/>
            <a:ext cx="10363200" cy="1500188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579709-5675-4213-AF2D-321C6E1CDF6F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4728842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914400" y="1981200"/>
            <a:ext cx="5046133" cy="41148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231467" y="1981200"/>
            <a:ext cx="5046133" cy="41148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B128A6F-92DE-451A-89E2-7BA8EC88933B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8785147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09600" y="275035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609601" y="1534716"/>
            <a:ext cx="5387623" cy="64055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09601" y="2175272"/>
            <a:ext cx="5387623" cy="3950494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94780" y="1534716"/>
            <a:ext cx="5387621" cy="64055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94780" y="2175272"/>
            <a:ext cx="5387621" cy="3950494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41DFEE0-E393-441C-A430-26CF2910D9C5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1416465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A52DF84-86F7-4039-BE6F-0330B15E1ABB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211095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CD55D42-A8B1-4895-99DC-06F67268F504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362548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09600" y="272654"/>
            <a:ext cx="4010379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766736" y="272654"/>
            <a:ext cx="6815665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609600" y="1434704"/>
            <a:ext cx="4010379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3C5FEF3-4E79-4179-8355-170C480B2715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5366597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390423" y="4800600"/>
            <a:ext cx="73152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390423" y="613172"/>
            <a:ext cx="73152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endParaRPr lang="ko-KR" altLang="en-US" noProof="0" smtClean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390423" y="5367338"/>
            <a:ext cx="7315200" cy="8048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D8525A4-1285-4347-AC6B-C6A3903EAA7B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0274151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A72C249-D545-42E3-9147-EF15B43CB82F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0319865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686801" y="609600"/>
            <a:ext cx="2590800" cy="5486400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914401" y="609600"/>
            <a:ext cx="7501467" cy="5486400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3388916-DC56-4CEB-9EAC-DD65A569011B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3062120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914400" y="2130028"/>
            <a:ext cx="10363200" cy="1470422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342900" indent="0" algn="ctr">
              <a:buNone/>
              <a:defRPr/>
            </a:lvl2pPr>
            <a:lvl3pPr marL="685800" indent="0" algn="ctr">
              <a:buNone/>
              <a:defRPr/>
            </a:lvl3pPr>
            <a:lvl4pPr marL="1028700" indent="0" algn="ctr">
              <a:buNone/>
              <a:defRPr/>
            </a:lvl4pPr>
            <a:lvl5pPr marL="1371600" indent="0" algn="ctr">
              <a:buNone/>
              <a:defRPr/>
            </a:lvl5pPr>
            <a:lvl6pPr marL="1714500" indent="0" algn="ctr">
              <a:buNone/>
              <a:defRPr/>
            </a:lvl6pPr>
            <a:lvl7pPr marL="2057400" indent="0" algn="ctr">
              <a:buNone/>
              <a:defRPr/>
            </a:lvl7pPr>
            <a:lvl8pPr marL="2400300" indent="0" algn="ctr">
              <a:buNone/>
              <a:defRPr/>
            </a:lvl8pPr>
            <a:lvl9pPr marL="2743200" indent="0" algn="ctr">
              <a:buNone/>
              <a:defRPr/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8560511-E5C3-4D88-BDFC-C82E16EF9D0F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6021984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7CE7F77-A0F4-4A36-A618-9F7DD98B177C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652544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962379" y="4406505"/>
            <a:ext cx="103632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962379" y="2906316"/>
            <a:ext cx="10363200" cy="1500188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579709-5675-4213-AF2D-321C6E1CDF6F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843854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914400" y="1981200"/>
            <a:ext cx="5046133" cy="41148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231467" y="1981200"/>
            <a:ext cx="5046133" cy="41148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B128A6F-92DE-451A-89E2-7BA8EC88933B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0157647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09600" y="275035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609601" y="1534716"/>
            <a:ext cx="5387623" cy="64055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09601" y="2175272"/>
            <a:ext cx="5387623" cy="3950494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94780" y="1534716"/>
            <a:ext cx="5387621" cy="64055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94780" y="2175272"/>
            <a:ext cx="5387621" cy="3950494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41DFEE0-E393-441C-A430-26CF2910D9C5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4315018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A52DF84-86F7-4039-BE6F-0330B15E1ABB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6739295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CD55D42-A8B1-4895-99DC-06F67268F504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2649133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09600" y="272654"/>
            <a:ext cx="4010379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766736" y="272654"/>
            <a:ext cx="6815665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609600" y="1434704"/>
            <a:ext cx="4010379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3C5FEF3-4E79-4179-8355-170C480B2715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998567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390423" y="4800600"/>
            <a:ext cx="73152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390423" y="613172"/>
            <a:ext cx="73152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endParaRPr lang="ko-KR" altLang="en-US" noProof="0" smtClean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390423" y="5367338"/>
            <a:ext cx="7315200" cy="8048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D8525A4-1285-4347-AC6B-C6A3903EAA7B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7333326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A72C249-D545-42E3-9147-EF15B43CB82F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7920750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686801" y="609600"/>
            <a:ext cx="2590800" cy="5486400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914401" y="609600"/>
            <a:ext cx="7501467" cy="5486400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3388916-DC56-4CEB-9EAC-DD65A569011B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6020059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914400" y="2130028"/>
            <a:ext cx="10363200" cy="1470422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342900" indent="0" algn="ctr">
              <a:buNone/>
              <a:defRPr/>
            </a:lvl2pPr>
            <a:lvl3pPr marL="685800" indent="0" algn="ctr">
              <a:buNone/>
              <a:defRPr/>
            </a:lvl3pPr>
            <a:lvl4pPr marL="1028700" indent="0" algn="ctr">
              <a:buNone/>
              <a:defRPr/>
            </a:lvl4pPr>
            <a:lvl5pPr marL="1371600" indent="0" algn="ctr">
              <a:buNone/>
              <a:defRPr/>
            </a:lvl5pPr>
            <a:lvl6pPr marL="1714500" indent="0" algn="ctr">
              <a:buNone/>
              <a:defRPr/>
            </a:lvl6pPr>
            <a:lvl7pPr marL="2057400" indent="0" algn="ctr">
              <a:buNone/>
              <a:defRPr/>
            </a:lvl7pPr>
            <a:lvl8pPr marL="2400300" indent="0" algn="ctr">
              <a:buNone/>
              <a:defRPr/>
            </a:lvl8pPr>
            <a:lvl9pPr marL="2743200" indent="0" algn="ctr">
              <a:buNone/>
              <a:defRPr/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8560511-E5C3-4D88-BDFC-C82E16EF9D0F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2815439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7CE7F77-A0F4-4A36-A618-9F7DD98B177C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0565843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962379" y="4406505"/>
            <a:ext cx="103632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962379" y="2906316"/>
            <a:ext cx="10363200" cy="1500188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579709-5675-4213-AF2D-321C6E1CDF6F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6141969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914400" y="1981200"/>
            <a:ext cx="5046133" cy="41148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231467" y="1981200"/>
            <a:ext cx="5046133" cy="41148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B128A6F-92DE-451A-89E2-7BA8EC88933B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7338691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09600" y="275035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609601" y="1534716"/>
            <a:ext cx="5387623" cy="64055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09601" y="2175272"/>
            <a:ext cx="5387623" cy="3950494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94780" y="1534716"/>
            <a:ext cx="5387621" cy="64055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94780" y="2175272"/>
            <a:ext cx="5387621" cy="3950494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41DFEE0-E393-441C-A430-26CF2910D9C5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7384122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A52DF84-86F7-4039-BE6F-0330B15E1ABB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4783698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CD55D42-A8B1-4895-99DC-06F67268F504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9589468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09600" y="272654"/>
            <a:ext cx="4010379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766736" y="272654"/>
            <a:ext cx="6815665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609600" y="1434704"/>
            <a:ext cx="4010379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3C5FEF3-4E79-4179-8355-170C480B2715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6973408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390423" y="4800600"/>
            <a:ext cx="73152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390423" y="613172"/>
            <a:ext cx="73152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endParaRPr lang="ko-KR" altLang="en-US" noProof="0" smtClean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390423" y="5367338"/>
            <a:ext cx="7315200" cy="8048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D8525A4-1285-4347-AC6B-C6A3903EAA7B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9128358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A72C249-D545-42E3-9147-EF15B43CB82F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3957357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686801" y="609600"/>
            <a:ext cx="2590800" cy="5486400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914401" y="609600"/>
            <a:ext cx="7501467" cy="5486400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3388916-DC56-4CEB-9EAC-DD65A569011B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1358134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914400" y="2130028"/>
            <a:ext cx="10363200" cy="1470422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342900" indent="0" algn="ctr">
              <a:buNone/>
              <a:defRPr/>
            </a:lvl2pPr>
            <a:lvl3pPr marL="685800" indent="0" algn="ctr">
              <a:buNone/>
              <a:defRPr/>
            </a:lvl3pPr>
            <a:lvl4pPr marL="1028700" indent="0" algn="ctr">
              <a:buNone/>
              <a:defRPr/>
            </a:lvl4pPr>
            <a:lvl5pPr marL="1371600" indent="0" algn="ctr">
              <a:buNone/>
              <a:defRPr/>
            </a:lvl5pPr>
            <a:lvl6pPr marL="1714500" indent="0" algn="ctr">
              <a:buNone/>
              <a:defRPr/>
            </a:lvl6pPr>
            <a:lvl7pPr marL="2057400" indent="0" algn="ctr">
              <a:buNone/>
              <a:defRPr/>
            </a:lvl7pPr>
            <a:lvl8pPr marL="2400300" indent="0" algn="ctr">
              <a:buNone/>
              <a:defRPr/>
            </a:lvl8pPr>
            <a:lvl9pPr marL="2743200" indent="0" algn="ctr">
              <a:buNone/>
              <a:defRPr/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8560511-E5C3-4D88-BDFC-C82E16EF9D0F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7343968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7CE7F77-A0F4-4A36-A618-9F7DD98B177C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7922863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962379" y="4406505"/>
            <a:ext cx="103632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962379" y="2906316"/>
            <a:ext cx="10363200" cy="1500188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579709-5675-4213-AF2D-321C6E1CDF6F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6733013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914400" y="1981200"/>
            <a:ext cx="5046133" cy="41148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231467" y="1981200"/>
            <a:ext cx="5046133" cy="41148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B128A6F-92DE-451A-89E2-7BA8EC88933B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3060562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09600" y="275035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609601" y="1534716"/>
            <a:ext cx="5387623" cy="64055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09601" y="2175272"/>
            <a:ext cx="5387623" cy="3950494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94780" y="1534716"/>
            <a:ext cx="5387621" cy="64055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94780" y="2175272"/>
            <a:ext cx="5387621" cy="3950494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41DFEE0-E393-441C-A430-26CF2910D9C5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8159187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A52DF84-86F7-4039-BE6F-0330B15E1ABB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3879447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CD55D42-A8B1-4895-99DC-06F67268F504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4290145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09600" y="272654"/>
            <a:ext cx="4010379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766736" y="272654"/>
            <a:ext cx="6815665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609600" y="1434704"/>
            <a:ext cx="4010379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3C5FEF3-4E79-4179-8355-170C480B2715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2111735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390423" y="4800600"/>
            <a:ext cx="73152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390423" y="613172"/>
            <a:ext cx="73152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endParaRPr lang="ko-KR" altLang="en-US" noProof="0" smtClean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390423" y="5367338"/>
            <a:ext cx="7315200" cy="8048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D8525A4-1285-4347-AC6B-C6A3903EAA7B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6235099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A72C249-D545-42E3-9147-EF15B43CB82F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5273265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686801" y="609600"/>
            <a:ext cx="2590800" cy="5486400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914401" y="609600"/>
            <a:ext cx="7501467" cy="5486400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3388916-DC56-4CEB-9EAC-DD65A569011B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2440445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914400" y="2130028"/>
            <a:ext cx="10363200" cy="1470422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342900" indent="0" algn="ctr">
              <a:buNone/>
              <a:defRPr/>
            </a:lvl2pPr>
            <a:lvl3pPr marL="685800" indent="0" algn="ctr">
              <a:buNone/>
              <a:defRPr/>
            </a:lvl3pPr>
            <a:lvl4pPr marL="1028700" indent="0" algn="ctr">
              <a:buNone/>
              <a:defRPr/>
            </a:lvl4pPr>
            <a:lvl5pPr marL="1371600" indent="0" algn="ctr">
              <a:buNone/>
              <a:defRPr/>
            </a:lvl5pPr>
            <a:lvl6pPr marL="1714500" indent="0" algn="ctr">
              <a:buNone/>
              <a:defRPr/>
            </a:lvl6pPr>
            <a:lvl7pPr marL="2057400" indent="0" algn="ctr">
              <a:buNone/>
              <a:defRPr/>
            </a:lvl7pPr>
            <a:lvl8pPr marL="2400300" indent="0" algn="ctr">
              <a:buNone/>
              <a:defRPr/>
            </a:lvl8pPr>
            <a:lvl9pPr marL="2743200" indent="0" algn="ctr">
              <a:buNone/>
              <a:defRPr/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8560511-E5C3-4D88-BDFC-C82E16EF9D0F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9876537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7CE7F77-A0F4-4A36-A618-9F7DD98B177C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5592624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962379" y="4406505"/>
            <a:ext cx="103632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962379" y="2906316"/>
            <a:ext cx="10363200" cy="1500188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579709-5675-4213-AF2D-321C6E1CDF6F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4379673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914400" y="1981200"/>
            <a:ext cx="5046133" cy="41148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231467" y="1981200"/>
            <a:ext cx="5046133" cy="41148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B128A6F-92DE-451A-89E2-7BA8EC88933B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9700297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09600" y="275035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609601" y="1534716"/>
            <a:ext cx="5387623" cy="64055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09601" y="2175272"/>
            <a:ext cx="5387623" cy="3950494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94780" y="1534716"/>
            <a:ext cx="5387621" cy="64055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94780" y="2175272"/>
            <a:ext cx="5387621" cy="3950494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41DFEE0-E393-441C-A430-26CF2910D9C5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5130525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A52DF84-86F7-4039-BE6F-0330B15E1ABB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6068751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CD55D42-A8B1-4895-99DC-06F67268F504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2120455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09600" y="272654"/>
            <a:ext cx="4010379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766736" y="272654"/>
            <a:ext cx="6815665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609600" y="1434704"/>
            <a:ext cx="4010379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3C5FEF3-4E79-4179-8355-170C480B2715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2698754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390423" y="4800600"/>
            <a:ext cx="73152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390423" y="613172"/>
            <a:ext cx="73152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endParaRPr lang="ko-KR" altLang="en-US" noProof="0" smtClean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390423" y="5367338"/>
            <a:ext cx="7315200" cy="8048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D8525A4-1285-4347-AC6B-C6A3903EAA7B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0431751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A72C249-D545-42E3-9147-EF15B43CB82F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0495585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686801" y="609600"/>
            <a:ext cx="2590800" cy="5486400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914401" y="609600"/>
            <a:ext cx="7501467" cy="5486400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3388916-DC56-4CEB-9EAC-DD65A569011B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2511331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914400" y="2130028"/>
            <a:ext cx="10363200" cy="1470422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342900" indent="0" algn="ctr">
              <a:buNone/>
              <a:defRPr/>
            </a:lvl2pPr>
            <a:lvl3pPr marL="685800" indent="0" algn="ctr">
              <a:buNone/>
              <a:defRPr/>
            </a:lvl3pPr>
            <a:lvl4pPr marL="1028700" indent="0" algn="ctr">
              <a:buNone/>
              <a:defRPr/>
            </a:lvl4pPr>
            <a:lvl5pPr marL="1371600" indent="0" algn="ctr">
              <a:buNone/>
              <a:defRPr/>
            </a:lvl5pPr>
            <a:lvl6pPr marL="1714500" indent="0" algn="ctr">
              <a:buNone/>
              <a:defRPr/>
            </a:lvl6pPr>
            <a:lvl7pPr marL="2057400" indent="0" algn="ctr">
              <a:buNone/>
              <a:defRPr/>
            </a:lvl7pPr>
            <a:lvl8pPr marL="2400300" indent="0" algn="ctr">
              <a:buNone/>
              <a:defRPr/>
            </a:lvl8pPr>
            <a:lvl9pPr marL="2743200" indent="0" algn="ctr">
              <a:buNone/>
              <a:defRPr/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8560511-E5C3-4D88-BDFC-C82E16EF9D0F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4367990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7CE7F77-A0F4-4A36-A618-9F7DD98B177C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7281826"/>
      </p:ext>
    </p:extLst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962379" y="4406505"/>
            <a:ext cx="103632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962379" y="2906316"/>
            <a:ext cx="10363200" cy="1500188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579709-5675-4213-AF2D-321C6E1CDF6F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2541990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914400" y="1981200"/>
            <a:ext cx="5046133" cy="41148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231467" y="1981200"/>
            <a:ext cx="5046133" cy="41148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B128A6F-92DE-451A-89E2-7BA8EC88933B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1670894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09600" y="275035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609601" y="1534716"/>
            <a:ext cx="5387623" cy="64055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09601" y="2175272"/>
            <a:ext cx="5387623" cy="3950494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94780" y="1534716"/>
            <a:ext cx="5387621" cy="64055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94780" y="2175272"/>
            <a:ext cx="5387621" cy="3950494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41DFEE0-E393-441C-A430-26CF2910D9C5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7940119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A52DF84-86F7-4039-BE6F-0330B15E1ABB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6907130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CD55D42-A8B1-4895-99DC-06F67268F504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5716711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09600" y="272654"/>
            <a:ext cx="4010379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766736" y="272654"/>
            <a:ext cx="6815665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609600" y="1434704"/>
            <a:ext cx="4010379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3C5FEF3-4E79-4179-8355-170C480B2715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7750869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390423" y="4800600"/>
            <a:ext cx="73152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390423" y="613172"/>
            <a:ext cx="73152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endParaRPr lang="ko-KR" altLang="en-US" noProof="0" smtClean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390423" y="5367338"/>
            <a:ext cx="7315200" cy="8048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D8525A4-1285-4347-AC6B-C6A3903EAA7B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811746"/>
      </p:ext>
    </p:extLst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A72C249-D545-42E3-9147-EF15B43CB82F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2596462"/>
      </p:ext>
    </p:extLst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686801" y="609600"/>
            <a:ext cx="2590800" cy="5486400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914401" y="609600"/>
            <a:ext cx="7501467" cy="5486400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3388916-DC56-4CEB-9EAC-DD65A569011B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3402699"/>
      </p:ext>
    </p:extLst>
  </p:cSld>
  <p:clrMapOvr>
    <a:masterClrMapping/>
  </p:clrMapOvr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914400" y="2130028"/>
            <a:ext cx="10363200" cy="1470422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342900" indent="0" algn="ctr">
              <a:buNone/>
              <a:defRPr/>
            </a:lvl2pPr>
            <a:lvl3pPr marL="685800" indent="0" algn="ctr">
              <a:buNone/>
              <a:defRPr/>
            </a:lvl3pPr>
            <a:lvl4pPr marL="1028700" indent="0" algn="ctr">
              <a:buNone/>
              <a:defRPr/>
            </a:lvl4pPr>
            <a:lvl5pPr marL="1371600" indent="0" algn="ctr">
              <a:buNone/>
              <a:defRPr/>
            </a:lvl5pPr>
            <a:lvl6pPr marL="1714500" indent="0" algn="ctr">
              <a:buNone/>
              <a:defRPr/>
            </a:lvl6pPr>
            <a:lvl7pPr marL="2057400" indent="0" algn="ctr">
              <a:buNone/>
              <a:defRPr/>
            </a:lvl7pPr>
            <a:lvl8pPr marL="2400300" indent="0" algn="ctr">
              <a:buNone/>
              <a:defRPr/>
            </a:lvl8pPr>
            <a:lvl9pPr marL="2743200" indent="0" algn="ctr">
              <a:buNone/>
              <a:defRPr/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8560511-E5C3-4D88-BDFC-C82E16EF9D0F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2655546"/>
      </p:ext>
    </p:extLst>
  </p:cSld>
  <p:clrMapOvr>
    <a:masterClrMapping/>
  </p:clrMapOvr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7CE7F77-A0F4-4A36-A618-9F7DD98B177C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1907818"/>
      </p:ext>
    </p:extLst>
  </p:cSld>
  <p:clrMapOvr>
    <a:masterClrMapping/>
  </p:clrMapOvr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962379" y="4406505"/>
            <a:ext cx="103632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962379" y="2906316"/>
            <a:ext cx="10363200" cy="1500188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579709-5675-4213-AF2D-321C6E1CDF6F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7844154"/>
      </p:ext>
    </p:extLst>
  </p:cSld>
  <p:clrMapOvr>
    <a:masterClrMapping/>
  </p:clrMapOvr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914400" y="1981200"/>
            <a:ext cx="5046133" cy="41148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231467" y="1981200"/>
            <a:ext cx="5046133" cy="41148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B128A6F-92DE-451A-89E2-7BA8EC88933B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01204"/>
      </p:ext>
    </p:extLst>
  </p:cSld>
  <p:clrMapOvr>
    <a:masterClrMapping/>
  </p:clrMapOvr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09600" y="275035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609601" y="1534716"/>
            <a:ext cx="5387623" cy="64055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09601" y="2175272"/>
            <a:ext cx="5387623" cy="3950494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94780" y="1534716"/>
            <a:ext cx="5387621" cy="64055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94780" y="2175272"/>
            <a:ext cx="5387621" cy="3950494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41DFEE0-E393-441C-A430-26CF2910D9C5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6817070"/>
      </p:ext>
    </p:extLst>
  </p:cSld>
  <p:clrMapOvr>
    <a:masterClrMapping/>
  </p:clrMapOvr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A52DF84-86F7-4039-BE6F-0330B15E1ABB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483491"/>
      </p:ext>
    </p:extLst>
  </p:cSld>
  <p:clrMapOvr>
    <a:masterClrMapping/>
  </p:clrMapOvr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CD55D42-A8B1-4895-99DC-06F67268F504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1189498"/>
      </p:ext>
    </p:extLst>
  </p:cSld>
  <p:clrMapOvr>
    <a:masterClrMapping/>
  </p:clrMapOvr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09600" y="272654"/>
            <a:ext cx="4010379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766736" y="272654"/>
            <a:ext cx="6815665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609600" y="1434704"/>
            <a:ext cx="4010379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3C5FEF3-4E79-4179-8355-170C480B2715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3342963"/>
      </p:ext>
    </p:extLst>
  </p:cSld>
  <p:clrMapOvr>
    <a:masterClrMapping/>
  </p:clrMapOvr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390423" y="4800600"/>
            <a:ext cx="73152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390423" y="613172"/>
            <a:ext cx="73152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endParaRPr lang="ko-KR" altLang="en-US" noProof="0" smtClean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390423" y="5367338"/>
            <a:ext cx="7315200" cy="8048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D8525A4-1285-4347-AC6B-C6A3903EAA7B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9179260"/>
      </p:ext>
    </p:extLst>
  </p:cSld>
  <p:clrMapOvr>
    <a:masterClrMapping/>
  </p:clrMapOvr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A72C249-D545-42E3-9147-EF15B43CB82F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2152679"/>
      </p:ext>
    </p:extLst>
  </p:cSld>
  <p:clrMapOvr>
    <a:masterClrMapping/>
  </p:clrMapOvr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686801" y="609600"/>
            <a:ext cx="2590800" cy="5486400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914401" y="609600"/>
            <a:ext cx="7501467" cy="5486400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3388916-DC56-4CEB-9EAC-DD65A569011B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8470778"/>
      </p:ext>
    </p:extLst>
  </p:cSld>
  <p:clrMapOvr>
    <a:masterClrMapping/>
  </p:clrMapOvr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914400" y="2130028"/>
            <a:ext cx="10363200" cy="1470422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342900" indent="0" algn="ctr">
              <a:buNone/>
              <a:defRPr/>
            </a:lvl2pPr>
            <a:lvl3pPr marL="685800" indent="0" algn="ctr">
              <a:buNone/>
              <a:defRPr/>
            </a:lvl3pPr>
            <a:lvl4pPr marL="1028700" indent="0" algn="ctr">
              <a:buNone/>
              <a:defRPr/>
            </a:lvl4pPr>
            <a:lvl5pPr marL="1371600" indent="0" algn="ctr">
              <a:buNone/>
              <a:defRPr/>
            </a:lvl5pPr>
            <a:lvl6pPr marL="1714500" indent="0" algn="ctr">
              <a:buNone/>
              <a:defRPr/>
            </a:lvl6pPr>
            <a:lvl7pPr marL="2057400" indent="0" algn="ctr">
              <a:buNone/>
              <a:defRPr/>
            </a:lvl7pPr>
            <a:lvl8pPr marL="2400300" indent="0" algn="ctr">
              <a:buNone/>
              <a:defRPr/>
            </a:lvl8pPr>
            <a:lvl9pPr marL="2743200" indent="0" algn="ctr">
              <a:buNone/>
              <a:defRPr/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8560511-E5C3-4D88-BDFC-C82E16EF9D0F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8734785"/>
      </p:ext>
    </p:extLst>
  </p:cSld>
  <p:clrMapOvr>
    <a:masterClrMapping/>
  </p:clrMapOvr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7CE7F77-A0F4-4A36-A618-9F7DD98B177C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7943183"/>
      </p:ext>
    </p:extLst>
  </p:cSld>
  <p:clrMapOvr>
    <a:masterClrMapping/>
  </p:clrMapOvr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962379" y="4406505"/>
            <a:ext cx="103632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962379" y="2906316"/>
            <a:ext cx="10363200" cy="1500188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579709-5675-4213-AF2D-321C6E1CDF6F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765044"/>
      </p:ext>
    </p:extLst>
  </p:cSld>
  <p:clrMapOvr>
    <a:masterClrMapping/>
  </p:clrMapOvr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914400" y="1981200"/>
            <a:ext cx="5046133" cy="41148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231467" y="1981200"/>
            <a:ext cx="5046133" cy="41148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B128A6F-92DE-451A-89E2-7BA8EC88933B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7079920"/>
      </p:ext>
    </p:extLst>
  </p:cSld>
  <p:clrMapOvr>
    <a:masterClrMapping/>
  </p:clrMapOvr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09600" y="275035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609601" y="1534716"/>
            <a:ext cx="5387623" cy="64055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09601" y="2175272"/>
            <a:ext cx="5387623" cy="3950494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94780" y="1534716"/>
            <a:ext cx="5387621" cy="64055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94780" y="2175272"/>
            <a:ext cx="5387621" cy="3950494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41DFEE0-E393-441C-A430-26CF2910D9C5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6892049"/>
      </p:ext>
    </p:extLst>
  </p:cSld>
  <p:clrMapOvr>
    <a:masterClrMapping/>
  </p:clrMapOvr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A52DF84-86F7-4039-BE6F-0330B15E1ABB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579669"/>
      </p:ext>
    </p:extLst>
  </p:cSld>
  <p:clrMapOvr>
    <a:masterClrMapping/>
  </p:clrMapOvr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CD55D42-A8B1-4895-99DC-06F67268F504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3329562"/>
      </p:ext>
    </p:extLst>
  </p:cSld>
  <p:clrMapOvr>
    <a:masterClrMapping/>
  </p:clrMapOvr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09600" y="272654"/>
            <a:ext cx="4010379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766736" y="272654"/>
            <a:ext cx="6815665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609600" y="1434704"/>
            <a:ext cx="4010379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3C5FEF3-4E79-4179-8355-170C480B2715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0354052"/>
      </p:ext>
    </p:extLst>
  </p:cSld>
  <p:clrMapOvr>
    <a:masterClrMapping/>
  </p:clrMapOvr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390423" y="4800600"/>
            <a:ext cx="73152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390423" y="613172"/>
            <a:ext cx="73152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endParaRPr lang="ko-KR" altLang="en-US" noProof="0" smtClean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390423" y="5367338"/>
            <a:ext cx="7315200" cy="8048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D8525A4-1285-4347-AC6B-C6A3903EAA7B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5243570"/>
      </p:ext>
    </p:extLst>
  </p:cSld>
  <p:clrMapOvr>
    <a:masterClrMapping/>
  </p:clrMapOvr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A72C249-D545-42E3-9147-EF15B43CB82F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0585757"/>
      </p:ext>
    </p:extLst>
  </p:cSld>
  <p:clrMapOvr>
    <a:masterClrMapping/>
  </p:clrMapOvr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686801" y="609600"/>
            <a:ext cx="2590800" cy="5486400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914401" y="609600"/>
            <a:ext cx="7501467" cy="5486400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3388916-DC56-4CEB-9EAC-DD65A569011B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4562085"/>
      </p:ext>
    </p:extLst>
  </p:cSld>
  <p:clrMapOvr>
    <a:masterClrMapping/>
  </p:clrMapOvr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914400" y="2130028"/>
            <a:ext cx="10363200" cy="1470422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342900" indent="0" algn="ctr">
              <a:buNone/>
              <a:defRPr/>
            </a:lvl2pPr>
            <a:lvl3pPr marL="685800" indent="0" algn="ctr">
              <a:buNone/>
              <a:defRPr/>
            </a:lvl3pPr>
            <a:lvl4pPr marL="1028700" indent="0" algn="ctr">
              <a:buNone/>
              <a:defRPr/>
            </a:lvl4pPr>
            <a:lvl5pPr marL="1371600" indent="0" algn="ctr">
              <a:buNone/>
              <a:defRPr/>
            </a:lvl5pPr>
            <a:lvl6pPr marL="1714500" indent="0" algn="ctr">
              <a:buNone/>
              <a:defRPr/>
            </a:lvl6pPr>
            <a:lvl7pPr marL="2057400" indent="0" algn="ctr">
              <a:buNone/>
              <a:defRPr/>
            </a:lvl7pPr>
            <a:lvl8pPr marL="2400300" indent="0" algn="ctr">
              <a:buNone/>
              <a:defRPr/>
            </a:lvl8pPr>
            <a:lvl9pPr marL="2743200" indent="0" algn="ctr">
              <a:buNone/>
              <a:defRPr/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8560511-E5C3-4D88-BDFC-C82E16EF9D0F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5468407"/>
      </p:ext>
    </p:extLst>
  </p:cSld>
  <p:clrMapOvr>
    <a:masterClrMapping/>
  </p:clrMapOvr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7CE7F77-A0F4-4A36-A618-9F7DD98B177C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1248947"/>
      </p:ext>
    </p:extLst>
  </p:cSld>
  <p:clrMapOvr>
    <a:masterClrMapping/>
  </p:clrMapOvr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962379" y="4406505"/>
            <a:ext cx="103632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962379" y="2906316"/>
            <a:ext cx="10363200" cy="1500188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579709-5675-4213-AF2D-321C6E1CDF6F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8001845"/>
      </p:ext>
    </p:extLst>
  </p:cSld>
  <p:clrMapOvr>
    <a:masterClrMapping/>
  </p:clrMapOvr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914400" y="1981200"/>
            <a:ext cx="5046133" cy="41148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231467" y="1981200"/>
            <a:ext cx="5046133" cy="41148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B128A6F-92DE-451A-89E2-7BA8EC88933B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3077463"/>
      </p:ext>
    </p:extLst>
  </p:cSld>
  <p:clrMapOvr>
    <a:masterClrMapping/>
  </p:clrMapOvr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09600" y="275035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609601" y="1534716"/>
            <a:ext cx="5387623" cy="64055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09601" y="2175272"/>
            <a:ext cx="5387623" cy="3950494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94780" y="1534716"/>
            <a:ext cx="5387621" cy="64055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94780" y="2175272"/>
            <a:ext cx="5387621" cy="3950494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41DFEE0-E393-441C-A430-26CF2910D9C5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160509"/>
      </p:ext>
    </p:extLst>
  </p:cSld>
  <p:clrMapOvr>
    <a:masterClrMapping/>
  </p:clrMapOvr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A52DF84-86F7-4039-BE6F-0330B15E1ABB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0468509"/>
      </p:ext>
    </p:extLst>
  </p:cSld>
  <p:clrMapOvr>
    <a:masterClrMapping/>
  </p:clrMapOvr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CD55D42-A8B1-4895-99DC-06F67268F504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0243770"/>
      </p:ext>
    </p:extLst>
  </p:cSld>
  <p:clrMapOvr>
    <a:masterClrMapping/>
  </p:clrMapOvr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09600" y="272654"/>
            <a:ext cx="4010379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766736" y="272654"/>
            <a:ext cx="6815665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609600" y="1434704"/>
            <a:ext cx="4010379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3C5FEF3-4E79-4179-8355-170C480B2715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756995"/>
      </p:ext>
    </p:extLst>
  </p:cSld>
  <p:clrMapOvr>
    <a:masterClrMapping/>
  </p:clrMapOvr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390423" y="4800600"/>
            <a:ext cx="73152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390423" y="613172"/>
            <a:ext cx="73152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endParaRPr lang="ko-KR" altLang="en-US" noProof="0" smtClean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390423" y="5367338"/>
            <a:ext cx="7315200" cy="8048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D8525A4-1285-4347-AC6B-C6A3903EAA7B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3603746"/>
      </p:ext>
    </p:extLst>
  </p:cSld>
  <p:clrMapOvr>
    <a:masterClrMapping/>
  </p:clrMapOvr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A72C249-D545-42E3-9147-EF15B43CB82F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2587497"/>
      </p:ext>
    </p:extLst>
  </p:cSld>
  <p:clrMapOvr>
    <a:masterClrMapping/>
  </p:clrMapOvr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686801" y="609600"/>
            <a:ext cx="2590800" cy="5486400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914401" y="609600"/>
            <a:ext cx="7501467" cy="5486400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3388916-DC56-4CEB-9EAC-DD65A569011B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0332622"/>
      </p:ext>
    </p:extLst>
  </p:cSld>
  <p:clrMapOvr>
    <a:masterClrMapping/>
  </p:clrMapOvr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914400" y="2130028"/>
            <a:ext cx="10363200" cy="1470422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342900" indent="0" algn="ctr">
              <a:buNone/>
              <a:defRPr/>
            </a:lvl2pPr>
            <a:lvl3pPr marL="685800" indent="0" algn="ctr">
              <a:buNone/>
              <a:defRPr/>
            </a:lvl3pPr>
            <a:lvl4pPr marL="1028700" indent="0" algn="ctr">
              <a:buNone/>
              <a:defRPr/>
            </a:lvl4pPr>
            <a:lvl5pPr marL="1371600" indent="0" algn="ctr">
              <a:buNone/>
              <a:defRPr/>
            </a:lvl5pPr>
            <a:lvl6pPr marL="1714500" indent="0" algn="ctr">
              <a:buNone/>
              <a:defRPr/>
            </a:lvl6pPr>
            <a:lvl7pPr marL="2057400" indent="0" algn="ctr">
              <a:buNone/>
              <a:defRPr/>
            </a:lvl7pPr>
            <a:lvl8pPr marL="2400300" indent="0" algn="ctr">
              <a:buNone/>
              <a:defRPr/>
            </a:lvl8pPr>
            <a:lvl9pPr marL="2743200" indent="0" algn="ctr">
              <a:buNone/>
              <a:defRPr/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8560511-E5C3-4D88-BDFC-C82E16EF9D0F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5195194"/>
      </p:ext>
    </p:extLst>
  </p:cSld>
  <p:clrMapOvr>
    <a:masterClrMapping/>
  </p:clrMapOvr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7CE7F77-A0F4-4A36-A618-9F7DD98B177C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9704988"/>
      </p:ext>
    </p:extLst>
  </p:cSld>
  <p:clrMapOvr>
    <a:masterClrMapping/>
  </p:clrMapOvr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962379" y="4406505"/>
            <a:ext cx="103632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962379" y="2906316"/>
            <a:ext cx="10363200" cy="1500188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579709-5675-4213-AF2D-321C6E1CDF6F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0857928"/>
      </p:ext>
    </p:extLst>
  </p:cSld>
  <p:clrMapOvr>
    <a:masterClrMapping/>
  </p:clrMapOvr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914400" y="1981200"/>
            <a:ext cx="5046133" cy="41148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231467" y="1981200"/>
            <a:ext cx="5046133" cy="41148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B128A6F-92DE-451A-89E2-7BA8EC88933B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6465214"/>
      </p:ext>
    </p:extLst>
  </p:cSld>
  <p:clrMapOvr>
    <a:masterClrMapping/>
  </p:clrMapOvr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09600" y="275035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609601" y="1534716"/>
            <a:ext cx="5387623" cy="64055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09601" y="2175272"/>
            <a:ext cx="5387623" cy="3950494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94780" y="1534716"/>
            <a:ext cx="5387621" cy="64055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94780" y="2175272"/>
            <a:ext cx="5387621" cy="3950494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41DFEE0-E393-441C-A430-26CF2910D9C5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4722959"/>
      </p:ext>
    </p:extLst>
  </p:cSld>
  <p:clrMapOvr>
    <a:masterClrMapping/>
  </p:clrMapOvr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A52DF84-86F7-4039-BE6F-0330B15E1ABB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0982815"/>
      </p:ext>
    </p:extLst>
  </p:cSld>
  <p:clrMapOvr>
    <a:masterClrMapping/>
  </p:clrMapOvr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CD55D42-A8B1-4895-99DC-06F67268F504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183971"/>
      </p:ext>
    </p:extLst>
  </p:cSld>
  <p:clrMapOvr>
    <a:masterClrMapping/>
  </p:clrMapOvr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09600" y="272654"/>
            <a:ext cx="4010379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766736" y="272654"/>
            <a:ext cx="6815665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609600" y="1434704"/>
            <a:ext cx="4010379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3C5FEF3-4E79-4179-8355-170C480B2715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3386430"/>
      </p:ext>
    </p:extLst>
  </p:cSld>
  <p:clrMapOvr>
    <a:masterClrMapping/>
  </p:clrMapOvr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390423" y="4800600"/>
            <a:ext cx="73152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390423" y="613172"/>
            <a:ext cx="73152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endParaRPr lang="ko-KR" altLang="en-US" noProof="0" smtClean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390423" y="5367338"/>
            <a:ext cx="7315200" cy="8048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D8525A4-1285-4347-AC6B-C6A3903EAA7B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1937174"/>
      </p:ext>
    </p:extLst>
  </p:cSld>
  <p:clrMapOvr>
    <a:masterClrMapping/>
  </p:clrMapOvr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A72C249-D545-42E3-9147-EF15B43CB82F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2046539"/>
      </p:ext>
    </p:extLst>
  </p:cSld>
  <p:clrMapOvr>
    <a:masterClrMapping/>
  </p:clrMapOvr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686801" y="609600"/>
            <a:ext cx="2590800" cy="5486400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914401" y="609600"/>
            <a:ext cx="7501467" cy="5486400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3388916-DC56-4CEB-9EAC-DD65A569011B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1301362"/>
      </p:ext>
    </p:extLst>
  </p:cSld>
  <p:clrMapOvr>
    <a:masterClrMapping/>
  </p:clrMapOvr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914400" y="2130028"/>
            <a:ext cx="10363200" cy="1470422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342900" indent="0" algn="ctr">
              <a:buNone/>
              <a:defRPr/>
            </a:lvl2pPr>
            <a:lvl3pPr marL="685800" indent="0" algn="ctr">
              <a:buNone/>
              <a:defRPr/>
            </a:lvl3pPr>
            <a:lvl4pPr marL="1028700" indent="0" algn="ctr">
              <a:buNone/>
              <a:defRPr/>
            </a:lvl4pPr>
            <a:lvl5pPr marL="1371600" indent="0" algn="ctr">
              <a:buNone/>
              <a:defRPr/>
            </a:lvl5pPr>
            <a:lvl6pPr marL="1714500" indent="0" algn="ctr">
              <a:buNone/>
              <a:defRPr/>
            </a:lvl6pPr>
            <a:lvl7pPr marL="2057400" indent="0" algn="ctr">
              <a:buNone/>
              <a:defRPr/>
            </a:lvl7pPr>
            <a:lvl8pPr marL="2400300" indent="0" algn="ctr">
              <a:buNone/>
              <a:defRPr/>
            </a:lvl8pPr>
            <a:lvl9pPr marL="2743200" indent="0" algn="ctr">
              <a:buNone/>
              <a:defRPr/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8560511-E5C3-4D88-BDFC-C82E16EF9D0F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8887879"/>
      </p:ext>
    </p:extLst>
  </p:cSld>
  <p:clrMapOvr>
    <a:masterClrMapping/>
  </p:clrMapOvr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7CE7F77-A0F4-4A36-A618-9F7DD98B177C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0670408"/>
      </p:ext>
    </p:extLst>
  </p:cSld>
  <p:clrMapOvr>
    <a:masterClrMapping/>
  </p:clrMapOvr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962379" y="4406505"/>
            <a:ext cx="103632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962379" y="2906316"/>
            <a:ext cx="10363200" cy="1500188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579709-5675-4213-AF2D-321C6E1CDF6F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9352278"/>
      </p:ext>
    </p:extLst>
  </p:cSld>
  <p:clrMapOvr>
    <a:masterClrMapping/>
  </p:clrMapOvr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914400" y="1981200"/>
            <a:ext cx="5046133" cy="41148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231467" y="1981200"/>
            <a:ext cx="5046133" cy="41148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B128A6F-92DE-451A-89E2-7BA8EC88933B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4694232"/>
      </p:ext>
    </p:extLst>
  </p:cSld>
  <p:clrMapOvr>
    <a:masterClrMapping/>
  </p:clrMapOvr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09600" y="275035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609601" y="1534716"/>
            <a:ext cx="5387623" cy="64055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09601" y="2175272"/>
            <a:ext cx="5387623" cy="3950494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94780" y="1534716"/>
            <a:ext cx="5387621" cy="64055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94780" y="2175272"/>
            <a:ext cx="5387621" cy="3950494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41DFEE0-E393-441C-A430-26CF2910D9C5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9697810"/>
      </p:ext>
    </p:extLst>
  </p:cSld>
  <p:clrMapOvr>
    <a:masterClrMapping/>
  </p:clrMapOvr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A52DF84-86F7-4039-BE6F-0330B15E1ABB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1435270"/>
      </p:ext>
    </p:extLst>
  </p:cSld>
  <p:clrMapOvr>
    <a:masterClrMapping/>
  </p:clrMapOvr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CD55D42-A8B1-4895-99DC-06F67268F504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5426985"/>
      </p:ext>
    </p:extLst>
  </p:cSld>
  <p:clrMapOvr>
    <a:masterClrMapping/>
  </p:clrMapOvr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09600" y="272654"/>
            <a:ext cx="4010379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766736" y="272654"/>
            <a:ext cx="6815665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609600" y="1434704"/>
            <a:ext cx="4010379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3C5FEF3-4E79-4179-8355-170C480B2715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6388298"/>
      </p:ext>
    </p:extLst>
  </p:cSld>
  <p:clrMapOvr>
    <a:masterClrMapping/>
  </p:clrMapOvr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390423" y="4800600"/>
            <a:ext cx="73152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390423" y="613172"/>
            <a:ext cx="73152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endParaRPr lang="ko-KR" altLang="en-US" noProof="0" smtClean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390423" y="5367338"/>
            <a:ext cx="7315200" cy="8048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D8525A4-1285-4347-AC6B-C6A3903EAA7B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4679203"/>
      </p:ext>
    </p:extLst>
  </p:cSld>
  <p:clrMapOvr>
    <a:masterClrMapping/>
  </p:clrMapOvr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A72C249-D545-42E3-9147-EF15B43CB82F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9416413"/>
      </p:ext>
    </p:extLst>
  </p:cSld>
  <p:clrMapOvr>
    <a:masterClrMapping/>
  </p:clrMapOvr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686801" y="609600"/>
            <a:ext cx="2590800" cy="5486400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914401" y="609600"/>
            <a:ext cx="7501467" cy="5486400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3388916-DC56-4CEB-9EAC-DD65A569011B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3907690"/>
      </p:ext>
    </p:extLst>
  </p:cSld>
  <p:clrMapOvr>
    <a:masterClrMapping/>
  </p:clrMapOvr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914400" y="2130028"/>
            <a:ext cx="10363200" cy="1470422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342900" indent="0" algn="ctr">
              <a:buNone/>
              <a:defRPr/>
            </a:lvl2pPr>
            <a:lvl3pPr marL="685800" indent="0" algn="ctr">
              <a:buNone/>
              <a:defRPr/>
            </a:lvl3pPr>
            <a:lvl4pPr marL="1028700" indent="0" algn="ctr">
              <a:buNone/>
              <a:defRPr/>
            </a:lvl4pPr>
            <a:lvl5pPr marL="1371600" indent="0" algn="ctr">
              <a:buNone/>
              <a:defRPr/>
            </a:lvl5pPr>
            <a:lvl6pPr marL="1714500" indent="0" algn="ctr">
              <a:buNone/>
              <a:defRPr/>
            </a:lvl6pPr>
            <a:lvl7pPr marL="2057400" indent="0" algn="ctr">
              <a:buNone/>
              <a:defRPr/>
            </a:lvl7pPr>
            <a:lvl8pPr marL="2400300" indent="0" algn="ctr">
              <a:buNone/>
              <a:defRPr/>
            </a:lvl8pPr>
            <a:lvl9pPr marL="2743200" indent="0" algn="ctr">
              <a:buNone/>
              <a:defRPr/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8560511-E5C3-4D88-BDFC-C82E16EF9D0F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5402525"/>
      </p:ext>
    </p:extLst>
  </p:cSld>
  <p:clrMapOvr>
    <a:masterClrMapping/>
  </p:clrMapOvr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7CE7F77-A0F4-4A36-A618-9F7DD98B177C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7681187"/>
      </p:ext>
    </p:extLst>
  </p:cSld>
  <p:clrMapOvr>
    <a:masterClrMapping/>
  </p:clrMapOvr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962379" y="4406505"/>
            <a:ext cx="103632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962379" y="2906316"/>
            <a:ext cx="10363200" cy="1500188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579709-5675-4213-AF2D-321C6E1CDF6F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0657766"/>
      </p:ext>
    </p:extLst>
  </p:cSld>
  <p:clrMapOvr>
    <a:masterClrMapping/>
  </p:clrMapOvr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914400" y="1981200"/>
            <a:ext cx="5046133" cy="41148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231467" y="1981200"/>
            <a:ext cx="5046133" cy="41148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B128A6F-92DE-451A-89E2-7BA8EC88933B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6686914"/>
      </p:ext>
    </p:extLst>
  </p:cSld>
  <p:clrMapOvr>
    <a:masterClrMapping/>
  </p:clrMapOvr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09600" y="275035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609601" y="1534716"/>
            <a:ext cx="5387623" cy="64055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09601" y="2175272"/>
            <a:ext cx="5387623" cy="3950494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94780" y="1534716"/>
            <a:ext cx="5387621" cy="64055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94780" y="2175272"/>
            <a:ext cx="5387621" cy="3950494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41DFEE0-E393-441C-A430-26CF2910D9C5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2304109"/>
      </p:ext>
    </p:extLst>
  </p:cSld>
  <p:clrMapOvr>
    <a:masterClrMapping/>
  </p:clrMapOvr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A52DF84-86F7-4039-BE6F-0330B15E1ABB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9909873"/>
      </p:ext>
    </p:extLst>
  </p:cSld>
  <p:clrMapOvr>
    <a:masterClrMapping/>
  </p:clrMapOvr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CD55D42-A8B1-4895-99DC-06F67268F504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9862694"/>
      </p:ext>
    </p:extLst>
  </p:cSld>
  <p:clrMapOvr>
    <a:masterClrMapping/>
  </p:clrMapOvr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09600" y="272654"/>
            <a:ext cx="4010379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766736" y="272654"/>
            <a:ext cx="6815665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609600" y="1434704"/>
            <a:ext cx="4010379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3C5FEF3-4E79-4179-8355-170C480B2715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1530839"/>
      </p:ext>
    </p:extLst>
  </p:cSld>
  <p:clrMapOvr>
    <a:masterClrMapping/>
  </p:clrMapOvr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390423" y="4800600"/>
            <a:ext cx="73152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390423" y="613172"/>
            <a:ext cx="73152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endParaRPr lang="ko-KR" altLang="en-US" noProof="0" smtClean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390423" y="5367338"/>
            <a:ext cx="7315200" cy="8048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D8525A4-1285-4347-AC6B-C6A3903EAA7B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3536997"/>
      </p:ext>
    </p:extLst>
  </p:cSld>
  <p:clrMapOvr>
    <a:masterClrMapping/>
  </p:clrMapOvr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A72C249-D545-42E3-9147-EF15B43CB82F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3911842"/>
      </p:ext>
    </p:extLst>
  </p:cSld>
  <p:clrMapOvr>
    <a:masterClrMapping/>
  </p:clrMapOvr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686801" y="609600"/>
            <a:ext cx="2590800" cy="5486400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914401" y="609600"/>
            <a:ext cx="7501467" cy="5486400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3388916-DC56-4CEB-9EAC-DD65A569011B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5104908"/>
      </p:ext>
    </p:extLst>
  </p:cSld>
  <p:clrMapOvr>
    <a:masterClrMapping/>
  </p:clrMapOvr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524000" y="1122364"/>
            <a:ext cx="9144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ko-KR" altLang="en-US" smtClean="0"/>
              <a:t>마스터 부제목 스타일 편집</a:t>
            </a:r>
            <a:endParaRPr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26D3B-AAEF-4B89-8ED1-39BF3D1E704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11/15/2017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511963-6C45-4223-A54C-591479FB359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29714"/>
      </p:ext>
    </p:extLst>
  </p:cSld>
  <p:clrMapOvr>
    <a:masterClrMapping/>
  </p:clrMapOvr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26D3B-AAEF-4B89-8ED1-39BF3D1E704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11/15/2017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511963-6C45-4223-A54C-591479FB359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7012635"/>
      </p:ext>
    </p:extLst>
  </p:cSld>
  <p:clrMapOvr>
    <a:masterClrMapping/>
  </p:clrMapOvr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1853" y="1709774"/>
            <a:ext cx="105156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1853" y="4589499"/>
            <a:ext cx="105156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26D3B-AAEF-4B89-8ED1-39BF3D1E704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11/15/2017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511963-6C45-4223-A54C-591479FB359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4788027"/>
      </p:ext>
    </p:extLst>
  </p:cSld>
  <p:clrMapOvr>
    <a:masterClrMapping/>
  </p:clrMapOvr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838201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172201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26D3B-AAEF-4B89-8ED1-39BF3D1E704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11/15/2017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511963-6C45-4223-A54C-591479FB359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3582609"/>
      </p:ext>
    </p:extLst>
  </p:cSld>
  <p:clrMapOvr>
    <a:masterClrMapping/>
  </p:clrMapOvr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9" y="365161"/>
            <a:ext cx="10515600" cy="132556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9842" y="1681164"/>
            <a:ext cx="5157787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839842" y="2505075"/>
            <a:ext cx="5157787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72203" y="1681164"/>
            <a:ext cx="5183188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72203" y="2505075"/>
            <a:ext cx="5183188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26D3B-AAEF-4B89-8ED1-39BF3D1E704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11/15/2017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511963-6C45-4223-A54C-591479FB359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683391"/>
      </p:ext>
    </p:extLst>
  </p:cSld>
  <p:clrMapOvr>
    <a:masterClrMapping/>
  </p:clrMapOvr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26D3B-AAEF-4B89-8ED1-39BF3D1E704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11/15/2017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511963-6C45-4223-A54C-591479FB359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5301872"/>
      </p:ext>
    </p:extLst>
  </p:cSld>
  <p:clrMapOvr>
    <a:masterClrMapping/>
  </p:clrMapOvr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26D3B-AAEF-4B89-8ED1-39BF3D1E704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11/15/2017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511963-6C45-4223-A54C-591479FB359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1788495"/>
      </p:ext>
    </p:extLst>
  </p:cSld>
  <p:clrMapOvr>
    <a:masterClrMapping/>
  </p:clrMapOvr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91" y="457200"/>
            <a:ext cx="3932236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183245" y="987461"/>
            <a:ext cx="6172201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91" y="2057400"/>
            <a:ext cx="3932236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26D3B-AAEF-4B89-8ED1-39BF3D1E704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11/15/2017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511963-6C45-4223-A54C-591479FB359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2630121"/>
      </p:ext>
    </p:extLst>
  </p:cSld>
  <p:clrMapOvr>
    <a:masterClrMapping/>
  </p:clrMapOvr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91" y="457200"/>
            <a:ext cx="3932236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5183245" y="987461"/>
            <a:ext cx="6172201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91" y="2057400"/>
            <a:ext cx="3932236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26D3B-AAEF-4B89-8ED1-39BF3D1E704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11/15/2017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511963-6C45-4223-A54C-591479FB359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2517307"/>
      </p:ext>
    </p:extLst>
  </p:cSld>
  <p:clrMapOvr>
    <a:masterClrMapping/>
  </p:clrMapOvr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26D3B-AAEF-4B89-8ED1-39BF3D1E704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11/15/2017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511963-6C45-4223-A54C-591479FB359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2325938"/>
      </p:ext>
    </p:extLst>
  </p:cSld>
  <p:clrMapOvr>
    <a:masterClrMapping/>
  </p:clrMapOvr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724902" y="365127"/>
            <a:ext cx="2628900" cy="581183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838202" y="365127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26D3B-AAEF-4B89-8ED1-39BF3D1E704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11/15/2017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511963-6C45-4223-A54C-591479FB359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6561816"/>
      </p:ext>
    </p:extLst>
  </p:cSld>
  <p:clrMapOvr>
    <a:masterClrMapping/>
  </p:clrMapOvr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524000" y="1122364"/>
            <a:ext cx="9144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ko-KR" altLang="en-US" smtClean="0"/>
              <a:t>마스터 부제목 스타일 편집</a:t>
            </a:r>
            <a:endParaRPr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26D3B-AAEF-4B89-8ED1-39BF3D1E704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11/15/2017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511963-6C45-4223-A54C-591479FB359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499517"/>
      </p:ext>
    </p:extLst>
  </p:cSld>
  <p:clrMapOvr>
    <a:masterClrMapping/>
  </p:clrMapOvr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26D3B-AAEF-4B89-8ED1-39BF3D1E704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11/15/2017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511963-6C45-4223-A54C-591479FB359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4349968"/>
      </p:ext>
    </p:extLst>
  </p:cSld>
  <p:clrMapOvr>
    <a:masterClrMapping/>
  </p:clrMapOvr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1853" y="1709774"/>
            <a:ext cx="105156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1853" y="4589499"/>
            <a:ext cx="105156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26D3B-AAEF-4B89-8ED1-39BF3D1E704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11/15/2017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511963-6C45-4223-A54C-591479FB359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6735632"/>
      </p:ext>
    </p:extLst>
  </p:cSld>
  <p:clrMapOvr>
    <a:masterClrMapping/>
  </p:clrMapOvr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838201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172201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26D3B-AAEF-4B89-8ED1-39BF3D1E704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11/15/2017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511963-6C45-4223-A54C-591479FB359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7794724"/>
      </p:ext>
    </p:extLst>
  </p:cSld>
  <p:clrMapOvr>
    <a:masterClrMapping/>
  </p:clrMapOvr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9" y="365161"/>
            <a:ext cx="10515600" cy="132556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9842" y="1681164"/>
            <a:ext cx="5157787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839842" y="2505075"/>
            <a:ext cx="5157787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72203" y="1681164"/>
            <a:ext cx="5183188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72203" y="2505075"/>
            <a:ext cx="5183188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26D3B-AAEF-4B89-8ED1-39BF3D1E704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11/15/2017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511963-6C45-4223-A54C-591479FB359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7619639"/>
      </p:ext>
    </p:extLst>
  </p:cSld>
  <p:clrMapOvr>
    <a:masterClrMapping/>
  </p:clrMapOvr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26D3B-AAEF-4B89-8ED1-39BF3D1E704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11/15/2017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511963-6C45-4223-A54C-591479FB359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2669935"/>
      </p:ext>
    </p:extLst>
  </p:cSld>
  <p:clrMapOvr>
    <a:masterClrMapping/>
  </p:clrMapOvr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26D3B-AAEF-4B89-8ED1-39BF3D1E704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11/15/2017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511963-6C45-4223-A54C-591479FB359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3641949"/>
      </p:ext>
    </p:extLst>
  </p:cSld>
  <p:clrMapOvr>
    <a:masterClrMapping/>
  </p:clrMapOvr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91" y="457200"/>
            <a:ext cx="3932236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183245" y="987461"/>
            <a:ext cx="6172201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91" y="2057400"/>
            <a:ext cx="3932236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26D3B-AAEF-4B89-8ED1-39BF3D1E704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11/15/2017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511963-6C45-4223-A54C-591479FB359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8646801"/>
      </p:ext>
    </p:extLst>
  </p:cSld>
  <p:clrMapOvr>
    <a:masterClrMapping/>
  </p:clrMapOvr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91" y="457200"/>
            <a:ext cx="3932236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5183245" y="987461"/>
            <a:ext cx="6172201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91" y="2057400"/>
            <a:ext cx="3932236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26D3B-AAEF-4B89-8ED1-39BF3D1E704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11/15/2017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511963-6C45-4223-A54C-591479FB359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6031727"/>
      </p:ext>
    </p:extLst>
  </p:cSld>
  <p:clrMapOvr>
    <a:masterClrMapping/>
  </p:clrMapOvr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26D3B-AAEF-4B89-8ED1-39BF3D1E704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11/15/2017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511963-6C45-4223-A54C-591479FB359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138345"/>
      </p:ext>
    </p:extLst>
  </p:cSld>
  <p:clrMapOvr>
    <a:masterClrMapping/>
  </p:clrMapOvr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724902" y="365127"/>
            <a:ext cx="2628900" cy="581183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838202" y="365127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26D3B-AAEF-4B89-8ED1-39BF3D1E704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11/15/2017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511963-6C45-4223-A54C-591479FB359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9453347"/>
      </p:ext>
    </p:extLst>
  </p:cSld>
  <p:clrMapOvr>
    <a:masterClrMapping/>
  </p:clrMapOvr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914400" y="2130028"/>
            <a:ext cx="10363200" cy="1470422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342900" indent="0" algn="ctr">
              <a:buNone/>
              <a:defRPr/>
            </a:lvl2pPr>
            <a:lvl3pPr marL="685800" indent="0" algn="ctr">
              <a:buNone/>
              <a:defRPr/>
            </a:lvl3pPr>
            <a:lvl4pPr marL="1028700" indent="0" algn="ctr">
              <a:buNone/>
              <a:defRPr/>
            </a:lvl4pPr>
            <a:lvl5pPr marL="1371600" indent="0" algn="ctr">
              <a:buNone/>
              <a:defRPr/>
            </a:lvl5pPr>
            <a:lvl6pPr marL="1714500" indent="0" algn="ctr">
              <a:buNone/>
              <a:defRPr/>
            </a:lvl6pPr>
            <a:lvl7pPr marL="2057400" indent="0" algn="ctr">
              <a:buNone/>
              <a:defRPr/>
            </a:lvl7pPr>
            <a:lvl8pPr marL="2400300" indent="0" algn="ctr">
              <a:buNone/>
              <a:defRPr/>
            </a:lvl8pPr>
            <a:lvl9pPr marL="2743200" indent="0" algn="ctr">
              <a:buNone/>
              <a:defRPr/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8560511-E5C3-4D88-BDFC-C82E16EF9D0F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3130212"/>
      </p:ext>
    </p:extLst>
  </p:cSld>
  <p:clrMapOvr>
    <a:masterClrMapping/>
  </p:clrMapOvr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7CE7F77-A0F4-4A36-A618-9F7DD98B177C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4817097"/>
      </p:ext>
    </p:extLst>
  </p:cSld>
  <p:clrMapOvr>
    <a:masterClrMapping/>
  </p:clrMapOvr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962379" y="4406505"/>
            <a:ext cx="103632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962379" y="2906316"/>
            <a:ext cx="10363200" cy="1500188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579709-5675-4213-AF2D-321C6E1CDF6F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4166009"/>
      </p:ext>
    </p:extLst>
  </p:cSld>
  <p:clrMapOvr>
    <a:masterClrMapping/>
  </p:clrMapOvr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914400" y="1981200"/>
            <a:ext cx="5046133" cy="41148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231467" y="1981200"/>
            <a:ext cx="5046133" cy="41148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B128A6F-92DE-451A-89E2-7BA8EC88933B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4381464"/>
      </p:ext>
    </p:extLst>
  </p:cSld>
  <p:clrMapOvr>
    <a:masterClrMapping/>
  </p:clrMapOvr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09600" y="275035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609601" y="1534716"/>
            <a:ext cx="5387623" cy="64055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09601" y="2175272"/>
            <a:ext cx="5387623" cy="3950494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94780" y="1534716"/>
            <a:ext cx="5387621" cy="64055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94780" y="2175272"/>
            <a:ext cx="5387621" cy="3950494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41DFEE0-E393-441C-A430-26CF2910D9C5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9771438"/>
      </p:ext>
    </p:extLst>
  </p:cSld>
  <p:clrMapOvr>
    <a:masterClrMapping/>
  </p:clrMapOvr>
</p:sldLayout>
</file>

<file path=ppt/slideLayouts/slideLayout23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A52DF84-86F7-4039-BE6F-0330B15E1ABB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7593036"/>
      </p:ext>
    </p:extLst>
  </p:cSld>
  <p:clrMapOvr>
    <a:masterClrMapping/>
  </p:clrMapOvr>
</p:sldLayout>
</file>

<file path=ppt/slideLayouts/slideLayout23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CD55D42-A8B1-4895-99DC-06F67268F504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9815701"/>
      </p:ext>
    </p:extLst>
  </p:cSld>
  <p:clrMapOvr>
    <a:masterClrMapping/>
  </p:clrMapOvr>
</p:sldLayout>
</file>

<file path=ppt/slideLayouts/slideLayout23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09600" y="272654"/>
            <a:ext cx="4010379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766736" y="272654"/>
            <a:ext cx="6815665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609600" y="1434704"/>
            <a:ext cx="4010379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3C5FEF3-4E79-4179-8355-170C480B2715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8408052"/>
      </p:ext>
    </p:extLst>
  </p:cSld>
  <p:clrMapOvr>
    <a:masterClrMapping/>
  </p:clrMapOvr>
</p:sldLayout>
</file>

<file path=ppt/slideLayouts/slideLayout24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390423" y="4800600"/>
            <a:ext cx="73152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390423" y="613172"/>
            <a:ext cx="73152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endParaRPr lang="ko-KR" altLang="en-US" noProof="0" smtClean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390423" y="5367338"/>
            <a:ext cx="7315200" cy="8048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D8525A4-1285-4347-AC6B-C6A3903EAA7B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1505175"/>
      </p:ext>
    </p:extLst>
  </p:cSld>
  <p:clrMapOvr>
    <a:masterClrMapping/>
  </p:clrMapOvr>
</p:sldLayout>
</file>

<file path=ppt/slideLayouts/slideLayout24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A72C249-D545-42E3-9147-EF15B43CB82F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2037192"/>
      </p:ext>
    </p:extLst>
  </p:cSld>
  <p:clrMapOvr>
    <a:masterClrMapping/>
  </p:clrMapOvr>
</p:sldLayout>
</file>

<file path=ppt/slideLayouts/slideLayout2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686801" y="609600"/>
            <a:ext cx="2590800" cy="5486400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914401" y="609600"/>
            <a:ext cx="7501467" cy="5486400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3388916-DC56-4CEB-9EAC-DD65A569011B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3952204"/>
      </p:ext>
    </p:extLst>
  </p:cSld>
  <p:clrMapOvr>
    <a:masterClrMapping/>
  </p:clrMapOvr>
</p:sldLayout>
</file>

<file path=ppt/slideLayouts/slideLayout24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914400" y="2130028"/>
            <a:ext cx="10363200" cy="1470422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342900" indent="0" algn="ctr">
              <a:buNone/>
              <a:defRPr/>
            </a:lvl2pPr>
            <a:lvl3pPr marL="685800" indent="0" algn="ctr">
              <a:buNone/>
              <a:defRPr/>
            </a:lvl3pPr>
            <a:lvl4pPr marL="1028700" indent="0" algn="ctr">
              <a:buNone/>
              <a:defRPr/>
            </a:lvl4pPr>
            <a:lvl5pPr marL="1371600" indent="0" algn="ctr">
              <a:buNone/>
              <a:defRPr/>
            </a:lvl5pPr>
            <a:lvl6pPr marL="1714500" indent="0" algn="ctr">
              <a:buNone/>
              <a:defRPr/>
            </a:lvl6pPr>
            <a:lvl7pPr marL="2057400" indent="0" algn="ctr">
              <a:buNone/>
              <a:defRPr/>
            </a:lvl7pPr>
            <a:lvl8pPr marL="2400300" indent="0" algn="ctr">
              <a:buNone/>
              <a:defRPr/>
            </a:lvl8pPr>
            <a:lvl9pPr marL="2743200" indent="0" algn="ctr">
              <a:buNone/>
              <a:defRPr/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8560511-E5C3-4D88-BDFC-C82E16EF9D0F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7139287"/>
      </p:ext>
    </p:extLst>
  </p:cSld>
  <p:clrMapOvr>
    <a:masterClrMapping/>
  </p:clrMapOvr>
</p:sldLayout>
</file>

<file path=ppt/slideLayouts/slideLayout24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7CE7F77-A0F4-4A36-A618-9F7DD98B177C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7931987"/>
      </p:ext>
    </p:extLst>
  </p:cSld>
  <p:clrMapOvr>
    <a:masterClrMapping/>
  </p:clrMapOvr>
</p:sldLayout>
</file>

<file path=ppt/slideLayouts/slideLayout24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962379" y="4406505"/>
            <a:ext cx="103632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962379" y="2906316"/>
            <a:ext cx="10363200" cy="1500188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579709-5675-4213-AF2D-321C6E1CDF6F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9078147"/>
      </p:ext>
    </p:extLst>
  </p:cSld>
  <p:clrMapOvr>
    <a:masterClrMapping/>
  </p:clrMapOvr>
</p:sldLayout>
</file>

<file path=ppt/slideLayouts/slideLayout24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914400" y="1981200"/>
            <a:ext cx="5046133" cy="41148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231467" y="1981200"/>
            <a:ext cx="5046133" cy="41148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B128A6F-92DE-451A-89E2-7BA8EC88933B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6740701"/>
      </p:ext>
    </p:extLst>
  </p:cSld>
  <p:clrMapOvr>
    <a:masterClrMapping/>
  </p:clrMapOvr>
</p:sldLayout>
</file>

<file path=ppt/slideLayouts/slideLayout24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09600" y="275035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609601" y="1534716"/>
            <a:ext cx="5387623" cy="64055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09601" y="2175272"/>
            <a:ext cx="5387623" cy="3950494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94780" y="1534716"/>
            <a:ext cx="5387621" cy="64055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94780" y="2175272"/>
            <a:ext cx="5387621" cy="3950494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41DFEE0-E393-441C-A430-26CF2910D9C5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5459489"/>
      </p:ext>
    </p:extLst>
  </p:cSld>
  <p:clrMapOvr>
    <a:masterClrMapping/>
  </p:clrMapOvr>
</p:sldLayout>
</file>

<file path=ppt/slideLayouts/slideLayout24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A52DF84-86F7-4039-BE6F-0330B15E1ABB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6261171"/>
      </p:ext>
    </p:extLst>
  </p:cSld>
  <p:clrMapOvr>
    <a:masterClrMapping/>
  </p:clrMapOvr>
</p:sldLayout>
</file>

<file path=ppt/slideLayouts/slideLayout24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CD55D42-A8B1-4895-99DC-06F67268F504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4745644"/>
      </p:ext>
    </p:extLst>
  </p:cSld>
  <p:clrMapOvr>
    <a:masterClrMapping/>
  </p:clrMapOvr>
</p:sldLayout>
</file>

<file path=ppt/slideLayouts/slideLayout25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09600" y="272654"/>
            <a:ext cx="4010379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766736" y="272654"/>
            <a:ext cx="6815665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609600" y="1434704"/>
            <a:ext cx="4010379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3C5FEF3-4E79-4179-8355-170C480B2715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8235077"/>
      </p:ext>
    </p:extLst>
  </p:cSld>
  <p:clrMapOvr>
    <a:masterClrMapping/>
  </p:clrMapOvr>
</p:sldLayout>
</file>

<file path=ppt/slideLayouts/slideLayout25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390423" y="4800600"/>
            <a:ext cx="73152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390423" y="613172"/>
            <a:ext cx="73152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endParaRPr lang="ko-KR" altLang="en-US" noProof="0" smtClean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390423" y="5367338"/>
            <a:ext cx="7315200" cy="8048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D8525A4-1285-4347-AC6B-C6A3903EAA7B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3298997"/>
      </p:ext>
    </p:extLst>
  </p:cSld>
  <p:clrMapOvr>
    <a:masterClrMapping/>
  </p:clrMapOvr>
</p:sldLayout>
</file>

<file path=ppt/slideLayouts/slideLayout25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A72C249-D545-42E3-9147-EF15B43CB82F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6331886"/>
      </p:ext>
    </p:extLst>
  </p:cSld>
  <p:clrMapOvr>
    <a:masterClrMapping/>
  </p:clrMapOvr>
</p:sldLayout>
</file>

<file path=ppt/slideLayouts/slideLayout25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686801" y="609600"/>
            <a:ext cx="2590800" cy="5486400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914401" y="609600"/>
            <a:ext cx="7501467" cy="5486400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3388916-DC56-4CEB-9EAC-DD65A569011B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8015349"/>
      </p:ext>
    </p:extLst>
  </p:cSld>
  <p:clrMapOvr>
    <a:masterClrMapping/>
  </p:clrMapOvr>
</p:sldLayout>
</file>

<file path=ppt/slideLayouts/slideLayout25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914400" y="2130028"/>
            <a:ext cx="10363200" cy="1470422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342900" indent="0" algn="ctr">
              <a:buNone/>
              <a:defRPr/>
            </a:lvl2pPr>
            <a:lvl3pPr marL="685800" indent="0" algn="ctr">
              <a:buNone/>
              <a:defRPr/>
            </a:lvl3pPr>
            <a:lvl4pPr marL="1028700" indent="0" algn="ctr">
              <a:buNone/>
              <a:defRPr/>
            </a:lvl4pPr>
            <a:lvl5pPr marL="1371600" indent="0" algn="ctr">
              <a:buNone/>
              <a:defRPr/>
            </a:lvl5pPr>
            <a:lvl6pPr marL="1714500" indent="0" algn="ctr">
              <a:buNone/>
              <a:defRPr/>
            </a:lvl6pPr>
            <a:lvl7pPr marL="2057400" indent="0" algn="ctr">
              <a:buNone/>
              <a:defRPr/>
            </a:lvl7pPr>
            <a:lvl8pPr marL="2400300" indent="0" algn="ctr">
              <a:buNone/>
              <a:defRPr/>
            </a:lvl8pPr>
            <a:lvl9pPr marL="2743200" indent="0" algn="ctr">
              <a:buNone/>
              <a:defRPr/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8560511-E5C3-4D88-BDFC-C82E16EF9D0F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7135944"/>
      </p:ext>
    </p:extLst>
  </p:cSld>
  <p:clrMapOvr>
    <a:masterClrMapping/>
  </p:clrMapOvr>
</p:sldLayout>
</file>

<file path=ppt/slideLayouts/slideLayout25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7CE7F77-A0F4-4A36-A618-9F7DD98B177C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6236864"/>
      </p:ext>
    </p:extLst>
  </p:cSld>
  <p:clrMapOvr>
    <a:masterClrMapping/>
  </p:clrMapOvr>
</p:sldLayout>
</file>

<file path=ppt/slideLayouts/slideLayout25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962379" y="4406505"/>
            <a:ext cx="103632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962379" y="2906316"/>
            <a:ext cx="10363200" cy="1500188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579709-5675-4213-AF2D-321C6E1CDF6F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6819869"/>
      </p:ext>
    </p:extLst>
  </p:cSld>
  <p:clrMapOvr>
    <a:masterClrMapping/>
  </p:clrMapOvr>
</p:sldLayout>
</file>

<file path=ppt/slideLayouts/slideLayout25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914400" y="1981200"/>
            <a:ext cx="5046133" cy="41148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231467" y="1981200"/>
            <a:ext cx="5046133" cy="41148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B128A6F-92DE-451A-89E2-7BA8EC88933B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5027305"/>
      </p:ext>
    </p:extLst>
  </p:cSld>
  <p:clrMapOvr>
    <a:masterClrMapping/>
  </p:clrMapOvr>
</p:sldLayout>
</file>

<file path=ppt/slideLayouts/slideLayout25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09600" y="275035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609601" y="1534716"/>
            <a:ext cx="5387623" cy="64055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09601" y="2175272"/>
            <a:ext cx="5387623" cy="3950494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94780" y="1534716"/>
            <a:ext cx="5387621" cy="64055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94780" y="2175272"/>
            <a:ext cx="5387621" cy="3950494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41DFEE0-E393-441C-A430-26CF2910D9C5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3995607"/>
      </p:ext>
    </p:extLst>
  </p:cSld>
  <p:clrMapOvr>
    <a:masterClrMapping/>
  </p:clrMapOvr>
</p:sldLayout>
</file>

<file path=ppt/slideLayouts/slideLayout25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A52DF84-86F7-4039-BE6F-0330B15E1ABB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3494496"/>
      </p:ext>
    </p:extLst>
  </p:cSld>
  <p:clrMapOvr>
    <a:masterClrMapping/>
  </p:clrMapOvr>
</p:sldLayout>
</file>

<file path=ppt/slideLayouts/slideLayout26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CD55D42-A8B1-4895-99DC-06F67268F504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6740645"/>
      </p:ext>
    </p:extLst>
  </p:cSld>
  <p:clrMapOvr>
    <a:masterClrMapping/>
  </p:clrMapOvr>
</p:sldLayout>
</file>

<file path=ppt/slideLayouts/slideLayout26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09600" y="272654"/>
            <a:ext cx="4010379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766736" y="272654"/>
            <a:ext cx="6815665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609600" y="1434704"/>
            <a:ext cx="4010379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3C5FEF3-4E79-4179-8355-170C480B2715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7309667"/>
      </p:ext>
    </p:extLst>
  </p:cSld>
  <p:clrMapOvr>
    <a:masterClrMapping/>
  </p:clrMapOvr>
</p:sldLayout>
</file>

<file path=ppt/slideLayouts/slideLayout26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390423" y="4800600"/>
            <a:ext cx="73152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390423" y="613172"/>
            <a:ext cx="73152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endParaRPr lang="ko-KR" altLang="en-US" noProof="0" smtClean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390423" y="5367338"/>
            <a:ext cx="7315200" cy="8048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D8525A4-1285-4347-AC6B-C6A3903EAA7B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3364930"/>
      </p:ext>
    </p:extLst>
  </p:cSld>
  <p:clrMapOvr>
    <a:masterClrMapping/>
  </p:clrMapOvr>
</p:sldLayout>
</file>

<file path=ppt/slideLayouts/slideLayout26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A72C249-D545-42E3-9147-EF15B43CB82F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3424286"/>
      </p:ext>
    </p:extLst>
  </p:cSld>
  <p:clrMapOvr>
    <a:masterClrMapping/>
  </p:clrMapOvr>
</p:sldLayout>
</file>

<file path=ppt/slideLayouts/slideLayout26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686801" y="609600"/>
            <a:ext cx="2590800" cy="5486400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914401" y="609600"/>
            <a:ext cx="7501467" cy="5486400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3388916-DC56-4CEB-9EAC-DD65A569011B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9094987"/>
      </p:ext>
    </p:extLst>
  </p:cSld>
  <p:clrMapOvr>
    <a:masterClrMapping/>
  </p:clrMapOvr>
</p:sldLayout>
</file>

<file path=ppt/slideLayouts/slideLayout26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914400" y="2130028"/>
            <a:ext cx="10363200" cy="1470422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342900" indent="0" algn="ctr">
              <a:buNone/>
              <a:defRPr/>
            </a:lvl2pPr>
            <a:lvl3pPr marL="685800" indent="0" algn="ctr">
              <a:buNone/>
              <a:defRPr/>
            </a:lvl3pPr>
            <a:lvl4pPr marL="1028700" indent="0" algn="ctr">
              <a:buNone/>
              <a:defRPr/>
            </a:lvl4pPr>
            <a:lvl5pPr marL="1371600" indent="0" algn="ctr">
              <a:buNone/>
              <a:defRPr/>
            </a:lvl5pPr>
            <a:lvl6pPr marL="1714500" indent="0" algn="ctr">
              <a:buNone/>
              <a:defRPr/>
            </a:lvl6pPr>
            <a:lvl7pPr marL="2057400" indent="0" algn="ctr">
              <a:buNone/>
              <a:defRPr/>
            </a:lvl7pPr>
            <a:lvl8pPr marL="2400300" indent="0" algn="ctr">
              <a:buNone/>
              <a:defRPr/>
            </a:lvl8pPr>
            <a:lvl9pPr marL="2743200" indent="0" algn="ctr">
              <a:buNone/>
              <a:defRPr/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8560511-E5C3-4D88-BDFC-C82E16EF9D0F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7430786"/>
      </p:ext>
    </p:extLst>
  </p:cSld>
  <p:clrMapOvr>
    <a:masterClrMapping/>
  </p:clrMapOvr>
</p:sldLayout>
</file>

<file path=ppt/slideLayouts/slideLayout26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7CE7F77-A0F4-4A36-A618-9F7DD98B177C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5990811"/>
      </p:ext>
    </p:extLst>
  </p:cSld>
  <p:clrMapOvr>
    <a:masterClrMapping/>
  </p:clrMapOvr>
</p:sldLayout>
</file>

<file path=ppt/slideLayouts/slideLayout26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962379" y="4406505"/>
            <a:ext cx="103632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962379" y="2906316"/>
            <a:ext cx="10363200" cy="1500188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579709-5675-4213-AF2D-321C6E1CDF6F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1253061"/>
      </p:ext>
    </p:extLst>
  </p:cSld>
  <p:clrMapOvr>
    <a:masterClrMapping/>
  </p:clrMapOvr>
</p:sldLayout>
</file>

<file path=ppt/slideLayouts/slideLayout26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914400" y="1981200"/>
            <a:ext cx="5046133" cy="41148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231467" y="1981200"/>
            <a:ext cx="5046133" cy="41148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B128A6F-92DE-451A-89E2-7BA8EC88933B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1800663"/>
      </p:ext>
    </p:extLst>
  </p:cSld>
  <p:clrMapOvr>
    <a:masterClrMapping/>
  </p:clrMapOvr>
</p:sldLayout>
</file>

<file path=ppt/slideLayouts/slideLayout26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09600" y="275035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609601" y="1534716"/>
            <a:ext cx="5387623" cy="64055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09601" y="2175272"/>
            <a:ext cx="5387623" cy="3950494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94780" y="1534716"/>
            <a:ext cx="5387621" cy="64055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94780" y="2175272"/>
            <a:ext cx="5387621" cy="3950494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41DFEE0-E393-441C-A430-26CF2910D9C5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471139"/>
      </p:ext>
    </p:extLst>
  </p:cSld>
  <p:clrMapOvr>
    <a:masterClrMapping/>
  </p:clrMapOvr>
</p:sldLayout>
</file>

<file path=ppt/slideLayouts/slideLayout27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A52DF84-86F7-4039-BE6F-0330B15E1ABB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8682490"/>
      </p:ext>
    </p:extLst>
  </p:cSld>
  <p:clrMapOvr>
    <a:masterClrMapping/>
  </p:clrMapOvr>
</p:sldLayout>
</file>

<file path=ppt/slideLayouts/slideLayout27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CD55D42-A8B1-4895-99DC-06F67268F504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3880751"/>
      </p:ext>
    </p:extLst>
  </p:cSld>
  <p:clrMapOvr>
    <a:masterClrMapping/>
  </p:clrMapOvr>
</p:sldLayout>
</file>

<file path=ppt/slideLayouts/slideLayout27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09600" y="272654"/>
            <a:ext cx="4010379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766736" y="272654"/>
            <a:ext cx="6815665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609600" y="1434704"/>
            <a:ext cx="4010379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3C5FEF3-4E79-4179-8355-170C480B2715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682344"/>
      </p:ext>
    </p:extLst>
  </p:cSld>
  <p:clrMapOvr>
    <a:masterClrMapping/>
  </p:clrMapOvr>
</p:sldLayout>
</file>

<file path=ppt/slideLayouts/slideLayout27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390423" y="4800600"/>
            <a:ext cx="73152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390423" y="613172"/>
            <a:ext cx="73152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endParaRPr lang="ko-KR" altLang="en-US" noProof="0" smtClean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390423" y="5367338"/>
            <a:ext cx="7315200" cy="8048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D8525A4-1285-4347-AC6B-C6A3903EAA7B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7239843"/>
      </p:ext>
    </p:extLst>
  </p:cSld>
  <p:clrMapOvr>
    <a:masterClrMapping/>
  </p:clrMapOvr>
</p:sldLayout>
</file>

<file path=ppt/slideLayouts/slideLayout27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A72C249-D545-42E3-9147-EF15B43CB82F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568697"/>
      </p:ext>
    </p:extLst>
  </p:cSld>
  <p:clrMapOvr>
    <a:masterClrMapping/>
  </p:clrMapOvr>
</p:sldLayout>
</file>

<file path=ppt/slideLayouts/slideLayout27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686801" y="609600"/>
            <a:ext cx="2590800" cy="5486400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914401" y="609600"/>
            <a:ext cx="7501467" cy="5486400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3388916-DC56-4CEB-9EAC-DD65A569011B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806565"/>
      </p:ext>
    </p:extLst>
  </p:cSld>
  <p:clrMapOvr>
    <a:masterClrMapping/>
  </p:clrMapOvr>
</p:sldLayout>
</file>

<file path=ppt/slideLayouts/slideLayout27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914400" y="2130028"/>
            <a:ext cx="10363200" cy="1470422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342900" indent="0" algn="ctr">
              <a:buNone/>
              <a:defRPr/>
            </a:lvl2pPr>
            <a:lvl3pPr marL="685800" indent="0" algn="ctr">
              <a:buNone/>
              <a:defRPr/>
            </a:lvl3pPr>
            <a:lvl4pPr marL="1028700" indent="0" algn="ctr">
              <a:buNone/>
              <a:defRPr/>
            </a:lvl4pPr>
            <a:lvl5pPr marL="1371600" indent="0" algn="ctr">
              <a:buNone/>
              <a:defRPr/>
            </a:lvl5pPr>
            <a:lvl6pPr marL="1714500" indent="0" algn="ctr">
              <a:buNone/>
              <a:defRPr/>
            </a:lvl6pPr>
            <a:lvl7pPr marL="2057400" indent="0" algn="ctr">
              <a:buNone/>
              <a:defRPr/>
            </a:lvl7pPr>
            <a:lvl8pPr marL="2400300" indent="0" algn="ctr">
              <a:buNone/>
              <a:defRPr/>
            </a:lvl8pPr>
            <a:lvl9pPr marL="2743200" indent="0" algn="ctr">
              <a:buNone/>
              <a:defRPr/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8560511-E5C3-4D88-BDFC-C82E16EF9D0F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3120516"/>
      </p:ext>
    </p:extLst>
  </p:cSld>
  <p:clrMapOvr>
    <a:masterClrMapping/>
  </p:clrMapOvr>
</p:sldLayout>
</file>

<file path=ppt/slideLayouts/slideLayout27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7CE7F77-A0F4-4A36-A618-9F7DD98B177C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1030046"/>
      </p:ext>
    </p:extLst>
  </p:cSld>
  <p:clrMapOvr>
    <a:masterClrMapping/>
  </p:clrMapOvr>
</p:sldLayout>
</file>

<file path=ppt/slideLayouts/slideLayout27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962379" y="4406505"/>
            <a:ext cx="103632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962379" y="2906316"/>
            <a:ext cx="10363200" cy="1500188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579709-5675-4213-AF2D-321C6E1CDF6F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6747899"/>
      </p:ext>
    </p:extLst>
  </p:cSld>
  <p:clrMapOvr>
    <a:masterClrMapping/>
  </p:clrMapOvr>
</p:sldLayout>
</file>

<file path=ppt/slideLayouts/slideLayout27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914400" y="1981200"/>
            <a:ext cx="5046133" cy="41148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231467" y="1981200"/>
            <a:ext cx="5046133" cy="41148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B128A6F-92DE-451A-89E2-7BA8EC88933B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2191837"/>
      </p:ext>
    </p:extLst>
  </p:cSld>
  <p:clrMapOvr>
    <a:masterClrMapping/>
  </p:clrMapOvr>
</p:sldLayout>
</file>

<file path=ppt/slideLayouts/slideLayout28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09600" y="275035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609601" y="1534716"/>
            <a:ext cx="5387623" cy="64055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09601" y="2175272"/>
            <a:ext cx="5387623" cy="3950494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94780" y="1534716"/>
            <a:ext cx="5387621" cy="64055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94780" y="2175272"/>
            <a:ext cx="5387621" cy="3950494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41DFEE0-E393-441C-A430-26CF2910D9C5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4909264"/>
      </p:ext>
    </p:extLst>
  </p:cSld>
  <p:clrMapOvr>
    <a:masterClrMapping/>
  </p:clrMapOvr>
</p:sldLayout>
</file>

<file path=ppt/slideLayouts/slideLayout28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A52DF84-86F7-4039-BE6F-0330B15E1ABB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4139535"/>
      </p:ext>
    </p:extLst>
  </p:cSld>
  <p:clrMapOvr>
    <a:masterClrMapping/>
  </p:clrMapOvr>
</p:sldLayout>
</file>

<file path=ppt/slideLayouts/slideLayout28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CD55D42-A8B1-4895-99DC-06F67268F504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7617529"/>
      </p:ext>
    </p:extLst>
  </p:cSld>
  <p:clrMapOvr>
    <a:masterClrMapping/>
  </p:clrMapOvr>
</p:sldLayout>
</file>

<file path=ppt/slideLayouts/slideLayout28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09600" y="272654"/>
            <a:ext cx="4010379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766736" y="272654"/>
            <a:ext cx="6815665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609600" y="1434704"/>
            <a:ext cx="4010379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3C5FEF3-4E79-4179-8355-170C480B2715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4377347"/>
      </p:ext>
    </p:extLst>
  </p:cSld>
  <p:clrMapOvr>
    <a:masterClrMapping/>
  </p:clrMapOvr>
</p:sldLayout>
</file>

<file path=ppt/slideLayouts/slideLayout28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390423" y="4800600"/>
            <a:ext cx="73152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390423" y="613172"/>
            <a:ext cx="73152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endParaRPr lang="ko-KR" altLang="en-US" noProof="0" smtClean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390423" y="5367338"/>
            <a:ext cx="7315200" cy="8048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D8525A4-1285-4347-AC6B-C6A3903EAA7B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4281504"/>
      </p:ext>
    </p:extLst>
  </p:cSld>
  <p:clrMapOvr>
    <a:masterClrMapping/>
  </p:clrMapOvr>
</p:sldLayout>
</file>

<file path=ppt/slideLayouts/slideLayout28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A72C249-D545-42E3-9147-EF15B43CB82F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9984052"/>
      </p:ext>
    </p:extLst>
  </p:cSld>
  <p:clrMapOvr>
    <a:masterClrMapping/>
  </p:clrMapOvr>
</p:sldLayout>
</file>

<file path=ppt/slideLayouts/slideLayout28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686801" y="609600"/>
            <a:ext cx="2590800" cy="5486400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914401" y="609600"/>
            <a:ext cx="7501467" cy="5486400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3388916-DC56-4CEB-9EAC-DD65A569011B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8918329"/>
      </p:ext>
    </p:extLst>
  </p:cSld>
  <p:clrMapOvr>
    <a:masterClrMapping/>
  </p:clrMapOvr>
</p:sldLayout>
</file>

<file path=ppt/slideLayouts/slideLayout28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914400" y="2130028"/>
            <a:ext cx="10363200" cy="1470422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342900" indent="0" algn="ctr">
              <a:buNone/>
              <a:defRPr/>
            </a:lvl2pPr>
            <a:lvl3pPr marL="685800" indent="0" algn="ctr">
              <a:buNone/>
              <a:defRPr/>
            </a:lvl3pPr>
            <a:lvl4pPr marL="1028700" indent="0" algn="ctr">
              <a:buNone/>
              <a:defRPr/>
            </a:lvl4pPr>
            <a:lvl5pPr marL="1371600" indent="0" algn="ctr">
              <a:buNone/>
              <a:defRPr/>
            </a:lvl5pPr>
            <a:lvl6pPr marL="1714500" indent="0" algn="ctr">
              <a:buNone/>
              <a:defRPr/>
            </a:lvl6pPr>
            <a:lvl7pPr marL="2057400" indent="0" algn="ctr">
              <a:buNone/>
              <a:defRPr/>
            </a:lvl7pPr>
            <a:lvl8pPr marL="2400300" indent="0" algn="ctr">
              <a:buNone/>
              <a:defRPr/>
            </a:lvl8pPr>
            <a:lvl9pPr marL="2743200" indent="0" algn="ctr">
              <a:buNone/>
              <a:defRPr/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8560511-E5C3-4D88-BDFC-C82E16EF9D0F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9288366"/>
      </p:ext>
    </p:extLst>
  </p:cSld>
  <p:clrMapOvr>
    <a:masterClrMapping/>
  </p:clrMapOvr>
</p:sldLayout>
</file>

<file path=ppt/slideLayouts/slideLayout28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7CE7F77-A0F4-4A36-A618-9F7DD98B177C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6082667"/>
      </p:ext>
    </p:extLst>
  </p:cSld>
  <p:clrMapOvr>
    <a:masterClrMapping/>
  </p:clrMapOvr>
</p:sldLayout>
</file>

<file path=ppt/slideLayouts/slideLayout28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962379" y="4406505"/>
            <a:ext cx="103632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962379" y="2906316"/>
            <a:ext cx="10363200" cy="1500188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579709-5675-4213-AF2D-321C6E1CDF6F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4063255"/>
      </p:ext>
    </p:extLst>
  </p:cSld>
  <p:clrMapOvr>
    <a:masterClrMapping/>
  </p:clrMapOvr>
</p:sldLayout>
</file>

<file path=ppt/slideLayouts/slideLayout29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914400" y="1981200"/>
            <a:ext cx="5046133" cy="41148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231467" y="1981200"/>
            <a:ext cx="5046133" cy="41148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B128A6F-92DE-451A-89E2-7BA8EC88933B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6014463"/>
      </p:ext>
    </p:extLst>
  </p:cSld>
  <p:clrMapOvr>
    <a:masterClrMapping/>
  </p:clrMapOvr>
</p:sldLayout>
</file>

<file path=ppt/slideLayouts/slideLayout29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09600" y="275035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609601" y="1534716"/>
            <a:ext cx="5387623" cy="64055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09601" y="2175272"/>
            <a:ext cx="5387623" cy="3950494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94780" y="1534716"/>
            <a:ext cx="5387621" cy="64055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94780" y="2175272"/>
            <a:ext cx="5387621" cy="3950494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41DFEE0-E393-441C-A430-26CF2910D9C5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8514766"/>
      </p:ext>
    </p:extLst>
  </p:cSld>
  <p:clrMapOvr>
    <a:masterClrMapping/>
  </p:clrMapOvr>
</p:sldLayout>
</file>

<file path=ppt/slideLayouts/slideLayout29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A52DF84-86F7-4039-BE6F-0330B15E1ABB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6403358"/>
      </p:ext>
    </p:extLst>
  </p:cSld>
  <p:clrMapOvr>
    <a:masterClrMapping/>
  </p:clrMapOvr>
</p:sldLayout>
</file>

<file path=ppt/slideLayouts/slideLayout29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CD55D42-A8B1-4895-99DC-06F67268F504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1818964"/>
      </p:ext>
    </p:extLst>
  </p:cSld>
  <p:clrMapOvr>
    <a:masterClrMapping/>
  </p:clrMapOvr>
</p:sldLayout>
</file>

<file path=ppt/slideLayouts/slideLayout29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09600" y="272654"/>
            <a:ext cx="4010379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766736" y="272654"/>
            <a:ext cx="6815665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609600" y="1434704"/>
            <a:ext cx="4010379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3C5FEF3-4E79-4179-8355-170C480B2715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1677842"/>
      </p:ext>
    </p:extLst>
  </p:cSld>
  <p:clrMapOvr>
    <a:masterClrMapping/>
  </p:clrMapOvr>
</p:sldLayout>
</file>

<file path=ppt/slideLayouts/slideLayout29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390423" y="4800600"/>
            <a:ext cx="73152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390423" y="613172"/>
            <a:ext cx="73152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endParaRPr lang="ko-KR" altLang="en-US" noProof="0" smtClean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390423" y="5367338"/>
            <a:ext cx="7315200" cy="8048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D8525A4-1285-4347-AC6B-C6A3903EAA7B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3220550"/>
      </p:ext>
    </p:extLst>
  </p:cSld>
  <p:clrMapOvr>
    <a:masterClrMapping/>
  </p:clrMapOvr>
</p:sldLayout>
</file>

<file path=ppt/slideLayouts/slideLayout29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A72C249-D545-42E3-9147-EF15B43CB82F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5396679"/>
      </p:ext>
    </p:extLst>
  </p:cSld>
  <p:clrMapOvr>
    <a:masterClrMapping/>
  </p:clrMapOvr>
</p:sldLayout>
</file>

<file path=ppt/slideLayouts/slideLayout29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686801" y="609600"/>
            <a:ext cx="2590800" cy="5486400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914401" y="609600"/>
            <a:ext cx="7501467" cy="5486400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3388916-DC56-4CEB-9EAC-DD65A569011B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0651912"/>
      </p:ext>
    </p:extLst>
  </p:cSld>
  <p:clrMapOvr>
    <a:masterClrMapping/>
  </p:clrMapOvr>
</p:sldLayout>
</file>

<file path=ppt/slideLayouts/slideLayout29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914400" y="2130028"/>
            <a:ext cx="10363200" cy="1470422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342900" indent="0" algn="ctr">
              <a:buNone/>
              <a:defRPr/>
            </a:lvl2pPr>
            <a:lvl3pPr marL="685800" indent="0" algn="ctr">
              <a:buNone/>
              <a:defRPr/>
            </a:lvl3pPr>
            <a:lvl4pPr marL="1028700" indent="0" algn="ctr">
              <a:buNone/>
              <a:defRPr/>
            </a:lvl4pPr>
            <a:lvl5pPr marL="1371600" indent="0" algn="ctr">
              <a:buNone/>
              <a:defRPr/>
            </a:lvl5pPr>
            <a:lvl6pPr marL="1714500" indent="0" algn="ctr">
              <a:buNone/>
              <a:defRPr/>
            </a:lvl6pPr>
            <a:lvl7pPr marL="2057400" indent="0" algn="ctr">
              <a:buNone/>
              <a:defRPr/>
            </a:lvl7pPr>
            <a:lvl8pPr marL="2400300" indent="0" algn="ctr">
              <a:buNone/>
              <a:defRPr/>
            </a:lvl8pPr>
            <a:lvl9pPr marL="2743200" indent="0" algn="ctr">
              <a:buNone/>
              <a:defRPr/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8560511-E5C3-4D88-BDFC-C82E16EF9D0F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4900760"/>
      </p:ext>
    </p:extLst>
  </p:cSld>
  <p:clrMapOvr>
    <a:masterClrMapping/>
  </p:clrMapOvr>
</p:sldLayout>
</file>

<file path=ppt/slideLayouts/slideLayout29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7CE7F77-A0F4-4A36-A618-9F7DD98B177C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070230"/>
      </p:ext>
    </p:extLst>
  </p:cSld>
  <p:clrMapOvr>
    <a:masterClrMapping/>
  </p:clrMapOvr>
</p:sldLayout>
</file>

<file path=ppt/slideLayouts/slideLayout30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962379" y="4406505"/>
            <a:ext cx="103632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962379" y="2906316"/>
            <a:ext cx="10363200" cy="1500188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579709-5675-4213-AF2D-321C6E1CDF6F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6046004"/>
      </p:ext>
    </p:extLst>
  </p:cSld>
  <p:clrMapOvr>
    <a:masterClrMapping/>
  </p:clrMapOvr>
</p:sldLayout>
</file>

<file path=ppt/slideLayouts/slideLayout30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914400" y="1981200"/>
            <a:ext cx="5046133" cy="41148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231467" y="1981200"/>
            <a:ext cx="5046133" cy="41148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B128A6F-92DE-451A-89E2-7BA8EC88933B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1066852"/>
      </p:ext>
    </p:extLst>
  </p:cSld>
  <p:clrMapOvr>
    <a:masterClrMapping/>
  </p:clrMapOvr>
</p:sldLayout>
</file>

<file path=ppt/slideLayouts/slideLayout30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09600" y="275035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609601" y="1534716"/>
            <a:ext cx="5387623" cy="64055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09601" y="2175272"/>
            <a:ext cx="5387623" cy="3950494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94780" y="1534716"/>
            <a:ext cx="5387621" cy="64055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94780" y="2175272"/>
            <a:ext cx="5387621" cy="3950494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41DFEE0-E393-441C-A430-26CF2910D9C5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0987909"/>
      </p:ext>
    </p:extLst>
  </p:cSld>
  <p:clrMapOvr>
    <a:masterClrMapping/>
  </p:clrMapOvr>
</p:sldLayout>
</file>

<file path=ppt/slideLayouts/slideLayout30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A52DF84-86F7-4039-BE6F-0330B15E1ABB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1808866"/>
      </p:ext>
    </p:extLst>
  </p:cSld>
  <p:clrMapOvr>
    <a:masterClrMapping/>
  </p:clrMapOvr>
</p:sldLayout>
</file>

<file path=ppt/slideLayouts/slideLayout30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CD55D42-A8B1-4895-99DC-06F67268F504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0653506"/>
      </p:ext>
    </p:extLst>
  </p:cSld>
  <p:clrMapOvr>
    <a:masterClrMapping/>
  </p:clrMapOvr>
</p:sldLayout>
</file>

<file path=ppt/slideLayouts/slideLayout30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09600" y="272654"/>
            <a:ext cx="4010379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766736" y="272654"/>
            <a:ext cx="6815665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609600" y="1434704"/>
            <a:ext cx="4010379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3C5FEF3-4E79-4179-8355-170C480B2715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7193947"/>
      </p:ext>
    </p:extLst>
  </p:cSld>
  <p:clrMapOvr>
    <a:masterClrMapping/>
  </p:clrMapOvr>
</p:sldLayout>
</file>

<file path=ppt/slideLayouts/slideLayout30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390423" y="4800600"/>
            <a:ext cx="73152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390423" y="613172"/>
            <a:ext cx="73152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endParaRPr lang="ko-KR" altLang="en-US" noProof="0" smtClean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390423" y="5367338"/>
            <a:ext cx="7315200" cy="8048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D8525A4-1285-4347-AC6B-C6A3903EAA7B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6449219"/>
      </p:ext>
    </p:extLst>
  </p:cSld>
  <p:clrMapOvr>
    <a:masterClrMapping/>
  </p:clrMapOvr>
</p:sldLayout>
</file>

<file path=ppt/slideLayouts/slideLayout30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A72C249-D545-42E3-9147-EF15B43CB82F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6265699"/>
      </p:ext>
    </p:extLst>
  </p:cSld>
  <p:clrMapOvr>
    <a:masterClrMapping/>
  </p:clrMapOvr>
</p:sldLayout>
</file>

<file path=ppt/slideLayouts/slideLayout30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686801" y="609600"/>
            <a:ext cx="2590800" cy="5486400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914401" y="609600"/>
            <a:ext cx="7501467" cy="5486400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3388916-DC56-4CEB-9EAC-DD65A569011B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4883626"/>
      </p:ext>
    </p:extLst>
  </p:cSld>
  <p:clrMapOvr>
    <a:masterClrMapping/>
  </p:clrMapOvr>
</p:sldLayout>
</file>

<file path=ppt/slideLayouts/slideLayout30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914400" y="2130028"/>
            <a:ext cx="10363200" cy="1470422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342900" indent="0" algn="ctr">
              <a:buNone/>
              <a:defRPr/>
            </a:lvl2pPr>
            <a:lvl3pPr marL="685800" indent="0" algn="ctr">
              <a:buNone/>
              <a:defRPr/>
            </a:lvl3pPr>
            <a:lvl4pPr marL="1028700" indent="0" algn="ctr">
              <a:buNone/>
              <a:defRPr/>
            </a:lvl4pPr>
            <a:lvl5pPr marL="1371600" indent="0" algn="ctr">
              <a:buNone/>
              <a:defRPr/>
            </a:lvl5pPr>
            <a:lvl6pPr marL="1714500" indent="0" algn="ctr">
              <a:buNone/>
              <a:defRPr/>
            </a:lvl6pPr>
            <a:lvl7pPr marL="2057400" indent="0" algn="ctr">
              <a:buNone/>
              <a:defRPr/>
            </a:lvl7pPr>
            <a:lvl8pPr marL="2400300" indent="0" algn="ctr">
              <a:buNone/>
              <a:defRPr/>
            </a:lvl8pPr>
            <a:lvl9pPr marL="2743200" indent="0" algn="ctr">
              <a:buNone/>
              <a:defRPr/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8560511-E5C3-4D88-BDFC-C82E16EF9D0F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5783524"/>
      </p:ext>
    </p:extLst>
  </p:cSld>
  <p:clrMapOvr>
    <a:masterClrMapping/>
  </p:clrMapOvr>
</p:sldLayout>
</file>

<file path=ppt/slideLayouts/slideLayout3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7CE7F77-A0F4-4A36-A618-9F7DD98B177C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6956251"/>
      </p:ext>
    </p:extLst>
  </p:cSld>
  <p:clrMapOvr>
    <a:masterClrMapping/>
  </p:clrMapOvr>
</p:sldLayout>
</file>

<file path=ppt/slideLayouts/slideLayout31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962379" y="4406505"/>
            <a:ext cx="103632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962379" y="2906316"/>
            <a:ext cx="10363200" cy="1500188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579709-5675-4213-AF2D-321C6E1CDF6F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2051160"/>
      </p:ext>
    </p:extLst>
  </p:cSld>
  <p:clrMapOvr>
    <a:masterClrMapping/>
  </p:clrMapOvr>
</p:sldLayout>
</file>

<file path=ppt/slideLayouts/slideLayout3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914400" y="1981200"/>
            <a:ext cx="5046133" cy="41148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231467" y="1981200"/>
            <a:ext cx="5046133" cy="41148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B128A6F-92DE-451A-89E2-7BA8EC88933B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0577150"/>
      </p:ext>
    </p:extLst>
  </p:cSld>
  <p:clrMapOvr>
    <a:masterClrMapping/>
  </p:clrMapOvr>
</p:sldLayout>
</file>

<file path=ppt/slideLayouts/slideLayout31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09600" y="275035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609601" y="1534716"/>
            <a:ext cx="5387623" cy="64055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09601" y="2175272"/>
            <a:ext cx="5387623" cy="3950494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94780" y="1534716"/>
            <a:ext cx="5387621" cy="64055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94780" y="2175272"/>
            <a:ext cx="5387621" cy="3950494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41DFEE0-E393-441C-A430-26CF2910D9C5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4191916"/>
      </p:ext>
    </p:extLst>
  </p:cSld>
  <p:clrMapOvr>
    <a:masterClrMapping/>
  </p:clrMapOvr>
</p:sldLayout>
</file>

<file path=ppt/slideLayouts/slideLayout3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A52DF84-86F7-4039-BE6F-0330B15E1ABB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6824374"/>
      </p:ext>
    </p:extLst>
  </p:cSld>
  <p:clrMapOvr>
    <a:masterClrMapping/>
  </p:clrMapOvr>
</p:sldLayout>
</file>

<file path=ppt/slideLayouts/slideLayout3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CD55D42-A8B1-4895-99DC-06F67268F504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2372397"/>
      </p:ext>
    </p:extLst>
  </p:cSld>
  <p:clrMapOvr>
    <a:masterClrMapping/>
  </p:clrMapOvr>
</p:sldLayout>
</file>

<file path=ppt/slideLayouts/slideLayout31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09600" y="272654"/>
            <a:ext cx="4010379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766736" y="272654"/>
            <a:ext cx="6815665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609600" y="1434704"/>
            <a:ext cx="4010379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3C5FEF3-4E79-4179-8355-170C480B2715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0721909"/>
      </p:ext>
    </p:extLst>
  </p:cSld>
  <p:clrMapOvr>
    <a:masterClrMapping/>
  </p:clrMapOvr>
</p:sldLayout>
</file>

<file path=ppt/slideLayouts/slideLayout31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390423" y="4800600"/>
            <a:ext cx="73152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390423" y="613172"/>
            <a:ext cx="73152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endParaRPr lang="ko-KR" altLang="en-US" noProof="0" smtClean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390423" y="5367338"/>
            <a:ext cx="7315200" cy="8048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D8525A4-1285-4347-AC6B-C6A3903EAA7B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7626014"/>
      </p:ext>
    </p:extLst>
  </p:cSld>
  <p:clrMapOvr>
    <a:masterClrMapping/>
  </p:clrMapOvr>
</p:sldLayout>
</file>

<file path=ppt/slideLayouts/slideLayout3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A72C249-D545-42E3-9147-EF15B43CB82F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8960417"/>
      </p:ext>
    </p:extLst>
  </p:cSld>
  <p:clrMapOvr>
    <a:masterClrMapping/>
  </p:clrMapOvr>
</p:sldLayout>
</file>

<file path=ppt/slideLayouts/slideLayout3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686801" y="609600"/>
            <a:ext cx="2590800" cy="5486400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914401" y="609600"/>
            <a:ext cx="7501467" cy="5486400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3388916-DC56-4CEB-9EAC-DD65A569011B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0491359"/>
      </p:ext>
    </p:extLst>
  </p:cSld>
  <p:clrMapOvr>
    <a:masterClrMapping/>
  </p:clrMapOvr>
</p:sldLayout>
</file>

<file path=ppt/slideLayouts/slideLayout3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914400" y="2130028"/>
            <a:ext cx="10363200" cy="1470422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342900" indent="0" algn="ctr">
              <a:buNone/>
              <a:defRPr/>
            </a:lvl2pPr>
            <a:lvl3pPr marL="685800" indent="0" algn="ctr">
              <a:buNone/>
              <a:defRPr/>
            </a:lvl3pPr>
            <a:lvl4pPr marL="1028700" indent="0" algn="ctr">
              <a:buNone/>
              <a:defRPr/>
            </a:lvl4pPr>
            <a:lvl5pPr marL="1371600" indent="0" algn="ctr">
              <a:buNone/>
              <a:defRPr/>
            </a:lvl5pPr>
            <a:lvl6pPr marL="1714500" indent="0" algn="ctr">
              <a:buNone/>
              <a:defRPr/>
            </a:lvl6pPr>
            <a:lvl7pPr marL="2057400" indent="0" algn="ctr">
              <a:buNone/>
              <a:defRPr/>
            </a:lvl7pPr>
            <a:lvl8pPr marL="2400300" indent="0" algn="ctr">
              <a:buNone/>
              <a:defRPr/>
            </a:lvl8pPr>
            <a:lvl9pPr marL="2743200" indent="0" algn="ctr">
              <a:buNone/>
              <a:defRPr/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8560511-E5C3-4D88-BDFC-C82E16EF9D0F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1531391"/>
      </p:ext>
    </p:extLst>
  </p:cSld>
  <p:clrMapOvr>
    <a:masterClrMapping/>
  </p:clrMapOvr>
</p:sldLayout>
</file>

<file path=ppt/slideLayouts/slideLayout3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7CE7F77-A0F4-4A36-A618-9F7DD98B177C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5776530"/>
      </p:ext>
    </p:extLst>
  </p:cSld>
  <p:clrMapOvr>
    <a:masterClrMapping/>
  </p:clrMapOvr>
</p:sldLayout>
</file>

<file path=ppt/slideLayouts/slideLayout3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962379" y="4406505"/>
            <a:ext cx="103632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962379" y="2906316"/>
            <a:ext cx="10363200" cy="1500188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579709-5675-4213-AF2D-321C6E1CDF6F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9928635"/>
      </p:ext>
    </p:extLst>
  </p:cSld>
  <p:clrMapOvr>
    <a:masterClrMapping/>
  </p:clrMapOvr>
</p:sldLayout>
</file>

<file path=ppt/slideLayouts/slideLayout32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914400" y="1981200"/>
            <a:ext cx="5046133" cy="41148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231467" y="1981200"/>
            <a:ext cx="5046133" cy="41148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B128A6F-92DE-451A-89E2-7BA8EC88933B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9200500"/>
      </p:ext>
    </p:extLst>
  </p:cSld>
  <p:clrMapOvr>
    <a:masterClrMapping/>
  </p:clrMapOvr>
</p:sldLayout>
</file>

<file path=ppt/slideLayouts/slideLayout32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09600" y="275035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609601" y="1534716"/>
            <a:ext cx="5387623" cy="64055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09601" y="2175272"/>
            <a:ext cx="5387623" cy="3950494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94780" y="1534716"/>
            <a:ext cx="5387621" cy="64055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94780" y="2175272"/>
            <a:ext cx="5387621" cy="3950494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41DFEE0-E393-441C-A430-26CF2910D9C5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2818384"/>
      </p:ext>
    </p:extLst>
  </p:cSld>
  <p:clrMapOvr>
    <a:masterClrMapping/>
  </p:clrMapOvr>
</p:sldLayout>
</file>

<file path=ppt/slideLayouts/slideLayout3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A52DF84-86F7-4039-BE6F-0330B15E1ABB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2326459"/>
      </p:ext>
    </p:extLst>
  </p:cSld>
  <p:clrMapOvr>
    <a:masterClrMapping/>
  </p:clrMapOvr>
</p:sldLayout>
</file>

<file path=ppt/slideLayouts/slideLayout32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CD55D42-A8B1-4895-99DC-06F67268F504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7122644"/>
      </p:ext>
    </p:extLst>
  </p:cSld>
  <p:clrMapOvr>
    <a:masterClrMapping/>
  </p:clrMapOvr>
</p:sldLayout>
</file>

<file path=ppt/slideLayouts/slideLayout32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09600" y="272654"/>
            <a:ext cx="4010379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766736" y="272654"/>
            <a:ext cx="6815665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609600" y="1434704"/>
            <a:ext cx="4010379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3C5FEF3-4E79-4179-8355-170C480B2715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5526183"/>
      </p:ext>
    </p:extLst>
  </p:cSld>
  <p:clrMapOvr>
    <a:masterClrMapping/>
  </p:clrMapOvr>
</p:sldLayout>
</file>

<file path=ppt/slideLayouts/slideLayout32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390423" y="4800600"/>
            <a:ext cx="73152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390423" y="613172"/>
            <a:ext cx="73152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endParaRPr lang="ko-KR" altLang="en-US" noProof="0" smtClean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390423" y="5367338"/>
            <a:ext cx="7315200" cy="8048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D8525A4-1285-4347-AC6B-C6A3903EAA7B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4395151"/>
      </p:ext>
    </p:extLst>
  </p:cSld>
  <p:clrMapOvr>
    <a:masterClrMapping/>
  </p:clrMapOvr>
</p:sldLayout>
</file>

<file path=ppt/slideLayouts/slideLayout3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A72C249-D545-42E3-9147-EF15B43CB82F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52798"/>
      </p:ext>
    </p:extLst>
  </p:cSld>
  <p:clrMapOvr>
    <a:masterClrMapping/>
  </p:clrMapOvr>
</p:sldLayout>
</file>

<file path=ppt/slideLayouts/slideLayout33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686801" y="609600"/>
            <a:ext cx="2590800" cy="5486400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914401" y="609600"/>
            <a:ext cx="7501467" cy="5486400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3388916-DC56-4CEB-9EAC-DD65A569011B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2232624"/>
      </p:ext>
    </p:extLst>
  </p:cSld>
  <p:clrMapOvr>
    <a:masterClrMapping/>
  </p:clrMapOvr>
</p:sldLayout>
</file>

<file path=ppt/slideLayouts/slideLayout3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914400" y="2130028"/>
            <a:ext cx="10363200" cy="1470422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342900" indent="0" algn="ctr">
              <a:buNone/>
              <a:defRPr/>
            </a:lvl2pPr>
            <a:lvl3pPr marL="685800" indent="0" algn="ctr">
              <a:buNone/>
              <a:defRPr/>
            </a:lvl3pPr>
            <a:lvl4pPr marL="1028700" indent="0" algn="ctr">
              <a:buNone/>
              <a:defRPr/>
            </a:lvl4pPr>
            <a:lvl5pPr marL="1371600" indent="0" algn="ctr">
              <a:buNone/>
              <a:defRPr/>
            </a:lvl5pPr>
            <a:lvl6pPr marL="1714500" indent="0" algn="ctr">
              <a:buNone/>
              <a:defRPr/>
            </a:lvl6pPr>
            <a:lvl7pPr marL="2057400" indent="0" algn="ctr">
              <a:buNone/>
              <a:defRPr/>
            </a:lvl7pPr>
            <a:lvl8pPr marL="2400300" indent="0" algn="ctr">
              <a:buNone/>
              <a:defRPr/>
            </a:lvl8pPr>
            <a:lvl9pPr marL="2743200" indent="0" algn="ctr">
              <a:buNone/>
              <a:defRPr/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8560511-E5C3-4D88-BDFC-C82E16EF9D0F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2687688"/>
      </p:ext>
    </p:extLst>
  </p:cSld>
  <p:clrMapOvr>
    <a:masterClrMapping/>
  </p:clrMapOvr>
</p:sldLayout>
</file>

<file path=ppt/slideLayouts/slideLayout33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7CE7F77-A0F4-4A36-A618-9F7DD98B177C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0707"/>
      </p:ext>
    </p:extLst>
  </p:cSld>
  <p:clrMapOvr>
    <a:masterClrMapping/>
  </p:clrMapOvr>
</p:sldLayout>
</file>

<file path=ppt/slideLayouts/slideLayout3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962379" y="4406505"/>
            <a:ext cx="103632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962379" y="2906316"/>
            <a:ext cx="10363200" cy="1500188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579709-5675-4213-AF2D-321C6E1CDF6F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61518"/>
      </p:ext>
    </p:extLst>
  </p:cSld>
  <p:clrMapOvr>
    <a:masterClrMapping/>
  </p:clrMapOvr>
</p:sldLayout>
</file>

<file path=ppt/slideLayouts/slideLayout33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914400" y="1981200"/>
            <a:ext cx="5046133" cy="41148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231467" y="1981200"/>
            <a:ext cx="5046133" cy="41148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B128A6F-92DE-451A-89E2-7BA8EC88933B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9638493"/>
      </p:ext>
    </p:extLst>
  </p:cSld>
  <p:clrMapOvr>
    <a:masterClrMapping/>
  </p:clrMapOvr>
</p:sldLayout>
</file>

<file path=ppt/slideLayouts/slideLayout33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09600" y="275035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609601" y="1534716"/>
            <a:ext cx="5387623" cy="64055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09601" y="2175272"/>
            <a:ext cx="5387623" cy="3950494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94780" y="1534716"/>
            <a:ext cx="5387621" cy="64055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94780" y="2175272"/>
            <a:ext cx="5387621" cy="3950494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41DFEE0-E393-441C-A430-26CF2910D9C5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5311004"/>
      </p:ext>
    </p:extLst>
  </p:cSld>
  <p:clrMapOvr>
    <a:masterClrMapping/>
  </p:clrMapOvr>
</p:sldLayout>
</file>

<file path=ppt/slideLayouts/slideLayout3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A52DF84-86F7-4039-BE6F-0330B15E1ABB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3376389"/>
      </p:ext>
    </p:extLst>
  </p:cSld>
  <p:clrMapOvr>
    <a:masterClrMapping/>
  </p:clrMapOvr>
</p:sldLayout>
</file>

<file path=ppt/slideLayouts/slideLayout33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CD55D42-A8B1-4895-99DC-06F67268F504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2372942"/>
      </p:ext>
    </p:extLst>
  </p:cSld>
  <p:clrMapOvr>
    <a:masterClrMapping/>
  </p:clrMapOvr>
</p:sldLayout>
</file>

<file path=ppt/slideLayouts/slideLayout33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09600" y="272654"/>
            <a:ext cx="4010379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766736" y="272654"/>
            <a:ext cx="6815665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609600" y="1434704"/>
            <a:ext cx="4010379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3C5FEF3-4E79-4179-8355-170C480B2715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1113642"/>
      </p:ext>
    </p:extLst>
  </p:cSld>
  <p:clrMapOvr>
    <a:masterClrMapping/>
  </p:clrMapOvr>
</p:sldLayout>
</file>

<file path=ppt/slideLayouts/slideLayout33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390423" y="4800600"/>
            <a:ext cx="73152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390423" y="613172"/>
            <a:ext cx="73152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endParaRPr lang="ko-KR" altLang="en-US" noProof="0" smtClean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390423" y="5367338"/>
            <a:ext cx="7315200" cy="8048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D8525A4-1285-4347-AC6B-C6A3903EAA7B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7411176"/>
      </p:ext>
    </p:extLst>
  </p:cSld>
  <p:clrMapOvr>
    <a:masterClrMapping/>
  </p:clrMapOvr>
</p:sldLayout>
</file>

<file path=ppt/slideLayouts/slideLayout34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A72C249-D545-42E3-9147-EF15B43CB82F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5972748"/>
      </p:ext>
    </p:extLst>
  </p:cSld>
  <p:clrMapOvr>
    <a:masterClrMapping/>
  </p:clrMapOvr>
</p:sldLayout>
</file>

<file path=ppt/slideLayouts/slideLayout34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686801" y="609600"/>
            <a:ext cx="2590800" cy="5486400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914401" y="609600"/>
            <a:ext cx="7501467" cy="5486400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3388916-DC56-4CEB-9EAC-DD65A569011B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6523790"/>
      </p:ext>
    </p:extLst>
  </p:cSld>
  <p:clrMapOvr>
    <a:masterClrMapping/>
  </p:clrMapOvr>
</p:sldLayout>
</file>

<file path=ppt/slideLayouts/slideLayout3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914400" y="2130028"/>
            <a:ext cx="10363200" cy="1470422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342900" indent="0" algn="ctr">
              <a:buNone/>
              <a:defRPr/>
            </a:lvl2pPr>
            <a:lvl3pPr marL="685800" indent="0" algn="ctr">
              <a:buNone/>
              <a:defRPr/>
            </a:lvl3pPr>
            <a:lvl4pPr marL="1028700" indent="0" algn="ctr">
              <a:buNone/>
              <a:defRPr/>
            </a:lvl4pPr>
            <a:lvl5pPr marL="1371600" indent="0" algn="ctr">
              <a:buNone/>
              <a:defRPr/>
            </a:lvl5pPr>
            <a:lvl6pPr marL="1714500" indent="0" algn="ctr">
              <a:buNone/>
              <a:defRPr/>
            </a:lvl6pPr>
            <a:lvl7pPr marL="2057400" indent="0" algn="ctr">
              <a:buNone/>
              <a:defRPr/>
            </a:lvl7pPr>
            <a:lvl8pPr marL="2400300" indent="0" algn="ctr">
              <a:buNone/>
              <a:defRPr/>
            </a:lvl8pPr>
            <a:lvl9pPr marL="2743200" indent="0" algn="ctr">
              <a:buNone/>
              <a:defRPr/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8560511-E5C3-4D88-BDFC-C82E16EF9D0F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2577302"/>
      </p:ext>
    </p:extLst>
  </p:cSld>
  <p:clrMapOvr>
    <a:masterClrMapping/>
  </p:clrMapOvr>
</p:sldLayout>
</file>

<file path=ppt/slideLayouts/slideLayout34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7CE7F77-A0F4-4A36-A618-9F7DD98B177C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650724"/>
      </p:ext>
    </p:extLst>
  </p:cSld>
  <p:clrMapOvr>
    <a:masterClrMapping/>
  </p:clrMapOvr>
</p:sldLayout>
</file>

<file path=ppt/slideLayouts/slideLayout34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962379" y="4406505"/>
            <a:ext cx="103632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962379" y="2906316"/>
            <a:ext cx="10363200" cy="1500188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579709-5675-4213-AF2D-321C6E1CDF6F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5582959"/>
      </p:ext>
    </p:extLst>
  </p:cSld>
  <p:clrMapOvr>
    <a:masterClrMapping/>
  </p:clrMapOvr>
</p:sldLayout>
</file>

<file path=ppt/slideLayouts/slideLayout34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914400" y="1981200"/>
            <a:ext cx="5046133" cy="41148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231467" y="1981200"/>
            <a:ext cx="5046133" cy="41148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B128A6F-92DE-451A-89E2-7BA8EC88933B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1975139"/>
      </p:ext>
    </p:extLst>
  </p:cSld>
  <p:clrMapOvr>
    <a:masterClrMapping/>
  </p:clrMapOvr>
</p:sldLayout>
</file>

<file path=ppt/slideLayouts/slideLayout34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09600" y="275035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609601" y="1534716"/>
            <a:ext cx="5387623" cy="64055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09601" y="2175272"/>
            <a:ext cx="5387623" cy="3950494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94780" y="1534716"/>
            <a:ext cx="5387621" cy="64055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94780" y="2175272"/>
            <a:ext cx="5387621" cy="3950494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41DFEE0-E393-441C-A430-26CF2910D9C5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8467224"/>
      </p:ext>
    </p:extLst>
  </p:cSld>
  <p:clrMapOvr>
    <a:masterClrMapping/>
  </p:clrMapOvr>
</p:sldLayout>
</file>

<file path=ppt/slideLayouts/slideLayout34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A52DF84-86F7-4039-BE6F-0330B15E1ABB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6345908"/>
      </p:ext>
    </p:extLst>
  </p:cSld>
  <p:clrMapOvr>
    <a:masterClrMapping/>
  </p:clrMapOvr>
</p:sldLayout>
</file>

<file path=ppt/slideLayouts/slideLayout34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CD55D42-A8B1-4895-99DC-06F67268F504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0030873"/>
      </p:ext>
    </p:extLst>
  </p:cSld>
  <p:clrMapOvr>
    <a:masterClrMapping/>
  </p:clrMapOvr>
</p:sldLayout>
</file>

<file path=ppt/slideLayouts/slideLayout34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09600" y="272654"/>
            <a:ext cx="4010379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766736" y="272654"/>
            <a:ext cx="6815665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609600" y="1434704"/>
            <a:ext cx="4010379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3C5FEF3-4E79-4179-8355-170C480B2715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3782231"/>
      </p:ext>
    </p:extLst>
  </p:cSld>
  <p:clrMapOvr>
    <a:masterClrMapping/>
  </p:clrMapOvr>
</p:sldLayout>
</file>

<file path=ppt/slideLayouts/slideLayout35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390423" y="4800600"/>
            <a:ext cx="73152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390423" y="613172"/>
            <a:ext cx="73152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endParaRPr lang="ko-KR" altLang="en-US" noProof="0" smtClean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390423" y="5367338"/>
            <a:ext cx="7315200" cy="8048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D8525A4-1285-4347-AC6B-C6A3903EAA7B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8526937"/>
      </p:ext>
    </p:extLst>
  </p:cSld>
  <p:clrMapOvr>
    <a:masterClrMapping/>
  </p:clrMapOvr>
</p:sldLayout>
</file>

<file path=ppt/slideLayouts/slideLayout35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A72C249-D545-42E3-9147-EF15B43CB82F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7862014"/>
      </p:ext>
    </p:extLst>
  </p:cSld>
  <p:clrMapOvr>
    <a:masterClrMapping/>
  </p:clrMapOvr>
</p:sldLayout>
</file>

<file path=ppt/slideLayouts/slideLayout35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686801" y="609600"/>
            <a:ext cx="2590800" cy="5486400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914401" y="609600"/>
            <a:ext cx="7501467" cy="5486400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3388916-DC56-4CEB-9EAC-DD65A569011B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2637857"/>
      </p:ext>
    </p:extLst>
  </p:cSld>
  <p:clrMapOvr>
    <a:masterClrMapping/>
  </p:clrMapOvr>
</p:sldLayout>
</file>

<file path=ppt/slideLayouts/slideLayout35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914400" y="2130028"/>
            <a:ext cx="10363200" cy="1470422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342900" indent="0" algn="ctr">
              <a:buNone/>
              <a:defRPr/>
            </a:lvl2pPr>
            <a:lvl3pPr marL="685800" indent="0" algn="ctr">
              <a:buNone/>
              <a:defRPr/>
            </a:lvl3pPr>
            <a:lvl4pPr marL="1028700" indent="0" algn="ctr">
              <a:buNone/>
              <a:defRPr/>
            </a:lvl4pPr>
            <a:lvl5pPr marL="1371600" indent="0" algn="ctr">
              <a:buNone/>
              <a:defRPr/>
            </a:lvl5pPr>
            <a:lvl6pPr marL="1714500" indent="0" algn="ctr">
              <a:buNone/>
              <a:defRPr/>
            </a:lvl6pPr>
            <a:lvl7pPr marL="2057400" indent="0" algn="ctr">
              <a:buNone/>
              <a:defRPr/>
            </a:lvl7pPr>
            <a:lvl8pPr marL="2400300" indent="0" algn="ctr">
              <a:buNone/>
              <a:defRPr/>
            </a:lvl8pPr>
            <a:lvl9pPr marL="2743200" indent="0" algn="ctr">
              <a:buNone/>
              <a:defRPr/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8560511-E5C3-4D88-BDFC-C82E16EF9D0F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5743043"/>
      </p:ext>
    </p:extLst>
  </p:cSld>
  <p:clrMapOvr>
    <a:masterClrMapping/>
  </p:clrMapOvr>
</p:sldLayout>
</file>

<file path=ppt/slideLayouts/slideLayout35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7CE7F77-A0F4-4A36-A618-9F7DD98B177C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7617461"/>
      </p:ext>
    </p:extLst>
  </p:cSld>
  <p:clrMapOvr>
    <a:masterClrMapping/>
  </p:clrMapOvr>
</p:sldLayout>
</file>

<file path=ppt/slideLayouts/slideLayout35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962379" y="4406505"/>
            <a:ext cx="103632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962379" y="2906316"/>
            <a:ext cx="10363200" cy="1500188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579709-5675-4213-AF2D-321C6E1CDF6F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5651685"/>
      </p:ext>
    </p:extLst>
  </p:cSld>
  <p:clrMapOvr>
    <a:masterClrMapping/>
  </p:clrMapOvr>
</p:sldLayout>
</file>

<file path=ppt/slideLayouts/slideLayout35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914400" y="1981200"/>
            <a:ext cx="5046133" cy="41148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231467" y="1981200"/>
            <a:ext cx="5046133" cy="41148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B128A6F-92DE-451A-89E2-7BA8EC88933B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2925505"/>
      </p:ext>
    </p:extLst>
  </p:cSld>
  <p:clrMapOvr>
    <a:masterClrMapping/>
  </p:clrMapOvr>
</p:sldLayout>
</file>

<file path=ppt/slideLayouts/slideLayout35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09600" y="275035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609601" y="1534716"/>
            <a:ext cx="5387623" cy="64055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09601" y="2175272"/>
            <a:ext cx="5387623" cy="3950494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94780" y="1534716"/>
            <a:ext cx="5387621" cy="64055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94780" y="2175272"/>
            <a:ext cx="5387621" cy="3950494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41DFEE0-E393-441C-A430-26CF2910D9C5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9154163"/>
      </p:ext>
    </p:extLst>
  </p:cSld>
  <p:clrMapOvr>
    <a:masterClrMapping/>
  </p:clrMapOvr>
</p:sldLayout>
</file>

<file path=ppt/slideLayouts/slideLayout35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A52DF84-86F7-4039-BE6F-0330B15E1ABB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5581782"/>
      </p:ext>
    </p:extLst>
  </p:cSld>
  <p:clrMapOvr>
    <a:masterClrMapping/>
  </p:clrMapOvr>
</p:sldLayout>
</file>

<file path=ppt/slideLayouts/slideLayout35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CD55D42-A8B1-4895-99DC-06F67268F504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6030666"/>
      </p:ext>
    </p:extLst>
  </p:cSld>
  <p:clrMapOvr>
    <a:masterClrMapping/>
  </p:clrMapOvr>
</p:sldLayout>
</file>

<file path=ppt/slideLayouts/slideLayout36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09600" y="272654"/>
            <a:ext cx="4010379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766736" y="272654"/>
            <a:ext cx="6815665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609600" y="1434704"/>
            <a:ext cx="4010379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3C5FEF3-4E79-4179-8355-170C480B2715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4673281"/>
      </p:ext>
    </p:extLst>
  </p:cSld>
  <p:clrMapOvr>
    <a:masterClrMapping/>
  </p:clrMapOvr>
</p:sldLayout>
</file>

<file path=ppt/slideLayouts/slideLayout36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390423" y="4800600"/>
            <a:ext cx="73152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390423" y="613172"/>
            <a:ext cx="73152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endParaRPr lang="ko-KR" altLang="en-US" noProof="0" smtClean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390423" y="5367338"/>
            <a:ext cx="7315200" cy="8048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D8525A4-1285-4347-AC6B-C6A3903EAA7B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1697767"/>
      </p:ext>
    </p:extLst>
  </p:cSld>
  <p:clrMapOvr>
    <a:masterClrMapping/>
  </p:clrMapOvr>
</p:sldLayout>
</file>

<file path=ppt/slideLayouts/slideLayout36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A72C249-D545-42E3-9147-EF15B43CB82F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3597868"/>
      </p:ext>
    </p:extLst>
  </p:cSld>
  <p:clrMapOvr>
    <a:masterClrMapping/>
  </p:clrMapOvr>
</p:sldLayout>
</file>

<file path=ppt/slideLayouts/slideLayout36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686801" y="609600"/>
            <a:ext cx="2590800" cy="5486400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914401" y="609600"/>
            <a:ext cx="7501467" cy="5486400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3388916-DC56-4CEB-9EAC-DD65A569011B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1424280"/>
      </p:ext>
    </p:extLst>
  </p:cSld>
  <p:clrMapOvr>
    <a:masterClrMapping/>
  </p:clrMapOvr>
</p:sldLayout>
</file>

<file path=ppt/slideLayouts/slideLayout36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914400" y="2130028"/>
            <a:ext cx="10363200" cy="1470422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342900" indent="0" algn="ctr">
              <a:buNone/>
              <a:defRPr/>
            </a:lvl2pPr>
            <a:lvl3pPr marL="685800" indent="0" algn="ctr">
              <a:buNone/>
              <a:defRPr/>
            </a:lvl3pPr>
            <a:lvl4pPr marL="1028700" indent="0" algn="ctr">
              <a:buNone/>
              <a:defRPr/>
            </a:lvl4pPr>
            <a:lvl5pPr marL="1371600" indent="0" algn="ctr">
              <a:buNone/>
              <a:defRPr/>
            </a:lvl5pPr>
            <a:lvl6pPr marL="1714500" indent="0" algn="ctr">
              <a:buNone/>
              <a:defRPr/>
            </a:lvl6pPr>
            <a:lvl7pPr marL="2057400" indent="0" algn="ctr">
              <a:buNone/>
              <a:defRPr/>
            </a:lvl7pPr>
            <a:lvl8pPr marL="2400300" indent="0" algn="ctr">
              <a:buNone/>
              <a:defRPr/>
            </a:lvl8pPr>
            <a:lvl9pPr marL="2743200" indent="0" algn="ctr">
              <a:buNone/>
              <a:defRPr/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8560511-E5C3-4D88-BDFC-C82E16EF9D0F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0415281"/>
      </p:ext>
    </p:extLst>
  </p:cSld>
  <p:clrMapOvr>
    <a:masterClrMapping/>
  </p:clrMapOvr>
</p:sldLayout>
</file>

<file path=ppt/slideLayouts/slideLayout36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7CE7F77-A0F4-4A36-A618-9F7DD98B177C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9677307"/>
      </p:ext>
    </p:extLst>
  </p:cSld>
  <p:clrMapOvr>
    <a:masterClrMapping/>
  </p:clrMapOvr>
</p:sldLayout>
</file>

<file path=ppt/slideLayouts/slideLayout36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962379" y="4406505"/>
            <a:ext cx="103632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962379" y="2906316"/>
            <a:ext cx="10363200" cy="1500188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579709-5675-4213-AF2D-321C6E1CDF6F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9131312"/>
      </p:ext>
    </p:extLst>
  </p:cSld>
  <p:clrMapOvr>
    <a:masterClrMapping/>
  </p:clrMapOvr>
</p:sldLayout>
</file>

<file path=ppt/slideLayouts/slideLayout36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914400" y="1981200"/>
            <a:ext cx="5046133" cy="41148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231467" y="1981200"/>
            <a:ext cx="5046133" cy="41148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B128A6F-92DE-451A-89E2-7BA8EC88933B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4643486"/>
      </p:ext>
    </p:extLst>
  </p:cSld>
  <p:clrMapOvr>
    <a:masterClrMapping/>
  </p:clrMapOvr>
</p:sldLayout>
</file>

<file path=ppt/slideLayouts/slideLayout36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09600" y="275035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609601" y="1534716"/>
            <a:ext cx="5387623" cy="64055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09601" y="2175272"/>
            <a:ext cx="5387623" cy="3950494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94780" y="1534716"/>
            <a:ext cx="5387621" cy="64055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94780" y="2175272"/>
            <a:ext cx="5387621" cy="3950494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41DFEE0-E393-441C-A430-26CF2910D9C5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0692893"/>
      </p:ext>
    </p:extLst>
  </p:cSld>
  <p:clrMapOvr>
    <a:masterClrMapping/>
  </p:clrMapOvr>
</p:sldLayout>
</file>

<file path=ppt/slideLayouts/slideLayout36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A52DF84-86F7-4039-BE6F-0330B15E1ABB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2919850"/>
      </p:ext>
    </p:extLst>
  </p:cSld>
  <p:clrMapOvr>
    <a:masterClrMapping/>
  </p:clrMapOvr>
</p:sldLayout>
</file>

<file path=ppt/slideLayouts/slideLayout37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CD55D42-A8B1-4895-99DC-06F67268F504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5416270"/>
      </p:ext>
    </p:extLst>
  </p:cSld>
  <p:clrMapOvr>
    <a:masterClrMapping/>
  </p:clrMapOvr>
</p:sldLayout>
</file>

<file path=ppt/slideLayouts/slideLayout37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09600" y="272654"/>
            <a:ext cx="4010379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766736" y="272654"/>
            <a:ext cx="6815665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609600" y="1434704"/>
            <a:ext cx="4010379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3C5FEF3-4E79-4179-8355-170C480B2715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0575785"/>
      </p:ext>
    </p:extLst>
  </p:cSld>
  <p:clrMapOvr>
    <a:masterClrMapping/>
  </p:clrMapOvr>
</p:sldLayout>
</file>

<file path=ppt/slideLayouts/slideLayout37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390423" y="4800600"/>
            <a:ext cx="73152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390423" y="613172"/>
            <a:ext cx="73152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endParaRPr lang="ko-KR" altLang="en-US" noProof="0" smtClean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390423" y="5367338"/>
            <a:ext cx="7315200" cy="8048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D8525A4-1285-4347-AC6B-C6A3903EAA7B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8331520"/>
      </p:ext>
    </p:extLst>
  </p:cSld>
  <p:clrMapOvr>
    <a:masterClrMapping/>
  </p:clrMapOvr>
</p:sldLayout>
</file>

<file path=ppt/slideLayouts/slideLayout37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A72C249-D545-42E3-9147-EF15B43CB82F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4439898"/>
      </p:ext>
    </p:extLst>
  </p:cSld>
  <p:clrMapOvr>
    <a:masterClrMapping/>
  </p:clrMapOvr>
</p:sldLayout>
</file>

<file path=ppt/slideLayouts/slideLayout37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686801" y="609600"/>
            <a:ext cx="2590800" cy="5486400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914401" y="609600"/>
            <a:ext cx="7501467" cy="5486400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3388916-DC56-4CEB-9EAC-DD65A569011B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0593555"/>
      </p:ext>
    </p:extLst>
  </p:cSld>
  <p:clrMapOvr>
    <a:masterClrMapping/>
  </p:clrMapOvr>
</p:sldLayout>
</file>

<file path=ppt/slideLayouts/slideLayout37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914400" y="2130028"/>
            <a:ext cx="10363200" cy="1470422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342900" indent="0" algn="ctr">
              <a:buNone/>
              <a:defRPr/>
            </a:lvl2pPr>
            <a:lvl3pPr marL="685800" indent="0" algn="ctr">
              <a:buNone/>
              <a:defRPr/>
            </a:lvl3pPr>
            <a:lvl4pPr marL="1028700" indent="0" algn="ctr">
              <a:buNone/>
              <a:defRPr/>
            </a:lvl4pPr>
            <a:lvl5pPr marL="1371600" indent="0" algn="ctr">
              <a:buNone/>
              <a:defRPr/>
            </a:lvl5pPr>
            <a:lvl6pPr marL="1714500" indent="0" algn="ctr">
              <a:buNone/>
              <a:defRPr/>
            </a:lvl6pPr>
            <a:lvl7pPr marL="2057400" indent="0" algn="ctr">
              <a:buNone/>
              <a:defRPr/>
            </a:lvl7pPr>
            <a:lvl8pPr marL="2400300" indent="0" algn="ctr">
              <a:buNone/>
              <a:defRPr/>
            </a:lvl8pPr>
            <a:lvl9pPr marL="2743200" indent="0" algn="ctr">
              <a:buNone/>
              <a:defRPr/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8560511-E5C3-4D88-BDFC-C82E16EF9D0F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1349336"/>
      </p:ext>
    </p:extLst>
  </p:cSld>
  <p:clrMapOvr>
    <a:masterClrMapping/>
  </p:clrMapOvr>
</p:sldLayout>
</file>

<file path=ppt/slideLayouts/slideLayout37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7CE7F77-A0F4-4A36-A618-9F7DD98B177C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0699747"/>
      </p:ext>
    </p:extLst>
  </p:cSld>
  <p:clrMapOvr>
    <a:masterClrMapping/>
  </p:clrMapOvr>
</p:sldLayout>
</file>

<file path=ppt/slideLayouts/slideLayout37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962379" y="4406505"/>
            <a:ext cx="103632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962379" y="2906316"/>
            <a:ext cx="10363200" cy="1500188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579709-5675-4213-AF2D-321C6E1CDF6F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3668033"/>
      </p:ext>
    </p:extLst>
  </p:cSld>
  <p:clrMapOvr>
    <a:masterClrMapping/>
  </p:clrMapOvr>
</p:sldLayout>
</file>

<file path=ppt/slideLayouts/slideLayout37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914400" y="1981200"/>
            <a:ext cx="5046133" cy="41148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231467" y="1981200"/>
            <a:ext cx="5046133" cy="41148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B128A6F-92DE-451A-89E2-7BA8EC88933B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5318025"/>
      </p:ext>
    </p:extLst>
  </p:cSld>
  <p:clrMapOvr>
    <a:masterClrMapping/>
  </p:clrMapOvr>
</p:sldLayout>
</file>

<file path=ppt/slideLayouts/slideLayout37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09600" y="275035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609601" y="1534716"/>
            <a:ext cx="5387623" cy="64055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09601" y="2175272"/>
            <a:ext cx="5387623" cy="3950494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94780" y="1534716"/>
            <a:ext cx="5387621" cy="64055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94780" y="2175272"/>
            <a:ext cx="5387621" cy="3950494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41DFEE0-E393-441C-A430-26CF2910D9C5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2626816"/>
      </p:ext>
    </p:extLst>
  </p:cSld>
  <p:clrMapOvr>
    <a:masterClrMapping/>
  </p:clrMapOvr>
</p:sldLayout>
</file>

<file path=ppt/slideLayouts/slideLayout38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A52DF84-86F7-4039-BE6F-0330B15E1ABB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757864"/>
      </p:ext>
    </p:extLst>
  </p:cSld>
  <p:clrMapOvr>
    <a:masterClrMapping/>
  </p:clrMapOvr>
</p:sldLayout>
</file>

<file path=ppt/slideLayouts/slideLayout38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CD55D42-A8B1-4895-99DC-06F67268F504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6276520"/>
      </p:ext>
    </p:extLst>
  </p:cSld>
  <p:clrMapOvr>
    <a:masterClrMapping/>
  </p:clrMapOvr>
</p:sldLayout>
</file>

<file path=ppt/slideLayouts/slideLayout38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09600" y="272654"/>
            <a:ext cx="4010379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766736" y="272654"/>
            <a:ext cx="6815665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609600" y="1434704"/>
            <a:ext cx="4010379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3C5FEF3-4E79-4179-8355-170C480B2715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778303"/>
      </p:ext>
    </p:extLst>
  </p:cSld>
  <p:clrMapOvr>
    <a:masterClrMapping/>
  </p:clrMapOvr>
</p:sldLayout>
</file>

<file path=ppt/slideLayouts/slideLayout38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390423" y="4800600"/>
            <a:ext cx="73152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390423" y="613172"/>
            <a:ext cx="73152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endParaRPr lang="ko-KR" altLang="en-US" noProof="0" smtClean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390423" y="5367338"/>
            <a:ext cx="7315200" cy="8048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D8525A4-1285-4347-AC6B-C6A3903EAA7B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6712457"/>
      </p:ext>
    </p:extLst>
  </p:cSld>
  <p:clrMapOvr>
    <a:masterClrMapping/>
  </p:clrMapOvr>
</p:sldLayout>
</file>

<file path=ppt/slideLayouts/slideLayout38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A72C249-D545-42E3-9147-EF15B43CB82F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7249689"/>
      </p:ext>
    </p:extLst>
  </p:cSld>
  <p:clrMapOvr>
    <a:masterClrMapping/>
  </p:clrMapOvr>
</p:sldLayout>
</file>

<file path=ppt/slideLayouts/slideLayout38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686801" y="609600"/>
            <a:ext cx="2590800" cy="5486400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914401" y="609600"/>
            <a:ext cx="7501467" cy="5486400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3388916-DC56-4CEB-9EAC-DD65A569011B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5501644"/>
      </p:ext>
    </p:extLst>
  </p:cSld>
  <p:clrMapOvr>
    <a:masterClrMapping/>
  </p:clrMapOvr>
</p:sldLayout>
</file>

<file path=ppt/slideLayouts/slideLayout38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914400" y="2130028"/>
            <a:ext cx="10363200" cy="1470422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342900" indent="0" algn="ctr">
              <a:buNone/>
              <a:defRPr/>
            </a:lvl2pPr>
            <a:lvl3pPr marL="685800" indent="0" algn="ctr">
              <a:buNone/>
              <a:defRPr/>
            </a:lvl3pPr>
            <a:lvl4pPr marL="1028700" indent="0" algn="ctr">
              <a:buNone/>
              <a:defRPr/>
            </a:lvl4pPr>
            <a:lvl5pPr marL="1371600" indent="0" algn="ctr">
              <a:buNone/>
              <a:defRPr/>
            </a:lvl5pPr>
            <a:lvl6pPr marL="1714500" indent="0" algn="ctr">
              <a:buNone/>
              <a:defRPr/>
            </a:lvl6pPr>
            <a:lvl7pPr marL="2057400" indent="0" algn="ctr">
              <a:buNone/>
              <a:defRPr/>
            </a:lvl7pPr>
            <a:lvl8pPr marL="2400300" indent="0" algn="ctr">
              <a:buNone/>
              <a:defRPr/>
            </a:lvl8pPr>
            <a:lvl9pPr marL="2743200" indent="0" algn="ctr">
              <a:buNone/>
              <a:defRPr/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8560511-E5C3-4D88-BDFC-C82E16EF9D0F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2231605"/>
      </p:ext>
    </p:extLst>
  </p:cSld>
  <p:clrMapOvr>
    <a:masterClrMapping/>
  </p:clrMapOvr>
</p:sldLayout>
</file>

<file path=ppt/slideLayouts/slideLayout38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7CE7F77-A0F4-4A36-A618-9F7DD98B177C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2630413"/>
      </p:ext>
    </p:extLst>
  </p:cSld>
  <p:clrMapOvr>
    <a:masterClrMapping/>
  </p:clrMapOvr>
</p:sldLayout>
</file>

<file path=ppt/slideLayouts/slideLayout38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962379" y="4406505"/>
            <a:ext cx="103632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962379" y="2906316"/>
            <a:ext cx="10363200" cy="1500188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579709-5675-4213-AF2D-321C6E1CDF6F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9702747"/>
      </p:ext>
    </p:extLst>
  </p:cSld>
  <p:clrMapOvr>
    <a:masterClrMapping/>
  </p:clrMapOvr>
</p:sldLayout>
</file>

<file path=ppt/slideLayouts/slideLayout38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914400" y="1981200"/>
            <a:ext cx="5046133" cy="41148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231467" y="1981200"/>
            <a:ext cx="5046133" cy="41148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B128A6F-92DE-451A-89E2-7BA8EC88933B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9798225"/>
      </p:ext>
    </p:extLst>
  </p:cSld>
  <p:clrMapOvr>
    <a:masterClrMapping/>
  </p:clrMapOvr>
</p:sldLayout>
</file>

<file path=ppt/slideLayouts/slideLayout39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09600" y="275035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609601" y="1534716"/>
            <a:ext cx="5387623" cy="64055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09601" y="2175272"/>
            <a:ext cx="5387623" cy="3950494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94780" y="1534716"/>
            <a:ext cx="5387621" cy="64055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94780" y="2175272"/>
            <a:ext cx="5387621" cy="3950494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41DFEE0-E393-441C-A430-26CF2910D9C5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8554184"/>
      </p:ext>
    </p:extLst>
  </p:cSld>
  <p:clrMapOvr>
    <a:masterClrMapping/>
  </p:clrMapOvr>
</p:sldLayout>
</file>

<file path=ppt/slideLayouts/slideLayout39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A52DF84-86F7-4039-BE6F-0330B15E1ABB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6652692"/>
      </p:ext>
    </p:extLst>
  </p:cSld>
  <p:clrMapOvr>
    <a:masterClrMapping/>
  </p:clrMapOvr>
</p:sldLayout>
</file>

<file path=ppt/slideLayouts/slideLayout39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CD55D42-A8B1-4895-99DC-06F67268F504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6340921"/>
      </p:ext>
    </p:extLst>
  </p:cSld>
  <p:clrMapOvr>
    <a:masterClrMapping/>
  </p:clrMapOvr>
</p:sldLayout>
</file>

<file path=ppt/slideLayouts/slideLayout39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09600" y="272654"/>
            <a:ext cx="4010379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766736" y="272654"/>
            <a:ext cx="6815665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609600" y="1434704"/>
            <a:ext cx="4010379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3C5FEF3-4E79-4179-8355-170C480B2715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971496"/>
      </p:ext>
    </p:extLst>
  </p:cSld>
  <p:clrMapOvr>
    <a:masterClrMapping/>
  </p:clrMapOvr>
</p:sldLayout>
</file>

<file path=ppt/slideLayouts/slideLayout39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390423" y="4800600"/>
            <a:ext cx="73152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390423" y="613172"/>
            <a:ext cx="73152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endParaRPr lang="ko-KR" altLang="en-US" noProof="0" smtClean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390423" y="5367338"/>
            <a:ext cx="7315200" cy="8048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D8525A4-1285-4347-AC6B-C6A3903EAA7B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0932260"/>
      </p:ext>
    </p:extLst>
  </p:cSld>
  <p:clrMapOvr>
    <a:masterClrMapping/>
  </p:clrMapOvr>
</p:sldLayout>
</file>

<file path=ppt/slideLayouts/slideLayout39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A72C249-D545-42E3-9147-EF15B43CB82F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1419159"/>
      </p:ext>
    </p:extLst>
  </p:cSld>
  <p:clrMapOvr>
    <a:masterClrMapping/>
  </p:clrMapOvr>
</p:sldLayout>
</file>

<file path=ppt/slideLayouts/slideLayout39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686801" y="609600"/>
            <a:ext cx="2590800" cy="5486400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914401" y="609600"/>
            <a:ext cx="7501467" cy="5486400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3388916-DC56-4CEB-9EAC-DD65A569011B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8591140"/>
      </p:ext>
    </p:extLst>
  </p:cSld>
  <p:clrMapOvr>
    <a:masterClrMapping/>
  </p:clrMapOvr>
</p:sldLayout>
</file>

<file path=ppt/slideLayouts/slideLayout39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914400" y="2130028"/>
            <a:ext cx="10363200" cy="1470422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342900" indent="0" algn="ctr">
              <a:buNone/>
              <a:defRPr/>
            </a:lvl2pPr>
            <a:lvl3pPr marL="685800" indent="0" algn="ctr">
              <a:buNone/>
              <a:defRPr/>
            </a:lvl3pPr>
            <a:lvl4pPr marL="1028700" indent="0" algn="ctr">
              <a:buNone/>
              <a:defRPr/>
            </a:lvl4pPr>
            <a:lvl5pPr marL="1371600" indent="0" algn="ctr">
              <a:buNone/>
              <a:defRPr/>
            </a:lvl5pPr>
            <a:lvl6pPr marL="1714500" indent="0" algn="ctr">
              <a:buNone/>
              <a:defRPr/>
            </a:lvl6pPr>
            <a:lvl7pPr marL="2057400" indent="0" algn="ctr">
              <a:buNone/>
              <a:defRPr/>
            </a:lvl7pPr>
            <a:lvl8pPr marL="2400300" indent="0" algn="ctr">
              <a:buNone/>
              <a:defRPr/>
            </a:lvl8pPr>
            <a:lvl9pPr marL="2743200" indent="0" algn="ctr">
              <a:buNone/>
              <a:defRPr/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8560511-E5C3-4D88-BDFC-C82E16EF9D0F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5569209"/>
      </p:ext>
    </p:extLst>
  </p:cSld>
  <p:clrMapOvr>
    <a:masterClrMapping/>
  </p:clrMapOvr>
</p:sldLayout>
</file>

<file path=ppt/slideLayouts/slideLayout39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7CE7F77-A0F4-4A36-A618-9F7DD98B177C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8202973"/>
      </p:ext>
    </p:extLst>
  </p:cSld>
  <p:clrMapOvr>
    <a:masterClrMapping/>
  </p:clrMapOvr>
</p:sldLayout>
</file>

<file path=ppt/slideLayouts/slideLayout39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962379" y="4406505"/>
            <a:ext cx="103632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962379" y="2906316"/>
            <a:ext cx="10363200" cy="1500188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579709-5675-4213-AF2D-321C6E1CDF6F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9650434"/>
      </p:ext>
    </p:extLst>
  </p:cSld>
  <p:clrMapOvr>
    <a:masterClrMapping/>
  </p:clrMapOvr>
</p:sldLayout>
</file>

<file path=ppt/slideLayouts/slideLayout40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914400" y="1981200"/>
            <a:ext cx="5046133" cy="41148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231467" y="1981200"/>
            <a:ext cx="5046133" cy="41148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B128A6F-92DE-451A-89E2-7BA8EC88933B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6153300"/>
      </p:ext>
    </p:extLst>
  </p:cSld>
  <p:clrMapOvr>
    <a:masterClrMapping/>
  </p:clrMapOvr>
</p:sldLayout>
</file>

<file path=ppt/slideLayouts/slideLayout40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09600" y="275035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609601" y="1534716"/>
            <a:ext cx="5387623" cy="64055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09601" y="2175272"/>
            <a:ext cx="5387623" cy="3950494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94780" y="1534716"/>
            <a:ext cx="5387621" cy="64055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94780" y="2175272"/>
            <a:ext cx="5387621" cy="3950494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41DFEE0-E393-441C-A430-26CF2910D9C5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9321127"/>
      </p:ext>
    </p:extLst>
  </p:cSld>
  <p:clrMapOvr>
    <a:masterClrMapping/>
  </p:clrMapOvr>
</p:sldLayout>
</file>

<file path=ppt/slideLayouts/slideLayout40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A52DF84-86F7-4039-BE6F-0330B15E1ABB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977677"/>
      </p:ext>
    </p:extLst>
  </p:cSld>
  <p:clrMapOvr>
    <a:masterClrMapping/>
  </p:clrMapOvr>
</p:sldLayout>
</file>

<file path=ppt/slideLayouts/slideLayout40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CD55D42-A8B1-4895-99DC-06F67268F504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6872406"/>
      </p:ext>
    </p:extLst>
  </p:cSld>
  <p:clrMapOvr>
    <a:masterClrMapping/>
  </p:clrMapOvr>
</p:sldLayout>
</file>

<file path=ppt/slideLayouts/slideLayout40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09600" y="272654"/>
            <a:ext cx="4010379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766736" y="272654"/>
            <a:ext cx="6815665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609600" y="1434704"/>
            <a:ext cx="4010379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3C5FEF3-4E79-4179-8355-170C480B2715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9150701"/>
      </p:ext>
    </p:extLst>
  </p:cSld>
  <p:clrMapOvr>
    <a:masterClrMapping/>
  </p:clrMapOvr>
</p:sldLayout>
</file>

<file path=ppt/slideLayouts/slideLayout40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390423" y="4800600"/>
            <a:ext cx="73152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390423" y="613172"/>
            <a:ext cx="73152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endParaRPr lang="ko-KR" altLang="en-US" noProof="0" smtClean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390423" y="5367338"/>
            <a:ext cx="7315200" cy="8048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D8525A4-1285-4347-AC6B-C6A3903EAA7B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0340659"/>
      </p:ext>
    </p:extLst>
  </p:cSld>
  <p:clrMapOvr>
    <a:masterClrMapping/>
  </p:clrMapOvr>
</p:sldLayout>
</file>

<file path=ppt/slideLayouts/slideLayout40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A72C249-D545-42E3-9147-EF15B43CB82F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5309586"/>
      </p:ext>
    </p:extLst>
  </p:cSld>
  <p:clrMapOvr>
    <a:masterClrMapping/>
  </p:clrMapOvr>
</p:sldLayout>
</file>

<file path=ppt/slideLayouts/slideLayout40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686801" y="609600"/>
            <a:ext cx="2590800" cy="5486400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914401" y="609600"/>
            <a:ext cx="7501467" cy="5486400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3388916-DC56-4CEB-9EAC-DD65A569011B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1409662"/>
      </p:ext>
    </p:extLst>
  </p:cSld>
  <p:clrMapOvr>
    <a:masterClrMapping/>
  </p:clrMapOvr>
</p:sldLayout>
</file>

<file path=ppt/slideLayouts/slideLayout40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914400" y="2130028"/>
            <a:ext cx="10363200" cy="1470422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342900" indent="0" algn="ctr">
              <a:buNone/>
              <a:defRPr/>
            </a:lvl2pPr>
            <a:lvl3pPr marL="685800" indent="0" algn="ctr">
              <a:buNone/>
              <a:defRPr/>
            </a:lvl3pPr>
            <a:lvl4pPr marL="1028700" indent="0" algn="ctr">
              <a:buNone/>
              <a:defRPr/>
            </a:lvl4pPr>
            <a:lvl5pPr marL="1371600" indent="0" algn="ctr">
              <a:buNone/>
              <a:defRPr/>
            </a:lvl5pPr>
            <a:lvl6pPr marL="1714500" indent="0" algn="ctr">
              <a:buNone/>
              <a:defRPr/>
            </a:lvl6pPr>
            <a:lvl7pPr marL="2057400" indent="0" algn="ctr">
              <a:buNone/>
              <a:defRPr/>
            </a:lvl7pPr>
            <a:lvl8pPr marL="2400300" indent="0" algn="ctr">
              <a:buNone/>
              <a:defRPr/>
            </a:lvl8pPr>
            <a:lvl9pPr marL="2743200" indent="0" algn="ctr">
              <a:buNone/>
              <a:defRPr/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8560511-E5C3-4D88-BDFC-C82E16EF9D0F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2407862"/>
      </p:ext>
    </p:extLst>
  </p:cSld>
  <p:clrMapOvr>
    <a:masterClrMapping/>
  </p:clrMapOvr>
</p:sldLayout>
</file>

<file path=ppt/slideLayouts/slideLayout40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7CE7F77-A0F4-4A36-A618-9F7DD98B177C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8615369"/>
      </p:ext>
    </p:extLst>
  </p:cSld>
  <p:clrMapOvr>
    <a:masterClrMapping/>
  </p:clrMapOvr>
</p:sldLayout>
</file>

<file path=ppt/slideLayouts/slideLayout41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962379" y="4406505"/>
            <a:ext cx="103632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962379" y="2906316"/>
            <a:ext cx="10363200" cy="1500188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579709-5675-4213-AF2D-321C6E1CDF6F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2527819"/>
      </p:ext>
    </p:extLst>
  </p:cSld>
  <p:clrMapOvr>
    <a:masterClrMapping/>
  </p:clrMapOvr>
</p:sldLayout>
</file>

<file path=ppt/slideLayouts/slideLayout41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914400" y="1981200"/>
            <a:ext cx="5046133" cy="41148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231467" y="1981200"/>
            <a:ext cx="5046133" cy="41148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B128A6F-92DE-451A-89E2-7BA8EC88933B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3482276"/>
      </p:ext>
    </p:extLst>
  </p:cSld>
  <p:clrMapOvr>
    <a:masterClrMapping/>
  </p:clrMapOvr>
</p:sldLayout>
</file>

<file path=ppt/slideLayouts/slideLayout41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09600" y="275035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609601" y="1534716"/>
            <a:ext cx="5387623" cy="64055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09601" y="2175272"/>
            <a:ext cx="5387623" cy="3950494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94780" y="1534716"/>
            <a:ext cx="5387621" cy="64055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94780" y="2175272"/>
            <a:ext cx="5387621" cy="3950494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41DFEE0-E393-441C-A430-26CF2910D9C5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4946436"/>
      </p:ext>
    </p:extLst>
  </p:cSld>
  <p:clrMapOvr>
    <a:masterClrMapping/>
  </p:clrMapOvr>
</p:sldLayout>
</file>

<file path=ppt/slideLayouts/slideLayout4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A52DF84-86F7-4039-BE6F-0330B15E1ABB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6614557"/>
      </p:ext>
    </p:extLst>
  </p:cSld>
  <p:clrMapOvr>
    <a:masterClrMapping/>
  </p:clrMapOvr>
</p:sldLayout>
</file>

<file path=ppt/slideLayouts/slideLayout4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CD55D42-A8B1-4895-99DC-06F67268F504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281950"/>
      </p:ext>
    </p:extLst>
  </p:cSld>
  <p:clrMapOvr>
    <a:masterClrMapping/>
  </p:clrMapOvr>
</p:sldLayout>
</file>

<file path=ppt/slideLayouts/slideLayout41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09600" y="272654"/>
            <a:ext cx="4010379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766736" y="272654"/>
            <a:ext cx="6815665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609600" y="1434704"/>
            <a:ext cx="4010379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3C5FEF3-4E79-4179-8355-170C480B2715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7084399"/>
      </p:ext>
    </p:extLst>
  </p:cSld>
  <p:clrMapOvr>
    <a:masterClrMapping/>
  </p:clrMapOvr>
</p:sldLayout>
</file>

<file path=ppt/slideLayouts/slideLayout41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390423" y="4800600"/>
            <a:ext cx="73152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390423" y="613172"/>
            <a:ext cx="73152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endParaRPr lang="ko-KR" altLang="en-US" noProof="0" smtClean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390423" y="5367338"/>
            <a:ext cx="7315200" cy="8048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D8525A4-1285-4347-AC6B-C6A3903EAA7B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4645008"/>
      </p:ext>
    </p:extLst>
  </p:cSld>
  <p:clrMapOvr>
    <a:masterClrMapping/>
  </p:clrMapOvr>
</p:sldLayout>
</file>

<file path=ppt/slideLayouts/slideLayout4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A72C249-D545-42E3-9147-EF15B43CB82F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6056240"/>
      </p:ext>
    </p:extLst>
  </p:cSld>
  <p:clrMapOvr>
    <a:masterClrMapping/>
  </p:clrMapOvr>
</p:sldLayout>
</file>

<file path=ppt/slideLayouts/slideLayout4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686801" y="609600"/>
            <a:ext cx="2590800" cy="5486400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914401" y="609600"/>
            <a:ext cx="7501467" cy="5486400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3388916-DC56-4CEB-9EAC-DD65A569011B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6872885"/>
      </p:ext>
    </p:extLst>
  </p:cSld>
  <p:clrMapOvr>
    <a:masterClrMapping/>
  </p:clrMapOvr>
</p:sldLayout>
</file>

<file path=ppt/slideLayouts/slideLayout4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914400" y="2130028"/>
            <a:ext cx="10363200" cy="1470422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342900" indent="0" algn="ctr">
              <a:buNone/>
              <a:defRPr/>
            </a:lvl2pPr>
            <a:lvl3pPr marL="685800" indent="0" algn="ctr">
              <a:buNone/>
              <a:defRPr/>
            </a:lvl3pPr>
            <a:lvl4pPr marL="1028700" indent="0" algn="ctr">
              <a:buNone/>
              <a:defRPr/>
            </a:lvl4pPr>
            <a:lvl5pPr marL="1371600" indent="0" algn="ctr">
              <a:buNone/>
              <a:defRPr/>
            </a:lvl5pPr>
            <a:lvl6pPr marL="1714500" indent="0" algn="ctr">
              <a:buNone/>
              <a:defRPr/>
            </a:lvl6pPr>
            <a:lvl7pPr marL="2057400" indent="0" algn="ctr">
              <a:buNone/>
              <a:defRPr/>
            </a:lvl7pPr>
            <a:lvl8pPr marL="2400300" indent="0" algn="ctr">
              <a:buNone/>
              <a:defRPr/>
            </a:lvl8pPr>
            <a:lvl9pPr marL="2743200" indent="0" algn="ctr">
              <a:buNone/>
              <a:defRPr/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8560511-E5C3-4D88-BDFC-C82E16EF9D0F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9323970"/>
      </p:ext>
    </p:extLst>
  </p:cSld>
  <p:clrMapOvr>
    <a:masterClrMapping/>
  </p:clrMapOvr>
</p:sldLayout>
</file>

<file path=ppt/slideLayouts/slideLayout4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7CE7F77-A0F4-4A36-A618-9F7DD98B177C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2096166"/>
      </p:ext>
    </p:extLst>
  </p:cSld>
  <p:clrMapOvr>
    <a:masterClrMapping/>
  </p:clrMapOvr>
</p:sldLayout>
</file>

<file path=ppt/slideLayouts/slideLayout4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962379" y="4406505"/>
            <a:ext cx="103632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962379" y="2906316"/>
            <a:ext cx="10363200" cy="1500188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579709-5675-4213-AF2D-321C6E1CDF6F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1677356"/>
      </p:ext>
    </p:extLst>
  </p:cSld>
  <p:clrMapOvr>
    <a:masterClrMapping/>
  </p:clrMapOvr>
</p:sldLayout>
</file>

<file path=ppt/slideLayouts/slideLayout42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914400" y="1981200"/>
            <a:ext cx="5046133" cy="41148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231467" y="1981200"/>
            <a:ext cx="5046133" cy="41148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B128A6F-92DE-451A-89E2-7BA8EC88933B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2635208"/>
      </p:ext>
    </p:extLst>
  </p:cSld>
  <p:clrMapOvr>
    <a:masterClrMapping/>
  </p:clrMapOvr>
</p:sldLayout>
</file>

<file path=ppt/slideLayouts/slideLayout42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09600" y="275035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609601" y="1534716"/>
            <a:ext cx="5387623" cy="64055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09601" y="2175272"/>
            <a:ext cx="5387623" cy="3950494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94780" y="1534716"/>
            <a:ext cx="5387621" cy="64055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94780" y="2175272"/>
            <a:ext cx="5387621" cy="3950494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41DFEE0-E393-441C-A430-26CF2910D9C5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1352244"/>
      </p:ext>
    </p:extLst>
  </p:cSld>
  <p:clrMapOvr>
    <a:masterClrMapping/>
  </p:clrMapOvr>
</p:sldLayout>
</file>

<file path=ppt/slideLayouts/slideLayout4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A52DF84-86F7-4039-BE6F-0330B15E1ABB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4792197"/>
      </p:ext>
    </p:extLst>
  </p:cSld>
  <p:clrMapOvr>
    <a:masterClrMapping/>
  </p:clrMapOvr>
</p:sldLayout>
</file>

<file path=ppt/slideLayouts/slideLayout4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CD55D42-A8B1-4895-99DC-06F67268F504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1642636"/>
      </p:ext>
    </p:extLst>
  </p:cSld>
  <p:clrMapOvr>
    <a:masterClrMapping/>
  </p:clrMapOvr>
</p:sldLayout>
</file>

<file path=ppt/slideLayouts/slideLayout42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09600" y="272654"/>
            <a:ext cx="4010379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766736" y="272654"/>
            <a:ext cx="6815665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609600" y="1434704"/>
            <a:ext cx="4010379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3C5FEF3-4E79-4179-8355-170C480B2715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1934258"/>
      </p:ext>
    </p:extLst>
  </p:cSld>
  <p:clrMapOvr>
    <a:masterClrMapping/>
  </p:clrMapOvr>
</p:sldLayout>
</file>

<file path=ppt/slideLayouts/slideLayout42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390423" y="4800600"/>
            <a:ext cx="73152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390423" y="613172"/>
            <a:ext cx="73152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endParaRPr lang="ko-KR" altLang="en-US" noProof="0" smtClean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390423" y="5367338"/>
            <a:ext cx="7315200" cy="8048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D8525A4-1285-4347-AC6B-C6A3903EAA7B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9143692"/>
      </p:ext>
    </p:extLst>
  </p:cSld>
  <p:clrMapOvr>
    <a:masterClrMapping/>
  </p:clrMapOvr>
</p:sldLayout>
</file>

<file path=ppt/slideLayouts/slideLayout4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A72C249-D545-42E3-9147-EF15B43CB82F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38148"/>
      </p:ext>
    </p:extLst>
  </p:cSld>
  <p:clrMapOvr>
    <a:masterClrMapping/>
  </p:clrMapOvr>
</p:sldLayout>
</file>

<file path=ppt/slideLayouts/slideLayout4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686801" y="609600"/>
            <a:ext cx="2590800" cy="5486400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914401" y="609600"/>
            <a:ext cx="7501467" cy="5486400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3388916-DC56-4CEB-9EAC-DD65A569011B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8346741"/>
      </p:ext>
    </p:extLst>
  </p:cSld>
  <p:clrMapOvr>
    <a:masterClrMapping/>
  </p:clrMapOvr>
</p:sldLayout>
</file>

<file path=ppt/slideLayouts/slideLayout4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914400" y="2130028"/>
            <a:ext cx="10363200" cy="1470422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342900" indent="0" algn="ctr">
              <a:buNone/>
              <a:defRPr/>
            </a:lvl2pPr>
            <a:lvl3pPr marL="685800" indent="0" algn="ctr">
              <a:buNone/>
              <a:defRPr/>
            </a:lvl3pPr>
            <a:lvl4pPr marL="1028700" indent="0" algn="ctr">
              <a:buNone/>
              <a:defRPr/>
            </a:lvl4pPr>
            <a:lvl5pPr marL="1371600" indent="0" algn="ctr">
              <a:buNone/>
              <a:defRPr/>
            </a:lvl5pPr>
            <a:lvl6pPr marL="1714500" indent="0" algn="ctr">
              <a:buNone/>
              <a:defRPr/>
            </a:lvl6pPr>
            <a:lvl7pPr marL="2057400" indent="0" algn="ctr">
              <a:buNone/>
              <a:defRPr/>
            </a:lvl7pPr>
            <a:lvl8pPr marL="2400300" indent="0" algn="ctr">
              <a:buNone/>
              <a:defRPr/>
            </a:lvl8pPr>
            <a:lvl9pPr marL="2743200" indent="0" algn="ctr">
              <a:buNone/>
              <a:defRPr/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8560511-E5C3-4D88-BDFC-C82E16EF9D0F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7704054"/>
      </p:ext>
    </p:extLst>
  </p:cSld>
  <p:clrMapOvr>
    <a:masterClrMapping/>
  </p:clrMapOvr>
</p:sldLayout>
</file>

<file path=ppt/slideLayouts/slideLayout43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7CE7F77-A0F4-4A36-A618-9F7DD98B177C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2060469"/>
      </p:ext>
    </p:extLst>
  </p:cSld>
  <p:clrMapOvr>
    <a:masterClrMapping/>
  </p:clrMapOvr>
</p:sldLayout>
</file>

<file path=ppt/slideLayouts/slideLayout4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962379" y="4406505"/>
            <a:ext cx="103632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962379" y="2906316"/>
            <a:ext cx="10363200" cy="1500188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579709-5675-4213-AF2D-321C6E1CDF6F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402019"/>
      </p:ext>
    </p:extLst>
  </p:cSld>
  <p:clrMapOvr>
    <a:masterClrMapping/>
  </p:clrMapOvr>
</p:sldLayout>
</file>

<file path=ppt/slideLayouts/slideLayout43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914400" y="1981200"/>
            <a:ext cx="5046133" cy="41148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231467" y="1981200"/>
            <a:ext cx="5046133" cy="41148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B128A6F-92DE-451A-89E2-7BA8EC88933B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3975837"/>
      </p:ext>
    </p:extLst>
  </p:cSld>
  <p:clrMapOvr>
    <a:masterClrMapping/>
  </p:clrMapOvr>
</p:sldLayout>
</file>

<file path=ppt/slideLayouts/slideLayout43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09600" y="275035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609601" y="1534716"/>
            <a:ext cx="5387623" cy="64055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09601" y="2175272"/>
            <a:ext cx="5387623" cy="3950494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94780" y="1534716"/>
            <a:ext cx="5387621" cy="64055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94780" y="2175272"/>
            <a:ext cx="5387621" cy="3950494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41DFEE0-E393-441C-A430-26CF2910D9C5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4039250"/>
      </p:ext>
    </p:extLst>
  </p:cSld>
  <p:clrMapOvr>
    <a:masterClrMapping/>
  </p:clrMapOvr>
</p:sldLayout>
</file>

<file path=ppt/slideLayouts/slideLayout4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A52DF84-86F7-4039-BE6F-0330B15E1ABB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7430912"/>
      </p:ext>
    </p:extLst>
  </p:cSld>
  <p:clrMapOvr>
    <a:masterClrMapping/>
  </p:clrMapOvr>
</p:sldLayout>
</file>

<file path=ppt/slideLayouts/slideLayout4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CD55D42-A8B1-4895-99DC-06F67268F504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6531028"/>
      </p:ext>
    </p:extLst>
  </p:cSld>
  <p:clrMapOvr>
    <a:masterClrMapping/>
  </p:clrMapOvr>
</p:sldLayout>
</file>

<file path=ppt/slideLayouts/slideLayout43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09600" y="272654"/>
            <a:ext cx="4010379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766736" y="272654"/>
            <a:ext cx="6815665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609600" y="1434704"/>
            <a:ext cx="4010379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3C5FEF3-4E79-4179-8355-170C480B2715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3243084"/>
      </p:ext>
    </p:extLst>
  </p:cSld>
  <p:clrMapOvr>
    <a:masterClrMapping/>
  </p:clrMapOvr>
</p:sldLayout>
</file>

<file path=ppt/slideLayouts/slideLayout43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390423" y="4800600"/>
            <a:ext cx="73152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390423" y="613172"/>
            <a:ext cx="73152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endParaRPr lang="ko-KR" altLang="en-US" noProof="0" smtClean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390423" y="5367338"/>
            <a:ext cx="7315200" cy="8048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D8525A4-1285-4347-AC6B-C6A3903EAA7B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3144451"/>
      </p:ext>
    </p:extLst>
  </p:cSld>
  <p:clrMapOvr>
    <a:masterClrMapping/>
  </p:clrMapOvr>
</p:sldLayout>
</file>

<file path=ppt/slideLayouts/slideLayout43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A72C249-D545-42E3-9147-EF15B43CB82F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3310119"/>
      </p:ext>
    </p:extLst>
  </p:cSld>
  <p:clrMapOvr>
    <a:masterClrMapping/>
  </p:clrMapOvr>
</p:sldLayout>
</file>

<file path=ppt/slideLayouts/slideLayout44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686801" y="609600"/>
            <a:ext cx="2590800" cy="5486400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914401" y="609600"/>
            <a:ext cx="7501467" cy="5486400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3388916-DC56-4CEB-9EAC-DD65A569011B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024478"/>
      </p:ext>
    </p:extLst>
  </p:cSld>
  <p:clrMapOvr>
    <a:masterClrMapping/>
  </p:clrMapOvr>
</p:sldLayout>
</file>

<file path=ppt/slideLayouts/slideLayout4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914400" y="2130028"/>
            <a:ext cx="10363200" cy="1470422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342900" indent="0" algn="ctr">
              <a:buNone/>
              <a:defRPr/>
            </a:lvl2pPr>
            <a:lvl3pPr marL="685800" indent="0" algn="ctr">
              <a:buNone/>
              <a:defRPr/>
            </a:lvl3pPr>
            <a:lvl4pPr marL="1028700" indent="0" algn="ctr">
              <a:buNone/>
              <a:defRPr/>
            </a:lvl4pPr>
            <a:lvl5pPr marL="1371600" indent="0" algn="ctr">
              <a:buNone/>
              <a:defRPr/>
            </a:lvl5pPr>
            <a:lvl6pPr marL="1714500" indent="0" algn="ctr">
              <a:buNone/>
              <a:defRPr/>
            </a:lvl6pPr>
            <a:lvl7pPr marL="2057400" indent="0" algn="ctr">
              <a:buNone/>
              <a:defRPr/>
            </a:lvl7pPr>
            <a:lvl8pPr marL="2400300" indent="0" algn="ctr">
              <a:buNone/>
              <a:defRPr/>
            </a:lvl8pPr>
            <a:lvl9pPr marL="2743200" indent="0" algn="ctr">
              <a:buNone/>
              <a:defRPr/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8560511-E5C3-4D88-BDFC-C82E16EF9D0F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7619805"/>
      </p:ext>
    </p:extLst>
  </p:cSld>
  <p:clrMapOvr>
    <a:masterClrMapping/>
  </p:clrMapOvr>
</p:sldLayout>
</file>

<file path=ppt/slideLayouts/slideLayout44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7CE7F77-A0F4-4A36-A618-9F7DD98B177C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9618712"/>
      </p:ext>
    </p:extLst>
  </p:cSld>
  <p:clrMapOvr>
    <a:masterClrMapping/>
  </p:clrMapOvr>
</p:sldLayout>
</file>

<file path=ppt/slideLayouts/slideLayout44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962379" y="4406505"/>
            <a:ext cx="103632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962379" y="2906316"/>
            <a:ext cx="10363200" cy="1500188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579709-5675-4213-AF2D-321C6E1CDF6F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2209400"/>
      </p:ext>
    </p:extLst>
  </p:cSld>
  <p:clrMapOvr>
    <a:masterClrMapping/>
  </p:clrMapOvr>
</p:sldLayout>
</file>

<file path=ppt/slideLayouts/slideLayout44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914400" y="1981200"/>
            <a:ext cx="5046133" cy="41148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231467" y="1981200"/>
            <a:ext cx="5046133" cy="41148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B128A6F-92DE-451A-89E2-7BA8EC88933B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3701343"/>
      </p:ext>
    </p:extLst>
  </p:cSld>
  <p:clrMapOvr>
    <a:masterClrMapping/>
  </p:clrMapOvr>
</p:sldLayout>
</file>

<file path=ppt/slideLayouts/slideLayout44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09600" y="275035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609601" y="1534716"/>
            <a:ext cx="5387623" cy="64055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09601" y="2175272"/>
            <a:ext cx="5387623" cy="3950494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94780" y="1534716"/>
            <a:ext cx="5387621" cy="64055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94780" y="2175272"/>
            <a:ext cx="5387621" cy="3950494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41DFEE0-E393-441C-A430-26CF2910D9C5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3548059"/>
      </p:ext>
    </p:extLst>
  </p:cSld>
  <p:clrMapOvr>
    <a:masterClrMapping/>
  </p:clrMapOvr>
</p:sldLayout>
</file>

<file path=ppt/slideLayouts/slideLayout44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A52DF84-86F7-4039-BE6F-0330B15E1ABB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7555510"/>
      </p:ext>
    </p:extLst>
  </p:cSld>
  <p:clrMapOvr>
    <a:masterClrMapping/>
  </p:clrMapOvr>
</p:sldLayout>
</file>

<file path=ppt/slideLayouts/slideLayout44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CD55D42-A8B1-4895-99DC-06F67268F504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5111293"/>
      </p:ext>
    </p:extLst>
  </p:cSld>
  <p:clrMapOvr>
    <a:masterClrMapping/>
  </p:clrMapOvr>
</p:sldLayout>
</file>

<file path=ppt/slideLayouts/slideLayout44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09600" y="272654"/>
            <a:ext cx="4010379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766736" y="272654"/>
            <a:ext cx="6815665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609600" y="1434704"/>
            <a:ext cx="4010379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3C5FEF3-4E79-4179-8355-170C480B2715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363214"/>
      </p:ext>
    </p:extLst>
  </p:cSld>
  <p:clrMapOvr>
    <a:masterClrMapping/>
  </p:clrMapOvr>
</p:sldLayout>
</file>

<file path=ppt/slideLayouts/slideLayout44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390423" y="4800600"/>
            <a:ext cx="73152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390423" y="613172"/>
            <a:ext cx="73152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endParaRPr lang="ko-KR" altLang="en-US" noProof="0" smtClean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390423" y="5367338"/>
            <a:ext cx="7315200" cy="8048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D8525A4-1285-4347-AC6B-C6A3903EAA7B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4442215"/>
      </p:ext>
    </p:extLst>
  </p:cSld>
  <p:clrMapOvr>
    <a:masterClrMapping/>
  </p:clrMapOvr>
</p:sldLayout>
</file>

<file path=ppt/slideLayouts/slideLayout45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A72C249-D545-42E3-9147-EF15B43CB82F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5781854"/>
      </p:ext>
    </p:extLst>
  </p:cSld>
  <p:clrMapOvr>
    <a:masterClrMapping/>
  </p:clrMapOvr>
</p:sldLayout>
</file>

<file path=ppt/slideLayouts/slideLayout45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686801" y="609600"/>
            <a:ext cx="2590800" cy="5486400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914401" y="609600"/>
            <a:ext cx="7501467" cy="5486400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3388916-DC56-4CEB-9EAC-DD65A569011B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4405405"/>
      </p:ext>
    </p:extLst>
  </p:cSld>
  <p:clrMapOvr>
    <a:masterClrMapping/>
  </p:clrMapOvr>
</p:sldLayout>
</file>

<file path=ppt/slideLayouts/slideLayout45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914400" y="2130028"/>
            <a:ext cx="10363200" cy="1470422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342900" indent="0" algn="ctr">
              <a:buNone/>
              <a:defRPr/>
            </a:lvl2pPr>
            <a:lvl3pPr marL="685800" indent="0" algn="ctr">
              <a:buNone/>
              <a:defRPr/>
            </a:lvl3pPr>
            <a:lvl4pPr marL="1028700" indent="0" algn="ctr">
              <a:buNone/>
              <a:defRPr/>
            </a:lvl4pPr>
            <a:lvl5pPr marL="1371600" indent="0" algn="ctr">
              <a:buNone/>
              <a:defRPr/>
            </a:lvl5pPr>
            <a:lvl6pPr marL="1714500" indent="0" algn="ctr">
              <a:buNone/>
              <a:defRPr/>
            </a:lvl6pPr>
            <a:lvl7pPr marL="2057400" indent="0" algn="ctr">
              <a:buNone/>
              <a:defRPr/>
            </a:lvl7pPr>
            <a:lvl8pPr marL="2400300" indent="0" algn="ctr">
              <a:buNone/>
              <a:defRPr/>
            </a:lvl8pPr>
            <a:lvl9pPr marL="2743200" indent="0" algn="ctr">
              <a:buNone/>
              <a:defRPr/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8560511-E5C3-4D88-BDFC-C82E16EF9D0F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759080"/>
      </p:ext>
    </p:extLst>
  </p:cSld>
  <p:clrMapOvr>
    <a:masterClrMapping/>
  </p:clrMapOvr>
</p:sldLayout>
</file>

<file path=ppt/slideLayouts/slideLayout45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7CE7F77-A0F4-4A36-A618-9F7DD98B177C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9909399"/>
      </p:ext>
    </p:extLst>
  </p:cSld>
  <p:clrMapOvr>
    <a:masterClrMapping/>
  </p:clrMapOvr>
</p:sldLayout>
</file>

<file path=ppt/slideLayouts/slideLayout45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962379" y="4406505"/>
            <a:ext cx="103632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962379" y="2906316"/>
            <a:ext cx="10363200" cy="1500188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579709-5675-4213-AF2D-321C6E1CDF6F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812044"/>
      </p:ext>
    </p:extLst>
  </p:cSld>
  <p:clrMapOvr>
    <a:masterClrMapping/>
  </p:clrMapOvr>
</p:sldLayout>
</file>

<file path=ppt/slideLayouts/slideLayout45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914400" y="1981200"/>
            <a:ext cx="5046133" cy="41148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231467" y="1981200"/>
            <a:ext cx="5046133" cy="41148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B128A6F-92DE-451A-89E2-7BA8EC88933B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3364985"/>
      </p:ext>
    </p:extLst>
  </p:cSld>
  <p:clrMapOvr>
    <a:masterClrMapping/>
  </p:clrMapOvr>
</p:sldLayout>
</file>

<file path=ppt/slideLayouts/slideLayout45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09600" y="275035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609601" y="1534716"/>
            <a:ext cx="5387623" cy="64055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09601" y="2175272"/>
            <a:ext cx="5387623" cy="3950494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94780" y="1534716"/>
            <a:ext cx="5387621" cy="64055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94780" y="2175272"/>
            <a:ext cx="5387621" cy="3950494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41DFEE0-E393-441C-A430-26CF2910D9C5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7630896"/>
      </p:ext>
    </p:extLst>
  </p:cSld>
  <p:clrMapOvr>
    <a:masterClrMapping/>
  </p:clrMapOvr>
</p:sldLayout>
</file>

<file path=ppt/slideLayouts/slideLayout45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A52DF84-86F7-4039-BE6F-0330B15E1ABB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6880321"/>
      </p:ext>
    </p:extLst>
  </p:cSld>
  <p:clrMapOvr>
    <a:masterClrMapping/>
  </p:clrMapOvr>
</p:sldLayout>
</file>

<file path=ppt/slideLayouts/slideLayout45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CD55D42-A8B1-4895-99DC-06F67268F504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2390391"/>
      </p:ext>
    </p:extLst>
  </p:cSld>
  <p:clrMapOvr>
    <a:masterClrMapping/>
  </p:clrMapOvr>
</p:sldLayout>
</file>

<file path=ppt/slideLayouts/slideLayout45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09600" y="272654"/>
            <a:ext cx="4010379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766736" y="272654"/>
            <a:ext cx="6815665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609600" y="1434704"/>
            <a:ext cx="4010379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3C5FEF3-4E79-4179-8355-170C480B2715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3950656"/>
      </p:ext>
    </p:extLst>
  </p:cSld>
  <p:clrMapOvr>
    <a:masterClrMapping/>
  </p:clrMapOvr>
</p:sldLayout>
</file>

<file path=ppt/slideLayouts/slideLayout46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390423" y="4800600"/>
            <a:ext cx="73152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390423" y="613172"/>
            <a:ext cx="73152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endParaRPr lang="ko-KR" altLang="en-US" noProof="0" smtClean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390423" y="5367338"/>
            <a:ext cx="7315200" cy="8048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D8525A4-1285-4347-AC6B-C6A3903EAA7B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1747214"/>
      </p:ext>
    </p:extLst>
  </p:cSld>
  <p:clrMapOvr>
    <a:masterClrMapping/>
  </p:clrMapOvr>
</p:sldLayout>
</file>

<file path=ppt/slideLayouts/slideLayout46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A72C249-D545-42E3-9147-EF15B43CB82F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4571359"/>
      </p:ext>
    </p:extLst>
  </p:cSld>
  <p:clrMapOvr>
    <a:masterClrMapping/>
  </p:clrMapOvr>
</p:sldLayout>
</file>

<file path=ppt/slideLayouts/slideLayout46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686801" y="609600"/>
            <a:ext cx="2590800" cy="5486400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914401" y="609600"/>
            <a:ext cx="7501467" cy="5486400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3388916-DC56-4CEB-9EAC-DD65A569011B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3405503"/>
      </p:ext>
    </p:extLst>
  </p:cSld>
  <p:clrMapOvr>
    <a:masterClrMapping/>
  </p:clrMapOvr>
</p:sldLayout>
</file>

<file path=ppt/slideLayouts/slideLayout46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914400" y="2130028"/>
            <a:ext cx="10363200" cy="1470422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342900" indent="0" algn="ctr">
              <a:buNone/>
              <a:defRPr/>
            </a:lvl2pPr>
            <a:lvl3pPr marL="685800" indent="0" algn="ctr">
              <a:buNone/>
              <a:defRPr/>
            </a:lvl3pPr>
            <a:lvl4pPr marL="1028700" indent="0" algn="ctr">
              <a:buNone/>
              <a:defRPr/>
            </a:lvl4pPr>
            <a:lvl5pPr marL="1371600" indent="0" algn="ctr">
              <a:buNone/>
              <a:defRPr/>
            </a:lvl5pPr>
            <a:lvl6pPr marL="1714500" indent="0" algn="ctr">
              <a:buNone/>
              <a:defRPr/>
            </a:lvl6pPr>
            <a:lvl7pPr marL="2057400" indent="0" algn="ctr">
              <a:buNone/>
              <a:defRPr/>
            </a:lvl7pPr>
            <a:lvl8pPr marL="2400300" indent="0" algn="ctr">
              <a:buNone/>
              <a:defRPr/>
            </a:lvl8pPr>
            <a:lvl9pPr marL="2743200" indent="0" algn="ctr">
              <a:buNone/>
              <a:defRPr/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8560511-E5C3-4D88-BDFC-C82E16EF9D0F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8854157"/>
      </p:ext>
    </p:extLst>
  </p:cSld>
  <p:clrMapOvr>
    <a:masterClrMapping/>
  </p:clrMapOvr>
</p:sldLayout>
</file>

<file path=ppt/slideLayouts/slideLayout46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7CE7F77-A0F4-4A36-A618-9F7DD98B177C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3086708"/>
      </p:ext>
    </p:extLst>
  </p:cSld>
  <p:clrMapOvr>
    <a:masterClrMapping/>
  </p:clrMapOvr>
</p:sldLayout>
</file>

<file path=ppt/slideLayouts/slideLayout46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962379" y="4406505"/>
            <a:ext cx="103632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962379" y="2906316"/>
            <a:ext cx="10363200" cy="1500188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579709-5675-4213-AF2D-321C6E1CDF6F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4955381"/>
      </p:ext>
    </p:extLst>
  </p:cSld>
  <p:clrMapOvr>
    <a:masterClrMapping/>
  </p:clrMapOvr>
</p:sldLayout>
</file>

<file path=ppt/slideLayouts/slideLayout46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914400" y="1981200"/>
            <a:ext cx="5046133" cy="41148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231467" y="1981200"/>
            <a:ext cx="5046133" cy="41148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B128A6F-92DE-451A-89E2-7BA8EC88933B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6401218"/>
      </p:ext>
    </p:extLst>
  </p:cSld>
  <p:clrMapOvr>
    <a:masterClrMapping/>
  </p:clrMapOvr>
</p:sldLayout>
</file>

<file path=ppt/slideLayouts/slideLayout46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09600" y="275035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609601" y="1534716"/>
            <a:ext cx="5387623" cy="64055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09601" y="2175272"/>
            <a:ext cx="5387623" cy="3950494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94780" y="1534716"/>
            <a:ext cx="5387621" cy="64055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94780" y="2175272"/>
            <a:ext cx="5387621" cy="3950494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41DFEE0-E393-441C-A430-26CF2910D9C5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2793425"/>
      </p:ext>
    </p:extLst>
  </p:cSld>
  <p:clrMapOvr>
    <a:masterClrMapping/>
  </p:clrMapOvr>
</p:sldLayout>
</file>

<file path=ppt/slideLayouts/slideLayout46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A52DF84-86F7-4039-BE6F-0330B15E1ABB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9413634"/>
      </p:ext>
    </p:extLst>
  </p:cSld>
  <p:clrMapOvr>
    <a:masterClrMapping/>
  </p:clrMapOvr>
</p:sldLayout>
</file>

<file path=ppt/slideLayouts/slideLayout46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CD55D42-A8B1-4895-99DC-06F67268F504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4394853"/>
      </p:ext>
    </p:extLst>
  </p:cSld>
  <p:clrMapOvr>
    <a:masterClrMapping/>
  </p:clrMapOvr>
</p:sldLayout>
</file>

<file path=ppt/slideLayouts/slideLayout47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09600" y="272654"/>
            <a:ext cx="4010379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766736" y="272654"/>
            <a:ext cx="6815665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609600" y="1434704"/>
            <a:ext cx="4010379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3C5FEF3-4E79-4179-8355-170C480B2715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9431639"/>
      </p:ext>
    </p:extLst>
  </p:cSld>
  <p:clrMapOvr>
    <a:masterClrMapping/>
  </p:clrMapOvr>
</p:sldLayout>
</file>

<file path=ppt/slideLayouts/slideLayout47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390423" y="4800600"/>
            <a:ext cx="73152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390423" y="613172"/>
            <a:ext cx="73152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endParaRPr lang="ko-KR" altLang="en-US" noProof="0" smtClean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390423" y="5367338"/>
            <a:ext cx="7315200" cy="8048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D8525A4-1285-4347-AC6B-C6A3903EAA7B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2413061"/>
      </p:ext>
    </p:extLst>
  </p:cSld>
  <p:clrMapOvr>
    <a:masterClrMapping/>
  </p:clrMapOvr>
</p:sldLayout>
</file>

<file path=ppt/slideLayouts/slideLayout47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A72C249-D545-42E3-9147-EF15B43CB82F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2189292"/>
      </p:ext>
    </p:extLst>
  </p:cSld>
  <p:clrMapOvr>
    <a:masterClrMapping/>
  </p:clrMapOvr>
</p:sldLayout>
</file>

<file path=ppt/slideLayouts/slideLayout47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686801" y="609600"/>
            <a:ext cx="2590800" cy="5486400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914401" y="609600"/>
            <a:ext cx="7501467" cy="5486400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3388916-DC56-4CEB-9EAC-DD65A569011B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2423262"/>
      </p:ext>
    </p:extLst>
  </p:cSld>
  <p:clrMapOvr>
    <a:masterClrMapping/>
  </p:clrMapOvr>
</p:sldLayout>
</file>

<file path=ppt/slideLayouts/slideLayout47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914400" y="2130028"/>
            <a:ext cx="10363200" cy="1470422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342900" indent="0" algn="ctr">
              <a:buNone/>
              <a:defRPr/>
            </a:lvl2pPr>
            <a:lvl3pPr marL="685800" indent="0" algn="ctr">
              <a:buNone/>
              <a:defRPr/>
            </a:lvl3pPr>
            <a:lvl4pPr marL="1028700" indent="0" algn="ctr">
              <a:buNone/>
              <a:defRPr/>
            </a:lvl4pPr>
            <a:lvl5pPr marL="1371600" indent="0" algn="ctr">
              <a:buNone/>
              <a:defRPr/>
            </a:lvl5pPr>
            <a:lvl6pPr marL="1714500" indent="0" algn="ctr">
              <a:buNone/>
              <a:defRPr/>
            </a:lvl6pPr>
            <a:lvl7pPr marL="2057400" indent="0" algn="ctr">
              <a:buNone/>
              <a:defRPr/>
            </a:lvl7pPr>
            <a:lvl8pPr marL="2400300" indent="0" algn="ctr">
              <a:buNone/>
              <a:defRPr/>
            </a:lvl8pPr>
            <a:lvl9pPr marL="2743200" indent="0" algn="ctr">
              <a:buNone/>
              <a:defRPr/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8560511-E5C3-4D88-BDFC-C82E16EF9D0F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5959375"/>
      </p:ext>
    </p:extLst>
  </p:cSld>
  <p:clrMapOvr>
    <a:masterClrMapping/>
  </p:clrMapOvr>
</p:sldLayout>
</file>

<file path=ppt/slideLayouts/slideLayout47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7CE7F77-A0F4-4A36-A618-9F7DD98B177C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2813691"/>
      </p:ext>
    </p:extLst>
  </p:cSld>
  <p:clrMapOvr>
    <a:masterClrMapping/>
  </p:clrMapOvr>
</p:sldLayout>
</file>

<file path=ppt/slideLayouts/slideLayout47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962379" y="4406505"/>
            <a:ext cx="103632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962379" y="2906316"/>
            <a:ext cx="10363200" cy="1500188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579709-5675-4213-AF2D-321C6E1CDF6F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6681580"/>
      </p:ext>
    </p:extLst>
  </p:cSld>
  <p:clrMapOvr>
    <a:masterClrMapping/>
  </p:clrMapOvr>
</p:sldLayout>
</file>

<file path=ppt/slideLayouts/slideLayout47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914400" y="1981200"/>
            <a:ext cx="5046133" cy="41148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231467" y="1981200"/>
            <a:ext cx="5046133" cy="41148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B128A6F-92DE-451A-89E2-7BA8EC88933B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4638712"/>
      </p:ext>
    </p:extLst>
  </p:cSld>
  <p:clrMapOvr>
    <a:masterClrMapping/>
  </p:clrMapOvr>
</p:sldLayout>
</file>

<file path=ppt/slideLayouts/slideLayout47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09600" y="275035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609601" y="1534716"/>
            <a:ext cx="5387623" cy="64055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09601" y="2175272"/>
            <a:ext cx="5387623" cy="3950494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94780" y="1534716"/>
            <a:ext cx="5387621" cy="64055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94780" y="2175272"/>
            <a:ext cx="5387621" cy="3950494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41DFEE0-E393-441C-A430-26CF2910D9C5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3499089"/>
      </p:ext>
    </p:extLst>
  </p:cSld>
  <p:clrMapOvr>
    <a:masterClrMapping/>
  </p:clrMapOvr>
</p:sldLayout>
</file>

<file path=ppt/slideLayouts/slideLayout47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A52DF84-86F7-4039-BE6F-0330B15E1ABB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2555170"/>
      </p:ext>
    </p:extLst>
  </p:cSld>
  <p:clrMapOvr>
    <a:masterClrMapping/>
  </p:clrMapOvr>
</p:sldLayout>
</file>

<file path=ppt/slideLayouts/slideLayout48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CD55D42-A8B1-4895-99DC-06F67268F504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3510856"/>
      </p:ext>
    </p:extLst>
  </p:cSld>
  <p:clrMapOvr>
    <a:masterClrMapping/>
  </p:clrMapOvr>
</p:sldLayout>
</file>

<file path=ppt/slideLayouts/slideLayout48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09600" y="272654"/>
            <a:ext cx="4010379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766736" y="272654"/>
            <a:ext cx="6815665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609600" y="1434704"/>
            <a:ext cx="4010379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3C5FEF3-4E79-4179-8355-170C480B2715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4288963"/>
      </p:ext>
    </p:extLst>
  </p:cSld>
  <p:clrMapOvr>
    <a:masterClrMapping/>
  </p:clrMapOvr>
</p:sldLayout>
</file>

<file path=ppt/slideLayouts/slideLayout48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390423" y="4800600"/>
            <a:ext cx="73152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390423" y="613172"/>
            <a:ext cx="73152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endParaRPr lang="ko-KR" altLang="en-US" noProof="0" smtClean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390423" y="5367338"/>
            <a:ext cx="7315200" cy="8048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D8525A4-1285-4347-AC6B-C6A3903EAA7B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7318962"/>
      </p:ext>
    </p:extLst>
  </p:cSld>
  <p:clrMapOvr>
    <a:masterClrMapping/>
  </p:clrMapOvr>
</p:sldLayout>
</file>

<file path=ppt/slideLayouts/slideLayout48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A72C249-D545-42E3-9147-EF15B43CB82F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1033145"/>
      </p:ext>
    </p:extLst>
  </p:cSld>
  <p:clrMapOvr>
    <a:masterClrMapping/>
  </p:clrMapOvr>
</p:sldLayout>
</file>

<file path=ppt/slideLayouts/slideLayout48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686801" y="609600"/>
            <a:ext cx="2590800" cy="5486400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914401" y="609600"/>
            <a:ext cx="7501467" cy="5486400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3388916-DC56-4CEB-9EAC-DD65A569011B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6897767"/>
      </p:ext>
    </p:extLst>
  </p:cSld>
  <p:clrMapOvr>
    <a:masterClrMapping/>
  </p:clrMapOvr>
</p:sldLayout>
</file>

<file path=ppt/slideLayouts/slideLayout48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914400" y="2130028"/>
            <a:ext cx="10363200" cy="1470422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342900" indent="0" algn="ctr">
              <a:buNone/>
              <a:defRPr/>
            </a:lvl2pPr>
            <a:lvl3pPr marL="685800" indent="0" algn="ctr">
              <a:buNone/>
              <a:defRPr/>
            </a:lvl3pPr>
            <a:lvl4pPr marL="1028700" indent="0" algn="ctr">
              <a:buNone/>
              <a:defRPr/>
            </a:lvl4pPr>
            <a:lvl5pPr marL="1371600" indent="0" algn="ctr">
              <a:buNone/>
              <a:defRPr/>
            </a:lvl5pPr>
            <a:lvl6pPr marL="1714500" indent="0" algn="ctr">
              <a:buNone/>
              <a:defRPr/>
            </a:lvl6pPr>
            <a:lvl7pPr marL="2057400" indent="0" algn="ctr">
              <a:buNone/>
              <a:defRPr/>
            </a:lvl7pPr>
            <a:lvl8pPr marL="2400300" indent="0" algn="ctr">
              <a:buNone/>
              <a:defRPr/>
            </a:lvl8pPr>
            <a:lvl9pPr marL="2743200" indent="0" algn="ctr">
              <a:buNone/>
              <a:defRPr/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8560511-E5C3-4D88-BDFC-C82E16EF9D0F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828704"/>
      </p:ext>
    </p:extLst>
  </p:cSld>
  <p:clrMapOvr>
    <a:masterClrMapping/>
  </p:clrMapOvr>
</p:sldLayout>
</file>

<file path=ppt/slideLayouts/slideLayout48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7CE7F77-A0F4-4A36-A618-9F7DD98B177C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3183751"/>
      </p:ext>
    </p:extLst>
  </p:cSld>
  <p:clrMapOvr>
    <a:masterClrMapping/>
  </p:clrMapOvr>
</p:sldLayout>
</file>

<file path=ppt/slideLayouts/slideLayout48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962379" y="4406505"/>
            <a:ext cx="103632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962379" y="2906316"/>
            <a:ext cx="10363200" cy="1500188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579709-5675-4213-AF2D-321C6E1CDF6F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7703082"/>
      </p:ext>
    </p:extLst>
  </p:cSld>
  <p:clrMapOvr>
    <a:masterClrMapping/>
  </p:clrMapOvr>
</p:sldLayout>
</file>

<file path=ppt/slideLayouts/slideLayout48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914400" y="1981200"/>
            <a:ext cx="5046133" cy="41148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231467" y="1981200"/>
            <a:ext cx="5046133" cy="41148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B128A6F-92DE-451A-89E2-7BA8EC88933B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7852980"/>
      </p:ext>
    </p:extLst>
  </p:cSld>
  <p:clrMapOvr>
    <a:masterClrMapping/>
  </p:clrMapOvr>
</p:sldLayout>
</file>

<file path=ppt/slideLayouts/slideLayout48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09600" y="275035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609601" y="1534716"/>
            <a:ext cx="5387623" cy="64055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09601" y="2175272"/>
            <a:ext cx="5387623" cy="3950494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94780" y="1534716"/>
            <a:ext cx="5387621" cy="64055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94780" y="2175272"/>
            <a:ext cx="5387621" cy="3950494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41DFEE0-E393-441C-A430-26CF2910D9C5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2903353"/>
      </p:ext>
    </p:extLst>
  </p:cSld>
  <p:clrMapOvr>
    <a:masterClrMapping/>
  </p:clrMapOvr>
</p:sldLayout>
</file>

<file path=ppt/slideLayouts/slideLayout49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A52DF84-86F7-4039-BE6F-0330B15E1ABB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0068383"/>
      </p:ext>
    </p:extLst>
  </p:cSld>
  <p:clrMapOvr>
    <a:masterClrMapping/>
  </p:clrMapOvr>
</p:sldLayout>
</file>

<file path=ppt/slideLayouts/slideLayout49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CD55D42-A8B1-4895-99DC-06F67268F504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4625926"/>
      </p:ext>
    </p:extLst>
  </p:cSld>
  <p:clrMapOvr>
    <a:masterClrMapping/>
  </p:clrMapOvr>
</p:sldLayout>
</file>

<file path=ppt/slideLayouts/slideLayout49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09600" y="272654"/>
            <a:ext cx="4010379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766736" y="272654"/>
            <a:ext cx="6815665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609600" y="1434704"/>
            <a:ext cx="4010379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3C5FEF3-4E79-4179-8355-170C480B2715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5209336"/>
      </p:ext>
    </p:extLst>
  </p:cSld>
  <p:clrMapOvr>
    <a:masterClrMapping/>
  </p:clrMapOvr>
</p:sldLayout>
</file>

<file path=ppt/slideLayouts/slideLayout49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390423" y="4800600"/>
            <a:ext cx="73152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390423" y="613172"/>
            <a:ext cx="73152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endParaRPr lang="ko-KR" altLang="en-US" noProof="0" smtClean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390423" y="5367338"/>
            <a:ext cx="7315200" cy="8048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D8525A4-1285-4347-AC6B-C6A3903EAA7B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7630476"/>
      </p:ext>
    </p:extLst>
  </p:cSld>
  <p:clrMapOvr>
    <a:masterClrMapping/>
  </p:clrMapOvr>
</p:sldLayout>
</file>

<file path=ppt/slideLayouts/slideLayout49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A72C249-D545-42E3-9147-EF15B43CB82F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7692597"/>
      </p:ext>
    </p:extLst>
  </p:cSld>
  <p:clrMapOvr>
    <a:masterClrMapping/>
  </p:clrMapOvr>
</p:sldLayout>
</file>

<file path=ppt/slideLayouts/slideLayout49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686801" y="609600"/>
            <a:ext cx="2590800" cy="5486400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914401" y="609600"/>
            <a:ext cx="7501467" cy="5486400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3388916-DC56-4CEB-9EAC-DD65A569011B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398086"/>
      </p:ext>
    </p:extLst>
  </p:cSld>
  <p:clrMapOvr>
    <a:masterClrMapping/>
  </p:clrMapOvr>
</p:sldLayout>
</file>

<file path=ppt/slideLayouts/slideLayout49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914400" y="2130028"/>
            <a:ext cx="10363200" cy="1470422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342900" indent="0" algn="ctr">
              <a:buNone/>
              <a:defRPr/>
            </a:lvl2pPr>
            <a:lvl3pPr marL="685800" indent="0" algn="ctr">
              <a:buNone/>
              <a:defRPr/>
            </a:lvl3pPr>
            <a:lvl4pPr marL="1028700" indent="0" algn="ctr">
              <a:buNone/>
              <a:defRPr/>
            </a:lvl4pPr>
            <a:lvl5pPr marL="1371600" indent="0" algn="ctr">
              <a:buNone/>
              <a:defRPr/>
            </a:lvl5pPr>
            <a:lvl6pPr marL="1714500" indent="0" algn="ctr">
              <a:buNone/>
              <a:defRPr/>
            </a:lvl6pPr>
            <a:lvl7pPr marL="2057400" indent="0" algn="ctr">
              <a:buNone/>
              <a:defRPr/>
            </a:lvl7pPr>
            <a:lvl8pPr marL="2400300" indent="0" algn="ctr">
              <a:buNone/>
              <a:defRPr/>
            </a:lvl8pPr>
            <a:lvl9pPr marL="2743200" indent="0" algn="ctr">
              <a:buNone/>
              <a:defRPr/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8560511-E5C3-4D88-BDFC-C82E16EF9D0F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7485979"/>
      </p:ext>
    </p:extLst>
  </p:cSld>
  <p:clrMapOvr>
    <a:masterClrMapping/>
  </p:clrMapOvr>
</p:sldLayout>
</file>

<file path=ppt/slideLayouts/slideLayout49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7CE7F77-A0F4-4A36-A618-9F7DD98B177C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7554870"/>
      </p:ext>
    </p:extLst>
  </p:cSld>
  <p:clrMapOvr>
    <a:masterClrMapping/>
  </p:clrMapOvr>
</p:sldLayout>
</file>

<file path=ppt/slideLayouts/slideLayout49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962379" y="4406505"/>
            <a:ext cx="103632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962379" y="2906316"/>
            <a:ext cx="10363200" cy="1500188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579709-5675-4213-AF2D-321C6E1CDF6F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8016718"/>
      </p:ext>
    </p:extLst>
  </p:cSld>
  <p:clrMapOvr>
    <a:masterClrMapping/>
  </p:clrMapOvr>
</p:sldLayout>
</file>

<file path=ppt/slideLayouts/slideLayout49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914400" y="1981200"/>
            <a:ext cx="5046133" cy="41148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231467" y="1981200"/>
            <a:ext cx="5046133" cy="41148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B128A6F-92DE-451A-89E2-7BA8EC88933B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2655051"/>
      </p:ext>
    </p:extLst>
  </p:cSld>
  <p:clrMapOvr>
    <a:masterClrMapping/>
  </p:clrMapOvr>
</p:sldLayout>
</file>

<file path=ppt/slideLayouts/slideLayout50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09600" y="275035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609601" y="1534716"/>
            <a:ext cx="5387623" cy="64055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09601" y="2175272"/>
            <a:ext cx="5387623" cy="3950494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94780" y="1534716"/>
            <a:ext cx="5387621" cy="64055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94780" y="2175272"/>
            <a:ext cx="5387621" cy="3950494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41DFEE0-E393-441C-A430-26CF2910D9C5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3746931"/>
      </p:ext>
    </p:extLst>
  </p:cSld>
  <p:clrMapOvr>
    <a:masterClrMapping/>
  </p:clrMapOvr>
</p:sldLayout>
</file>

<file path=ppt/slideLayouts/slideLayout50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A52DF84-86F7-4039-BE6F-0330B15E1ABB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6079017"/>
      </p:ext>
    </p:extLst>
  </p:cSld>
  <p:clrMapOvr>
    <a:masterClrMapping/>
  </p:clrMapOvr>
</p:sldLayout>
</file>

<file path=ppt/slideLayouts/slideLayout50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CD55D42-A8B1-4895-99DC-06F67268F504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3837104"/>
      </p:ext>
    </p:extLst>
  </p:cSld>
  <p:clrMapOvr>
    <a:masterClrMapping/>
  </p:clrMapOvr>
</p:sldLayout>
</file>

<file path=ppt/slideLayouts/slideLayout50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09600" y="272654"/>
            <a:ext cx="4010379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766736" y="272654"/>
            <a:ext cx="6815665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609600" y="1434704"/>
            <a:ext cx="4010379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3C5FEF3-4E79-4179-8355-170C480B2715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1867161"/>
      </p:ext>
    </p:extLst>
  </p:cSld>
  <p:clrMapOvr>
    <a:masterClrMapping/>
  </p:clrMapOvr>
</p:sldLayout>
</file>

<file path=ppt/slideLayouts/slideLayout50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390423" y="4800600"/>
            <a:ext cx="73152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390423" y="613172"/>
            <a:ext cx="73152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endParaRPr lang="ko-KR" altLang="en-US" noProof="0" smtClean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390423" y="5367338"/>
            <a:ext cx="7315200" cy="8048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D8525A4-1285-4347-AC6B-C6A3903EAA7B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6850612"/>
      </p:ext>
    </p:extLst>
  </p:cSld>
  <p:clrMapOvr>
    <a:masterClrMapping/>
  </p:clrMapOvr>
</p:sldLayout>
</file>

<file path=ppt/slideLayouts/slideLayout50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A72C249-D545-42E3-9147-EF15B43CB82F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2327742"/>
      </p:ext>
    </p:extLst>
  </p:cSld>
  <p:clrMapOvr>
    <a:masterClrMapping/>
  </p:clrMapOvr>
</p:sldLayout>
</file>

<file path=ppt/slideLayouts/slideLayout50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686801" y="609600"/>
            <a:ext cx="2590800" cy="5486400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914401" y="609600"/>
            <a:ext cx="7501467" cy="5486400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3388916-DC56-4CEB-9EAC-DD65A569011B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7643324"/>
      </p:ext>
    </p:extLst>
  </p:cSld>
  <p:clrMapOvr>
    <a:masterClrMapping/>
  </p:clrMapOvr>
</p:sldLayout>
</file>

<file path=ppt/slideLayouts/slideLayout50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914400" y="2130028"/>
            <a:ext cx="10363200" cy="1470422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342900" indent="0" algn="ctr">
              <a:buNone/>
              <a:defRPr/>
            </a:lvl2pPr>
            <a:lvl3pPr marL="685800" indent="0" algn="ctr">
              <a:buNone/>
              <a:defRPr/>
            </a:lvl3pPr>
            <a:lvl4pPr marL="1028700" indent="0" algn="ctr">
              <a:buNone/>
              <a:defRPr/>
            </a:lvl4pPr>
            <a:lvl5pPr marL="1371600" indent="0" algn="ctr">
              <a:buNone/>
              <a:defRPr/>
            </a:lvl5pPr>
            <a:lvl6pPr marL="1714500" indent="0" algn="ctr">
              <a:buNone/>
              <a:defRPr/>
            </a:lvl6pPr>
            <a:lvl7pPr marL="2057400" indent="0" algn="ctr">
              <a:buNone/>
              <a:defRPr/>
            </a:lvl7pPr>
            <a:lvl8pPr marL="2400300" indent="0" algn="ctr">
              <a:buNone/>
              <a:defRPr/>
            </a:lvl8pPr>
            <a:lvl9pPr marL="2743200" indent="0" algn="ctr">
              <a:buNone/>
              <a:defRPr/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8560511-E5C3-4D88-BDFC-C82E16EF9D0F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5812889"/>
      </p:ext>
    </p:extLst>
  </p:cSld>
  <p:clrMapOvr>
    <a:masterClrMapping/>
  </p:clrMapOvr>
</p:sldLayout>
</file>

<file path=ppt/slideLayouts/slideLayout50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7CE7F77-A0F4-4A36-A618-9F7DD98B177C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7612473"/>
      </p:ext>
    </p:extLst>
  </p:cSld>
  <p:clrMapOvr>
    <a:masterClrMapping/>
  </p:clrMapOvr>
</p:sldLayout>
</file>

<file path=ppt/slideLayouts/slideLayout50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962379" y="4406505"/>
            <a:ext cx="103632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962379" y="2906316"/>
            <a:ext cx="10363200" cy="1500188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579709-5675-4213-AF2D-321C6E1CDF6F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3337836"/>
      </p:ext>
    </p:extLst>
  </p:cSld>
  <p:clrMapOvr>
    <a:masterClrMapping/>
  </p:clrMapOvr>
</p:sldLayout>
</file>

<file path=ppt/slideLayouts/slideLayout5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914400" y="1981200"/>
            <a:ext cx="5046133" cy="41148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231467" y="1981200"/>
            <a:ext cx="5046133" cy="41148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B128A6F-92DE-451A-89E2-7BA8EC88933B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3740189"/>
      </p:ext>
    </p:extLst>
  </p:cSld>
  <p:clrMapOvr>
    <a:masterClrMapping/>
  </p:clrMapOvr>
</p:sldLayout>
</file>

<file path=ppt/slideLayouts/slideLayout51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09600" y="275035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609601" y="1534716"/>
            <a:ext cx="5387623" cy="64055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09601" y="2175272"/>
            <a:ext cx="5387623" cy="3950494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94780" y="1534716"/>
            <a:ext cx="5387621" cy="64055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94780" y="2175272"/>
            <a:ext cx="5387621" cy="3950494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41DFEE0-E393-441C-A430-26CF2910D9C5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8013223"/>
      </p:ext>
    </p:extLst>
  </p:cSld>
  <p:clrMapOvr>
    <a:masterClrMapping/>
  </p:clrMapOvr>
</p:sldLayout>
</file>

<file path=ppt/slideLayouts/slideLayout5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A52DF84-86F7-4039-BE6F-0330B15E1ABB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8395570"/>
      </p:ext>
    </p:extLst>
  </p:cSld>
  <p:clrMapOvr>
    <a:masterClrMapping/>
  </p:clrMapOvr>
</p:sldLayout>
</file>

<file path=ppt/slideLayouts/slideLayout5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CD55D42-A8B1-4895-99DC-06F67268F504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1590597"/>
      </p:ext>
    </p:extLst>
  </p:cSld>
  <p:clrMapOvr>
    <a:masterClrMapping/>
  </p:clrMapOvr>
</p:sldLayout>
</file>

<file path=ppt/slideLayouts/slideLayout51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09600" y="272654"/>
            <a:ext cx="4010379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766736" y="272654"/>
            <a:ext cx="6815665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609600" y="1434704"/>
            <a:ext cx="4010379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3C5FEF3-4E79-4179-8355-170C480B2715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9007185"/>
      </p:ext>
    </p:extLst>
  </p:cSld>
  <p:clrMapOvr>
    <a:masterClrMapping/>
  </p:clrMapOvr>
</p:sldLayout>
</file>

<file path=ppt/slideLayouts/slideLayout51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390423" y="4800600"/>
            <a:ext cx="73152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390423" y="613172"/>
            <a:ext cx="73152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endParaRPr lang="ko-KR" altLang="en-US" noProof="0" smtClean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390423" y="5367338"/>
            <a:ext cx="7315200" cy="8048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D8525A4-1285-4347-AC6B-C6A3903EAA7B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1401160"/>
      </p:ext>
    </p:extLst>
  </p:cSld>
  <p:clrMapOvr>
    <a:masterClrMapping/>
  </p:clrMapOvr>
</p:sldLayout>
</file>

<file path=ppt/slideLayouts/slideLayout5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A72C249-D545-42E3-9147-EF15B43CB82F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3258934"/>
      </p:ext>
    </p:extLst>
  </p:cSld>
  <p:clrMapOvr>
    <a:masterClrMapping/>
  </p:clrMapOvr>
</p:sldLayout>
</file>

<file path=ppt/slideLayouts/slideLayout5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686801" y="609600"/>
            <a:ext cx="2590800" cy="5486400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914401" y="609600"/>
            <a:ext cx="7501467" cy="5486400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3388916-DC56-4CEB-9EAC-DD65A569011B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9299442"/>
      </p:ext>
    </p:extLst>
  </p:cSld>
  <p:clrMapOvr>
    <a:masterClrMapping/>
  </p:clrMapOvr>
</p:sldLayout>
</file>

<file path=ppt/slideLayouts/slideLayout5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914400" y="2130028"/>
            <a:ext cx="10363200" cy="1470422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342900" indent="0" algn="ctr">
              <a:buNone/>
              <a:defRPr/>
            </a:lvl2pPr>
            <a:lvl3pPr marL="685800" indent="0" algn="ctr">
              <a:buNone/>
              <a:defRPr/>
            </a:lvl3pPr>
            <a:lvl4pPr marL="1028700" indent="0" algn="ctr">
              <a:buNone/>
              <a:defRPr/>
            </a:lvl4pPr>
            <a:lvl5pPr marL="1371600" indent="0" algn="ctr">
              <a:buNone/>
              <a:defRPr/>
            </a:lvl5pPr>
            <a:lvl6pPr marL="1714500" indent="0" algn="ctr">
              <a:buNone/>
              <a:defRPr/>
            </a:lvl6pPr>
            <a:lvl7pPr marL="2057400" indent="0" algn="ctr">
              <a:buNone/>
              <a:defRPr/>
            </a:lvl7pPr>
            <a:lvl8pPr marL="2400300" indent="0" algn="ctr">
              <a:buNone/>
              <a:defRPr/>
            </a:lvl8pPr>
            <a:lvl9pPr marL="2743200" indent="0" algn="ctr">
              <a:buNone/>
              <a:defRPr/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8560511-E5C3-4D88-BDFC-C82E16EF9D0F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9531500"/>
      </p:ext>
    </p:extLst>
  </p:cSld>
  <p:clrMapOvr>
    <a:masterClrMapping/>
  </p:clrMapOvr>
</p:sldLayout>
</file>

<file path=ppt/slideLayouts/slideLayout5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7CE7F77-A0F4-4A36-A618-9F7DD98B177C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8273264"/>
      </p:ext>
    </p:extLst>
  </p:cSld>
  <p:clrMapOvr>
    <a:masterClrMapping/>
  </p:clrMapOvr>
</p:sldLayout>
</file>

<file path=ppt/slideLayouts/slideLayout5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962379" y="4406505"/>
            <a:ext cx="103632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962379" y="2906316"/>
            <a:ext cx="10363200" cy="1500188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579709-5675-4213-AF2D-321C6E1CDF6F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4728448"/>
      </p:ext>
    </p:extLst>
  </p:cSld>
  <p:clrMapOvr>
    <a:masterClrMapping/>
  </p:clrMapOvr>
</p:sldLayout>
</file>

<file path=ppt/slideLayouts/slideLayout5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914400" y="1981200"/>
            <a:ext cx="5046133" cy="41148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231467" y="1981200"/>
            <a:ext cx="5046133" cy="41148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B128A6F-92DE-451A-89E2-7BA8EC88933B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9038841"/>
      </p:ext>
    </p:extLst>
  </p:cSld>
  <p:clrMapOvr>
    <a:masterClrMapping/>
  </p:clrMapOvr>
</p:sldLayout>
</file>

<file path=ppt/slideLayouts/slideLayout52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09600" y="275035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609601" y="1534716"/>
            <a:ext cx="5387623" cy="64055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09601" y="2175272"/>
            <a:ext cx="5387623" cy="3950494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94780" y="1534716"/>
            <a:ext cx="5387621" cy="64055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94780" y="2175272"/>
            <a:ext cx="5387621" cy="3950494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41DFEE0-E393-441C-A430-26CF2910D9C5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8443218"/>
      </p:ext>
    </p:extLst>
  </p:cSld>
  <p:clrMapOvr>
    <a:masterClrMapping/>
  </p:clrMapOvr>
</p:sldLayout>
</file>

<file path=ppt/slideLayouts/slideLayout5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A52DF84-86F7-4039-BE6F-0330B15E1ABB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9009271"/>
      </p:ext>
    </p:extLst>
  </p:cSld>
  <p:clrMapOvr>
    <a:masterClrMapping/>
  </p:clrMapOvr>
</p:sldLayout>
</file>

<file path=ppt/slideLayouts/slideLayout5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CD55D42-A8B1-4895-99DC-06F67268F504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81599"/>
      </p:ext>
    </p:extLst>
  </p:cSld>
  <p:clrMapOvr>
    <a:masterClrMapping/>
  </p:clrMapOvr>
</p:sldLayout>
</file>

<file path=ppt/slideLayouts/slideLayout52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09600" y="272654"/>
            <a:ext cx="4010379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766736" y="272654"/>
            <a:ext cx="6815665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609600" y="1434704"/>
            <a:ext cx="4010379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3C5FEF3-4E79-4179-8355-170C480B2715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7173537"/>
      </p:ext>
    </p:extLst>
  </p:cSld>
  <p:clrMapOvr>
    <a:masterClrMapping/>
  </p:clrMapOvr>
</p:sldLayout>
</file>

<file path=ppt/slideLayouts/slideLayout52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390423" y="4800600"/>
            <a:ext cx="73152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390423" y="613172"/>
            <a:ext cx="73152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endParaRPr lang="ko-KR" altLang="en-US" noProof="0" smtClean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390423" y="5367338"/>
            <a:ext cx="7315200" cy="8048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D8525A4-1285-4347-AC6B-C6A3903EAA7B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8164670"/>
      </p:ext>
    </p:extLst>
  </p:cSld>
  <p:clrMapOvr>
    <a:masterClrMapping/>
  </p:clrMapOvr>
</p:sldLayout>
</file>

<file path=ppt/slideLayouts/slideLayout5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A72C249-D545-42E3-9147-EF15B43CB82F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9473793"/>
      </p:ext>
    </p:extLst>
  </p:cSld>
  <p:clrMapOvr>
    <a:masterClrMapping/>
  </p:clrMapOvr>
</p:sldLayout>
</file>

<file path=ppt/slideLayouts/slideLayout5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686801" y="609600"/>
            <a:ext cx="2590800" cy="5486400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914401" y="609600"/>
            <a:ext cx="7501467" cy="5486400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3388916-DC56-4CEB-9EAC-DD65A569011B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0227386"/>
      </p:ext>
    </p:extLst>
  </p:cSld>
  <p:clrMapOvr>
    <a:masterClrMapping/>
  </p:clrMapOvr>
</p:sldLayout>
</file>

<file path=ppt/slideLayouts/slideLayout5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914400" y="2130028"/>
            <a:ext cx="10363200" cy="1470422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342900" indent="0" algn="ctr">
              <a:buNone/>
              <a:defRPr/>
            </a:lvl2pPr>
            <a:lvl3pPr marL="685800" indent="0" algn="ctr">
              <a:buNone/>
              <a:defRPr/>
            </a:lvl3pPr>
            <a:lvl4pPr marL="1028700" indent="0" algn="ctr">
              <a:buNone/>
              <a:defRPr/>
            </a:lvl4pPr>
            <a:lvl5pPr marL="1371600" indent="0" algn="ctr">
              <a:buNone/>
              <a:defRPr/>
            </a:lvl5pPr>
            <a:lvl6pPr marL="1714500" indent="0" algn="ctr">
              <a:buNone/>
              <a:defRPr/>
            </a:lvl6pPr>
            <a:lvl7pPr marL="2057400" indent="0" algn="ctr">
              <a:buNone/>
              <a:defRPr/>
            </a:lvl7pPr>
            <a:lvl8pPr marL="2400300" indent="0" algn="ctr">
              <a:buNone/>
              <a:defRPr/>
            </a:lvl8pPr>
            <a:lvl9pPr marL="2743200" indent="0" algn="ctr">
              <a:buNone/>
              <a:defRPr/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8560511-E5C3-4D88-BDFC-C82E16EF9D0F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1820524"/>
      </p:ext>
    </p:extLst>
  </p:cSld>
  <p:clrMapOvr>
    <a:masterClrMapping/>
  </p:clrMapOvr>
</p:sldLayout>
</file>

<file path=ppt/slideLayouts/slideLayout53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7CE7F77-A0F4-4A36-A618-9F7DD98B177C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1994103"/>
      </p:ext>
    </p:extLst>
  </p:cSld>
  <p:clrMapOvr>
    <a:masterClrMapping/>
  </p:clrMapOvr>
</p:sldLayout>
</file>

<file path=ppt/slideLayouts/slideLayout5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962379" y="4406505"/>
            <a:ext cx="103632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962379" y="2906316"/>
            <a:ext cx="10363200" cy="1500188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579709-5675-4213-AF2D-321C6E1CDF6F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4978797"/>
      </p:ext>
    </p:extLst>
  </p:cSld>
  <p:clrMapOvr>
    <a:masterClrMapping/>
  </p:clrMapOvr>
</p:sldLayout>
</file>

<file path=ppt/slideLayouts/slideLayout53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914400" y="1981200"/>
            <a:ext cx="5046133" cy="41148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231467" y="1981200"/>
            <a:ext cx="5046133" cy="41148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B128A6F-92DE-451A-89E2-7BA8EC88933B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4767056"/>
      </p:ext>
    </p:extLst>
  </p:cSld>
  <p:clrMapOvr>
    <a:masterClrMapping/>
  </p:clrMapOvr>
</p:sldLayout>
</file>

<file path=ppt/slideLayouts/slideLayout53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09600" y="275035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609601" y="1534716"/>
            <a:ext cx="5387623" cy="64055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09601" y="2175272"/>
            <a:ext cx="5387623" cy="3950494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94780" y="1534716"/>
            <a:ext cx="5387621" cy="64055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94780" y="2175272"/>
            <a:ext cx="5387621" cy="3950494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41DFEE0-E393-441C-A430-26CF2910D9C5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9713553"/>
      </p:ext>
    </p:extLst>
  </p:cSld>
  <p:clrMapOvr>
    <a:masterClrMapping/>
  </p:clrMapOvr>
</p:sldLayout>
</file>

<file path=ppt/slideLayouts/slideLayout5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A52DF84-86F7-4039-BE6F-0330B15E1ABB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306024"/>
      </p:ext>
    </p:extLst>
  </p:cSld>
  <p:clrMapOvr>
    <a:masterClrMapping/>
  </p:clrMapOvr>
</p:sldLayout>
</file>

<file path=ppt/slideLayouts/slideLayout53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CD55D42-A8B1-4895-99DC-06F67268F504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7339267"/>
      </p:ext>
    </p:extLst>
  </p:cSld>
  <p:clrMapOvr>
    <a:masterClrMapping/>
  </p:clrMapOvr>
</p:sldLayout>
</file>

<file path=ppt/slideLayouts/slideLayout53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09600" y="272654"/>
            <a:ext cx="4010379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766736" y="272654"/>
            <a:ext cx="6815665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609600" y="1434704"/>
            <a:ext cx="4010379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3C5FEF3-4E79-4179-8355-170C480B2715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7651025"/>
      </p:ext>
    </p:extLst>
  </p:cSld>
  <p:clrMapOvr>
    <a:masterClrMapping/>
  </p:clrMapOvr>
</p:sldLayout>
</file>

<file path=ppt/slideLayouts/slideLayout53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390423" y="4800600"/>
            <a:ext cx="73152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390423" y="613172"/>
            <a:ext cx="73152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endParaRPr lang="ko-KR" altLang="en-US" noProof="0" smtClean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390423" y="5367338"/>
            <a:ext cx="7315200" cy="8048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D8525A4-1285-4347-AC6B-C6A3903EAA7B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5537172"/>
      </p:ext>
    </p:extLst>
  </p:cSld>
  <p:clrMapOvr>
    <a:masterClrMapping/>
  </p:clrMapOvr>
</p:sldLayout>
</file>

<file path=ppt/slideLayouts/slideLayout53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A72C249-D545-42E3-9147-EF15B43CB82F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6586253"/>
      </p:ext>
    </p:extLst>
  </p:cSld>
  <p:clrMapOvr>
    <a:masterClrMapping/>
  </p:clrMapOvr>
</p:sldLayout>
</file>

<file path=ppt/slideLayouts/slideLayout53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686801" y="609600"/>
            <a:ext cx="2590800" cy="5486400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914401" y="609600"/>
            <a:ext cx="7501467" cy="5486400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3388916-DC56-4CEB-9EAC-DD65A569011B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0508379"/>
      </p:ext>
    </p:extLst>
  </p:cSld>
  <p:clrMapOvr>
    <a:masterClrMapping/>
  </p:clrMapOvr>
</p:sldLayout>
</file>

<file path=ppt/slideLayouts/slideLayout5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914400" y="2130028"/>
            <a:ext cx="10363200" cy="1470422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342900" indent="0" algn="ctr">
              <a:buNone/>
              <a:defRPr/>
            </a:lvl2pPr>
            <a:lvl3pPr marL="685800" indent="0" algn="ctr">
              <a:buNone/>
              <a:defRPr/>
            </a:lvl3pPr>
            <a:lvl4pPr marL="1028700" indent="0" algn="ctr">
              <a:buNone/>
              <a:defRPr/>
            </a:lvl4pPr>
            <a:lvl5pPr marL="1371600" indent="0" algn="ctr">
              <a:buNone/>
              <a:defRPr/>
            </a:lvl5pPr>
            <a:lvl6pPr marL="1714500" indent="0" algn="ctr">
              <a:buNone/>
              <a:defRPr/>
            </a:lvl6pPr>
            <a:lvl7pPr marL="2057400" indent="0" algn="ctr">
              <a:buNone/>
              <a:defRPr/>
            </a:lvl7pPr>
            <a:lvl8pPr marL="2400300" indent="0" algn="ctr">
              <a:buNone/>
              <a:defRPr/>
            </a:lvl8pPr>
            <a:lvl9pPr marL="2743200" indent="0" algn="ctr">
              <a:buNone/>
              <a:defRPr/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8560511-E5C3-4D88-BDFC-C82E16EF9D0F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5114683"/>
      </p:ext>
    </p:extLst>
  </p:cSld>
  <p:clrMapOvr>
    <a:masterClrMapping/>
  </p:clrMapOvr>
</p:sldLayout>
</file>

<file path=ppt/slideLayouts/slideLayout54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7CE7F77-A0F4-4A36-A618-9F7DD98B177C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8683106"/>
      </p:ext>
    </p:extLst>
  </p:cSld>
  <p:clrMapOvr>
    <a:masterClrMapping/>
  </p:clrMapOvr>
</p:sldLayout>
</file>

<file path=ppt/slideLayouts/slideLayout54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962379" y="4406505"/>
            <a:ext cx="103632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962379" y="2906316"/>
            <a:ext cx="10363200" cy="1500188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579709-5675-4213-AF2D-321C6E1CDF6F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8679116"/>
      </p:ext>
    </p:extLst>
  </p:cSld>
  <p:clrMapOvr>
    <a:masterClrMapping/>
  </p:clrMapOvr>
</p:sldLayout>
</file>

<file path=ppt/slideLayouts/slideLayout54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914400" y="1981200"/>
            <a:ext cx="5046133" cy="41148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231467" y="1981200"/>
            <a:ext cx="5046133" cy="41148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B128A6F-92DE-451A-89E2-7BA8EC88933B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2550045"/>
      </p:ext>
    </p:extLst>
  </p:cSld>
  <p:clrMapOvr>
    <a:masterClrMapping/>
  </p:clrMapOvr>
</p:sldLayout>
</file>

<file path=ppt/slideLayouts/slideLayout54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09600" y="275035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609601" y="1534716"/>
            <a:ext cx="5387623" cy="64055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09601" y="2175272"/>
            <a:ext cx="5387623" cy="3950494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94780" y="1534716"/>
            <a:ext cx="5387621" cy="64055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94780" y="2175272"/>
            <a:ext cx="5387621" cy="3950494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41DFEE0-E393-441C-A430-26CF2910D9C5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1102720"/>
      </p:ext>
    </p:extLst>
  </p:cSld>
  <p:clrMapOvr>
    <a:masterClrMapping/>
  </p:clrMapOvr>
</p:sldLayout>
</file>

<file path=ppt/slideLayouts/slideLayout5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A52DF84-86F7-4039-BE6F-0330B15E1ABB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0193422"/>
      </p:ext>
    </p:extLst>
  </p:cSld>
  <p:clrMapOvr>
    <a:masterClrMapping/>
  </p:clrMapOvr>
</p:sldLayout>
</file>

<file path=ppt/slideLayouts/slideLayout54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CD55D42-A8B1-4895-99DC-06F67268F504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1866692"/>
      </p:ext>
    </p:extLst>
  </p:cSld>
  <p:clrMapOvr>
    <a:masterClrMapping/>
  </p:clrMapOvr>
</p:sldLayout>
</file>

<file path=ppt/slideLayouts/slideLayout54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09600" y="272654"/>
            <a:ext cx="4010379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766736" y="272654"/>
            <a:ext cx="6815665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609600" y="1434704"/>
            <a:ext cx="4010379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3C5FEF3-4E79-4179-8355-170C480B2715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7042872"/>
      </p:ext>
    </p:extLst>
  </p:cSld>
  <p:clrMapOvr>
    <a:masterClrMapping/>
  </p:clrMapOvr>
</p:sldLayout>
</file>

<file path=ppt/slideLayouts/slideLayout54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390423" y="4800600"/>
            <a:ext cx="73152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390423" y="613172"/>
            <a:ext cx="73152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endParaRPr lang="ko-KR" altLang="en-US" noProof="0" smtClean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390423" y="5367338"/>
            <a:ext cx="7315200" cy="8048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D8525A4-1285-4347-AC6B-C6A3903EAA7B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3864503"/>
      </p:ext>
    </p:extLst>
  </p:cSld>
  <p:clrMapOvr>
    <a:masterClrMapping/>
  </p:clrMapOvr>
</p:sldLayout>
</file>

<file path=ppt/slideLayouts/slideLayout54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A72C249-D545-42E3-9147-EF15B43CB82F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5246835"/>
      </p:ext>
    </p:extLst>
  </p:cSld>
  <p:clrMapOvr>
    <a:masterClrMapping/>
  </p:clrMapOvr>
</p:sldLayout>
</file>

<file path=ppt/slideLayouts/slideLayout55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686801" y="609600"/>
            <a:ext cx="2590800" cy="5486400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914401" y="609600"/>
            <a:ext cx="7501467" cy="5486400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3388916-DC56-4CEB-9EAC-DD65A569011B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4601704"/>
      </p:ext>
    </p:extLst>
  </p:cSld>
  <p:clrMapOvr>
    <a:masterClrMapping/>
  </p:clrMapOvr>
</p:sldLayout>
</file>

<file path=ppt/slideLayouts/slideLayout55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914400" y="2130028"/>
            <a:ext cx="10363200" cy="1470422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342900" indent="0" algn="ctr">
              <a:buNone/>
              <a:defRPr/>
            </a:lvl2pPr>
            <a:lvl3pPr marL="685800" indent="0" algn="ctr">
              <a:buNone/>
              <a:defRPr/>
            </a:lvl3pPr>
            <a:lvl4pPr marL="1028700" indent="0" algn="ctr">
              <a:buNone/>
              <a:defRPr/>
            </a:lvl4pPr>
            <a:lvl5pPr marL="1371600" indent="0" algn="ctr">
              <a:buNone/>
              <a:defRPr/>
            </a:lvl5pPr>
            <a:lvl6pPr marL="1714500" indent="0" algn="ctr">
              <a:buNone/>
              <a:defRPr/>
            </a:lvl6pPr>
            <a:lvl7pPr marL="2057400" indent="0" algn="ctr">
              <a:buNone/>
              <a:defRPr/>
            </a:lvl7pPr>
            <a:lvl8pPr marL="2400300" indent="0" algn="ctr">
              <a:buNone/>
              <a:defRPr/>
            </a:lvl8pPr>
            <a:lvl9pPr marL="2743200" indent="0" algn="ctr">
              <a:buNone/>
              <a:defRPr/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8560511-E5C3-4D88-BDFC-C82E16EF9D0F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3236390"/>
      </p:ext>
    </p:extLst>
  </p:cSld>
  <p:clrMapOvr>
    <a:masterClrMapping/>
  </p:clrMapOvr>
</p:sldLayout>
</file>

<file path=ppt/slideLayouts/slideLayout55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7CE7F77-A0F4-4A36-A618-9F7DD98B177C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8347321"/>
      </p:ext>
    </p:extLst>
  </p:cSld>
  <p:clrMapOvr>
    <a:masterClrMapping/>
  </p:clrMapOvr>
</p:sldLayout>
</file>

<file path=ppt/slideLayouts/slideLayout55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962379" y="4406505"/>
            <a:ext cx="103632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962379" y="2906316"/>
            <a:ext cx="10363200" cy="1500188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579709-5675-4213-AF2D-321C6E1CDF6F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3036558"/>
      </p:ext>
    </p:extLst>
  </p:cSld>
  <p:clrMapOvr>
    <a:masterClrMapping/>
  </p:clrMapOvr>
</p:sldLayout>
</file>

<file path=ppt/slideLayouts/slideLayout55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914400" y="1981200"/>
            <a:ext cx="5046133" cy="41148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231467" y="1981200"/>
            <a:ext cx="5046133" cy="41148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B128A6F-92DE-451A-89E2-7BA8EC88933B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1908580"/>
      </p:ext>
    </p:extLst>
  </p:cSld>
  <p:clrMapOvr>
    <a:masterClrMapping/>
  </p:clrMapOvr>
</p:sldLayout>
</file>

<file path=ppt/slideLayouts/slideLayout55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09600" y="275035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609601" y="1534716"/>
            <a:ext cx="5387623" cy="64055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09601" y="2175272"/>
            <a:ext cx="5387623" cy="3950494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94780" y="1534716"/>
            <a:ext cx="5387621" cy="64055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94780" y="2175272"/>
            <a:ext cx="5387621" cy="3950494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41DFEE0-E393-441C-A430-26CF2910D9C5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9344506"/>
      </p:ext>
    </p:extLst>
  </p:cSld>
  <p:clrMapOvr>
    <a:masterClrMapping/>
  </p:clrMapOvr>
</p:sldLayout>
</file>

<file path=ppt/slideLayouts/slideLayout5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A52DF84-86F7-4039-BE6F-0330B15E1ABB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9467968"/>
      </p:ext>
    </p:extLst>
  </p:cSld>
  <p:clrMapOvr>
    <a:masterClrMapping/>
  </p:clrMapOvr>
</p:sldLayout>
</file>

<file path=ppt/slideLayouts/slideLayout55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CD55D42-A8B1-4895-99DC-06F67268F504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4823016"/>
      </p:ext>
    </p:extLst>
  </p:cSld>
  <p:clrMapOvr>
    <a:masterClrMapping/>
  </p:clrMapOvr>
</p:sldLayout>
</file>

<file path=ppt/slideLayouts/slideLayout55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09600" y="272654"/>
            <a:ext cx="4010379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766736" y="272654"/>
            <a:ext cx="6815665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609600" y="1434704"/>
            <a:ext cx="4010379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3C5FEF3-4E79-4179-8355-170C480B2715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6084677"/>
      </p:ext>
    </p:extLst>
  </p:cSld>
  <p:clrMapOvr>
    <a:masterClrMapping/>
  </p:clrMapOvr>
</p:sldLayout>
</file>

<file path=ppt/slideLayouts/slideLayout55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390423" y="4800600"/>
            <a:ext cx="73152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390423" y="613172"/>
            <a:ext cx="73152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endParaRPr lang="ko-KR" altLang="en-US" noProof="0" smtClean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390423" y="5367338"/>
            <a:ext cx="7315200" cy="8048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D8525A4-1285-4347-AC6B-C6A3903EAA7B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9231912"/>
      </p:ext>
    </p:extLst>
  </p:cSld>
  <p:clrMapOvr>
    <a:masterClrMapping/>
  </p:clrMapOvr>
</p:sldLayout>
</file>

<file path=ppt/slideLayouts/slideLayout56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A72C249-D545-42E3-9147-EF15B43CB82F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7966838"/>
      </p:ext>
    </p:extLst>
  </p:cSld>
  <p:clrMapOvr>
    <a:masterClrMapping/>
  </p:clrMapOvr>
</p:sldLayout>
</file>

<file path=ppt/slideLayouts/slideLayout56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686801" y="609600"/>
            <a:ext cx="2590800" cy="5486400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914401" y="609600"/>
            <a:ext cx="7501467" cy="5486400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3388916-DC56-4CEB-9EAC-DD65A569011B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1097701"/>
      </p:ext>
    </p:extLst>
  </p:cSld>
  <p:clrMapOvr>
    <a:masterClrMapping/>
  </p:clrMapOvr>
</p:sldLayout>
</file>

<file path=ppt/slideLayouts/slideLayout56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914400" y="2130028"/>
            <a:ext cx="10363200" cy="1470422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342900" indent="0" algn="ctr">
              <a:buNone/>
              <a:defRPr/>
            </a:lvl2pPr>
            <a:lvl3pPr marL="685800" indent="0" algn="ctr">
              <a:buNone/>
              <a:defRPr/>
            </a:lvl3pPr>
            <a:lvl4pPr marL="1028700" indent="0" algn="ctr">
              <a:buNone/>
              <a:defRPr/>
            </a:lvl4pPr>
            <a:lvl5pPr marL="1371600" indent="0" algn="ctr">
              <a:buNone/>
              <a:defRPr/>
            </a:lvl5pPr>
            <a:lvl6pPr marL="1714500" indent="0" algn="ctr">
              <a:buNone/>
              <a:defRPr/>
            </a:lvl6pPr>
            <a:lvl7pPr marL="2057400" indent="0" algn="ctr">
              <a:buNone/>
              <a:defRPr/>
            </a:lvl7pPr>
            <a:lvl8pPr marL="2400300" indent="0" algn="ctr">
              <a:buNone/>
              <a:defRPr/>
            </a:lvl8pPr>
            <a:lvl9pPr marL="2743200" indent="0" algn="ctr">
              <a:buNone/>
              <a:defRPr/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8560511-E5C3-4D88-BDFC-C82E16EF9D0F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7271650"/>
      </p:ext>
    </p:extLst>
  </p:cSld>
  <p:clrMapOvr>
    <a:masterClrMapping/>
  </p:clrMapOvr>
</p:sldLayout>
</file>

<file path=ppt/slideLayouts/slideLayout56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7CE7F77-A0F4-4A36-A618-9F7DD98B177C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5836439"/>
      </p:ext>
    </p:extLst>
  </p:cSld>
  <p:clrMapOvr>
    <a:masterClrMapping/>
  </p:clrMapOvr>
</p:sldLayout>
</file>

<file path=ppt/slideLayouts/slideLayout56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962379" y="4406505"/>
            <a:ext cx="103632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962379" y="2906316"/>
            <a:ext cx="10363200" cy="1500188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579709-5675-4213-AF2D-321C6E1CDF6F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8668122"/>
      </p:ext>
    </p:extLst>
  </p:cSld>
  <p:clrMapOvr>
    <a:masterClrMapping/>
  </p:clrMapOvr>
</p:sldLayout>
</file>

<file path=ppt/slideLayouts/slideLayout56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914400" y="1981200"/>
            <a:ext cx="5046133" cy="41148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231467" y="1981200"/>
            <a:ext cx="5046133" cy="41148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B128A6F-92DE-451A-89E2-7BA8EC88933B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598355"/>
      </p:ext>
    </p:extLst>
  </p:cSld>
  <p:clrMapOvr>
    <a:masterClrMapping/>
  </p:clrMapOvr>
</p:sldLayout>
</file>

<file path=ppt/slideLayouts/slideLayout56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09600" y="275035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609601" y="1534716"/>
            <a:ext cx="5387623" cy="64055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09601" y="2175272"/>
            <a:ext cx="5387623" cy="3950494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94780" y="1534716"/>
            <a:ext cx="5387621" cy="64055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94780" y="2175272"/>
            <a:ext cx="5387621" cy="3950494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41DFEE0-E393-441C-A430-26CF2910D9C5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6861084"/>
      </p:ext>
    </p:extLst>
  </p:cSld>
  <p:clrMapOvr>
    <a:masterClrMapping/>
  </p:clrMapOvr>
</p:sldLayout>
</file>

<file path=ppt/slideLayouts/slideLayout5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A52DF84-86F7-4039-BE6F-0330B15E1ABB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0982777"/>
      </p:ext>
    </p:extLst>
  </p:cSld>
  <p:clrMapOvr>
    <a:masterClrMapping/>
  </p:clrMapOvr>
</p:sldLayout>
</file>

<file path=ppt/slideLayouts/slideLayout56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CD55D42-A8B1-4895-99DC-06F67268F504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2122243"/>
      </p:ext>
    </p:extLst>
  </p:cSld>
  <p:clrMapOvr>
    <a:masterClrMapping/>
  </p:clrMapOvr>
</p:sldLayout>
</file>

<file path=ppt/slideLayouts/slideLayout56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09600" y="272654"/>
            <a:ext cx="4010379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766736" y="272654"/>
            <a:ext cx="6815665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609600" y="1434704"/>
            <a:ext cx="4010379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3C5FEF3-4E79-4179-8355-170C480B2715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4482208"/>
      </p:ext>
    </p:extLst>
  </p:cSld>
  <p:clrMapOvr>
    <a:masterClrMapping/>
  </p:clrMapOvr>
</p:sldLayout>
</file>

<file path=ppt/slideLayouts/slideLayout57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390423" y="4800600"/>
            <a:ext cx="73152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390423" y="613172"/>
            <a:ext cx="73152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endParaRPr lang="ko-KR" altLang="en-US" noProof="0" smtClean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390423" y="5367338"/>
            <a:ext cx="7315200" cy="8048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D8525A4-1285-4347-AC6B-C6A3903EAA7B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4325351"/>
      </p:ext>
    </p:extLst>
  </p:cSld>
  <p:clrMapOvr>
    <a:masterClrMapping/>
  </p:clrMapOvr>
</p:sldLayout>
</file>

<file path=ppt/slideLayouts/slideLayout57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A72C249-D545-42E3-9147-EF15B43CB82F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5781624"/>
      </p:ext>
    </p:extLst>
  </p:cSld>
  <p:clrMapOvr>
    <a:masterClrMapping/>
  </p:clrMapOvr>
</p:sldLayout>
</file>

<file path=ppt/slideLayouts/slideLayout57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686801" y="609600"/>
            <a:ext cx="2590800" cy="5486400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914401" y="609600"/>
            <a:ext cx="7501467" cy="5486400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3388916-DC56-4CEB-9EAC-DD65A569011B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1672793"/>
      </p:ext>
    </p:extLst>
  </p:cSld>
  <p:clrMapOvr>
    <a:masterClrMapping/>
  </p:clrMapOvr>
</p:sldLayout>
</file>

<file path=ppt/slideLayouts/slideLayout57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524000" y="1122364"/>
            <a:ext cx="9144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ko-KR" altLang="en-US" smtClean="0"/>
              <a:t>마스터 부제목 스타일 편집</a:t>
            </a:r>
            <a:endParaRPr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26D3B-AAEF-4B89-8ED1-39BF3D1E704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11/15/2017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511963-6C45-4223-A54C-591479FB359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3850044"/>
      </p:ext>
    </p:extLst>
  </p:cSld>
  <p:clrMapOvr>
    <a:masterClrMapping/>
  </p:clrMapOvr>
</p:sldLayout>
</file>

<file path=ppt/slideLayouts/slideLayout57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26D3B-AAEF-4B89-8ED1-39BF3D1E704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11/15/2017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511963-6C45-4223-A54C-591479FB359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5880756"/>
      </p:ext>
    </p:extLst>
  </p:cSld>
  <p:clrMapOvr>
    <a:masterClrMapping/>
  </p:clrMapOvr>
</p:sldLayout>
</file>

<file path=ppt/slideLayouts/slideLayout57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1853" y="1709774"/>
            <a:ext cx="105156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1853" y="4589499"/>
            <a:ext cx="105156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26D3B-AAEF-4B89-8ED1-39BF3D1E704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11/15/2017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511963-6C45-4223-A54C-591479FB359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1725807"/>
      </p:ext>
    </p:extLst>
  </p:cSld>
  <p:clrMapOvr>
    <a:masterClrMapping/>
  </p:clrMapOvr>
</p:sldLayout>
</file>

<file path=ppt/slideLayouts/slideLayout57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838201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172201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26D3B-AAEF-4B89-8ED1-39BF3D1E704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11/15/2017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511963-6C45-4223-A54C-591479FB359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9332111"/>
      </p:ext>
    </p:extLst>
  </p:cSld>
  <p:clrMapOvr>
    <a:masterClrMapping/>
  </p:clrMapOvr>
</p:sldLayout>
</file>

<file path=ppt/slideLayouts/slideLayout57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9" y="365161"/>
            <a:ext cx="10515600" cy="132556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9842" y="1681164"/>
            <a:ext cx="5157787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839842" y="2505075"/>
            <a:ext cx="5157787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72203" y="1681164"/>
            <a:ext cx="5183188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72203" y="2505075"/>
            <a:ext cx="5183188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26D3B-AAEF-4B89-8ED1-39BF3D1E704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11/15/2017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511963-6C45-4223-A54C-591479FB359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0456103"/>
      </p:ext>
    </p:extLst>
  </p:cSld>
  <p:clrMapOvr>
    <a:masterClrMapping/>
  </p:clrMapOvr>
</p:sldLayout>
</file>

<file path=ppt/slideLayouts/slideLayout5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26D3B-AAEF-4B89-8ED1-39BF3D1E704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11/15/2017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511963-6C45-4223-A54C-591479FB359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0163272"/>
      </p:ext>
    </p:extLst>
  </p:cSld>
  <p:clrMapOvr>
    <a:masterClrMapping/>
  </p:clrMapOvr>
</p:sldLayout>
</file>

<file path=ppt/slideLayouts/slideLayout57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26D3B-AAEF-4B89-8ED1-39BF3D1E704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11/15/2017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511963-6C45-4223-A54C-591479FB359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0660475"/>
      </p:ext>
    </p:extLst>
  </p:cSld>
  <p:clrMapOvr>
    <a:masterClrMapping/>
  </p:clrMapOvr>
</p:sldLayout>
</file>

<file path=ppt/slideLayouts/slideLayout58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91" y="457200"/>
            <a:ext cx="3932236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183245" y="987461"/>
            <a:ext cx="6172201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91" y="2057400"/>
            <a:ext cx="3932236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26D3B-AAEF-4B89-8ED1-39BF3D1E704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11/15/2017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511963-6C45-4223-A54C-591479FB359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5712139"/>
      </p:ext>
    </p:extLst>
  </p:cSld>
  <p:clrMapOvr>
    <a:masterClrMapping/>
  </p:clrMapOvr>
</p:sldLayout>
</file>

<file path=ppt/slideLayouts/slideLayout58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91" y="457200"/>
            <a:ext cx="3932236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5183245" y="987461"/>
            <a:ext cx="6172201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91" y="2057400"/>
            <a:ext cx="3932236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26D3B-AAEF-4B89-8ED1-39BF3D1E704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11/15/2017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511963-6C45-4223-A54C-591479FB359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9953358"/>
      </p:ext>
    </p:extLst>
  </p:cSld>
  <p:clrMapOvr>
    <a:masterClrMapping/>
  </p:clrMapOvr>
</p:sldLayout>
</file>

<file path=ppt/slideLayouts/slideLayout58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26D3B-AAEF-4B89-8ED1-39BF3D1E704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11/15/2017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511963-6C45-4223-A54C-591479FB359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0775377"/>
      </p:ext>
    </p:extLst>
  </p:cSld>
  <p:clrMapOvr>
    <a:masterClrMapping/>
  </p:clrMapOvr>
</p:sldLayout>
</file>

<file path=ppt/slideLayouts/slideLayout58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724902" y="365127"/>
            <a:ext cx="2628900" cy="581183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838202" y="365127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26D3B-AAEF-4B89-8ED1-39BF3D1E704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11/15/2017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511963-6C45-4223-A54C-591479FB359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7545519"/>
      </p:ext>
    </p:extLst>
  </p:cSld>
  <p:clrMapOvr>
    <a:masterClrMapping/>
  </p:clrMapOvr>
</p:sldLayout>
</file>

<file path=ppt/slideLayouts/slideLayout58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914400" y="2130028"/>
            <a:ext cx="10363200" cy="1470422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342900" indent="0" algn="ctr">
              <a:buNone/>
              <a:defRPr/>
            </a:lvl2pPr>
            <a:lvl3pPr marL="685800" indent="0" algn="ctr">
              <a:buNone/>
              <a:defRPr/>
            </a:lvl3pPr>
            <a:lvl4pPr marL="1028700" indent="0" algn="ctr">
              <a:buNone/>
              <a:defRPr/>
            </a:lvl4pPr>
            <a:lvl5pPr marL="1371600" indent="0" algn="ctr">
              <a:buNone/>
              <a:defRPr/>
            </a:lvl5pPr>
            <a:lvl6pPr marL="1714500" indent="0" algn="ctr">
              <a:buNone/>
              <a:defRPr/>
            </a:lvl6pPr>
            <a:lvl7pPr marL="2057400" indent="0" algn="ctr">
              <a:buNone/>
              <a:defRPr/>
            </a:lvl7pPr>
            <a:lvl8pPr marL="2400300" indent="0" algn="ctr">
              <a:buNone/>
              <a:defRPr/>
            </a:lvl8pPr>
            <a:lvl9pPr marL="2743200" indent="0" algn="ctr">
              <a:buNone/>
              <a:defRPr/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8560511-E5C3-4D88-BDFC-C82E16EF9D0F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0309358"/>
      </p:ext>
    </p:extLst>
  </p:cSld>
  <p:clrMapOvr>
    <a:masterClrMapping/>
  </p:clrMapOvr>
</p:sldLayout>
</file>

<file path=ppt/slideLayouts/slideLayout58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7CE7F77-A0F4-4A36-A618-9F7DD98B177C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0188257"/>
      </p:ext>
    </p:extLst>
  </p:cSld>
  <p:clrMapOvr>
    <a:masterClrMapping/>
  </p:clrMapOvr>
</p:sldLayout>
</file>

<file path=ppt/slideLayouts/slideLayout58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962379" y="4406505"/>
            <a:ext cx="103632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962379" y="2906316"/>
            <a:ext cx="10363200" cy="1500188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579709-5675-4213-AF2D-321C6E1CDF6F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1730693"/>
      </p:ext>
    </p:extLst>
  </p:cSld>
  <p:clrMapOvr>
    <a:masterClrMapping/>
  </p:clrMapOvr>
</p:sldLayout>
</file>

<file path=ppt/slideLayouts/slideLayout58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914400" y="1981200"/>
            <a:ext cx="5046133" cy="41148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231467" y="1981200"/>
            <a:ext cx="5046133" cy="41148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B128A6F-92DE-451A-89E2-7BA8EC88933B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9731648"/>
      </p:ext>
    </p:extLst>
  </p:cSld>
  <p:clrMapOvr>
    <a:masterClrMapping/>
  </p:clrMapOvr>
</p:sldLayout>
</file>

<file path=ppt/slideLayouts/slideLayout58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09600" y="275035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609601" y="1534716"/>
            <a:ext cx="5387623" cy="64055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09601" y="2175272"/>
            <a:ext cx="5387623" cy="3950494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94780" y="1534716"/>
            <a:ext cx="5387621" cy="64055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94780" y="2175272"/>
            <a:ext cx="5387621" cy="3950494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41DFEE0-E393-441C-A430-26CF2910D9C5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2576768"/>
      </p:ext>
    </p:extLst>
  </p:cSld>
  <p:clrMapOvr>
    <a:masterClrMapping/>
  </p:clrMapOvr>
</p:sldLayout>
</file>

<file path=ppt/slideLayouts/slideLayout5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A52DF84-86F7-4039-BE6F-0330B15E1ABB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601903"/>
      </p:ext>
    </p:extLst>
  </p:cSld>
  <p:clrMapOvr>
    <a:masterClrMapping/>
  </p:clrMapOvr>
</p:sldLayout>
</file>

<file path=ppt/slideLayouts/slideLayout59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CD55D42-A8B1-4895-99DC-06F67268F504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9385226"/>
      </p:ext>
    </p:extLst>
  </p:cSld>
  <p:clrMapOvr>
    <a:masterClrMapping/>
  </p:clrMapOvr>
</p:sldLayout>
</file>

<file path=ppt/slideLayouts/slideLayout59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09600" y="272654"/>
            <a:ext cx="4010379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766736" y="272654"/>
            <a:ext cx="6815665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609600" y="1434704"/>
            <a:ext cx="4010379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3C5FEF3-4E79-4179-8355-170C480B2715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6628237"/>
      </p:ext>
    </p:extLst>
  </p:cSld>
  <p:clrMapOvr>
    <a:masterClrMapping/>
  </p:clrMapOvr>
</p:sldLayout>
</file>

<file path=ppt/slideLayouts/slideLayout59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390423" y="4800600"/>
            <a:ext cx="73152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390423" y="613172"/>
            <a:ext cx="73152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endParaRPr lang="ko-KR" altLang="en-US" noProof="0" smtClean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390423" y="5367338"/>
            <a:ext cx="7315200" cy="8048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D8525A4-1285-4347-AC6B-C6A3903EAA7B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6511154"/>
      </p:ext>
    </p:extLst>
  </p:cSld>
  <p:clrMapOvr>
    <a:masterClrMapping/>
  </p:clrMapOvr>
</p:sldLayout>
</file>

<file path=ppt/slideLayouts/slideLayout59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A72C249-D545-42E3-9147-EF15B43CB82F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9207575"/>
      </p:ext>
    </p:extLst>
  </p:cSld>
  <p:clrMapOvr>
    <a:masterClrMapping/>
  </p:clrMapOvr>
</p:sldLayout>
</file>

<file path=ppt/slideLayouts/slideLayout59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686801" y="609600"/>
            <a:ext cx="2590800" cy="5486400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914401" y="609600"/>
            <a:ext cx="7501467" cy="5486400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3388916-DC56-4CEB-9EAC-DD65A569011B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0281667"/>
      </p:ext>
    </p:extLst>
  </p:cSld>
  <p:clrMapOvr>
    <a:masterClrMapping/>
  </p:clrMapOvr>
</p:sldLayout>
</file>

<file path=ppt/slideLayouts/slideLayout59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914400" y="2130028"/>
            <a:ext cx="10363200" cy="1470422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342900" indent="0" algn="ctr">
              <a:buNone/>
              <a:defRPr/>
            </a:lvl2pPr>
            <a:lvl3pPr marL="685800" indent="0" algn="ctr">
              <a:buNone/>
              <a:defRPr/>
            </a:lvl3pPr>
            <a:lvl4pPr marL="1028700" indent="0" algn="ctr">
              <a:buNone/>
              <a:defRPr/>
            </a:lvl4pPr>
            <a:lvl5pPr marL="1371600" indent="0" algn="ctr">
              <a:buNone/>
              <a:defRPr/>
            </a:lvl5pPr>
            <a:lvl6pPr marL="1714500" indent="0" algn="ctr">
              <a:buNone/>
              <a:defRPr/>
            </a:lvl6pPr>
            <a:lvl7pPr marL="2057400" indent="0" algn="ctr">
              <a:buNone/>
              <a:defRPr/>
            </a:lvl7pPr>
            <a:lvl8pPr marL="2400300" indent="0" algn="ctr">
              <a:buNone/>
              <a:defRPr/>
            </a:lvl8pPr>
            <a:lvl9pPr marL="2743200" indent="0" algn="ctr">
              <a:buNone/>
              <a:defRPr/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8560511-E5C3-4D88-BDFC-C82E16EF9D0F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9651479"/>
      </p:ext>
    </p:extLst>
  </p:cSld>
  <p:clrMapOvr>
    <a:masterClrMapping/>
  </p:clrMapOvr>
</p:sldLayout>
</file>

<file path=ppt/slideLayouts/slideLayout59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7CE7F77-A0F4-4A36-A618-9F7DD98B177C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2945889"/>
      </p:ext>
    </p:extLst>
  </p:cSld>
  <p:clrMapOvr>
    <a:masterClrMapping/>
  </p:clrMapOvr>
</p:sldLayout>
</file>

<file path=ppt/slideLayouts/slideLayout59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962379" y="4406505"/>
            <a:ext cx="103632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962379" y="2906316"/>
            <a:ext cx="10363200" cy="1500188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579709-5675-4213-AF2D-321C6E1CDF6F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4045282"/>
      </p:ext>
    </p:extLst>
  </p:cSld>
  <p:clrMapOvr>
    <a:masterClrMapping/>
  </p:clrMapOvr>
</p:sldLayout>
</file>

<file path=ppt/slideLayouts/slideLayout59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914400" y="1981200"/>
            <a:ext cx="5046133" cy="41148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231467" y="1981200"/>
            <a:ext cx="5046133" cy="41148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B128A6F-92DE-451A-89E2-7BA8EC88933B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3425713"/>
      </p:ext>
    </p:extLst>
  </p:cSld>
  <p:clrMapOvr>
    <a:masterClrMapping/>
  </p:clrMapOvr>
</p:sldLayout>
</file>

<file path=ppt/slideLayouts/slideLayout59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09600" y="275035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609601" y="1534716"/>
            <a:ext cx="5387623" cy="64055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09601" y="2175272"/>
            <a:ext cx="5387623" cy="3950494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94780" y="1534716"/>
            <a:ext cx="5387621" cy="64055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94780" y="2175272"/>
            <a:ext cx="5387621" cy="3950494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41DFEE0-E393-441C-A430-26CF2910D9C5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1016544"/>
      </p:ext>
    </p:extLst>
  </p:cSld>
  <p:clrMapOvr>
    <a:masterClrMapping/>
  </p:clrMapOvr>
</p:sldLayout>
</file>

<file path=ppt/slideLayouts/slideLayout6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A52DF84-86F7-4039-BE6F-0330B15E1ABB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1626909"/>
      </p:ext>
    </p:extLst>
  </p:cSld>
  <p:clrMapOvr>
    <a:masterClrMapping/>
  </p:clrMapOvr>
</p:sldLayout>
</file>

<file path=ppt/slideLayouts/slideLayout60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CD55D42-A8B1-4895-99DC-06F67268F504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456922"/>
      </p:ext>
    </p:extLst>
  </p:cSld>
  <p:clrMapOvr>
    <a:masterClrMapping/>
  </p:clrMapOvr>
</p:sldLayout>
</file>

<file path=ppt/slideLayouts/slideLayout60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09600" y="272654"/>
            <a:ext cx="4010379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766736" y="272654"/>
            <a:ext cx="6815665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609600" y="1434704"/>
            <a:ext cx="4010379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3C5FEF3-4E79-4179-8355-170C480B2715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0234564"/>
      </p:ext>
    </p:extLst>
  </p:cSld>
  <p:clrMapOvr>
    <a:masterClrMapping/>
  </p:clrMapOvr>
</p:sldLayout>
</file>

<file path=ppt/slideLayouts/slideLayout60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390423" y="4800600"/>
            <a:ext cx="73152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390423" y="613172"/>
            <a:ext cx="73152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endParaRPr lang="ko-KR" altLang="en-US" noProof="0" smtClean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390423" y="5367338"/>
            <a:ext cx="7315200" cy="8048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D8525A4-1285-4347-AC6B-C6A3903EAA7B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4828975"/>
      </p:ext>
    </p:extLst>
  </p:cSld>
  <p:clrMapOvr>
    <a:masterClrMapping/>
  </p:clrMapOvr>
</p:sldLayout>
</file>

<file path=ppt/slideLayouts/slideLayout60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A72C249-D545-42E3-9147-EF15B43CB82F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9345406"/>
      </p:ext>
    </p:extLst>
  </p:cSld>
  <p:clrMapOvr>
    <a:masterClrMapping/>
  </p:clrMapOvr>
</p:sldLayout>
</file>

<file path=ppt/slideLayouts/slideLayout60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686801" y="609600"/>
            <a:ext cx="2590800" cy="5486400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914401" y="609600"/>
            <a:ext cx="7501467" cy="5486400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3388916-DC56-4CEB-9EAC-DD65A569011B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3819312"/>
      </p:ext>
    </p:extLst>
  </p:cSld>
  <p:clrMapOvr>
    <a:masterClrMapping/>
  </p:clrMapOvr>
</p:sldLayout>
</file>

<file path=ppt/slideLayouts/slideLayout60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 smtClean="0"/>
              <a:t>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39719B-9DAF-4C7A-97AC-A8DD2D4A588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11/15/2017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795FAA-A9BA-4CC3-9859-70910E91CB8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8876652"/>
      </p:ext>
    </p:extLst>
  </p:cSld>
  <p:clrMapOvr>
    <a:masterClrMapping/>
  </p:clrMapOvr>
</p:sldLayout>
</file>

<file path=ppt/slideLayouts/slideLayout60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39719B-9DAF-4C7A-97AC-A8DD2D4A588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11/15/2017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795FAA-A9BA-4CC3-9859-70910E91CB8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1578717"/>
      </p:ext>
    </p:extLst>
  </p:cSld>
  <p:clrMapOvr>
    <a:masterClrMapping/>
  </p:clrMapOvr>
</p:sldLayout>
</file>

<file path=ppt/slideLayouts/slideLayout60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39719B-9DAF-4C7A-97AC-A8DD2D4A588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11/15/2017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795FAA-A9BA-4CC3-9859-70910E91CB8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9217119"/>
      </p:ext>
    </p:extLst>
  </p:cSld>
  <p:clrMapOvr>
    <a:masterClrMapping/>
  </p:clrMapOvr>
</p:sldLayout>
</file>

<file path=ppt/slideLayouts/slideLayout60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39719B-9DAF-4C7A-97AC-A8DD2D4A588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11/15/2017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795FAA-A9BA-4CC3-9859-70910E91CB8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4564911"/>
      </p:ext>
    </p:extLst>
  </p:cSld>
  <p:clrMapOvr>
    <a:masterClrMapping/>
  </p:clrMapOvr>
</p:sldLayout>
</file>

<file path=ppt/slideLayouts/slideLayout61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39719B-9DAF-4C7A-97AC-A8DD2D4A588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11/15/2017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795FAA-A9BA-4CC3-9859-70910E91CB8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4568652"/>
      </p:ext>
    </p:extLst>
  </p:cSld>
  <p:clrMapOvr>
    <a:masterClrMapping/>
  </p:clrMapOvr>
</p:sldLayout>
</file>

<file path=ppt/slideLayouts/slideLayout6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39719B-9DAF-4C7A-97AC-A8DD2D4A588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11/15/2017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795FAA-A9BA-4CC3-9859-70910E91CB8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6633023"/>
      </p:ext>
    </p:extLst>
  </p:cSld>
  <p:clrMapOvr>
    <a:masterClrMapping/>
  </p:clrMapOvr>
</p:sldLayout>
</file>

<file path=ppt/slideLayouts/slideLayout6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39719B-9DAF-4C7A-97AC-A8DD2D4A588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11/15/2017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795FAA-A9BA-4CC3-9859-70910E91CB8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0379384"/>
      </p:ext>
    </p:extLst>
  </p:cSld>
  <p:clrMapOvr>
    <a:masterClrMapping/>
  </p:clrMapOvr>
</p:sldLayout>
</file>

<file path=ppt/slideLayouts/slideLayout61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39719B-9DAF-4C7A-97AC-A8DD2D4A588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11/15/2017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795FAA-A9BA-4CC3-9859-70910E91CB8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7379899"/>
      </p:ext>
    </p:extLst>
  </p:cSld>
  <p:clrMapOvr>
    <a:masterClrMapping/>
  </p:clrMapOvr>
</p:sldLayout>
</file>

<file path=ppt/slideLayouts/slideLayout6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 smtClean="0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39719B-9DAF-4C7A-97AC-A8DD2D4A588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11/15/2017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795FAA-A9BA-4CC3-9859-70910E91CB8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1049989"/>
      </p:ext>
    </p:extLst>
  </p:cSld>
  <p:clrMapOvr>
    <a:masterClrMapping/>
  </p:clrMapOvr>
</p:sldLayout>
</file>

<file path=ppt/slideLayouts/slideLayout6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39719B-9DAF-4C7A-97AC-A8DD2D4A588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11/15/2017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795FAA-A9BA-4CC3-9859-70910E91CB8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1185397"/>
      </p:ext>
    </p:extLst>
  </p:cSld>
  <p:clrMapOvr>
    <a:masterClrMapping/>
  </p:clrMapOvr>
</p:sldLayout>
</file>

<file path=ppt/slideLayouts/slideLayout6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39719B-9DAF-4C7A-97AC-A8DD2D4A588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11/15/2017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795FAA-A9BA-4CC3-9859-70910E91CB8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1002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0.xml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0" Type="http://schemas.openxmlformats.org/officeDocument/2006/relationships/slideLayout" Target="../slideLayouts/slideLayout98.xml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7.xml"/><Relationship Id="rId3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106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101.xml"/><Relationship Id="rId1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5.xml"/><Relationship Id="rId11" Type="http://schemas.openxmlformats.org/officeDocument/2006/relationships/slideLayout" Target="../slideLayouts/slideLayout110.xml"/><Relationship Id="rId5" Type="http://schemas.openxmlformats.org/officeDocument/2006/relationships/slideLayout" Target="../slideLayouts/slideLayout104.xml"/><Relationship Id="rId10" Type="http://schemas.openxmlformats.org/officeDocument/2006/relationships/slideLayout" Target="../slideLayouts/slideLayout109.xml"/><Relationship Id="rId4" Type="http://schemas.openxmlformats.org/officeDocument/2006/relationships/slideLayout" Target="../slideLayouts/slideLayout103.xml"/><Relationship Id="rId9" Type="http://schemas.openxmlformats.org/officeDocument/2006/relationships/slideLayout" Target="../slideLayouts/slideLayout108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8.xml"/><Relationship Id="rId3" Type="http://schemas.openxmlformats.org/officeDocument/2006/relationships/slideLayout" Target="../slideLayouts/slideLayout113.xml"/><Relationship Id="rId7" Type="http://schemas.openxmlformats.org/officeDocument/2006/relationships/slideLayout" Target="../slideLayouts/slideLayout117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112.xml"/><Relationship Id="rId1" Type="http://schemas.openxmlformats.org/officeDocument/2006/relationships/slideLayout" Target="../slideLayouts/slideLayout111.xml"/><Relationship Id="rId6" Type="http://schemas.openxmlformats.org/officeDocument/2006/relationships/slideLayout" Target="../slideLayouts/slideLayout116.xml"/><Relationship Id="rId11" Type="http://schemas.openxmlformats.org/officeDocument/2006/relationships/slideLayout" Target="../slideLayouts/slideLayout121.xml"/><Relationship Id="rId5" Type="http://schemas.openxmlformats.org/officeDocument/2006/relationships/slideLayout" Target="../slideLayouts/slideLayout115.xml"/><Relationship Id="rId10" Type="http://schemas.openxmlformats.org/officeDocument/2006/relationships/slideLayout" Target="../slideLayouts/slideLayout120.xml"/><Relationship Id="rId4" Type="http://schemas.openxmlformats.org/officeDocument/2006/relationships/slideLayout" Target="../slideLayouts/slideLayout114.xml"/><Relationship Id="rId9" Type="http://schemas.openxmlformats.org/officeDocument/2006/relationships/slideLayout" Target="../slideLayouts/slideLayout119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9.xml"/><Relationship Id="rId3" Type="http://schemas.openxmlformats.org/officeDocument/2006/relationships/slideLayout" Target="../slideLayouts/slideLayout124.xml"/><Relationship Id="rId7" Type="http://schemas.openxmlformats.org/officeDocument/2006/relationships/slideLayout" Target="../slideLayouts/slideLayout128.xml"/><Relationship Id="rId12" Type="http://schemas.openxmlformats.org/officeDocument/2006/relationships/theme" Target="../theme/theme12.xml"/><Relationship Id="rId2" Type="http://schemas.openxmlformats.org/officeDocument/2006/relationships/slideLayout" Target="../slideLayouts/slideLayout123.xml"/><Relationship Id="rId1" Type="http://schemas.openxmlformats.org/officeDocument/2006/relationships/slideLayout" Target="../slideLayouts/slideLayout122.xml"/><Relationship Id="rId6" Type="http://schemas.openxmlformats.org/officeDocument/2006/relationships/slideLayout" Target="../slideLayouts/slideLayout127.xml"/><Relationship Id="rId11" Type="http://schemas.openxmlformats.org/officeDocument/2006/relationships/slideLayout" Target="../slideLayouts/slideLayout132.xml"/><Relationship Id="rId5" Type="http://schemas.openxmlformats.org/officeDocument/2006/relationships/slideLayout" Target="../slideLayouts/slideLayout126.xml"/><Relationship Id="rId10" Type="http://schemas.openxmlformats.org/officeDocument/2006/relationships/slideLayout" Target="../slideLayouts/slideLayout131.xml"/><Relationship Id="rId4" Type="http://schemas.openxmlformats.org/officeDocument/2006/relationships/slideLayout" Target="../slideLayouts/slideLayout125.xml"/><Relationship Id="rId9" Type="http://schemas.openxmlformats.org/officeDocument/2006/relationships/slideLayout" Target="../slideLayouts/slideLayout130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0.xml"/><Relationship Id="rId3" Type="http://schemas.openxmlformats.org/officeDocument/2006/relationships/slideLayout" Target="../slideLayouts/slideLayout135.xml"/><Relationship Id="rId7" Type="http://schemas.openxmlformats.org/officeDocument/2006/relationships/slideLayout" Target="../slideLayouts/slideLayout139.xml"/><Relationship Id="rId12" Type="http://schemas.openxmlformats.org/officeDocument/2006/relationships/theme" Target="../theme/theme13.xml"/><Relationship Id="rId2" Type="http://schemas.openxmlformats.org/officeDocument/2006/relationships/slideLayout" Target="../slideLayouts/slideLayout134.xml"/><Relationship Id="rId1" Type="http://schemas.openxmlformats.org/officeDocument/2006/relationships/slideLayout" Target="../slideLayouts/slideLayout133.xml"/><Relationship Id="rId6" Type="http://schemas.openxmlformats.org/officeDocument/2006/relationships/slideLayout" Target="../slideLayouts/slideLayout138.xml"/><Relationship Id="rId11" Type="http://schemas.openxmlformats.org/officeDocument/2006/relationships/slideLayout" Target="../slideLayouts/slideLayout143.xml"/><Relationship Id="rId5" Type="http://schemas.openxmlformats.org/officeDocument/2006/relationships/slideLayout" Target="../slideLayouts/slideLayout137.xml"/><Relationship Id="rId10" Type="http://schemas.openxmlformats.org/officeDocument/2006/relationships/slideLayout" Target="../slideLayouts/slideLayout142.xml"/><Relationship Id="rId4" Type="http://schemas.openxmlformats.org/officeDocument/2006/relationships/slideLayout" Target="../slideLayouts/slideLayout136.xml"/><Relationship Id="rId9" Type="http://schemas.openxmlformats.org/officeDocument/2006/relationships/slideLayout" Target="../slideLayouts/slideLayout141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1.xml"/><Relationship Id="rId3" Type="http://schemas.openxmlformats.org/officeDocument/2006/relationships/slideLayout" Target="../slideLayouts/slideLayout146.xml"/><Relationship Id="rId7" Type="http://schemas.openxmlformats.org/officeDocument/2006/relationships/slideLayout" Target="../slideLayouts/slideLayout150.xml"/><Relationship Id="rId12" Type="http://schemas.openxmlformats.org/officeDocument/2006/relationships/theme" Target="../theme/theme14.xml"/><Relationship Id="rId2" Type="http://schemas.openxmlformats.org/officeDocument/2006/relationships/slideLayout" Target="../slideLayouts/slideLayout145.xml"/><Relationship Id="rId1" Type="http://schemas.openxmlformats.org/officeDocument/2006/relationships/slideLayout" Target="../slideLayouts/slideLayout144.xml"/><Relationship Id="rId6" Type="http://schemas.openxmlformats.org/officeDocument/2006/relationships/slideLayout" Target="../slideLayouts/slideLayout149.xml"/><Relationship Id="rId11" Type="http://schemas.openxmlformats.org/officeDocument/2006/relationships/slideLayout" Target="../slideLayouts/slideLayout154.xml"/><Relationship Id="rId5" Type="http://schemas.openxmlformats.org/officeDocument/2006/relationships/slideLayout" Target="../slideLayouts/slideLayout148.xml"/><Relationship Id="rId10" Type="http://schemas.openxmlformats.org/officeDocument/2006/relationships/slideLayout" Target="../slideLayouts/slideLayout153.xml"/><Relationship Id="rId4" Type="http://schemas.openxmlformats.org/officeDocument/2006/relationships/slideLayout" Target="../slideLayouts/slideLayout147.xml"/><Relationship Id="rId9" Type="http://schemas.openxmlformats.org/officeDocument/2006/relationships/slideLayout" Target="../slideLayouts/slideLayout152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2.xml"/><Relationship Id="rId3" Type="http://schemas.openxmlformats.org/officeDocument/2006/relationships/slideLayout" Target="../slideLayouts/slideLayout157.xml"/><Relationship Id="rId7" Type="http://schemas.openxmlformats.org/officeDocument/2006/relationships/slideLayout" Target="../slideLayouts/slideLayout161.xml"/><Relationship Id="rId12" Type="http://schemas.openxmlformats.org/officeDocument/2006/relationships/theme" Target="../theme/theme15.xml"/><Relationship Id="rId2" Type="http://schemas.openxmlformats.org/officeDocument/2006/relationships/slideLayout" Target="../slideLayouts/slideLayout156.xml"/><Relationship Id="rId1" Type="http://schemas.openxmlformats.org/officeDocument/2006/relationships/slideLayout" Target="../slideLayouts/slideLayout155.xml"/><Relationship Id="rId6" Type="http://schemas.openxmlformats.org/officeDocument/2006/relationships/slideLayout" Target="../slideLayouts/slideLayout160.xml"/><Relationship Id="rId11" Type="http://schemas.openxmlformats.org/officeDocument/2006/relationships/slideLayout" Target="../slideLayouts/slideLayout165.xml"/><Relationship Id="rId5" Type="http://schemas.openxmlformats.org/officeDocument/2006/relationships/slideLayout" Target="../slideLayouts/slideLayout159.xml"/><Relationship Id="rId10" Type="http://schemas.openxmlformats.org/officeDocument/2006/relationships/slideLayout" Target="../slideLayouts/slideLayout164.xml"/><Relationship Id="rId4" Type="http://schemas.openxmlformats.org/officeDocument/2006/relationships/slideLayout" Target="../slideLayouts/slideLayout158.xml"/><Relationship Id="rId9" Type="http://schemas.openxmlformats.org/officeDocument/2006/relationships/slideLayout" Target="../slideLayouts/slideLayout163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3.xml"/><Relationship Id="rId3" Type="http://schemas.openxmlformats.org/officeDocument/2006/relationships/slideLayout" Target="../slideLayouts/slideLayout168.xml"/><Relationship Id="rId7" Type="http://schemas.openxmlformats.org/officeDocument/2006/relationships/slideLayout" Target="../slideLayouts/slideLayout172.xml"/><Relationship Id="rId12" Type="http://schemas.openxmlformats.org/officeDocument/2006/relationships/theme" Target="../theme/theme16.xml"/><Relationship Id="rId2" Type="http://schemas.openxmlformats.org/officeDocument/2006/relationships/slideLayout" Target="../slideLayouts/slideLayout167.xml"/><Relationship Id="rId1" Type="http://schemas.openxmlformats.org/officeDocument/2006/relationships/slideLayout" Target="../slideLayouts/slideLayout166.xml"/><Relationship Id="rId6" Type="http://schemas.openxmlformats.org/officeDocument/2006/relationships/slideLayout" Target="../slideLayouts/slideLayout171.xml"/><Relationship Id="rId11" Type="http://schemas.openxmlformats.org/officeDocument/2006/relationships/slideLayout" Target="../slideLayouts/slideLayout176.xml"/><Relationship Id="rId5" Type="http://schemas.openxmlformats.org/officeDocument/2006/relationships/slideLayout" Target="../slideLayouts/slideLayout170.xml"/><Relationship Id="rId10" Type="http://schemas.openxmlformats.org/officeDocument/2006/relationships/slideLayout" Target="../slideLayouts/slideLayout175.xml"/><Relationship Id="rId4" Type="http://schemas.openxmlformats.org/officeDocument/2006/relationships/slideLayout" Target="../slideLayouts/slideLayout169.xml"/><Relationship Id="rId9" Type="http://schemas.openxmlformats.org/officeDocument/2006/relationships/slideLayout" Target="../slideLayouts/slideLayout174.xml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4.xml"/><Relationship Id="rId3" Type="http://schemas.openxmlformats.org/officeDocument/2006/relationships/slideLayout" Target="../slideLayouts/slideLayout179.xml"/><Relationship Id="rId7" Type="http://schemas.openxmlformats.org/officeDocument/2006/relationships/slideLayout" Target="../slideLayouts/slideLayout183.xml"/><Relationship Id="rId12" Type="http://schemas.openxmlformats.org/officeDocument/2006/relationships/theme" Target="../theme/theme17.xml"/><Relationship Id="rId2" Type="http://schemas.openxmlformats.org/officeDocument/2006/relationships/slideLayout" Target="../slideLayouts/slideLayout178.xml"/><Relationship Id="rId1" Type="http://schemas.openxmlformats.org/officeDocument/2006/relationships/slideLayout" Target="../slideLayouts/slideLayout177.xml"/><Relationship Id="rId6" Type="http://schemas.openxmlformats.org/officeDocument/2006/relationships/slideLayout" Target="../slideLayouts/slideLayout182.xml"/><Relationship Id="rId11" Type="http://schemas.openxmlformats.org/officeDocument/2006/relationships/slideLayout" Target="../slideLayouts/slideLayout187.xml"/><Relationship Id="rId5" Type="http://schemas.openxmlformats.org/officeDocument/2006/relationships/slideLayout" Target="../slideLayouts/slideLayout181.xml"/><Relationship Id="rId10" Type="http://schemas.openxmlformats.org/officeDocument/2006/relationships/slideLayout" Target="../slideLayouts/slideLayout186.xml"/><Relationship Id="rId4" Type="http://schemas.openxmlformats.org/officeDocument/2006/relationships/slideLayout" Target="../slideLayouts/slideLayout180.xml"/><Relationship Id="rId9" Type="http://schemas.openxmlformats.org/officeDocument/2006/relationships/slideLayout" Target="../slideLayouts/slideLayout185.xml"/></Relationships>
</file>

<file path=ppt/slideMasters/_rels/slideMaster1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5.xml"/><Relationship Id="rId3" Type="http://schemas.openxmlformats.org/officeDocument/2006/relationships/slideLayout" Target="../slideLayouts/slideLayout190.xml"/><Relationship Id="rId7" Type="http://schemas.openxmlformats.org/officeDocument/2006/relationships/slideLayout" Target="../slideLayouts/slideLayout194.xml"/><Relationship Id="rId12" Type="http://schemas.openxmlformats.org/officeDocument/2006/relationships/theme" Target="../theme/theme18.xml"/><Relationship Id="rId2" Type="http://schemas.openxmlformats.org/officeDocument/2006/relationships/slideLayout" Target="../slideLayouts/slideLayout189.xml"/><Relationship Id="rId1" Type="http://schemas.openxmlformats.org/officeDocument/2006/relationships/slideLayout" Target="../slideLayouts/slideLayout188.xml"/><Relationship Id="rId6" Type="http://schemas.openxmlformats.org/officeDocument/2006/relationships/slideLayout" Target="../slideLayouts/slideLayout193.xml"/><Relationship Id="rId11" Type="http://schemas.openxmlformats.org/officeDocument/2006/relationships/slideLayout" Target="../slideLayouts/slideLayout198.xml"/><Relationship Id="rId5" Type="http://schemas.openxmlformats.org/officeDocument/2006/relationships/slideLayout" Target="../slideLayouts/slideLayout192.xml"/><Relationship Id="rId10" Type="http://schemas.openxmlformats.org/officeDocument/2006/relationships/slideLayout" Target="../slideLayouts/slideLayout197.xml"/><Relationship Id="rId4" Type="http://schemas.openxmlformats.org/officeDocument/2006/relationships/slideLayout" Target="../slideLayouts/slideLayout191.xml"/><Relationship Id="rId9" Type="http://schemas.openxmlformats.org/officeDocument/2006/relationships/slideLayout" Target="../slideLayouts/slideLayout196.xml"/></Relationships>
</file>

<file path=ppt/slideMasters/_rels/slideMaster1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6.xml"/><Relationship Id="rId3" Type="http://schemas.openxmlformats.org/officeDocument/2006/relationships/slideLayout" Target="../slideLayouts/slideLayout201.xml"/><Relationship Id="rId7" Type="http://schemas.openxmlformats.org/officeDocument/2006/relationships/slideLayout" Target="../slideLayouts/slideLayout205.xml"/><Relationship Id="rId12" Type="http://schemas.openxmlformats.org/officeDocument/2006/relationships/theme" Target="../theme/theme19.xml"/><Relationship Id="rId2" Type="http://schemas.openxmlformats.org/officeDocument/2006/relationships/slideLayout" Target="../slideLayouts/slideLayout200.xml"/><Relationship Id="rId1" Type="http://schemas.openxmlformats.org/officeDocument/2006/relationships/slideLayout" Target="../slideLayouts/slideLayout199.xml"/><Relationship Id="rId6" Type="http://schemas.openxmlformats.org/officeDocument/2006/relationships/slideLayout" Target="../slideLayouts/slideLayout204.xml"/><Relationship Id="rId11" Type="http://schemas.openxmlformats.org/officeDocument/2006/relationships/slideLayout" Target="../slideLayouts/slideLayout209.xml"/><Relationship Id="rId5" Type="http://schemas.openxmlformats.org/officeDocument/2006/relationships/slideLayout" Target="../slideLayouts/slideLayout203.xml"/><Relationship Id="rId10" Type="http://schemas.openxmlformats.org/officeDocument/2006/relationships/slideLayout" Target="../slideLayouts/slideLayout208.xml"/><Relationship Id="rId4" Type="http://schemas.openxmlformats.org/officeDocument/2006/relationships/slideLayout" Target="../slideLayouts/slideLayout202.xml"/><Relationship Id="rId9" Type="http://schemas.openxmlformats.org/officeDocument/2006/relationships/slideLayout" Target="../slideLayouts/slideLayout207.xml"/></Relationships>
</file>

<file path=ppt/slideMasters/_rels/slideMaster2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7.xml"/><Relationship Id="rId3" Type="http://schemas.openxmlformats.org/officeDocument/2006/relationships/slideLayout" Target="../slideLayouts/slideLayout212.xml"/><Relationship Id="rId7" Type="http://schemas.openxmlformats.org/officeDocument/2006/relationships/slideLayout" Target="../slideLayouts/slideLayout216.xml"/><Relationship Id="rId12" Type="http://schemas.openxmlformats.org/officeDocument/2006/relationships/theme" Target="../theme/theme20.xml"/><Relationship Id="rId2" Type="http://schemas.openxmlformats.org/officeDocument/2006/relationships/slideLayout" Target="../slideLayouts/slideLayout211.xml"/><Relationship Id="rId1" Type="http://schemas.openxmlformats.org/officeDocument/2006/relationships/slideLayout" Target="../slideLayouts/slideLayout210.xml"/><Relationship Id="rId6" Type="http://schemas.openxmlformats.org/officeDocument/2006/relationships/slideLayout" Target="../slideLayouts/slideLayout215.xml"/><Relationship Id="rId11" Type="http://schemas.openxmlformats.org/officeDocument/2006/relationships/slideLayout" Target="../slideLayouts/slideLayout220.xml"/><Relationship Id="rId5" Type="http://schemas.openxmlformats.org/officeDocument/2006/relationships/slideLayout" Target="../slideLayouts/slideLayout214.xml"/><Relationship Id="rId10" Type="http://schemas.openxmlformats.org/officeDocument/2006/relationships/slideLayout" Target="../slideLayouts/slideLayout219.xml"/><Relationship Id="rId4" Type="http://schemas.openxmlformats.org/officeDocument/2006/relationships/slideLayout" Target="../slideLayouts/slideLayout213.xml"/><Relationship Id="rId9" Type="http://schemas.openxmlformats.org/officeDocument/2006/relationships/slideLayout" Target="../slideLayouts/slideLayout218.xml"/></Relationships>
</file>

<file path=ppt/slideMasters/_rels/slideMaster2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8.xml"/><Relationship Id="rId3" Type="http://schemas.openxmlformats.org/officeDocument/2006/relationships/slideLayout" Target="../slideLayouts/slideLayout223.xml"/><Relationship Id="rId7" Type="http://schemas.openxmlformats.org/officeDocument/2006/relationships/slideLayout" Target="../slideLayouts/slideLayout227.xml"/><Relationship Id="rId12" Type="http://schemas.openxmlformats.org/officeDocument/2006/relationships/theme" Target="../theme/theme21.xml"/><Relationship Id="rId2" Type="http://schemas.openxmlformats.org/officeDocument/2006/relationships/slideLayout" Target="../slideLayouts/slideLayout222.xml"/><Relationship Id="rId1" Type="http://schemas.openxmlformats.org/officeDocument/2006/relationships/slideLayout" Target="../slideLayouts/slideLayout221.xml"/><Relationship Id="rId6" Type="http://schemas.openxmlformats.org/officeDocument/2006/relationships/slideLayout" Target="../slideLayouts/slideLayout226.xml"/><Relationship Id="rId11" Type="http://schemas.openxmlformats.org/officeDocument/2006/relationships/slideLayout" Target="../slideLayouts/slideLayout231.xml"/><Relationship Id="rId5" Type="http://schemas.openxmlformats.org/officeDocument/2006/relationships/slideLayout" Target="../slideLayouts/slideLayout225.xml"/><Relationship Id="rId10" Type="http://schemas.openxmlformats.org/officeDocument/2006/relationships/slideLayout" Target="../slideLayouts/slideLayout230.xml"/><Relationship Id="rId4" Type="http://schemas.openxmlformats.org/officeDocument/2006/relationships/slideLayout" Target="../slideLayouts/slideLayout224.xml"/><Relationship Id="rId9" Type="http://schemas.openxmlformats.org/officeDocument/2006/relationships/slideLayout" Target="../slideLayouts/slideLayout229.xml"/></Relationships>
</file>

<file path=ppt/slideMasters/_rels/slideMaster2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9.xml"/><Relationship Id="rId3" Type="http://schemas.openxmlformats.org/officeDocument/2006/relationships/slideLayout" Target="../slideLayouts/slideLayout234.xml"/><Relationship Id="rId7" Type="http://schemas.openxmlformats.org/officeDocument/2006/relationships/slideLayout" Target="../slideLayouts/slideLayout238.xml"/><Relationship Id="rId12" Type="http://schemas.openxmlformats.org/officeDocument/2006/relationships/theme" Target="../theme/theme22.xml"/><Relationship Id="rId2" Type="http://schemas.openxmlformats.org/officeDocument/2006/relationships/slideLayout" Target="../slideLayouts/slideLayout233.xml"/><Relationship Id="rId1" Type="http://schemas.openxmlformats.org/officeDocument/2006/relationships/slideLayout" Target="../slideLayouts/slideLayout232.xml"/><Relationship Id="rId6" Type="http://schemas.openxmlformats.org/officeDocument/2006/relationships/slideLayout" Target="../slideLayouts/slideLayout237.xml"/><Relationship Id="rId11" Type="http://schemas.openxmlformats.org/officeDocument/2006/relationships/slideLayout" Target="../slideLayouts/slideLayout242.xml"/><Relationship Id="rId5" Type="http://schemas.openxmlformats.org/officeDocument/2006/relationships/slideLayout" Target="../slideLayouts/slideLayout236.xml"/><Relationship Id="rId10" Type="http://schemas.openxmlformats.org/officeDocument/2006/relationships/slideLayout" Target="../slideLayouts/slideLayout241.xml"/><Relationship Id="rId4" Type="http://schemas.openxmlformats.org/officeDocument/2006/relationships/slideLayout" Target="../slideLayouts/slideLayout235.xml"/><Relationship Id="rId9" Type="http://schemas.openxmlformats.org/officeDocument/2006/relationships/slideLayout" Target="../slideLayouts/slideLayout240.xml"/></Relationships>
</file>

<file path=ppt/slideMasters/_rels/slideMaster2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0.xml"/><Relationship Id="rId3" Type="http://schemas.openxmlformats.org/officeDocument/2006/relationships/slideLayout" Target="../slideLayouts/slideLayout245.xml"/><Relationship Id="rId7" Type="http://schemas.openxmlformats.org/officeDocument/2006/relationships/slideLayout" Target="../slideLayouts/slideLayout249.xml"/><Relationship Id="rId12" Type="http://schemas.openxmlformats.org/officeDocument/2006/relationships/theme" Target="../theme/theme23.xml"/><Relationship Id="rId2" Type="http://schemas.openxmlformats.org/officeDocument/2006/relationships/slideLayout" Target="../slideLayouts/slideLayout244.xml"/><Relationship Id="rId1" Type="http://schemas.openxmlformats.org/officeDocument/2006/relationships/slideLayout" Target="../slideLayouts/slideLayout243.xml"/><Relationship Id="rId6" Type="http://schemas.openxmlformats.org/officeDocument/2006/relationships/slideLayout" Target="../slideLayouts/slideLayout248.xml"/><Relationship Id="rId11" Type="http://schemas.openxmlformats.org/officeDocument/2006/relationships/slideLayout" Target="../slideLayouts/slideLayout253.xml"/><Relationship Id="rId5" Type="http://schemas.openxmlformats.org/officeDocument/2006/relationships/slideLayout" Target="../slideLayouts/slideLayout247.xml"/><Relationship Id="rId10" Type="http://schemas.openxmlformats.org/officeDocument/2006/relationships/slideLayout" Target="../slideLayouts/slideLayout252.xml"/><Relationship Id="rId4" Type="http://schemas.openxmlformats.org/officeDocument/2006/relationships/slideLayout" Target="../slideLayouts/slideLayout246.xml"/><Relationship Id="rId9" Type="http://schemas.openxmlformats.org/officeDocument/2006/relationships/slideLayout" Target="../slideLayouts/slideLayout251.xml"/></Relationships>
</file>

<file path=ppt/slideMasters/_rels/slideMaster2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1.xml"/><Relationship Id="rId3" Type="http://schemas.openxmlformats.org/officeDocument/2006/relationships/slideLayout" Target="../slideLayouts/slideLayout256.xml"/><Relationship Id="rId7" Type="http://schemas.openxmlformats.org/officeDocument/2006/relationships/slideLayout" Target="../slideLayouts/slideLayout260.xml"/><Relationship Id="rId12" Type="http://schemas.openxmlformats.org/officeDocument/2006/relationships/theme" Target="../theme/theme24.xml"/><Relationship Id="rId2" Type="http://schemas.openxmlformats.org/officeDocument/2006/relationships/slideLayout" Target="../slideLayouts/slideLayout255.xml"/><Relationship Id="rId1" Type="http://schemas.openxmlformats.org/officeDocument/2006/relationships/slideLayout" Target="../slideLayouts/slideLayout254.xml"/><Relationship Id="rId6" Type="http://schemas.openxmlformats.org/officeDocument/2006/relationships/slideLayout" Target="../slideLayouts/slideLayout259.xml"/><Relationship Id="rId11" Type="http://schemas.openxmlformats.org/officeDocument/2006/relationships/slideLayout" Target="../slideLayouts/slideLayout264.xml"/><Relationship Id="rId5" Type="http://schemas.openxmlformats.org/officeDocument/2006/relationships/slideLayout" Target="../slideLayouts/slideLayout258.xml"/><Relationship Id="rId10" Type="http://schemas.openxmlformats.org/officeDocument/2006/relationships/slideLayout" Target="../slideLayouts/slideLayout263.xml"/><Relationship Id="rId4" Type="http://schemas.openxmlformats.org/officeDocument/2006/relationships/slideLayout" Target="../slideLayouts/slideLayout257.xml"/><Relationship Id="rId9" Type="http://schemas.openxmlformats.org/officeDocument/2006/relationships/slideLayout" Target="../slideLayouts/slideLayout262.xml"/></Relationships>
</file>

<file path=ppt/slideMasters/_rels/slideMaster2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72.xml"/><Relationship Id="rId3" Type="http://schemas.openxmlformats.org/officeDocument/2006/relationships/slideLayout" Target="../slideLayouts/slideLayout267.xml"/><Relationship Id="rId7" Type="http://schemas.openxmlformats.org/officeDocument/2006/relationships/slideLayout" Target="../slideLayouts/slideLayout271.xml"/><Relationship Id="rId12" Type="http://schemas.openxmlformats.org/officeDocument/2006/relationships/theme" Target="../theme/theme25.xml"/><Relationship Id="rId2" Type="http://schemas.openxmlformats.org/officeDocument/2006/relationships/slideLayout" Target="../slideLayouts/slideLayout266.xml"/><Relationship Id="rId1" Type="http://schemas.openxmlformats.org/officeDocument/2006/relationships/slideLayout" Target="../slideLayouts/slideLayout265.xml"/><Relationship Id="rId6" Type="http://schemas.openxmlformats.org/officeDocument/2006/relationships/slideLayout" Target="../slideLayouts/slideLayout270.xml"/><Relationship Id="rId11" Type="http://schemas.openxmlformats.org/officeDocument/2006/relationships/slideLayout" Target="../slideLayouts/slideLayout275.xml"/><Relationship Id="rId5" Type="http://schemas.openxmlformats.org/officeDocument/2006/relationships/slideLayout" Target="../slideLayouts/slideLayout269.xml"/><Relationship Id="rId10" Type="http://schemas.openxmlformats.org/officeDocument/2006/relationships/slideLayout" Target="../slideLayouts/slideLayout274.xml"/><Relationship Id="rId4" Type="http://schemas.openxmlformats.org/officeDocument/2006/relationships/slideLayout" Target="../slideLayouts/slideLayout268.xml"/><Relationship Id="rId9" Type="http://schemas.openxmlformats.org/officeDocument/2006/relationships/slideLayout" Target="../slideLayouts/slideLayout273.xml"/></Relationships>
</file>

<file path=ppt/slideMasters/_rels/slideMaster2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83.xml"/><Relationship Id="rId3" Type="http://schemas.openxmlformats.org/officeDocument/2006/relationships/slideLayout" Target="../slideLayouts/slideLayout278.xml"/><Relationship Id="rId7" Type="http://schemas.openxmlformats.org/officeDocument/2006/relationships/slideLayout" Target="../slideLayouts/slideLayout282.xml"/><Relationship Id="rId12" Type="http://schemas.openxmlformats.org/officeDocument/2006/relationships/theme" Target="../theme/theme26.xml"/><Relationship Id="rId2" Type="http://schemas.openxmlformats.org/officeDocument/2006/relationships/slideLayout" Target="../slideLayouts/slideLayout277.xml"/><Relationship Id="rId1" Type="http://schemas.openxmlformats.org/officeDocument/2006/relationships/slideLayout" Target="../slideLayouts/slideLayout276.xml"/><Relationship Id="rId6" Type="http://schemas.openxmlformats.org/officeDocument/2006/relationships/slideLayout" Target="../slideLayouts/slideLayout281.xml"/><Relationship Id="rId11" Type="http://schemas.openxmlformats.org/officeDocument/2006/relationships/slideLayout" Target="../slideLayouts/slideLayout286.xml"/><Relationship Id="rId5" Type="http://schemas.openxmlformats.org/officeDocument/2006/relationships/slideLayout" Target="../slideLayouts/slideLayout280.xml"/><Relationship Id="rId10" Type="http://schemas.openxmlformats.org/officeDocument/2006/relationships/slideLayout" Target="../slideLayouts/slideLayout285.xml"/><Relationship Id="rId4" Type="http://schemas.openxmlformats.org/officeDocument/2006/relationships/slideLayout" Target="../slideLayouts/slideLayout279.xml"/><Relationship Id="rId9" Type="http://schemas.openxmlformats.org/officeDocument/2006/relationships/slideLayout" Target="../slideLayouts/slideLayout284.xml"/></Relationships>
</file>

<file path=ppt/slideMasters/_rels/slideMaster2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94.xml"/><Relationship Id="rId3" Type="http://schemas.openxmlformats.org/officeDocument/2006/relationships/slideLayout" Target="../slideLayouts/slideLayout289.xml"/><Relationship Id="rId7" Type="http://schemas.openxmlformats.org/officeDocument/2006/relationships/slideLayout" Target="../slideLayouts/slideLayout293.xml"/><Relationship Id="rId12" Type="http://schemas.openxmlformats.org/officeDocument/2006/relationships/theme" Target="../theme/theme27.xml"/><Relationship Id="rId2" Type="http://schemas.openxmlformats.org/officeDocument/2006/relationships/slideLayout" Target="../slideLayouts/slideLayout288.xml"/><Relationship Id="rId1" Type="http://schemas.openxmlformats.org/officeDocument/2006/relationships/slideLayout" Target="../slideLayouts/slideLayout287.xml"/><Relationship Id="rId6" Type="http://schemas.openxmlformats.org/officeDocument/2006/relationships/slideLayout" Target="../slideLayouts/slideLayout292.xml"/><Relationship Id="rId11" Type="http://schemas.openxmlformats.org/officeDocument/2006/relationships/slideLayout" Target="../slideLayouts/slideLayout297.xml"/><Relationship Id="rId5" Type="http://schemas.openxmlformats.org/officeDocument/2006/relationships/slideLayout" Target="../slideLayouts/slideLayout291.xml"/><Relationship Id="rId10" Type="http://schemas.openxmlformats.org/officeDocument/2006/relationships/slideLayout" Target="../slideLayouts/slideLayout296.xml"/><Relationship Id="rId4" Type="http://schemas.openxmlformats.org/officeDocument/2006/relationships/slideLayout" Target="../slideLayouts/slideLayout290.xml"/><Relationship Id="rId9" Type="http://schemas.openxmlformats.org/officeDocument/2006/relationships/slideLayout" Target="../slideLayouts/slideLayout295.xml"/></Relationships>
</file>

<file path=ppt/slideMasters/_rels/slideMaster2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5.xml"/><Relationship Id="rId3" Type="http://schemas.openxmlformats.org/officeDocument/2006/relationships/slideLayout" Target="../slideLayouts/slideLayout300.xml"/><Relationship Id="rId7" Type="http://schemas.openxmlformats.org/officeDocument/2006/relationships/slideLayout" Target="../slideLayouts/slideLayout304.xml"/><Relationship Id="rId12" Type="http://schemas.openxmlformats.org/officeDocument/2006/relationships/theme" Target="../theme/theme28.xml"/><Relationship Id="rId2" Type="http://schemas.openxmlformats.org/officeDocument/2006/relationships/slideLayout" Target="../slideLayouts/slideLayout299.xml"/><Relationship Id="rId1" Type="http://schemas.openxmlformats.org/officeDocument/2006/relationships/slideLayout" Target="../slideLayouts/slideLayout298.xml"/><Relationship Id="rId6" Type="http://schemas.openxmlformats.org/officeDocument/2006/relationships/slideLayout" Target="../slideLayouts/slideLayout303.xml"/><Relationship Id="rId11" Type="http://schemas.openxmlformats.org/officeDocument/2006/relationships/slideLayout" Target="../slideLayouts/slideLayout308.xml"/><Relationship Id="rId5" Type="http://schemas.openxmlformats.org/officeDocument/2006/relationships/slideLayout" Target="../slideLayouts/slideLayout302.xml"/><Relationship Id="rId10" Type="http://schemas.openxmlformats.org/officeDocument/2006/relationships/slideLayout" Target="../slideLayouts/slideLayout307.xml"/><Relationship Id="rId4" Type="http://schemas.openxmlformats.org/officeDocument/2006/relationships/slideLayout" Target="../slideLayouts/slideLayout301.xml"/><Relationship Id="rId9" Type="http://schemas.openxmlformats.org/officeDocument/2006/relationships/slideLayout" Target="../slideLayouts/slideLayout306.xml"/></Relationships>
</file>

<file path=ppt/slideMasters/_rels/slideMaster2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6.xml"/><Relationship Id="rId3" Type="http://schemas.openxmlformats.org/officeDocument/2006/relationships/slideLayout" Target="../slideLayouts/slideLayout311.xml"/><Relationship Id="rId7" Type="http://schemas.openxmlformats.org/officeDocument/2006/relationships/slideLayout" Target="../slideLayouts/slideLayout315.xml"/><Relationship Id="rId12" Type="http://schemas.openxmlformats.org/officeDocument/2006/relationships/theme" Target="../theme/theme29.xml"/><Relationship Id="rId2" Type="http://schemas.openxmlformats.org/officeDocument/2006/relationships/slideLayout" Target="../slideLayouts/slideLayout310.xml"/><Relationship Id="rId1" Type="http://schemas.openxmlformats.org/officeDocument/2006/relationships/slideLayout" Target="../slideLayouts/slideLayout309.xml"/><Relationship Id="rId6" Type="http://schemas.openxmlformats.org/officeDocument/2006/relationships/slideLayout" Target="../slideLayouts/slideLayout314.xml"/><Relationship Id="rId11" Type="http://schemas.openxmlformats.org/officeDocument/2006/relationships/slideLayout" Target="../slideLayouts/slideLayout319.xml"/><Relationship Id="rId5" Type="http://schemas.openxmlformats.org/officeDocument/2006/relationships/slideLayout" Target="../slideLayouts/slideLayout313.xml"/><Relationship Id="rId10" Type="http://schemas.openxmlformats.org/officeDocument/2006/relationships/slideLayout" Target="../slideLayouts/slideLayout318.xml"/><Relationship Id="rId4" Type="http://schemas.openxmlformats.org/officeDocument/2006/relationships/slideLayout" Target="../slideLayouts/slideLayout312.xml"/><Relationship Id="rId9" Type="http://schemas.openxmlformats.org/officeDocument/2006/relationships/slideLayout" Target="../slideLayouts/slideLayout317.xml"/></Relationships>
</file>

<file path=ppt/slideMasters/_rels/slideMaster3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7.xml"/><Relationship Id="rId3" Type="http://schemas.openxmlformats.org/officeDocument/2006/relationships/slideLayout" Target="../slideLayouts/slideLayout322.xml"/><Relationship Id="rId7" Type="http://schemas.openxmlformats.org/officeDocument/2006/relationships/slideLayout" Target="../slideLayouts/slideLayout326.xml"/><Relationship Id="rId12" Type="http://schemas.openxmlformats.org/officeDocument/2006/relationships/theme" Target="../theme/theme30.xml"/><Relationship Id="rId2" Type="http://schemas.openxmlformats.org/officeDocument/2006/relationships/slideLayout" Target="../slideLayouts/slideLayout321.xml"/><Relationship Id="rId1" Type="http://schemas.openxmlformats.org/officeDocument/2006/relationships/slideLayout" Target="../slideLayouts/slideLayout320.xml"/><Relationship Id="rId6" Type="http://schemas.openxmlformats.org/officeDocument/2006/relationships/slideLayout" Target="../slideLayouts/slideLayout325.xml"/><Relationship Id="rId11" Type="http://schemas.openxmlformats.org/officeDocument/2006/relationships/slideLayout" Target="../slideLayouts/slideLayout330.xml"/><Relationship Id="rId5" Type="http://schemas.openxmlformats.org/officeDocument/2006/relationships/slideLayout" Target="../slideLayouts/slideLayout324.xml"/><Relationship Id="rId10" Type="http://schemas.openxmlformats.org/officeDocument/2006/relationships/slideLayout" Target="../slideLayouts/slideLayout329.xml"/><Relationship Id="rId4" Type="http://schemas.openxmlformats.org/officeDocument/2006/relationships/slideLayout" Target="../slideLayouts/slideLayout323.xml"/><Relationship Id="rId9" Type="http://schemas.openxmlformats.org/officeDocument/2006/relationships/slideLayout" Target="../slideLayouts/slideLayout328.xml"/></Relationships>
</file>

<file path=ppt/slideMasters/_rels/slideMaster3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38.xml"/><Relationship Id="rId3" Type="http://schemas.openxmlformats.org/officeDocument/2006/relationships/slideLayout" Target="../slideLayouts/slideLayout333.xml"/><Relationship Id="rId7" Type="http://schemas.openxmlformats.org/officeDocument/2006/relationships/slideLayout" Target="../slideLayouts/slideLayout337.xml"/><Relationship Id="rId12" Type="http://schemas.openxmlformats.org/officeDocument/2006/relationships/theme" Target="../theme/theme31.xml"/><Relationship Id="rId2" Type="http://schemas.openxmlformats.org/officeDocument/2006/relationships/slideLayout" Target="../slideLayouts/slideLayout332.xml"/><Relationship Id="rId1" Type="http://schemas.openxmlformats.org/officeDocument/2006/relationships/slideLayout" Target="../slideLayouts/slideLayout331.xml"/><Relationship Id="rId6" Type="http://schemas.openxmlformats.org/officeDocument/2006/relationships/slideLayout" Target="../slideLayouts/slideLayout336.xml"/><Relationship Id="rId11" Type="http://schemas.openxmlformats.org/officeDocument/2006/relationships/slideLayout" Target="../slideLayouts/slideLayout341.xml"/><Relationship Id="rId5" Type="http://schemas.openxmlformats.org/officeDocument/2006/relationships/slideLayout" Target="../slideLayouts/slideLayout335.xml"/><Relationship Id="rId10" Type="http://schemas.openxmlformats.org/officeDocument/2006/relationships/slideLayout" Target="../slideLayouts/slideLayout340.xml"/><Relationship Id="rId4" Type="http://schemas.openxmlformats.org/officeDocument/2006/relationships/slideLayout" Target="../slideLayouts/slideLayout334.xml"/><Relationship Id="rId9" Type="http://schemas.openxmlformats.org/officeDocument/2006/relationships/slideLayout" Target="../slideLayouts/slideLayout339.xml"/></Relationships>
</file>

<file path=ppt/slideMasters/_rels/slideMaster3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49.xml"/><Relationship Id="rId3" Type="http://schemas.openxmlformats.org/officeDocument/2006/relationships/slideLayout" Target="../slideLayouts/slideLayout344.xml"/><Relationship Id="rId7" Type="http://schemas.openxmlformats.org/officeDocument/2006/relationships/slideLayout" Target="../slideLayouts/slideLayout348.xml"/><Relationship Id="rId12" Type="http://schemas.openxmlformats.org/officeDocument/2006/relationships/theme" Target="../theme/theme32.xml"/><Relationship Id="rId2" Type="http://schemas.openxmlformats.org/officeDocument/2006/relationships/slideLayout" Target="../slideLayouts/slideLayout343.xml"/><Relationship Id="rId1" Type="http://schemas.openxmlformats.org/officeDocument/2006/relationships/slideLayout" Target="../slideLayouts/slideLayout342.xml"/><Relationship Id="rId6" Type="http://schemas.openxmlformats.org/officeDocument/2006/relationships/slideLayout" Target="../slideLayouts/slideLayout347.xml"/><Relationship Id="rId11" Type="http://schemas.openxmlformats.org/officeDocument/2006/relationships/slideLayout" Target="../slideLayouts/slideLayout352.xml"/><Relationship Id="rId5" Type="http://schemas.openxmlformats.org/officeDocument/2006/relationships/slideLayout" Target="../slideLayouts/slideLayout346.xml"/><Relationship Id="rId10" Type="http://schemas.openxmlformats.org/officeDocument/2006/relationships/slideLayout" Target="../slideLayouts/slideLayout351.xml"/><Relationship Id="rId4" Type="http://schemas.openxmlformats.org/officeDocument/2006/relationships/slideLayout" Target="../slideLayouts/slideLayout345.xml"/><Relationship Id="rId9" Type="http://schemas.openxmlformats.org/officeDocument/2006/relationships/slideLayout" Target="../slideLayouts/slideLayout350.xml"/></Relationships>
</file>

<file path=ppt/slideMasters/_rels/slideMaster3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60.xml"/><Relationship Id="rId3" Type="http://schemas.openxmlformats.org/officeDocument/2006/relationships/slideLayout" Target="../slideLayouts/slideLayout355.xml"/><Relationship Id="rId7" Type="http://schemas.openxmlformats.org/officeDocument/2006/relationships/slideLayout" Target="../slideLayouts/slideLayout359.xml"/><Relationship Id="rId12" Type="http://schemas.openxmlformats.org/officeDocument/2006/relationships/theme" Target="../theme/theme33.xml"/><Relationship Id="rId2" Type="http://schemas.openxmlformats.org/officeDocument/2006/relationships/slideLayout" Target="../slideLayouts/slideLayout354.xml"/><Relationship Id="rId1" Type="http://schemas.openxmlformats.org/officeDocument/2006/relationships/slideLayout" Target="../slideLayouts/slideLayout353.xml"/><Relationship Id="rId6" Type="http://schemas.openxmlformats.org/officeDocument/2006/relationships/slideLayout" Target="../slideLayouts/slideLayout358.xml"/><Relationship Id="rId11" Type="http://schemas.openxmlformats.org/officeDocument/2006/relationships/slideLayout" Target="../slideLayouts/slideLayout363.xml"/><Relationship Id="rId5" Type="http://schemas.openxmlformats.org/officeDocument/2006/relationships/slideLayout" Target="../slideLayouts/slideLayout357.xml"/><Relationship Id="rId10" Type="http://schemas.openxmlformats.org/officeDocument/2006/relationships/slideLayout" Target="../slideLayouts/slideLayout362.xml"/><Relationship Id="rId4" Type="http://schemas.openxmlformats.org/officeDocument/2006/relationships/slideLayout" Target="../slideLayouts/slideLayout356.xml"/><Relationship Id="rId9" Type="http://schemas.openxmlformats.org/officeDocument/2006/relationships/slideLayout" Target="../slideLayouts/slideLayout361.xml"/></Relationships>
</file>

<file path=ppt/slideMasters/_rels/slideMaster3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71.xml"/><Relationship Id="rId3" Type="http://schemas.openxmlformats.org/officeDocument/2006/relationships/slideLayout" Target="../slideLayouts/slideLayout366.xml"/><Relationship Id="rId7" Type="http://schemas.openxmlformats.org/officeDocument/2006/relationships/slideLayout" Target="../slideLayouts/slideLayout370.xml"/><Relationship Id="rId12" Type="http://schemas.openxmlformats.org/officeDocument/2006/relationships/theme" Target="../theme/theme34.xml"/><Relationship Id="rId2" Type="http://schemas.openxmlformats.org/officeDocument/2006/relationships/slideLayout" Target="../slideLayouts/slideLayout365.xml"/><Relationship Id="rId1" Type="http://schemas.openxmlformats.org/officeDocument/2006/relationships/slideLayout" Target="../slideLayouts/slideLayout364.xml"/><Relationship Id="rId6" Type="http://schemas.openxmlformats.org/officeDocument/2006/relationships/slideLayout" Target="../slideLayouts/slideLayout369.xml"/><Relationship Id="rId11" Type="http://schemas.openxmlformats.org/officeDocument/2006/relationships/slideLayout" Target="../slideLayouts/slideLayout374.xml"/><Relationship Id="rId5" Type="http://schemas.openxmlformats.org/officeDocument/2006/relationships/slideLayout" Target="../slideLayouts/slideLayout368.xml"/><Relationship Id="rId10" Type="http://schemas.openxmlformats.org/officeDocument/2006/relationships/slideLayout" Target="../slideLayouts/slideLayout373.xml"/><Relationship Id="rId4" Type="http://schemas.openxmlformats.org/officeDocument/2006/relationships/slideLayout" Target="../slideLayouts/slideLayout367.xml"/><Relationship Id="rId9" Type="http://schemas.openxmlformats.org/officeDocument/2006/relationships/slideLayout" Target="../slideLayouts/slideLayout372.xml"/></Relationships>
</file>

<file path=ppt/slideMasters/_rels/slideMaster3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82.xml"/><Relationship Id="rId3" Type="http://schemas.openxmlformats.org/officeDocument/2006/relationships/slideLayout" Target="../slideLayouts/slideLayout377.xml"/><Relationship Id="rId7" Type="http://schemas.openxmlformats.org/officeDocument/2006/relationships/slideLayout" Target="../slideLayouts/slideLayout381.xml"/><Relationship Id="rId12" Type="http://schemas.openxmlformats.org/officeDocument/2006/relationships/theme" Target="../theme/theme35.xml"/><Relationship Id="rId2" Type="http://schemas.openxmlformats.org/officeDocument/2006/relationships/slideLayout" Target="../slideLayouts/slideLayout376.xml"/><Relationship Id="rId1" Type="http://schemas.openxmlformats.org/officeDocument/2006/relationships/slideLayout" Target="../slideLayouts/slideLayout375.xml"/><Relationship Id="rId6" Type="http://schemas.openxmlformats.org/officeDocument/2006/relationships/slideLayout" Target="../slideLayouts/slideLayout380.xml"/><Relationship Id="rId11" Type="http://schemas.openxmlformats.org/officeDocument/2006/relationships/slideLayout" Target="../slideLayouts/slideLayout385.xml"/><Relationship Id="rId5" Type="http://schemas.openxmlformats.org/officeDocument/2006/relationships/slideLayout" Target="../slideLayouts/slideLayout379.xml"/><Relationship Id="rId10" Type="http://schemas.openxmlformats.org/officeDocument/2006/relationships/slideLayout" Target="../slideLayouts/slideLayout384.xml"/><Relationship Id="rId4" Type="http://schemas.openxmlformats.org/officeDocument/2006/relationships/slideLayout" Target="../slideLayouts/slideLayout378.xml"/><Relationship Id="rId9" Type="http://schemas.openxmlformats.org/officeDocument/2006/relationships/slideLayout" Target="../slideLayouts/slideLayout383.xml"/></Relationships>
</file>

<file path=ppt/slideMasters/_rels/slideMaster3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93.xml"/><Relationship Id="rId3" Type="http://schemas.openxmlformats.org/officeDocument/2006/relationships/slideLayout" Target="../slideLayouts/slideLayout388.xml"/><Relationship Id="rId7" Type="http://schemas.openxmlformats.org/officeDocument/2006/relationships/slideLayout" Target="../slideLayouts/slideLayout392.xml"/><Relationship Id="rId12" Type="http://schemas.openxmlformats.org/officeDocument/2006/relationships/theme" Target="../theme/theme36.xml"/><Relationship Id="rId2" Type="http://schemas.openxmlformats.org/officeDocument/2006/relationships/slideLayout" Target="../slideLayouts/slideLayout387.xml"/><Relationship Id="rId1" Type="http://schemas.openxmlformats.org/officeDocument/2006/relationships/slideLayout" Target="../slideLayouts/slideLayout386.xml"/><Relationship Id="rId6" Type="http://schemas.openxmlformats.org/officeDocument/2006/relationships/slideLayout" Target="../slideLayouts/slideLayout391.xml"/><Relationship Id="rId11" Type="http://schemas.openxmlformats.org/officeDocument/2006/relationships/slideLayout" Target="../slideLayouts/slideLayout396.xml"/><Relationship Id="rId5" Type="http://schemas.openxmlformats.org/officeDocument/2006/relationships/slideLayout" Target="../slideLayouts/slideLayout390.xml"/><Relationship Id="rId10" Type="http://schemas.openxmlformats.org/officeDocument/2006/relationships/slideLayout" Target="../slideLayouts/slideLayout395.xml"/><Relationship Id="rId4" Type="http://schemas.openxmlformats.org/officeDocument/2006/relationships/slideLayout" Target="../slideLayouts/slideLayout389.xml"/><Relationship Id="rId9" Type="http://schemas.openxmlformats.org/officeDocument/2006/relationships/slideLayout" Target="../slideLayouts/slideLayout394.xml"/></Relationships>
</file>

<file path=ppt/slideMasters/_rels/slideMaster3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04.xml"/><Relationship Id="rId3" Type="http://schemas.openxmlformats.org/officeDocument/2006/relationships/slideLayout" Target="../slideLayouts/slideLayout399.xml"/><Relationship Id="rId7" Type="http://schemas.openxmlformats.org/officeDocument/2006/relationships/slideLayout" Target="../slideLayouts/slideLayout403.xml"/><Relationship Id="rId12" Type="http://schemas.openxmlformats.org/officeDocument/2006/relationships/theme" Target="../theme/theme37.xml"/><Relationship Id="rId2" Type="http://schemas.openxmlformats.org/officeDocument/2006/relationships/slideLayout" Target="../slideLayouts/slideLayout398.xml"/><Relationship Id="rId1" Type="http://schemas.openxmlformats.org/officeDocument/2006/relationships/slideLayout" Target="../slideLayouts/slideLayout397.xml"/><Relationship Id="rId6" Type="http://schemas.openxmlformats.org/officeDocument/2006/relationships/slideLayout" Target="../slideLayouts/slideLayout402.xml"/><Relationship Id="rId11" Type="http://schemas.openxmlformats.org/officeDocument/2006/relationships/slideLayout" Target="../slideLayouts/slideLayout407.xml"/><Relationship Id="rId5" Type="http://schemas.openxmlformats.org/officeDocument/2006/relationships/slideLayout" Target="../slideLayouts/slideLayout401.xml"/><Relationship Id="rId10" Type="http://schemas.openxmlformats.org/officeDocument/2006/relationships/slideLayout" Target="../slideLayouts/slideLayout406.xml"/><Relationship Id="rId4" Type="http://schemas.openxmlformats.org/officeDocument/2006/relationships/slideLayout" Target="../slideLayouts/slideLayout400.xml"/><Relationship Id="rId9" Type="http://schemas.openxmlformats.org/officeDocument/2006/relationships/slideLayout" Target="../slideLayouts/slideLayout405.xml"/></Relationships>
</file>

<file path=ppt/slideMasters/_rels/slideMaster3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5.xml"/><Relationship Id="rId3" Type="http://schemas.openxmlformats.org/officeDocument/2006/relationships/slideLayout" Target="../slideLayouts/slideLayout410.xml"/><Relationship Id="rId7" Type="http://schemas.openxmlformats.org/officeDocument/2006/relationships/slideLayout" Target="../slideLayouts/slideLayout414.xml"/><Relationship Id="rId12" Type="http://schemas.openxmlformats.org/officeDocument/2006/relationships/theme" Target="../theme/theme38.xml"/><Relationship Id="rId2" Type="http://schemas.openxmlformats.org/officeDocument/2006/relationships/slideLayout" Target="../slideLayouts/slideLayout409.xml"/><Relationship Id="rId1" Type="http://schemas.openxmlformats.org/officeDocument/2006/relationships/slideLayout" Target="../slideLayouts/slideLayout408.xml"/><Relationship Id="rId6" Type="http://schemas.openxmlformats.org/officeDocument/2006/relationships/slideLayout" Target="../slideLayouts/slideLayout413.xml"/><Relationship Id="rId11" Type="http://schemas.openxmlformats.org/officeDocument/2006/relationships/slideLayout" Target="../slideLayouts/slideLayout418.xml"/><Relationship Id="rId5" Type="http://schemas.openxmlformats.org/officeDocument/2006/relationships/slideLayout" Target="../slideLayouts/slideLayout412.xml"/><Relationship Id="rId10" Type="http://schemas.openxmlformats.org/officeDocument/2006/relationships/slideLayout" Target="../slideLayouts/slideLayout417.xml"/><Relationship Id="rId4" Type="http://schemas.openxmlformats.org/officeDocument/2006/relationships/slideLayout" Target="../slideLayouts/slideLayout411.xml"/><Relationship Id="rId9" Type="http://schemas.openxmlformats.org/officeDocument/2006/relationships/slideLayout" Target="../slideLayouts/slideLayout416.xml"/></Relationships>
</file>

<file path=ppt/slideMasters/_rels/slideMaster3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6.xml"/><Relationship Id="rId3" Type="http://schemas.openxmlformats.org/officeDocument/2006/relationships/slideLayout" Target="../slideLayouts/slideLayout421.xml"/><Relationship Id="rId7" Type="http://schemas.openxmlformats.org/officeDocument/2006/relationships/slideLayout" Target="../slideLayouts/slideLayout425.xml"/><Relationship Id="rId12" Type="http://schemas.openxmlformats.org/officeDocument/2006/relationships/theme" Target="../theme/theme39.xml"/><Relationship Id="rId2" Type="http://schemas.openxmlformats.org/officeDocument/2006/relationships/slideLayout" Target="../slideLayouts/slideLayout420.xml"/><Relationship Id="rId1" Type="http://schemas.openxmlformats.org/officeDocument/2006/relationships/slideLayout" Target="../slideLayouts/slideLayout419.xml"/><Relationship Id="rId6" Type="http://schemas.openxmlformats.org/officeDocument/2006/relationships/slideLayout" Target="../slideLayouts/slideLayout424.xml"/><Relationship Id="rId11" Type="http://schemas.openxmlformats.org/officeDocument/2006/relationships/slideLayout" Target="../slideLayouts/slideLayout429.xml"/><Relationship Id="rId5" Type="http://schemas.openxmlformats.org/officeDocument/2006/relationships/slideLayout" Target="../slideLayouts/slideLayout423.xml"/><Relationship Id="rId10" Type="http://schemas.openxmlformats.org/officeDocument/2006/relationships/slideLayout" Target="../slideLayouts/slideLayout428.xml"/><Relationship Id="rId4" Type="http://schemas.openxmlformats.org/officeDocument/2006/relationships/slideLayout" Target="../slideLayouts/slideLayout422.xml"/><Relationship Id="rId9" Type="http://schemas.openxmlformats.org/officeDocument/2006/relationships/slideLayout" Target="../slideLayouts/slideLayout427.xml"/></Relationships>
</file>

<file path=ppt/slideMasters/_rels/slideMaster4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37.xml"/><Relationship Id="rId3" Type="http://schemas.openxmlformats.org/officeDocument/2006/relationships/slideLayout" Target="../slideLayouts/slideLayout432.xml"/><Relationship Id="rId7" Type="http://schemas.openxmlformats.org/officeDocument/2006/relationships/slideLayout" Target="../slideLayouts/slideLayout436.xml"/><Relationship Id="rId12" Type="http://schemas.openxmlformats.org/officeDocument/2006/relationships/theme" Target="../theme/theme40.xml"/><Relationship Id="rId2" Type="http://schemas.openxmlformats.org/officeDocument/2006/relationships/slideLayout" Target="../slideLayouts/slideLayout431.xml"/><Relationship Id="rId1" Type="http://schemas.openxmlformats.org/officeDocument/2006/relationships/slideLayout" Target="../slideLayouts/slideLayout430.xml"/><Relationship Id="rId6" Type="http://schemas.openxmlformats.org/officeDocument/2006/relationships/slideLayout" Target="../slideLayouts/slideLayout435.xml"/><Relationship Id="rId11" Type="http://schemas.openxmlformats.org/officeDocument/2006/relationships/slideLayout" Target="../slideLayouts/slideLayout440.xml"/><Relationship Id="rId5" Type="http://schemas.openxmlformats.org/officeDocument/2006/relationships/slideLayout" Target="../slideLayouts/slideLayout434.xml"/><Relationship Id="rId10" Type="http://schemas.openxmlformats.org/officeDocument/2006/relationships/slideLayout" Target="../slideLayouts/slideLayout439.xml"/><Relationship Id="rId4" Type="http://schemas.openxmlformats.org/officeDocument/2006/relationships/slideLayout" Target="../slideLayouts/slideLayout433.xml"/><Relationship Id="rId9" Type="http://schemas.openxmlformats.org/officeDocument/2006/relationships/slideLayout" Target="../slideLayouts/slideLayout438.xml"/></Relationships>
</file>

<file path=ppt/slideMasters/_rels/slideMaster4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48.xml"/><Relationship Id="rId3" Type="http://schemas.openxmlformats.org/officeDocument/2006/relationships/slideLayout" Target="../slideLayouts/slideLayout443.xml"/><Relationship Id="rId7" Type="http://schemas.openxmlformats.org/officeDocument/2006/relationships/slideLayout" Target="../slideLayouts/slideLayout447.xml"/><Relationship Id="rId12" Type="http://schemas.openxmlformats.org/officeDocument/2006/relationships/theme" Target="../theme/theme41.xml"/><Relationship Id="rId2" Type="http://schemas.openxmlformats.org/officeDocument/2006/relationships/slideLayout" Target="../slideLayouts/slideLayout442.xml"/><Relationship Id="rId1" Type="http://schemas.openxmlformats.org/officeDocument/2006/relationships/slideLayout" Target="../slideLayouts/slideLayout441.xml"/><Relationship Id="rId6" Type="http://schemas.openxmlformats.org/officeDocument/2006/relationships/slideLayout" Target="../slideLayouts/slideLayout446.xml"/><Relationship Id="rId11" Type="http://schemas.openxmlformats.org/officeDocument/2006/relationships/slideLayout" Target="../slideLayouts/slideLayout451.xml"/><Relationship Id="rId5" Type="http://schemas.openxmlformats.org/officeDocument/2006/relationships/slideLayout" Target="../slideLayouts/slideLayout445.xml"/><Relationship Id="rId10" Type="http://schemas.openxmlformats.org/officeDocument/2006/relationships/slideLayout" Target="../slideLayouts/slideLayout450.xml"/><Relationship Id="rId4" Type="http://schemas.openxmlformats.org/officeDocument/2006/relationships/slideLayout" Target="../slideLayouts/slideLayout444.xml"/><Relationship Id="rId9" Type="http://schemas.openxmlformats.org/officeDocument/2006/relationships/slideLayout" Target="../slideLayouts/slideLayout449.xml"/></Relationships>
</file>

<file path=ppt/slideMasters/_rels/slideMaster4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59.xml"/><Relationship Id="rId3" Type="http://schemas.openxmlformats.org/officeDocument/2006/relationships/slideLayout" Target="../slideLayouts/slideLayout454.xml"/><Relationship Id="rId7" Type="http://schemas.openxmlformats.org/officeDocument/2006/relationships/slideLayout" Target="../slideLayouts/slideLayout458.xml"/><Relationship Id="rId12" Type="http://schemas.openxmlformats.org/officeDocument/2006/relationships/theme" Target="../theme/theme42.xml"/><Relationship Id="rId2" Type="http://schemas.openxmlformats.org/officeDocument/2006/relationships/slideLayout" Target="../slideLayouts/slideLayout453.xml"/><Relationship Id="rId1" Type="http://schemas.openxmlformats.org/officeDocument/2006/relationships/slideLayout" Target="../slideLayouts/slideLayout452.xml"/><Relationship Id="rId6" Type="http://schemas.openxmlformats.org/officeDocument/2006/relationships/slideLayout" Target="../slideLayouts/slideLayout457.xml"/><Relationship Id="rId11" Type="http://schemas.openxmlformats.org/officeDocument/2006/relationships/slideLayout" Target="../slideLayouts/slideLayout462.xml"/><Relationship Id="rId5" Type="http://schemas.openxmlformats.org/officeDocument/2006/relationships/slideLayout" Target="../slideLayouts/slideLayout456.xml"/><Relationship Id="rId10" Type="http://schemas.openxmlformats.org/officeDocument/2006/relationships/slideLayout" Target="../slideLayouts/slideLayout461.xml"/><Relationship Id="rId4" Type="http://schemas.openxmlformats.org/officeDocument/2006/relationships/slideLayout" Target="../slideLayouts/slideLayout455.xml"/><Relationship Id="rId9" Type="http://schemas.openxmlformats.org/officeDocument/2006/relationships/slideLayout" Target="../slideLayouts/slideLayout460.xml"/></Relationships>
</file>

<file path=ppt/slideMasters/_rels/slideMaster4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70.xml"/><Relationship Id="rId3" Type="http://schemas.openxmlformats.org/officeDocument/2006/relationships/slideLayout" Target="../slideLayouts/slideLayout465.xml"/><Relationship Id="rId7" Type="http://schemas.openxmlformats.org/officeDocument/2006/relationships/slideLayout" Target="../slideLayouts/slideLayout469.xml"/><Relationship Id="rId12" Type="http://schemas.openxmlformats.org/officeDocument/2006/relationships/theme" Target="../theme/theme43.xml"/><Relationship Id="rId2" Type="http://schemas.openxmlformats.org/officeDocument/2006/relationships/slideLayout" Target="../slideLayouts/slideLayout464.xml"/><Relationship Id="rId1" Type="http://schemas.openxmlformats.org/officeDocument/2006/relationships/slideLayout" Target="../slideLayouts/slideLayout463.xml"/><Relationship Id="rId6" Type="http://schemas.openxmlformats.org/officeDocument/2006/relationships/slideLayout" Target="../slideLayouts/slideLayout468.xml"/><Relationship Id="rId11" Type="http://schemas.openxmlformats.org/officeDocument/2006/relationships/slideLayout" Target="../slideLayouts/slideLayout473.xml"/><Relationship Id="rId5" Type="http://schemas.openxmlformats.org/officeDocument/2006/relationships/slideLayout" Target="../slideLayouts/slideLayout467.xml"/><Relationship Id="rId10" Type="http://schemas.openxmlformats.org/officeDocument/2006/relationships/slideLayout" Target="../slideLayouts/slideLayout472.xml"/><Relationship Id="rId4" Type="http://schemas.openxmlformats.org/officeDocument/2006/relationships/slideLayout" Target="../slideLayouts/slideLayout466.xml"/><Relationship Id="rId9" Type="http://schemas.openxmlformats.org/officeDocument/2006/relationships/slideLayout" Target="../slideLayouts/slideLayout471.xml"/></Relationships>
</file>

<file path=ppt/slideMasters/_rels/slideMaster4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81.xml"/><Relationship Id="rId3" Type="http://schemas.openxmlformats.org/officeDocument/2006/relationships/slideLayout" Target="../slideLayouts/slideLayout476.xml"/><Relationship Id="rId7" Type="http://schemas.openxmlformats.org/officeDocument/2006/relationships/slideLayout" Target="../slideLayouts/slideLayout480.xml"/><Relationship Id="rId12" Type="http://schemas.openxmlformats.org/officeDocument/2006/relationships/theme" Target="../theme/theme44.xml"/><Relationship Id="rId2" Type="http://schemas.openxmlformats.org/officeDocument/2006/relationships/slideLayout" Target="../slideLayouts/slideLayout475.xml"/><Relationship Id="rId1" Type="http://schemas.openxmlformats.org/officeDocument/2006/relationships/slideLayout" Target="../slideLayouts/slideLayout474.xml"/><Relationship Id="rId6" Type="http://schemas.openxmlformats.org/officeDocument/2006/relationships/slideLayout" Target="../slideLayouts/slideLayout479.xml"/><Relationship Id="rId11" Type="http://schemas.openxmlformats.org/officeDocument/2006/relationships/slideLayout" Target="../slideLayouts/slideLayout484.xml"/><Relationship Id="rId5" Type="http://schemas.openxmlformats.org/officeDocument/2006/relationships/slideLayout" Target="../slideLayouts/slideLayout478.xml"/><Relationship Id="rId10" Type="http://schemas.openxmlformats.org/officeDocument/2006/relationships/slideLayout" Target="../slideLayouts/slideLayout483.xml"/><Relationship Id="rId4" Type="http://schemas.openxmlformats.org/officeDocument/2006/relationships/slideLayout" Target="../slideLayouts/slideLayout477.xml"/><Relationship Id="rId9" Type="http://schemas.openxmlformats.org/officeDocument/2006/relationships/slideLayout" Target="../slideLayouts/slideLayout482.xml"/></Relationships>
</file>

<file path=ppt/slideMasters/_rels/slideMaster4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92.xml"/><Relationship Id="rId3" Type="http://schemas.openxmlformats.org/officeDocument/2006/relationships/slideLayout" Target="../slideLayouts/slideLayout487.xml"/><Relationship Id="rId7" Type="http://schemas.openxmlformats.org/officeDocument/2006/relationships/slideLayout" Target="../slideLayouts/slideLayout491.xml"/><Relationship Id="rId12" Type="http://schemas.openxmlformats.org/officeDocument/2006/relationships/theme" Target="../theme/theme45.xml"/><Relationship Id="rId2" Type="http://schemas.openxmlformats.org/officeDocument/2006/relationships/slideLayout" Target="../slideLayouts/slideLayout486.xml"/><Relationship Id="rId1" Type="http://schemas.openxmlformats.org/officeDocument/2006/relationships/slideLayout" Target="../slideLayouts/slideLayout485.xml"/><Relationship Id="rId6" Type="http://schemas.openxmlformats.org/officeDocument/2006/relationships/slideLayout" Target="../slideLayouts/slideLayout490.xml"/><Relationship Id="rId11" Type="http://schemas.openxmlformats.org/officeDocument/2006/relationships/slideLayout" Target="../slideLayouts/slideLayout495.xml"/><Relationship Id="rId5" Type="http://schemas.openxmlformats.org/officeDocument/2006/relationships/slideLayout" Target="../slideLayouts/slideLayout489.xml"/><Relationship Id="rId10" Type="http://schemas.openxmlformats.org/officeDocument/2006/relationships/slideLayout" Target="../slideLayouts/slideLayout494.xml"/><Relationship Id="rId4" Type="http://schemas.openxmlformats.org/officeDocument/2006/relationships/slideLayout" Target="../slideLayouts/slideLayout488.xml"/><Relationship Id="rId9" Type="http://schemas.openxmlformats.org/officeDocument/2006/relationships/slideLayout" Target="../slideLayouts/slideLayout493.xml"/></Relationships>
</file>

<file path=ppt/slideMasters/_rels/slideMaster4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03.xml"/><Relationship Id="rId3" Type="http://schemas.openxmlformats.org/officeDocument/2006/relationships/slideLayout" Target="../slideLayouts/slideLayout498.xml"/><Relationship Id="rId7" Type="http://schemas.openxmlformats.org/officeDocument/2006/relationships/slideLayout" Target="../slideLayouts/slideLayout502.xml"/><Relationship Id="rId12" Type="http://schemas.openxmlformats.org/officeDocument/2006/relationships/theme" Target="../theme/theme46.xml"/><Relationship Id="rId2" Type="http://schemas.openxmlformats.org/officeDocument/2006/relationships/slideLayout" Target="../slideLayouts/slideLayout497.xml"/><Relationship Id="rId1" Type="http://schemas.openxmlformats.org/officeDocument/2006/relationships/slideLayout" Target="../slideLayouts/slideLayout496.xml"/><Relationship Id="rId6" Type="http://schemas.openxmlformats.org/officeDocument/2006/relationships/slideLayout" Target="../slideLayouts/slideLayout501.xml"/><Relationship Id="rId11" Type="http://schemas.openxmlformats.org/officeDocument/2006/relationships/slideLayout" Target="../slideLayouts/slideLayout506.xml"/><Relationship Id="rId5" Type="http://schemas.openxmlformats.org/officeDocument/2006/relationships/slideLayout" Target="../slideLayouts/slideLayout500.xml"/><Relationship Id="rId10" Type="http://schemas.openxmlformats.org/officeDocument/2006/relationships/slideLayout" Target="../slideLayouts/slideLayout505.xml"/><Relationship Id="rId4" Type="http://schemas.openxmlformats.org/officeDocument/2006/relationships/slideLayout" Target="../slideLayouts/slideLayout499.xml"/><Relationship Id="rId9" Type="http://schemas.openxmlformats.org/officeDocument/2006/relationships/slideLayout" Target="../slideLayouts/slideLayout504.xml"/></Relationships>
</file>

<file path=ppt/slideMasters/_rels/slideMaster4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14.xml"/><Relationship Id="rId3" Type="http://schemas.openxmlformats.org/officeDocument/2006/relationships/slideLayout" Target="../slideLayouts/slideLayout509.xml"/><Relationship Id="rId7" Type="http://schemas.openxmlformats.org/officeDocument/2006/relationships/slideLayout" Target="../slideLayouts/slideLayout513.xml"/><Relationship Id="rId12" Type="http://schemas.openxmlformats.org/officeDocument/2006/relationships/theme" Target="../theme/theme47.xml"/><Relationship Id="rId2" Type="http://schemas.openxmlformats.org/officeDocument/2006/relationships/slideLayout" Target="../slideLayouts/slideLayout508.xml"/><Relationship Id="rId1" Type="http://schemas.openxmlformats.org/officeDocument/2006/relationships/slideLayout" Target="../slideLayouts/slideLayout507.xml"/><Relationship Id="rId6" Type="http://schemas.openxmlformats.org/officeDocument/2006/relationships/slideLayout" Target="../slideLayouts/slideLayout512.xml"/><Relationship Id="rId11" Type="http://schemas.openxmlformats.org/officeDocument/2006/relationships/slideLayout" Target="../slideLayouts/slideLayout517.xml"/><Relationship Id="rId5" Type="http://schemas.openxmlformats.org/officeDocument/2006/relationships/slideLayout" Target="../slideLayouts/slideLayout511.xml"/><Relationship Id="rId10" Type="http://schemas.openxmlformats.org/officeDocument/2006/relationships/slideLayout" Target="../slideLayouts/slideLayout516.xml"/><Relationship Id="rId4" Type="http://schemas.openxmlformats.org/officeDocument/2006/relationships/slideLayout" Target="../slideLayouts/slideLayout510.xml"/><Relationship Id="rId9" Type="http://schemas.openxmlformats.org/officeDocument/2006/relationships/slideLayout" Target="../slideLayouts/slideLayout515.xml"/></Relationships>
</file>

<file path=ppt/slideMasters/_rels/slideMaster4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5.xml"/><Relationship Id="rId3" Type="http://schemas.openxmlformats.org/officeDocument/2006/relationships/slideLayout" Target="../slideLayouts/slideLayout520.xml"/><Relationship Id="rId7" Type="http://schemas.openxmlformats.org/officeDocument/2006/relationships/slideLayout" Target="../slideLayouts/slideLayout524.xml"/><Relationship Id="rId12" Type="http://schemas.openxmlformats.org/officeDocument/2006/relationships/theme" Target="../theme/theme48.xml"/><Relationship Id="rId2" Type="http://schemas.openxmlformats.org/officeDocument/2006/relationships/slideLayout" Target="../slideLayouts/slideLayout519.xml"/><Relationship Id="rId1" Type="http://schemas.openxmlformats.org/officeDocument/2006/relationships/slideLayout" Target="../slideLayouts/slideLayout518.xml"/><Relationship Id="rId6" Type="http://schemas.openxmlformats.org/officeDocument/2006/relationships/slideLayout" Target="../slideLayouts/slideLayout523.xml"/><Relationship Id="rId11" Type="http://schemas.openxmlformats.org/officeDocument/2006/relationships/slideLayout" Target="../slideLayouts/slideLayout528.xml"/><Relationship Id="rId5" Type="http://schemas.openxmlformats.org/officeDocument/2006/relationships/slideLayout" Target="../slideLayouts/slideLayout522.xml"/><Relationship Id="rId10" Type="http://schemas.openxmlformats.org/officeDocument/2006/relationships/slideLayout" Target="../slideLayouts/slideLayout527.xml"/><Relationship Id="rId4" Type="http://schemas.openxmlformats.org/officeDocument/2006/relationships/slideLayout" Target="../slideLayouts/slideLayout521.xml"/><Relationship Id="rId9" Type="http://schemas.openxmlformats.org/officeDocument/2006/relationships/slideLayout" Target="../slideLayouts/slideLayout526.xml"/></Relationships>
</file>

<file path=ppt/slideMasters/_rels/slideMaster4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36.xml"/><Relationship Id="rId3" Type="http://schemas.openxmlformats.org/officeDocument/2006/relationships/slideLayout" Target="../slideLayouts/slideLayout531.xml"/><Relationship Id="rId7" Type="http://schemas.openxmlformats.org/officeDocument/2006/relationships/slideLayout" Target="../slideLayouts/slideLayout535.xml"/><Relationship Id="rId12" Type="http://schemas.openxmlformats.org/officeDocument/2006/relationships/theme" Target="../theme/theme49.xml"/><Relationship Id="rId2" Type="http://schemas.openxmlformats.org/officeDocument/2006/relationships/slideLayout" Target="../slideLayouts/slideLayout530.xml"/><Relationship Id="rId1" Type="http://schemas.openxmlformats.org/officeDocument/2006/relationships/slideLayout" Target="../slideLayouts/slideLayout529.xml"/><Relationship Id="rId6" Type="http://schemas.openxmlformats.org/officeDocument/2006/relationships/slideLayout" Target="../slideLayouts/slideLayout534.xml"/><Relationship Id="rId11" Type="http://schemas.openxmlformats.org/officeDocument/2006/relationships/slideLayout" Target="../slideLayouts/slideLayout539.xml"/><Relationship Id="rId5" Type="http://schemas.openxmlformats.org/officeDocument/2006/relationships/slideLayout" Target="../slideLayouts/slideLayout533.xml"/><Relationship Id="rId10" Type="http://schemas.openxmlformats.org/officeDocument/2006/relationships/slideLayout" Target="../slideLayouts/slideLayout538.xml"/><Relationship Id="rId4" Type="http://schemas.openxmlformats.org/officeDocument/2006/relationships/slideLayout" Target="../slideLayouts/slideLayout532.xml"/><Relationship Id="rId9" Type="http://schemas.openxmlformats.org/officeDocument/2006/relationships/slideLayout" Target="../slideLayouts/slideLayout537.xml"/></Relationships>
</file>

<file path=ppt/slideMasters/_rels/slideMaster5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47.xml"/><Relationship Id="rId3" Type="http://schemas.openxmlformats.org/officeDocument/2006/relationships/slideLayout" Target="../slideLayouts/slideLayout542.xml"/><Relationship Id="rId7" Type="http://schemas.openxmlformats.org/officeDocument/2006/relationships/slideLayout" Target="../slideLayouts/slideLayout546.xml"/><Relationship Id="rId12" Type="http://schemas.openxmlformats.org/officeDocument/2006/relationships/theme" Target="../theme/theme50.xml"/><Relationship Id="rId2" Type="http://schemas.openxmlformats.org/officeDocument/2006/relationships/slideLayout" Target="../slideLayouts/slideLayout541.xml"/><Relationship Id="rId1" Type="http://schemas.openxmlformats.org/officeDocument/2006/relationships/slideLayout" Target="../slideLayouts/slideLayout540.xml"/><Relationship Id="rId6" Type="http://schemas.openxmlformats.org/officeDocument/2006/relationships/slideLayout" Target="../slideLayouts/slideLayout545.xml"/><Relationship Id="rId11" Type="http://schemas.openxmlformats.org/officeDocument/2006/relationships/slideLayout" Target="../slideLayouts/slideLayout550.xml"/><Relationship Id="rId5" Type="http://schemas.openxmlformats.org/officeDocument/2006/relationships/slideLayout" Target="../slideLayouts/slideLayout544.xml"/><Relationship Id="rId10" Type="http://schemas.openxmlformats.org/officeDocument/2006/relationships/slideLayout" Target="../slideLayouts/slideLayout549.xml"/><Relationship Id="rId4" Type="http://schemas.openxmlformats.org/officeDocument/2006/relationships/slideLayout" Target="../slideLayouts/slideLayout543.xml"/><Relationship Id="rId9" Type="http://schemas.openxmlformats.org/officeDocument/2006/relationships/slideLayout" Target="../slideLayouts/slideLayout548.xml"/></Relationships>
</file>

<file path=ppt/slideMasters/_rels/slideMaster5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58.xml"/><Relationship Id="rId3" Type="http://schemas.openxmlformats.org/officeDocument/2006/relationships/slideLayout" Target="../slideLayouts/slideLayout553.xml"/><Relationship Id="rId7" Type="http://schemas.openxmlformats.org/officeDocument/2006/relationships/slideLayout" Target="../slideLayouts/slideLayout557.xml"/><Relationship Id="rId12" Type="http://schemas.openxmlformats.org/officeDocument/2006/relationships/theme" Target="../theme/theme51.xml"/><Relationship Id="rId2" Type="http://schemas.openxmlformats.org/officeDocument/2006/relationships/slideLayout" Target="../slideLayouts/slideLayout552.xml"/><Relationship Id="rId1" Type="http://schemas.openxmlformats.org/officeDocument/2006/relationships/slideLayout" Target="../slideLayouts/slideLayout551.xml"/><Relationship Id="rId6" Type="http://schemas.openxmlformats.org/officeDocument/2006/relationships/slideLayout" Target="../slideLayouts/slideLayout556.xml"/><Relationship Id="rId11" Type="http://schemas.openxmlformats.org/officeDocument/2006/relationships/slideLayout" Target="../slideLayouts/slideLayout561.xml"/><Relationship Id="rId5" Type="http://schemas.openxmlformats.org/officeDocument/2006/relationships/slideLayout" Target="../slideLayouts/slideLayout555.xml"/><Relationship Id="rId10" Type="http://schemas.openxmlformats.org/officeDocument/2006/relationships/slideLayout" Target="../slideLayouts/slideLayout560.xml"/><Relationship Id="rId4" Type="http://schemas.openxmlformats.org/officeDocument/2006/relationships/slideLayout" Target="../slideLayouts/slideLayout554.xml"/><Relationship Id="rId9" Type="http://schemas.openxmlformats.org/officeDocument/2006/relationships/slideLayout" Target="../slideLayouts/slideLayout559.xml"/></Relationships>
</file>

<file path=ppt/slideMasters/_rels/slideMaster5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69.xml"/><Relationship Id="rId3" Type="http://schemas.openxmlformats.org/officeDocument/2006/relationships/slideLayout" Target="../slideLayouts/slideLayout564.xml"/><Relationship Id="rId7" Type="http://schemas.openxmlformats.org/officeDocument/2006/relationships/slideLayout" Target="../slideLayouts/slideLayout568.xml"/><Relationship Id="rId12" Type="http://schemas.openxmlformats.org/officeDocument/2006/relationships/theme" Target="../theme/theme52.xml"/><Relationship Id="rId2" Type="http://schemas.openxmlformats.org/officeDocument/2006/relationships/slideLayout" Target="../slideLayouts/slideLayout563.xml"/><Relationship Id="rId1" Type="http://schemas.openxmlformats.org/officeDocument/2006/relationships/slideLayout" Target="../slideLayouts/slideLayout562.xml"/><Relationship Id="rId6" Type="http://schemas.openxmlformats.org/officeDocument/2006/relationships/slideLayout" Target="../slideLayouts/slideLayout567.xml"/><Relationship Id="rId11" Type="http://schemas.openxmlformats.org/officeDocument/2006/relationships/slideLayout" Target="../slideLayouts/slideLayout572.xml"/><Relationship Id="rId5" Type="http://schemas.openxmlformats.org/officeDocument/2006/relationships/slideLayout" Target="../slideLayouts/slideLayout566.xml"/><Relationship Id="rId10" Type="http://schemas.openxmlformats.org/officeDocument/2006/relationships/slideLayout" Target="../slideLayouts/slideLayout571.xml"/><Relationship Id="rId4" Type="http://schemas.openxmlformats.org/officeDocument/2006/relationships/slideLayout" Target="../slideLayouts/slideLayout565.xml"/><Relationship Id="rId9" Type="http://schemas.openxmlformats.org/officeDocument/2006/relationships/slideLayout" Target="../slideLayouts/slideLayout570.xml"/></Relationships>
</file>

<file path=ppt/slideMasters/_rels/slideMaster5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80.xml"/><Relationship Id="rId3" Type="http://schemas.openxmlformats.org/officeDocument/2006/relationships/slideLayout" Target="../slideLayouts/slideLayout575.xml"/><Relationship Id="rId7" Type="http://schemas.openxmlformats.org/officeDocument/2006/relationships/slideLayout" Target="../slideLayouts/slideLayout579.xml"/><Relationship Id="rId12" Type="http://schemas.openxmlformats.org/officeDocument/2006/relationships/theme" Target="../theme/theme53.xml"/><Relationship Id="rId2" Type="http://schemas.openxmlformats.org/officeDocument/2006/relationships/slideLayout" Target="../slideLayouts/slideLayout574.xml"/><Relationship Id="rId1" Type="http://schemas.openxmlformats.org/officeDocument/2006/relationships/slideLayout" Target="../slideLayouts/slideLayout573.xml"/><Relationship Id="rId6" Type="http://schemas.openxmlformats.org/officeDocument/2006/relationships/slideLayout" Target="../slideLayouts/slideLayout578.xml"/><Relationship Id="rId11" Type="http://schemas.openxmlformats.org/officeDocument/2006/relationships/slideLayout" Target="../slideLayouts/slideLayout583.xml"/><Relationship Id="rId5" Type="http://schemas.openxmlformats.org/officeDocument/2006/relationships/slideLayout" Target="../slideLayouts/slideLayout577.xml"/><Relationship Id="rId10" Type="http://schemas.openxmlformats.org/officeDocument/2006/relationships/slideLayout" Target="../slideLayouts/slideLayout582.xml"/><Relationship Id="rId4" Type="http://schemas.openxmlformats.org/officeDocument/2006/relationships/slideLayout" Target="../slideLayouts/slideLayout576.xml"/><Relationship Id="rId9" Type="http://schemas.openxmlformats.org/officeDocument/2006/relationships/slideLayout" Target="../slideLayouts/slideLayout581.xml"/></Relationships>
</file>

<file path=ppt/slideMasters/_rels/slideMaster5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91.xml"/><Relationship Id="rId3" Type="http://schemas.openxmlformats.org/officeDocument/2006/relationships/slideLayout" Target="../slideLayouts/slideLayout586.xml"/><Relationship Id="rId7" Type="http://schemas.openxmlformats.org/officeDocument/2006/relationships/slideLayout" Target="../slideLayouts/slideLayout590.xml"/><Relationship Id="rId12" Type="http://schemas.openxmlformats.org/officeDocument/2006/relationships/theme" Target="../theme/theme54.xml"/><Relationship Id="rId2" Type="http://schemas.openxmlformats.org/officeDocument/2006/relationships/slideLayout" Target="../slideLayouts/slideLayout585.xml"/><Relationship Id="rId1" Type="http://schemas.openxmlformats.org/officeDocument/2006/relationships/slideLayout" Target="../slideLayouts/slideLayout584.xml"/><Relationship Id="rId6" Type="http://schemas.openxmlformats.org/officeDocument/2006/relationships/slideLayout" Target="../slideLayouts/slideLayout589.xml"/><Relationship Id="rId11" Type="http://schemas.openxmlformats.org/officeDocument/2006/relationships/slideLayout" Target="../slideLayouts/slideLayout594.xml"/><Relationship Id="rId5" Type="http://schemas.openxmlformats.org/officeDocument/2006/relationships/slideLayout" Target="../slideLayouts/slideLayout588.xml"/><Relationship Id="rId10" Type="http://schemas.openxmlformats.org/officeDocument/2006/relationships/slideLayout" Target="../slideLayouts/slideLayout593.xml"/><Relationship Id="rId4" Type="http://schemas.openxmlformats.org/officeDocument/2006/relationships/slideLayout" Target="../slideLayouts/slideLayout587.xml"/><Relationship Id="rId9" Type="http://schemas.openxmlformats.org/officeDocument/2006/relationships/slideLayout" Target="../slideLayouts/slideLayout592.xml"/></Relationships>
</file>

<file path=ppt/slideMasters/_rels/slideMaster5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02.xml"/><Relationship Id="rId3" Type="http://schemas.openxmlformats.org/officeDocument/2006/relationships/slideLayout" Target="../slideLayouts/slideLayout597.xml"/><Relationship Id="rId7" Type="http://schemas.openxmlformats.org/officeDocument/2006/relationships/slideLayout" Target="../slideLayouts/slideLayout601.xml"/><Relationship Id="rId12" Type="http://schemas.openxmlformats.org/officeDocument/2006/relationships/theme" Target="../theme/theme55.xml"/><Relationship Id="rId2" Type="http://schemas.openxmlformats.org/officeDocument/2006/relationships/slideLayout" Target="../slideLayouts/slideLayout596.xml"/><Relationship Id="rId1" Type="http://schemas.openxmlformats.org/officeDocument/2006/relationships/slideLayout" Target="../slideLayouts/slideLayout595.xml"/><Relationship Id="rId6" Type="http://schemas.openxmlformats.org/officeDocument/2006/relationships/slideLayout" Target="../slideLayouts/slideLayout600.xml"/><Relationship Id="rId11" Type="http://schemas.openxmlformats.org/officeDocument/2006/relationships/slideLayout" Target="../slideLayouts/slideLayout605.xml"/><Relationship Id="rId5" Type="http://schemas.openxmlformats.org/officeDocument/2006/relationships/slideLayout" Target="../slideLayouts/slideLayout599.xml"/><Relationship Id="rId10" Type="http://schemas.openxmlformats.org/officeDocument/2006/relationships/slideLayout" Target="../slideLayouts/slideLayout604.xml"/><Relationship Id="rId4" Type="http://schemas.openxmlformats.org/officeDocument/2006/relationships/slideLayout" Target="../slideLayouts/slideLayout598.xml"/><Relationship Id="rId9" Type="http://schemas.openxmlformats.org/officeDocument/2006/relationships/slideLayout" Target="../slideLayouts/slideLayout603.xml"/></Relationships>
</file>

<file path=ppt/slideMasters/_rels/slideMaster5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13.xml"/><Relationship Id="rId3" Type="http://schemas.openxmlformats.org/officeDocument/2006/relationships/slideLayout" Target="../slideLayouts/slideLayout608.xml"/><Relationship Id="rId7" Type="http://schemas.openxmlformats.org/officeDocument/2006/relationships/slideLayout" Target="../slideLayouts/slideLayout612.xml"/><Relationship Id="rId12" Type="http://schemas.openxmlformats.org/officeDocument/2006/relationships/theme" Target="../theme/theme56.xml"/><Relationship Id="rId2" Type="http://schemas.openxmlformats.org/officeDocument/2006/relationships/slideLayout" Target="../slideLayouts/slideLayout607.xml"/><Relationship Id="rId1" Type="http://schemas.openxmlformats.org/officeDocument/2006/relationships/slideLayout" Target="../slideLayouts/slideLayout606.xml"/><Relationship Id="rId6" Type="http://schemas.openxmlformats.org/officeDocument/2006/relationships/slideLayout" Target="../slideLayouts/slideLayout611.xml"/><Relationship Id="rId11" Type="http://schemas.openxmlformats.org/officeDocument/2006/relationships/slideLayout" Target="../slideLayouts/slideLayout616.xml"/><Relationship Id="rId5" Type="http://schemas.openxmlformats.org/officeDocument/2006/relationships/slideLayout" Target="../slideLayouts/slideLayout610.xml"/><Relationship Id="rId10" Type="http://schemas.openxmlformats.org/officeDocument/2006/relationships/slideLayout" Target="../slideLayouts/slideLayout615.xml"/><Relationship Id="rId4" Type="http://schemas.openxmlformats.org/officeDocument/2006/relationships/slideLayout" Target="../slideLayouts/slideLayout609.xml"/><Relationship Id="rId9" Type="http://schemas.openxmlformats.org/officeDocument/2006/relationships/slideLayout" Target="../slideLayouts/slideLayout6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D0C269-4BBB-425C-96E6-08631D722FB3}" type="datetimeFigureOut">
              <a:rPr lang="ko-KR" altLang="en-US" smtClean="0"/>
              <a:t>2017-11-15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3AEC79-0D93-448D-887F-E0652299530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895050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609600"/>
            <a:ext cx="103632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제목 스타일 편집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1981200"/>
            <a:ext cx="103632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248400"/>
            <a:ext cx="254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ko-KR" sz="1050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8400"/>
            <a:ext cx="3860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ko-KR" sz="105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8400"/>
            <a:ext cx="254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9C88029A-0B2D-4ABD-87AE-C752949F2F28}" type="slidenum">
              <a:rPr kumimoji="1" lang="en-US" altLang="ko-KR" sz="105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kumimoji="1" lang="en-US" altLang="ko-KR" sz="105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25112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5pPr>
      <a:lvl6pPr marL="342900" algn="ctr" rtl="0" fontAlgn="base" latinLnBrk="1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6pPr>
      <a:lvl7pPr marL="685800" algn="ctr" rtl="0" fontAlgn="base" latinLnBrk="1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7pPr>
      <a:lvl8pPr marL="1028700" algn="ctr" rtl="0" fontAlgn="base" latinLnBrk="1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8pPr>
      <a:lvl9pPr marL="1371600" algn="ctr" rtl="0" fontAlgn="base" latinLnBrk="1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9pPr>
    </p:titleStyle>
    <p:bodyStyle>
      <a:lvl1pPr marL="257175" indent="-257175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100">
          <a:solidFill>
            <a:schemeClr val="tx1"/>
          </a:solidFill>
          <a:latin typeface="+mn-lt"/>
          <a:ea typeface="+mn-ea"/>
        </a:defRPr>
      </a:lvl2pPr>
      <a:lvl3pPr marL="857250" indent="-17145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1800">
          <a:solidFill>
            <a:schemeClr val="tx1"/>
          </a:solidFill>
          <a:latin typeface="+mn-lt"/>
          <a:ea typeface="+mn-ea"/>
        </a:defRPr>
      </a:lvl3pPr>
      <a:lvl4pPr marL="1200150" indent="-17145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1500">
          <a:solidFill>
            <a:schemeClr val="tx1"/>
          </a:solidFill>
          <a:latin typeface="+mn-lt"/>
          <a:ea typeface="+mn-ea"/>
        </a:defRPr>
      </a:lvl4pPr>
      <a:lvl5pPr marL="1543050" indent="-171450" algn="l" rtl="0" eaLnBrk="0" fontAlgn="base" latinLnBrk="1" hangingPunct="0">
        <a:spcBef>
          <a:spcPct val="20000"/>
        </a:spcBef>
        <a:spcAft>
          <a:spcPct val="0"/>
        </a:spcAft>
        <a:buChar char="»"/>
        <a:defRPr kumimoji="1" sz="1500">
          <a:solidFill>
            <a:schemeClr val="tx1"/>
          </a:solidFill>
          <a:latin typeface="+mn-lt"/>
          <a:ea typeface="+mn-ea"/>
        </a:defRPr>
      </a:lvl5pPr>
      <a:lvl6pPr marL="1885950" indent="-171450" algn="l" rtl="0" fontAlgn="base" latinLnBrk="1">
        <a:spcBef>
          <a:spcPct val="20000"/>
        </a:spcBef>
        <a:spcAft>
          <a:spcPct val="0"/>
        </a:spcAft>
        <a:buChar char="»"/>
        <a:defRPr kumimoji="1" sz="1500">
          <a:solidFill>
            <a:schemeClr val="tx1"/>
          </a:solidFill>
          <a:latin typeface="+mn-lt"/>
          <a:ea typeface="+mn-ea"/>
        </a:defRPr>
      </a:lvl6pPr>
      <a:lvl7pPr marL="2228850" indent="-171450" algn="l" rtl="0" fontAlgn="base" latinLnBrk="1">
        <a:spcBef>
          <a:spcPct val="20000"/>
        </a:spcBef>
        <a:spcAft>
          <a:spcPct val="0"/>
        </a:spcAft>
        <a:buChar char="»"/>
        <a:defRPr kumimoji="1" sz="1500">
          <a:solidFill>
            <a:schemeClr val="tx1"/>
          </a:solidFill>
          <a:latin typeface="+mn-lt"/>
          <a:ea typeface="+mn-ea"/>
        </a:defRPr>
      </a:lvl7pPr>
      <a:lvl8pPr marL="2571750" indent="-171450" algn="l" rtl="0" fontAlgn="base" latinLnBrk="1">
        <a:spcBef>
          <a:spcPct val="20000"/>
        </a:spcBef>
        <a:spcAft>
          <a:spcPct val="0"/>
        </a:spcAft>
        <a:buChar char="»"/>
        <a:defRPr kumimoji="1" sz="1500">
          <a:solidFill>
            <a:schemeClr val="tx1"/>
          </a:solidFill>
          <a:latin typeface="+mn-lt"/>
          <a:ea typeface="+mn-ea"/>
        </a:defRPr>
      </a:lvl8pPr>
      <a:lvl9pPr marL="2914650" indent="-171450" algn="l" rtl="0" fontAlgn="base" latinLnBrk="1">
        <a:spcBef>
          <a:spcPct val="20000"/>
        </a:spcBef>
        <a:spcAft>
          <a:spcPct val="0"/>
        </a:spcAft>
        <a:buChar char="»"/>
        <a:defRPr kumimoji="1" sz="15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9BF439-7A57-4BAA-B124-72813201A1B4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2017-11-15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4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259A80-DC39-487F-80C0-6BAB7E556A62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60069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1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1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9BF439-7A57-4BAA-B124-72813201A1B4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2017-11-15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4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259A80-DC39-487F-80C0-6BAB7E556A62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57937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685800" rtl="0" eaLnBrk="1" latinLnBrk="1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1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296C05-417E-4094-BB21-32D11EA99B70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2017-11-15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C8CDBD-EBB8-481C-8FD7-E970548A5984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55698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9BF439-7A57-4BAA-B124-72813201A1B4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2017-11-15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259A80-DC39-487F-80C0-6BAB7E556A62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75251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609600"/>
            <a:ext cx="103632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제목 스타일 편집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1981200"/>
            <a:ext cx="103632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248400"/>
            <a:ext cx="254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ko-KR" sz="1050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8400"/>
            <a:ext cx="3860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ko-KR" sz="105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8400"/>
            <a:ext cx="254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9C88029A-0B2D-4ABD-87AE-C752949F2F28}" type="slidenum">
              <a:rPr kumimoji="1" lang="en-US" altLang="ko-KR" sz="105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kumimoji="1" lang="en-US" altLang="ko-KR" sz="105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71091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5pPr>
      <a:lvl6pPr marL="342900" algn="ctr" rtl="0" fontAlgn="base" latinLnBrk="1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6pPr>
      <a:lvl7pPr marL="685800" algn="ctr" rtl="0" fontAlgn="base" latinLnBrk="1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7pPr>
      <a:lvl8pPr marL="1028700" algn="ctr" rtl="0" fontAlgn="base" latinLnBrk="1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8pPr>
      <a:lvl9pPr marL="1371600" algn="ctr" rtl="0" fontAlgn="base" latinLnBrk="1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9pPr>
    </p:titleStyle>
    <p:bodyStyle>
      <a:lvl1pPr marL="257175" indent="-257175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100">
          <a:solidFill>
            <a:schemeClr val="tx1"/>
          </a:solidFill>
          <a:latin typeface="+mn-lt"/>
          <a:ea typeface="+mn-ea"/>
        </a:defRPr>
      </a:lvl2pPr>
      <a:lvl3pPr marL="857250" indent="-17145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1800">
          <a:solidFill>
            <a:schemeClr val="tx1"/>
          </a:solidFill>
          <a:latin typeface="+mn-lt"/>
          <a:ea typeface="+mn-ea"/>
        </a:defRPr>
      </a:lvl3pPr>
      <a:lvl4pPr marL="1200150" indent="-17145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1500">
          <a:solidFill>
            <a:schemeClr val="tx1"/>
          </a:solidFill>
          <a:latin typeface="+mn-lt"/>
          <a:ea typeface="+mn-ea"/>
        </a:defRPr>
      </a:lvl4pPr>
      <a:lvl5pPr marL="1543050" indent="-171450" algn="l" rtl="0" eaLnBrk="0" fontAlgn="base" latinLnBrk="1" hangingPunct="0">
        <a:spcBef>
          <a:spcPct val="20000"/>
        </a:spcBef>
        <a:spcAft>
          <a:spcPct val="0"/>
        </a:spcAft>
        <a:buChar char="»"/>
        <a:defRPr kumimoji="1" sz="1500">
          <a:solidFill>
            <a:schemeClr val="tx1"/>
          </a:solidFill>
          <a:latin typeface="+mn-lt"/>
          <a:ea typeface="+mn-ea"/>
        </a:defRPr>
      </a:lvl5pPr>
      <a:lvl6pPr marL="1885950" indent="-171450" algn="l" rtl="0" fontAlgn="base" latinLnBrk="1">
        <a:spcBef>
          <a:spcPct val="20000"/>
        </a:spcBef>
        <a:spcAft>
          <a:spcPct val="0"/>
        </a:spcAft>
        <a:buChar char="»"/>
        <a:defRPr kumimoji="1" sz="1500">
          <a:solidFill>
            <a:schemeClr val="tx1"/>
          </a:solidFill>
          <a:latin typeface="+mn-lt"/>
          <a:ea typeface="+mn-ea"/>
        </a:defRPr>
      </a:lvl6pPr>
      <a:lvl7pPr marL="2228850" indent="-171450" algn="l" rtl="0" fontAlgn="base" latinLnBrk="1">
        <a:spcBef>
          <a:spcPct val="20000"/>
        </a:spcBef>
        <a:spcAft>
          <a:spcPct val="0"/>
        </a:spcAft>
        <a:buChar char="»"/>
        <a:defRPr kumimoji="1" sz="1500">
          <a:solidFill>
            <a:schemeClr val="tx1"/>
          </a:solidFill>
          <a:latin typeface="+mn-lt"/>
          <a:ea typeface="+mn-ea"/>
        </a:defRPr>
      </a:lvl7pPr>
      <a:lvl8pPr marL="2571750" indent="-171450" algn="l" rtl="0" fontAlgn="base" latinLnBrk="1">
        <a:spcBef>
          <a:spcPct val="20000"/>
        </a:spcBef>
        <a:spcAft>
          <a:spcPct val="0"/>
        </a:spcAft>
        <a:buChar char="»"/>
        <a:defRPr kumimoji="1" sz="1500">
          <a:solidFill>
            <a:schemeClr val="tx1"/>
          </a:solidFill>
          <a:latin typeface="+mn-lt"/>
          <a:ea typeface="+mn-ea"/>
        </a:defRPr>
      </a:lvl8pPr>
      <a:lvl9pPr marL="2914650" indent="-171450" algn="l" rtl="0" fontAlgn="base" latinLnBrk="1">
        <a:spcBef>
          <a:spcPct val="20000"/>
        </a:spcBef>
        <a:spcAft>
          <a:spcPct val="0"/>
        </a:spcAft>
        <a:buChar char="»"/>
        <a:defRPr kumimoji="1" sz="15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609600"/>
            <a:ext cx="103632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제목 스타일 편집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1981200"/>
            <a:ext cx="103632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248400"/>
            <a:ext cx="254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ko-KR" sz="1050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8400"/>
            <a:ext cx="3860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ko-KR" sz="105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8400"/>
            <a:ext cx="254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9C88029A-0B2D-4ABD-87AE-C752949F2F28}" type="slidenum">
              <a:rPr kumimoji="1" lang="en-US" altLang="ko-KR" sz="105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kumimoji="1" lang="en-US" altLang="ko-KR" sz="105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75216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5pPr>
      <a:lvl6pPr marL="342900" algn="ctr" rtl="0" fontAlgn="base" latinLnBrk="1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6pPr>
      <a:lvl7pPr marL="685800" algn="ctr" rtl="0" fontAlgn="base" latinLnBrk="1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7pPr>
      <a:lvl8pPr marL="1028700" algn="ctr" rtl="0" fontAlgn="base" latinLnBrk="1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8pPr>
      <a:lvl9pPr marL="1371600" algn="ctr" rtl="0" fontAlgn="base" latinLnBrk="1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9pPr>
    </p:titleStyle>
    <p:bodyStyle>
      <a:lvl1pPr marL="257175" indent="-257175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100">
          <a:solidFill>
            <a:schemeClr val="tx1"/>
          </a:solidFill>
          <a:latin typeface="+mn-lt"/>
          <a:ea typeface="+mn-ea"/>
        </a:defRPr>
      </a:lvl2pPr>
      <a:lvl3pPr marL="857250" indent="-17145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1800">
          <a:solidFill>
            <a:schemeClr val="tx1"/>
          </a:solidFill>
          <a:latin typeface="+mn-lt"/>
          <a:ea typeface="+mn-ea"/>
        </a:defRPr>
      </a:lvl3pPr>
      <a:lvl4pPr marL="1200150" indent="-17145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1500">
          <a:solidFill>
            <a:schemeClr val="tx1"/>
          </a:solidFill>
          <a:latin typeface="+mn-lt"/>
          <a:ea typeface="+mn-ea"/>
        </a:defRPr>
      </a:lvl4pPr>
      <a:lvl5pPr marL="1543050" indent="-171450" algn="l" rtl="0" eaLnBrk="0" fontAlgn="base" latinLnBrk="1" hangingPunct="0">
        <a:spcBef>
          <a:spcPct val="20000"/>
        </a:spcBef>
        <a:spcAft>
          <a:spcPct val="0"/>
        </a:spcAft>
        <a:buChar char="»"/>
        <a:defRPr kumimoji="1" sz="1500">
          <a:solidFill>
            <a:schemeClr val="tx1"/>
          </a:solidFill>
          <a:latin typeface="+mn-lt"/>
          <a:ea typeface="+mn-ea"/>
        </a:defRPr>
      </a:lvl5pPr>
      <a:lvl6pPr marL="1885950" indent="-171450" algn="l" rtl="0" fontAlgn="base" latinLnBrk="1">
        <a:spcBef>
          <a:spcPct val="20000"/>
        </a:spcBef>
        <a:spcAft>
          <a:spcPct val="0"/>
        </a:spcAft>
        <a:buChar char="»"/>
        <a:defRPr kumimoji="1" sz="1500">
          <a:solidFill>
            <a:schemeClr val="tx1"/>
          </a:solidFill>
          <a:latin typeface="+mn-lt"/>
          <a:ea typeface="+mn-ea"/>
        </a:defRPr>
      </a:lvl6pPr>
      <a:lvl7pPr marL="2228850" indent="-171450" algn="l" rtl="0" fontAlgn="base" latinLnBrk="1">
        <a:spcBef>
          <a:spcPct val="20000"/>
        </a:spcBef>
        <a:spcAft>
          <a:spcPct val="0"/>
        </a:spcAft>
        <a:buChar char="»"/>
        <a:defRPr kumimoji="1" sz="1500">
          <a:solidFill>
            <a:schemeClr val="tx1"/>
          </a:solidFill>
          <a:latin typeface="+mn-lt"/>
          <a:ea typeface="+mn-ea"/>
        </a:defRPr>
      </a:lvl7pPr>
      <a:lvl8pPr marL="2571750" indent="-171450" algn="l" rtl="0" fontAlgn="base" latinLnBrk="1">
        <a:spcBef>
          <a:spcPct val="20000"/>
        </a:spcBef>
        <a:spcAft>
          <a:spcPct val="0"/>
        </a:spcAft>
        <a:buChar char="»"/>
        <a:defRPr kumimoji="1" sz="1500">
          <a:solidFill>
            <a:schemeClr val="tx1"/>
          </a:solidFill>
          <a:latin typeface="+mn-lt"/>
          <a:ea typeface="+mn-ea"/>
        </a:defRPr>
      </a:lvl8pPr>
      <a:lvl9pPr marL="2914650" indent="-171450" algn="l" rtl="0" fontAlgn="base" latinLnBrk="1">
        <a:spcBef>
          <a:spcPct val="20000"/>
        </a:spcBef>
        <a:spcAft>
          <a:spcPct val="0"/>
        </a:spcAft>
        <a:buChar char="»"/>
        <a:defRPr kumimoji="1" sz="15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609600"/>
            <a:ext cx="103632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제목 스타일 편집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1981200"/>
            <a:ext cx="103632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248400"/>
            <a:ext cx="254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ko-KR" sz="1050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8400"/>
            <a:ext cx="3860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ko-KR" sz="105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8400"/>
            <a:ext cx="254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9C88029A-0B2D-4ABD-87AE-C752949F2F28}" type="slidenum">
              <a:rPr kumimoji="1" lang="en-US" altLang="ko-KR" sz="105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kumimoji="1" lang="en-US" altLang="ko-KR" sz="105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98526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5pPr>
      <a:lvl6pPr marL="342900" algn="ctr" rtl="0" fontAlgn="base" latinLnBrk="1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6pPr>
      <a:lvl7pPr marL="685800" algn="ctr" rtl="0" fontAlgn="base" latinLnBrk="1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7pPr>
      <a:lvl8pPr marL="1028700" algn="ctr" rtl="0" fontAlgn="base" latinLnBrk="1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8pPr>
      <a:lvl9pPr marL="1371600" algn="ctr" rtl="0" fontAlgn="base" latinLnBrk="1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9pPr>
    </p:titleStyle>
    <p:bodyStyle>
      <a:lvl1pPr marL="257175" indent="-257175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100">
          <a:solidFill>
            <a:schemeClr val="tx1"/>
          </a:solidFill>
          <a:latin typeface="+mn-lt"/>
          <a:ea typeface="+mn-ea"/>
        </a:defRPr>
      </a:lvl2pPr>
      <a:lvl3pPr marL="857250" indent="-17145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1800">
          <a:solidFill>
            <a:schemeClr val="tx1"/>
          </a:solidFill>
          <a:latin typeface="+mn-lt"/>
          <a:ea typeface="+mn-ea"/>
        </a:defRPr>
      </a:lvl3pPr>
      <a:lvl4pPr marL="1200150" indent="-17145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1500">
          <a:solidFill>
            <a:schemeClr val="tx1"/>
          </a:solidFill>
          <a:latin typeface="+mn-lt"/>
          <a:ea typeface="+mn-ea"/>
        </a:defRPr>
      </a:lvl4pPr>
      <a:lvl5pPr marL="1543050" indent="-171450" algn="l" rtl="0" eaLnBrk="0" fontAlgn="base" latinLnBrk="1" hangingPunct="0">
        <a:spcBef>
          <a:spcPct val="20000"/>
        </a:spcBef>
        <a:spcAft>
          <a:spcPct val="0"/>
        </a:spcAft>
        <a:buChar char="»"/>
        <a:defRPr kumimoji="1" sz="1500">
          <a:solidFill>
            <a:schemeClr val="tx1"/>
          </a:solidFill>
          <a:latin typeface="+mn-lt"/>
          <a:ea typeface="+mn-ea"/>
        </a:defRPr>
      </a:lvl5pPr>
      <a:lvl6pPr marL="1885950" indent="-171450" algn="l" rtl="0" fontAlgn="base" latinLnBrk="1">
        <a:spcBef>
          <a:spcPct val="20000"/>
        </a:spcBef>
        <a:spcAft>
          <a:spcPct val="0"/>
        </a:spcAft>
        <a:buChar char="»"/>
        <a:defRPr kumimoji="1" sz="1500">
          <a:solidFill>
            <a:schemeClr val="tx1"/>
          </a:solidFill>
          <a:latin typeface="+mn-lt"/>
          <a:ea typeface="+mn-ea"/>
        </a:defRPr>
      </a:lvl6pPr>
      <a:lvl7pPr marL="2228850" indent="-171450" algn="l" rtl="0" fontAlgn="base" latinLnBrk="1">
        <a:spcBef>
          <a:spcPct val="20000"/>
        </a:spcBef>
        <a:spcAft>
          <a:spcPct val="0"/>
        </a:spcAft>
        <a:buChar char="»"/>
        <a:defRPr kumimoji="1" sz="1500">
          <a:solidFill>
            <a:schemeClr val="tx1"/>
          </a:solidFill>
          <a:latin typeface="+mn-lt"/>
          <a:ea typeface="+mn-ea"/>
        </a:defRPr>
      </a:lvl7pPr>
      <a:lvl8pPr marL="2571750" indent="-171450" algn="l" rtl="0" fontAlgn="base" latinLnBrk="1">
        <a:spcBef>
          <a:spcPct val="20000"/>
        </a:spcBef>
        <a:spcAft>
          <a:spcPct val="0"/>
        </a:spcAft>
        <a:buChar char="»"/>
        <a:defRPr kumimoji="1" sz="1500">
          <a:solidFill>
            <a:schemeClr val="tx1"/>
          </a:solidFill>
          <a:latin typeface="+mn-lt"/>
          <a:ea typeface="+mn-ea"/>
        </a:defRPr>
      </a:lvl8pPr>
      <a:lvl9pPr marL="2914650" indent="-171450" algn="l" rtl="0" fontAlgn="base" latinLnBrk="1">
        <a:spcBef>
          <a:spcPct val="20000"/>
        </a:spcBef>
        <a:spcAft>
          <a:spcPct val="0"/>
        </a:spcAft>
        <a:buChar char="»"/>
        <a:defRPr kumimoji="1" sz="15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609600"/>
            <a:ext cx="103632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제목 스타일 편집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1981200"/>
            <a:ext cx="103632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248400"/>
            <a:ext cx="254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ko-KR" sz="1050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8400"/>
            <a:ext cx="3860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ko-KR" sz="105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8400"/>
            <a:ext cx="254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9C88029A-0B2D-4ABD-87AE-C752949F2F28}" type="slidenum">
              <a:rPr kumimoji="1" lang="en-US" altLang="ko-KR" sz="105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kumimoji="1" lang="en-US" altLang="ko-KR" sz="105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2281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5pPr>
      <a:lvl6pPr marL="342900" algn="ctr" rtl="0" fontAlgn="base" latinLnBrk="1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6pPr>
      <a:lvl7pPr marL="685800" algn="ctr" rtl="0" fontAlgn="base" latinLnBrk="1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7pPr>
      <a:lvl8pPr marL="1028700" algn="ctr" rtl="0" fontAlgn="base" latinLnBrk="1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8pPr>
      <a:lvl9pPr marL="1371600" algn="ctr" rtl="0" fontAlgn="base" latinLnBrk="1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9pPr>
    </p:titleStyle>
    <p:bodyStyle>
      <a:lvl1pPr marL="257175" indent="-257175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100">
          <a:solidFill>
            <a:schemeClr val="tx1"/>
          </a:solidFill>
          <a:latin typeface="+mn-lt"/>
          <a:ea typeface="+mn-ea"/>
        </a:defRPr>
      </a:lvl2pPr>
      <a:lvl3pPr marL="857250" indent="-17145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1800">
          <a:solidFill>
            <a:schemeClr val="tx1"/>
          </a:solidFill>
          <a:latin typeface="+mn-lt"/>
          <a:ea typeface="+mn-ea"/>
        </a:defRPr>
      </a:lvl3pPr>
      <a:lvl4pPr marL="1200150" indent="-17145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1500">
          <a:solidFill>
            <a:schemeClr val="tx1"/>
          </a:solidFill>
          <a:latin typeface="+mn-lt"/>
          <a:ea typeface="+mn-ea"/>
        </a:defRPr>
      </a:lvl4pPr>
      <a:lvl5pPr marL="1543050" indent="-171450" algn="l" rtl="0" eaLnBrk="0" fontAlgn="base" latinLnBrk="1" hangingPunct="0">
        <a:spcBef>
          <a:spcPct val="20000"/>
        </a:spcBef>
        <a:spcAft>
          <a:spcPct val="0"/>
        </a:spcAft>
        <a:buChar char="»"/>
        <a:defRPr kumimoji="1" sz="1500">
          <a:solidFill>
            <a:schemeClr val="tx1"/>
          </a:solidFill>
          <a:latin typeface="+mn-lt"/>
          <a:ea typeface="+mn-ea"/>
        </a:defRPr>
      </a:lvl5pPr>
      <a:lvl6pPr marL="1885950" indent="-171450" algn="l" rtl="0" fontAlgn="base" latinLnBrk="1">
        <a:spcBef>
          <a:spcPct val="20000"/>
        </a:spcBef>
        <a:spcAft>
          <a:spcPct val="0"/>
        </a:spcAft>
        <a:buChar char="»"/>
        <a:defRPr kumimoji="1" sz="1500">
          <a:solidFill>
            <a:schemeClr val="tx1"/>
          </a:solidFill>
          <a:latin typeface="+mn-lt"/>
          <a:ea typeface="+mn-ea"/>
        </a:defRPr>
      </a:lvl6pPr>
      <a:lvl7pPr marL="2228850" indent="-171450" algn="l" rtl="0" fontAlgn="base" latinLnBrk="1">
        <a:spcBef>
          <a:spcPct val="20000"/>
        </a:spcBef>
        <a:spcAft>
          <a:spcPct val="0"/>
        </a:spcAft>
        <a:buChar char="»"/>
        <a:defRPr kumimoji="1" sz="1500">
          <a:solidFill>
            <a:schemeClr val="tx1"/>
          </a:solidFill>
          <a:latin typeface="+mn-lt"/>
          <a:ea typeface="+mn-ea"/>
        </a:defRPr>
      </a:lvl7pPr>
      <a:lvl8pPr marL="2571750" indent="-171450" algn="l" rtl="0" fontAlgn="base" latinLnBrk="1">
        <a:spcBef>
          <a:spcPct val="20000"/>
        </a:spcBef>
        <a:spcAft>
          <a:spcPct val="0"/>
        </a:spcAft>
        <a:buChar char="»"/>
        <a:defRPr kumimoji="1" sz="1500">
          <a:solidFill>
            <a:schemeClr val="tx1"/>
          </a:solidFill>
          <a:latin typeface="+mn-lt"/>
          <a:ea typeface="+mn-ea"/>
        </a:defRPr>
      </a:lvl8pPr>
      <a:lvl9pPr marL="2914650" indent="-171450" algn="l" rtl="0" fontAlgn="base" latinLnBrk="1">
        <a:spcBef>
          <a:spcPct val="20000"/>
        </a:spcBef>
        <a:spcAft>
          <a:spcPct val="0"/>
        </a:spcAft>
        <a:buChar char="»"/>
        <a:defRPr kumimoji="1" sz="15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609600"/>
            <a:ext cx="103632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제목 스타일 편집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1981200"/>
            <a:ext cx="103632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248400"/>
            <a:ext cx="254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ko-KR" sz="1050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8400"/>
            <a:ext cx="3860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ko-KR" sz="105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8400"/>
            <a:ext cx="254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9C88029A-0B2D-4ABD-87AE-C752949F2F28}" type="slidenum">
              <a:rPr kumimoji="1" lang="en-US" altLang="ko-KR" sz="105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kumimoji="1" lang="en-US" altLang="ko-KR" sz="105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21124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5pPr>
      <a:lvl6pPr marL="342900" algn="ctr" rtl="0" fontAlgn="base" latinLnBrk="1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6pPr>
      <a:lvl7pPr marL="685800" algn="ctr" rtl="0" fontAlgn="base" latinLnBrk="1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7pPr>
      <a:lvl8pPr marL="1028700" algn="ctr" rtl="0" fontAlgn="base" latinLnBrk="1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8pPr>
      <a:lvl9pPr marL="1371600" algn="ctr" rtl="0" fontAlgn="base" latinLnBrk="1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9pPr>
    </p:titleStyle>
    <p:bodyStyle>
      <a:lvl1pPr marL="257175" indent="-257175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100">
          <a:solidFill>
            <a:schemeClr val="tx1"/>
          </a:solidFill>
          <a:latin typeface="+mn-lt"/>
          <a:ea typeface="+mn-ea"/>
        </a:defRPr>
      </a:lvl2pPr>
      <a:lvl3pPr marL="857250" indent="-17145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1800">
          <a:solidFill>
            <a:schemeClr val="tx1"/>
          </a:solidFill>
          <a:latin typeface="+mn-lt"/>
          <a:ea typeface="+mn-ea"/>
        </a:defRPr>
      </a:lvl3pPr>
      <a:lvl4pPr marL="1200150" indent="-17145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1500">
          <a:solidFill>
            <a:schemeClr val="tx1"/>
          </a:solidFill>
          <a:latin typeface="+mn-lt"/>
          <a:ea typeface="+mn-ea"/>
        </a:defRPr>
      </a:lvl4pPr>
      <a:lvl5pPr marL="1543050" indent="-171450" algn="l" rtl="0" eaLnBrk="0" fontAlgn="base" latinLnBrk="1" hangingPunct="0">
        <a:spcBef>
          <a:spcPct val="20000"/>
        </a:spcBef>
        <a:spcAft>
          <a:spcPct val="0"/>
        </a:spcAft>
        <a:buChar char="»"/>
        <a:defRPr kumimoji="1" sz="1500">
          <a:solidFill>
            <a:schemeClr val="tx1"/>
          </a:solidFill>
          <a:latin typeface="+mn-lt"/>
          <a:ea typeface="+mn-ea"/>
        </a:defRPr>
      </a:lvl5pPr>
      <a:lvl6pPr marL="1885950" indent="-171450" algn="l" rtl="0" fontAlgn="base" latinLnBrk="1">
        <a:spcBef>
          <a:spcPct val="20000"/>
        </a:spcBef>
        <a:spcAft>
          <a:spcPct val="0"/>
        </a:spcAft>
        <a:buChar char="»"/>
        <a:defRPr kumimoji="1" sz="1500">
          <a:solidFill>
            <a:schemeClr val="tx1"/>
          </a:solidFill>
          <a:latin typeface="+mn-lt"/>
          <a:ea typeface="+mn-ea"/>
        </a:defRPr>
      </a:lvl6pPr>
      <a:lvl7pPr marL="2228850" indent="-171450" algn="l" rtl="0" fontAlgn="base" latinLnBrk="1">
        <a:spcBef>
          <a:spcPct val="20000"/>
        </a:spcBef>
        <a:spcAft>
          <a:spcPct val="0"/>
        </a:spcAft>
        <a:buChar char="»"/>
        <a:defRPr kumimoji="1" sz="1500">
          <a:solidFill>
            <a:schemeClr val="tx1"/>
          </a:solidFill>
          <a:latin typeface="+mn-lt"/>
          <a:ea typeface="+mn-ea"/>
        </a:defRPr>
      </a:lvl7pPr>
      <a:lvl8pPr marL="2571750" indent="-171450" algn="l" rtl="0" fontAlgn="base" latinLnBrk="1">
        <a:spcBef>
          <a:spcPct val="20000"/>
        </a:spcBef>
        <a:spcAft>
          <a:spcPct val="0"/>
        </a:spcAft>
        <a:buChar char="»"/>
        <a:defRPr kumimoji="1" sz="1500">
          <a:solidFill>
            <a:schemeClr val="tx1"/>
          </a:solidFill>
          <a:latin typeface="+mn-lt"/>
          <a:ea typeface="+mn-ea"/>
        </a:defRPr>
      </a:lvl8pPr>
      <a:lvl9pPr marL="2914650" indent="-171450" algn="l" rtl="0" fontAlgn="base" latinLnBrk="1">
        <a:spcBef>
          <a:spcPct val="20000"/>
        </a:spcBef>
        <a:spcAft>
          <a:spcPct val="0"/>
        </a:spcAft>
        <a:buChar char="»"/>
        <a:defRPr kumimoji="1" sz="15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609600"/>
            <a:ext cx="103632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제목 스타일 편집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1981200"/>
            <a:ext cx="103632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248400"/>
            <a:ext cx="254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ko-KR" sz="1050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8400"/>
            <a:ext cx="3860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ko-KR" sz="105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8400"/>
            <a:ext cx="254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9C88029A-0B2D-4ABD-87AE-C752949F2F28}" type="slidenum">
              <a:rPr kumimoji="1" lang="en-US" altLang="ko-KR" sz="105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kumimoji="1" lang="en-US" altLang="ko-KR" sz="105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41411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5pPr>
      <a:lvl6pPr marL="342900" algn="ctr" rtl="0" fontAlgn="base" latinLnBrk="1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6pPr>
      <a:lvl7pPr marL="685800" algn="ctr" rtl="0" fontAlgn="base" latinLnBrk="1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7pPr>
      <a:lvl8pPr marL="1028700" algn="ctr" rtl="0" fontAlgn="base" latinLnBrk="1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8pPr>
      <a:lvl9pPr marL="1371600" algn="ctr" rtl="0" fontAlgn="base" latinLnBrk="1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9pPr>
    </p:titleStyle>
    <p:bodyStyle>
      <a:lvl1pPr marL="257175" indent="-257175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100">
          <a:solidFill>
            <a:schemeClr val="tx1"/>
          </a:solidFill>
          <a:latin typeface="+mn-lt"/>
          <a:ea typeface="+mn-ea"/>
        </a:defRPr>
      </a:lvl2pPr>
      <a:lvl3pPr marL="857250" indent="-17145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1800">
          <a:solidFill>
            <a:schemeClr val="tx1"/>
          </a:solidFill>
          <a:latin typeface="+mn-lt"/>
          <a:ea typeface="+mn-ea"/>
        </a:defRPr>
      </a:lvl3pPr>
      <a:lvl4pPr marL="1200150" indent="-17145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1500">
          <a:solidFill>
            <a:schemeClr val="tx1"/>
          </a:solidFill>
          <a:latin typeface="+mn-lt"/>
          <a:ea typeface="+mn-ea"/>
        </a:defRPr>
      </a:lvl4pPr>
      <a:lvl5pPr marL="1543050" indent="-171450" algn="l" rtl="0" eaLnBrk="0" fontAlgn="base" latinLnBrk="1" hangingPunct="0">
        <a:spcBef>
          <a:spcPct val="20000"/>
        </a:spcBef>
        <a:spcAft>
          <a:spcPct val="0"/>
        </a:spcAft>
        <a:buChar char="»"/>
        <a:defRPr kumimoji="1" sz="1500">
          <a:solidFill>
            <a:schemeClr val="tx1"/>
          </a:solidFill>
          <a:latin typeface="+mn-lt"/>
          <a:ea typeface="+mn-ea"/>
        </a:defRPr>
      </a:lvl5pPr>
      <a:lvl6pPr marL="1885950" indent="-171450" algn="l" rtl="0" fontAlgn="base" latinLnBrk="1">
        <a:spcBef>
          <a:spcPct val="20000"/>
        </a:spcBef>
        <a:spcAft>
          <a:spcPct val="0"/>
        </a:spcAft>
        <a:buChar char="»"/>
        <a:defRPr kumimoji="1" sz="1500">
          <a:solidFill>
            <a:schemeClr val="tx1"/>
          </a:solidFill>
          <a:latin typeface="+mn-lt"/>
          <a:ea typeface="+mn-ea"/>
        </a:defRPr>
      </a:lvl6pPr>
      <a:lvl7pPr marL="2228850" indent="-171450" algn="l" rtl="0" fontAlgn="base" latinLnBrk="1">
        <a:spcBef>
          <a:spcPct val="20000"/>
        </a:spcBef>
        <a:spcAft>
          <a:spcPct val="0"/>
        </a:spcAft>
        <a:buChar char="»"/>
        <a:defRPr kumimoji="1" sz="1500">
          <a:solidFill>
            <a:schemeClr val="tx1"/>
          </a:solidFill>
          <a:latin typeface="+mn-lt"/>
          <a:ea typeface="+mn-ea"/>
        </a:defRPr>
      </a:lvl7pPr>
      <a:lvl8pPr marL="2571750" indent="-171450" algn="l" rtl="0" fontAlgn="base" latinLnBrk="1">
        <a:spcBef>
          <a:spcPct val="20000"/>
        </a:spcBef>
        <a:spcAft>
          <a:spcPct val="0"/>
        </a:spcAft>
        <a:buChar char="»"/>
        <a:defRPr kumimoji="1" sz="1500">
          <a:solidFill>
            <a:schemeClr val="tx1"/>
          </a:solidFill>
          <a:latin typeface="+mn-lt"/>
          <a:ea typeface="+mn-ea"/>
        </a:defRPr>
      </a:lvl8pPr>
      <a:lvl9pPr marL="2914650" indent="-171450" algn="l" rtl="0" fontAlgn="base" latinLnBrk="1">
        <a:spcBef>
          <a:spcPct val="20000"/>
        </a:spcBef>
        <a:spcAft>
          <a:spcPct val="0"/>
        </a:spcAft>
        <a:buChar char="»"/>
        <a:defRPr kumimoji="1" sz="15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609600"/>
            <a:ext cx="103632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제목 스타일 편집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1981200"/>
            <a:ext cx="103632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248400"/>
            <a:ext cx="254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ko-KR" sz="1050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8400"/>
            <a:ext cx="3860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ko-KR" sz="105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8400"/>
            <a:ext cx="254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9C88029A-0B2D-4ABD-87AE-C752949F2F28}" type="slidenum">
              <a:rPr kumimoji="1" lang="en-US" altLang="ko-KR" sz="105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kumimoji="1" lang="en-US" altLang="ko-KR" sz="105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52765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5pPr>
      <a:lvl6pPr marL="342900" algn="ctr" rtl="0" fontAlgn="base" latinLnBrk="1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6pPr>
      <a:lvl7pPr marL="685800" algn="ctr" rtl="0" fontAlgn="base" latinLnBrk="1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7pPr>
      <a:lvl8pPr marL="1028700" algn="ctr" rtl="0" fontAlgn="base" latinLnBrk="1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8pPr>
      <a:lvl9pPr marL="1371600" algn="ctr" rtl="0" fontAlgn="base" latinLnBrk="1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9pPr>
    </p:titleStyle>
    <p:bodyStyle>
      <a:lvl1pPr marL="257175" indent="-257175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100">
          <a:solidFill>
            <a:schemeClr val="tx1"/>
          </a:solidFill>
          <a:latin typeface="+mn-lt"/>
          <a:ea typeface="+mn-ea"/>
        </a:defRPr>
      </a:lvl2pPr>
      <a:lvl3pPr marL="857250" indent="-17145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1800">
          <a:solidFill>
            <a:schemeClr val="tx1"/>
          </a:solidFill>
          <a:latin typeface="+mn-lt"/>
          <a:ea typeface="+mn-ea"/>
        </a:defRPr>
      </a:lvl3pPr>
      <a:lvl4pPr marL="1200150" indent="-17145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1500">
          <a:solidFill>
            <a:schemeClr val="tx1"/>
          </a:solidFill>
          <a:latin typeface="+mn-lt"/>
          <a:ea typeface="+mn-ea"/>
        </a:defRPr>
      </a:lvl4pPr>
      <a:lvl5pPr marL="1543050" indent="-171450" algn="l" rtl="0" eaLnBrk="0" fontAlgn="base" latinLnBrk="1" hangingPunct="0">
        <a:spcBef>
          <a:spcPct val="20000"/>
        </a:spcBef>
        <a:spcAft>
          <a:spcPct val="0"/>
        </a:spcAft>
        <a:buChar char="»"/>
        <a:defRPr kumimoji="1" sz="1500">
          <a:solidFill>
            <a:schemeClr val="tx1"/>
          </a:solidFill>
          <a:latin typeface="+mn-lt"/>
          <a:ea typeface="+mn-ea"/>
        </a:defRPr>
      </a:lvl5pPr>
      <a:lvl6pPr marL="1885950" indent="-171450" algn="l" rtl="0" fontAlgn="base" latinLnBrk="1">
        <a:spcBef>
          <a:spcPct val="20000"/>
        </a:spcBef>
        <a:spcAft>
          <a:spcPct val="0"/>
        </a:spcAft>
        <a:buChar char="»"/>
        <a:defRPr kumimoji="1" sz="1500">
          <a:solidFill>
            <a:schemeClr val="tx1"/>
          </a:solidFill>
          <a:latin typeface="+mn-lt"/>
          <a:ea typeface="+mn-ea"/>
        </a:defRPr>
      </a:lvl6pPr>
      <a:lvl7pPr marL="2228850" indent="-171450" algn="l" rtl="0" fontAlgn="base" latinLnBrk="1">
        <a:spcBef>
          <a:spcPct val="20000"/>
        </a:spcBef>
        <a:spcAft>
          <a:spcPct val="0"/>
        </a:spcAft>
        <a:buChar char="»"/>
        <a:defRPr kumimoji="1" sz="1500">
          <a:solidFill>
            <a:schemeClr val="tx1"/>
          </a:solidFill>
          <a:latin typeface="+mn-lt"/>
          <a:ea typeface="+mn-ea"/>
        </a:defRPr>
      </a:lvl7pPr>
      <a:lvl8pPr marL="2571750" indent="-171450" algn="l" rtl="0" fontAlgn="base" latinLnBrk="1">
        <a:spcBef>
          <a:spcPct val="20000"/>
        </a:spcBef>
        <a:spcAft>
          <a:spcPct val="0"/>
        </a:spcAft>
        <a:buChar char="»"/>
        <a:defRPr kumimoji="1" sz="1500">
          <a:solidFill>
            <a:schemeClr val="tx1"/>
          </a:solidFill>
          <a:latin typeface="+mn-lt"/>
          <a:ea typeface="+mn-ea"/>
        </a:defRPr>
      </a:lvl8pPr>
      <a:lvl9pPr marL="2914650" indent="-171450" algn="l" rtl="0" fontAlgn="base" latinLnBrk="1">
        <a:spcBef>
          <a:spcPct val="20000"/>
        </a:spcBef>
        <a:spcAft>
          <a:spcPct val="0"/>
        </a:spcAft>
        <a:buChar char="»"/>
        <a:defRPr kumimoji="1" sz="15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609600"/>
            <a:ext cx="103632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제목 스타일 편집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1981200"/>
            <a:ext cx="103632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248400"/>
            <a:ext cx="254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ko-KR" sz="1050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8400"/>
            <a:ext cx="3860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ko-KR" sz="105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8400"/>
            <a:ext cx="254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9C88029A-0B2D-4ABD-87AE-C752949F2F28}" type="slidenum">
              <a:rPr kumimoji="1" lang="en-US" altLang="ko-KR" sz="105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kumimoji="1" lang="en-US" altLang="ko-KR" sz="105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8811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5pPr>
      <a:lvl6pPr marL="342900" algn="ctr" rtl="0" fontAlgn="base" latinLnBrk="1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6pPr>
      <a:lvl7pPr marL="685800" algn="ctr" rtl="0" fontAlgn="base" latinLnBrk="1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7pPr>
      <a:lvl8pPr marL="1028700" algn="ctr" rtl="0" fontAlgn="base" latinLnBrk="1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8pPr>
      <a:lvl9pPr marL="1371600" algn="ctr" rtl="0" fontAlgn="base" latinLnBrk="1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9pPr>
    </p:titleStyle>
    <p:bodyStyle>
      <a:lvl1pPr marL="257175" indent="-257175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100">
          <a:solidFill>
            <a:schemeClr val="tx1"/>
          </a:solidFill>
          <a:latin typeface="+mn-lt"/>
          <a:ea typeface="+mn-ea"/>
        </a:defRPr>
      </a:lvl2pPr>
      <a:lvl3pPr marL="857250" indent="-17145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1800">
          <a:solidFill>
            <a:schemeClr val="tx1"/>
          </a:solidFill>
          <a:latin typeface="+mn-lt"/>
          <a:ea typeface="+mn-ea"/>
        </a:defRPr>
      </a:lvl3pPr>
      <a:lvl4pPr marL="1200150" indent="-17145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1500">
          <a:solidFill>
            <a:schemeClr val="tx1"/>
          </a:solidFill>
          <a:latin typeface="+mn-lt"/>
          <a:ea typeface="+mn-ea"/>
        </a:defRPr>
      </a:lvl4pPr>
      <a:lvl5pPr marL="1543050" indent="-171450" algn="l" rtl="0" eaLnBrk="0" fontAlgn="base" latinLnBrk="1" hangingPunct="0">
        <a:spcBef>
          <a:spcPct val="20000"/>
        </a:spcBef>
        <a:spcAft>
          <a:spcPct val="0"/>
        </a:spcAft>
        <a:buChar char="»"/>
        <a:defRPr kumimoji="1" sz="1500">
          <a:solidFill>
            <a:schemeClr val="tx1"/>
          </a:solidFill>
          <a:latin typeface="+mn-lt"/>
          <a:ea typeface="+mn-ea"/>
        </a:defRPr>
      </a:lvl5pPr>
      <a:lvl6pPr marL="1885950" indent="-171450" algn="l" rtl="0" fontAlgn="base" latinLnBrk="1">
        <a:spcBef>
          <a:spcPct val="20000"/>
        </a:spcBef>
        <a:spcAft>
          <a:spcPct val="0"/>
        </a:spcAft>
        <a:buChar char="»"/>
        <a:defRPr kumimoji="1" sz="1500">
          <a:solidFill>
            <a:schemeClr val="tx1"/>
          </a:solidFill>
          <a:latin typeface="+mn-lt"/>
          <a:ea typeface="+mn-ea"/>
        </a:defRPr>
      </a:lvl6pPr>
      <a:lvl7pPr marL="2228850" indent="-171450" algn="l" rtl="0" fontAlgn="base" latinLnBrk="1">
        <a:spcBef>
          <a:spcPct val="20000"/>
        </a:spcBef>
        <a:spcAft>
          <a:spcPct val="0"/>
        </a:spcAft>
        <a:buChar char="»"/>
        <a:defRPr kumimoji="1" sz="1500">
          <a:solidFill>
            <a:schemeClr val="tx1"/>
          </a:solidFill>
          <a:latin typeface="+mn-lt"/>
          <a:ea typeface="+mn-ea"/>
        </a:defRPr>
      </a:lvl7pPr>
      <a:lvl8pPr marL="2571750" indent="-171450" algn="l" rtl="0" fontAlgn="base" latinLnBrk="1">
        <a:spcBef>
          <a:spcPct val="20000"/>
        </a:spcBef>
        <a:spcAft>
          <a:spcPct val="0"/>
        </a:spcAft>
        <a:buChar char="»"/>
        <a:defRPr kumimoji="1" sz="1500">
          <a:solidFill>
            <a:schemeClr val="tx1"/>
          </a:solidFill>
          <a:latin typeface="+mn-lt"/>
          <a:ea typeface="+mn-ea"/>
        </a:defRPr>
      </a:lvl8pPr>
      <a:lvl9pPr marL="2914650" indent="-171450" algn="l" rtl="0" fontAlgn="base" latinLnBrk="1">
        <a:spcBef>
          <a:spcPct val="20000"/>
        </a:spcBef>
        <a:spcAft>
          <a:spcPct val="0"/>
        </a:spcAft>
        <a:buChar char="»"/>
        <a:defRPr kumimoji="1" sz="15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609600"/>
            <a:ext cx="103632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제목 스타일 편집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1981200"/>
            <a:ext cx="103632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248400"/>
            <a:ext cx="254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ko-KR" sz="1050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8400"/>
            <a:ext cx="3860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ko-KR" sz="105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8400"/>
            <a:ext cx="254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9C88029A-0B2D-4ABD-87AE-C752949F2F28}" type="slidenum">
              <a:rPr kumimoji="1" lang="en-US" altLang="ko-KR" sz="105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kumimoji="1" lang="en-US" altLang="ko-KR" sz="105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77621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</p:sldLayoutIdLst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5pPr>
      <a:lvl6pPr marL="342900" algn="ctr" rtl="0" fontAlgn="base" latinLnBrk="1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6pPr>
      <a:lvl7pPr marL="685800" algn="ctr" rtl="0" fontAlgn="base" latinLnBrk="1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7pPr>
      <a:lvl8pPr marL="1028700" algn="ctr" rtl="0" fontAlgn="base" latinLnBrk="1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8pPr>
      <a:lvl9pPr marL="1371600" algn="ctr" rtl="0" fontAlgn="base" latinLnBrk="1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9pPr>
    </p:titleStyle>
    <p:bodyStyle>
      <a:lvl1pPr marL="257175" indent="-257175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100">
          <a:solidFill>
            <a:schemeClr val="tx1"/>
          </a:solidFill>
          <a:latin typeface="+mn-lt"/>
          <a:ea typeface="+mn-ea"/>
        </a:defRPr>
      </a:lvl2pPr>
      <a:lvl3pPr marL="857250" indent="-17145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1800">
          <a:solidFill>
            <a:schemeClr val="tx1"/>
          </a:solidFill>
          <a:latin typeface="+mn-lt"/>
          <a:ea typeface="+mn-ea"/>
        </a:defRPr>
      </a:lvl3pPr>
      <a:lvl4pPr marL="1200150" indent="-17145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1500">
          <a:solidFill>
            <a:schemeClr val="tx1"/>
          </a:solidFill>
          <a:latin typeface="+mn-lt"/>
          <a:ea typeface="+mn-ea"/>
        </a:defRPr>
      </a:lvl4pPr>
      <a:lvl5pPr marL="1543050" indent="-171450" algn="l" rtl="0" eaLnBrk="0" fontAlgn="base" latinLnBrk="1" hangingPunct="0">
        <a:spcBef>
          <a:spcPct val="20000"/>
        </a:spcBef>
        <a:spcAft>
          <a:spcPct val="0"/>
        </a:spcAft>
        <a:buChar char="»"/>
        <a:defRPr kumimoji="1" sz="1500">
          <a:solidFill>
            <a:schemeClr val="tx1"/>
          </a:solidFill>
          <a:latin typeface="+mn-lt"/>
          <a:ea typeface="+mn-ea"/>
        </a:defRPr>
      </a:lvl5pPr>
      <a:lvl6pPr marL="1885950" indent="-171450" algn="l" rtl="0" fontAlgn="base" latinLnBrk="1">
        <a:spcBef>
          <a:spcPct val="20000"/>
        </a:spcBef>
        <a:spcAft>
          <a:spcPct val="0"/>
        </a:spcAft>
        <a:buChar char="»"/>
        <a:defRPr kumimoji="1" sz="1500">
          <a:solidFill>
            <a:schemeClr val="tx1"/>
          </a:solidFill>
          <a:latin typeface="+mn-lt"/>
          <a:ea typeface="+mn-ea"/>
        </a:defRPr>
      </a:lvl6pPr>
      <a:lvl7pPr marL="2228850" indent="-171450" algn="l" rtl="0" fontAlgn="base" latinLnBrk="1">
        <a:spcBef>
          <a:spcPct val="20000"/>
        </a:spcBef>
        <a:spcAft>
          <a:spcPct val="0"/>
        </a:spcAft>
        <a:buChar char="»"/>
        <a:defRPr kumimoji="1" sz="1500">
          <a:solidFill>
            <a:schemeClr val="tx1"/>
          </a:solidFill>
          <a:latin typeface="+mn-lt"/>
          <a:ea typeface="+mn-ea"/>
        </a:defRPr>
      </a:lvl7pPr>
      <a:lvl8pPr marL="2571750" indent="-171450" algn="l" rtl="0" fontAlgn="base" latinLnBrk="1">
        <a:spcBef>
          <a:spcPct val="20000"/>
        </a:spcBef>
        <a:spcAft>
          <a:spcPct val="0"/>
        </a:spcAft>
        <a:buChar char="»"/>
        <a:defRPr kumimoji="1" sz="1500">
          <a:solidFill>
            <a:schemeClr val="tx1"/>
          </a:solidFill>
          <a:latin typeface="+mn-lt"/>
          <a:ea typeface="+mn-ea"/>
        </a:defRPr>
      </a:lvl8pPr>
      <a:lvl9pPr marL="2914650" indent="-171450" algn="l" rtl="0" fontAlgn="base" latinLnBrk="1">
        <a:spcBef>
          <a:spcPct val="20000"/>
        </a:spcBef>
        <a:spcAft>
          <a:spcPct val="0"/>
        </a:spcAft>
        <a:buChar char="»"/>
        <a:defRPr kumimoji="1" sz="15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609600"/>
            <a:ext cx="103632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제목 스타일 편집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1981200"/>
            <a:ext cx="103632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248400"/>
            <a:ext cx="254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ko-KR" sz="1050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8400"/>
            <a:ext cx="3860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ko-KR" sz="105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8400"/>
            <a:ext cx="254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9C88029A-0B2D-4ABD-87AE-C752949F2F28}" type="slidenum">
              <a:rPr kumimoji="1" lang="en-US" altLang="ko-KR" sz="105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kumimoji="1" lang="en-US" altLang="ko-KR" sz="105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43525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9" r:id="rId1"/>
    <p:sldLayoutId id="2147483830" r:id="rId2"/>
    <p:sldLayoutId id="2147483831" r:id="rId3"/>
    <p:sldLayoutId id="2147483832" r:id="rId4"/>
    <p:sldLayoutId id="2147483833" r:id="rId5"/>
    <p:sldLayoutId id="2147483834" r:id="rId6"/>
    <p:sldLayoutId id="2147483835" r:id="rId7"/>
    <p:sldLayoutId id="2147483836" r:id="rId8"/>
    <p:sldLayoutId id="2147483837" r:id="rId9"/>
    <p:sldLayoutId id="2147483838" r:id="rId10"/>
    <p:sldLayoutId id="2147483839" r:id="rId11"/>
  </p:sldLayoutIdLst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5pPr>
      <a:lvl6pPr marL="342900" algn="ctr" rtl="0" fontAlgn="base" latinLnBrk="1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6pPr>
      <a:lvl7pPr marL="685800" algn="ctr" rtl="0" fontAlgn="base" latinLnBrk="1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7pPr>
      <a:lvl8pPr marL="1028700" algn="ctr" rtl="0" fontAlgn="base" latinLnBrk="1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8pPr>
      <a:lvl9pPr marL="1371600" algn="ctr" rtl="0" fontAlgn="base" latinLnBrk="1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9pPr>
    </p:titleStyle>
    <p:bodyStyle>
      <a:lvl1pPr marL="257175" indent="-257175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100">
          <a:solidFill>
            <a:schemeClr val="tx1"/>
          </a:solidFill>
          <a:latin typeface="+mn-lt"/>
          <a:ea typeface="+mn-ea"/>
        </a:defRPr>
      </a:lvl2pPr>
      <a:lvl3pPr marL="857250" indent="-17145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1800">
          <a:solidFill>
            <a:schemeClr val="tx1"/>
          </a:solidFill>
          <a:latin typeface="+mn-lt"/>
          <a:ea typeface="+mn-ea"/>
        </a:defRPr>
      </a:lvl3pPr>
      <a:lvl4pPr marL="1200150" indent="-17145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1500">
          <a:solidFill>
            <a:schemeClr val="tx1"/>
          </a:solidFill>
          <a:latin typeface="+mn-lt"/>
          <a:ea typeface="+mn-ea"/>
        </a:defRPr>
      </a:lvl4pPr>
      <a:lvl5pPr marL="1543050" indent="-171450" algn="l" rtl="0" eaLnBrk="0" fontAlgn="base" latinLnBrk="1" hangingPunct="0">
        <a:spcBef>
          <a:spcPct val="20000"/>
        </a:spcBef>
        <a:spcAft>
          <a:spcPct val="0"/>
        </a:spcAft>
        <a:buChar char="»"/>
        <a:defRPr kumimoji="1" sz="1500">
          <a:solidFill>
            <a:schemeClr val="tx1"/>
          </a:solidFill>
          <a:latin typeface="+mn-lt"/>
          <a:ea typeface="+mn-ea"/>
        </a:defRPr>
      </a:lvl5pPr>
      <a:lvl6pPr marL="1885950" indent="-171450" algn="l" rtl="0" fontAlgn="base" latinLnBrk="1">
        <a:spcBef>
          <a:spcPct val="20000"/>
        </a:spcBef>
        <a:spcAft>
          <a:spcPct val="0"/>
        </a:spcAft>
        <a:buChar char="»"/>
        <a:defRPr kumimoji="1" sz="1500">
          <a:solidFill>
            <a:schemeClr val="tx1"/>
          </a:solidFill>
          <a:latin typeface="+mn-lt"/>
          <a:ea typeface="+mn-ea"/>
        </a:defRPr>
      </a:lvl6pPr>
      <a:lvl7pPr marL="2228850" indent="-171450" algn="l" rtl="0" fontAlgn="base" latinLnBrk="1">
        <a:spcBef>
          <a:spcPct val="20000"/>
        </a:spcBef>
        <a:spcAft>
          <a:spcPct val="0"/>
        </a:spcAft>
        <a:buChar char="»"/>
        <a:defRPr kumimoji="1" sz="1500">
          <a:solidFill>
            <a:schemeClr val="tx1"/>
          </a:solidFill>
          <a:latin typeface="+mn-lt"/>
          <a:ea typeface="+mn-ea"/>
        </a:defRPr>
      </a:lvl7pPr>
      <a:lvl8pPr marL="2571750" indent="-171450" algn="l" rtl="0" fontAlgn="base" latinLnBrk="1">
        <a:spcBef>
          <a:spcPct val="20000"/>
        </a:spcBef>
        <a:spcAft>
          <a:spcPct val="0"/>
        </a:spcAft>
        <a:buChar char="»"/>
        <a:defRPr kumimoji="1" sz="1500">
          <a:solidFill>
            <a:schemeClr val="tx1"/>
          </a:solidFill>
          <a:latin typeface="+mn-lt"/>
          <a:ea typeface="+mn-ea"/>
        </a:defRPr>
      </a:lvl8pPr>
      <a:lvl9pPr marL="2914650" indent="-171450" algn="l" rtl="0" fontAlgn="base" latinLnBrk="1">
        <a:spcBef>
          <a:spcPct val="20000"/>
        </a:spcBef>
        <a:spcAft>
          <a:spcPct val="0"/>
        </a:spcAft>
        <a:buChar char="»"/>
        <a:defRPr kumimoji="1" sz="15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609600"/>
            <a:ext cx="103632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제목 스타일 편집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1981200"/>
            <a:ext cx="103632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248400"/>
            <a:ext cx="254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ko-KR" sz="1050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8400"/>
            <a:ext cx="3860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ko-KR" sz="105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8400"/>
            <a:ext cx="254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9C88029A-0B2D-4ABD-87AE-C752949F2F28}" type="slidenum">
              <a:rPr kumimoji="1" lang="en-US" altLang="ko-KR" sz="105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kumimoji="1" lang="en-US" altLang="ko-KR" sz="105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01805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5pPr>
      <a:lvl6pPr marL="342900" algn="ctr" rtl="0" fontAlgn="base" latinLnBrk="1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6pPr>
      <a:lvl7pPr marL="685800" algn="ctr" rtl="0" fontAlgn="base" latinLnBrk="1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7pPr>
      <a:lvl8pPr marL="1028700" algn="ctr" rtl="0" fontAlgn="base" latinLnBrk="1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8pPr>
      <a:lvl9pPr marL="1371600" algn="ctr" rtl="0" fontAlgn="base" latinLnBrk="1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9pPr>
    </p:titleStyle>
    <p:bodyStyle>
      <a:lvl1pPr marL="257175" indent="-257175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100">
          <a:solidFill>
            <a:schemeClr val="tx1"/>
          </a:solidFill>
          <a:latin typeface="+mn-lt"/>
          <a:ea typeface="+mn-ea"/>
        </a:defRPr>
      </a:lvl2pPr>
      <a:lvl3pPr marL="857250" indent="-17145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1800">
          <a:solidFill>
            <a:schemeClr val="tx1"/>
          </a:solidFill>
          <a:latin typeface="+mn-lt"/>
          <a:ea typeface="+mn-ea"/>
        </a:defRPr>
      </a:lvl3pPr>
      <a:lvl4pPr marL="1200150" indent="-17145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1500">
          <a:solidFill>
            <a:schemeClr val="tx1"/>
          </a:solidFill>
          <a:latin typeface="+mn-lt"/>
          <a:ea typeface="+mn-ea"/>
        </a:defRPr>
      </a:lvl4pPr>
      <a:lvl5pPr marL="1543050" indent="-171450" algn="l" rtl="0" eaLnBrk="0" fontAlgn="base" latinLnBrk="1" hangingPunct="0">
        <a:spcBef>
          <a:spcPct val="20000"/>
        </a:spcBef>
        <a:spcAft>
          <a:spcPct val="0"/>
        </a:spcAft>
        <a:buChar char="»"/>
        <a:defRPr kumimoji="1" sz="1500">
          <a:solidFill>
            <a:schemeClr val="tx1"/>
          </a:solidFill>
          <a:latin typeface="+mn-lt"/>
          <a:ea typeface="+mn-ea"/>
        </a:defRPr>
      </a:lvl5pPr>
      <a:lvl6pPr marL="1885950" indent="-171450" algn="l" rtl="0" fontAlgn="base" latinLnBrk="1">
        <a:spcBef>
          <a:spcPct val="20000"/>
        </a:spcBef>
        <a:spcAft>
          <a:spcPct val="0"/>
        </a:spcAft>
        <a:buChar char="»"/>
        <a:defRPr kumimoji="1" sz="1500">
          <a:solidFill>
            <a:schemeClr val="tx1"/>
          </a:solidFill>
          <a:latin typeface="+mn-lt"/>
          <a:ea typeface="+mn-ea"/>
        </a:defRPr>
      </a:lvl6pPr>
      <a:lvl7pPr marL="2228850" indent="-171450" algn="l" rtl="0" fontAlgn="base" latinLnBrk="1">
        <a:spcBef>
          <a:spcPct val="20000"/>
        </a:spcBef>
        <a:spcAft>
          <a:spcPct val="0"/>
        </a:spcAft>
        <a:buChar char="»"/>
        <a:defRPr kumimoji="1" sz="1500">
          <a:solidFill>
            <a:schemeClr val="tx1"/>
          </a:solidFill>
          <a:latin typeface="+mn-lt"/>
          <a:ea typeface="+mn-ea"/>
        </a:defRPr>
      </a:lvl7pPr>
      <a:lvl8pPr marL="2571750" indent="-171450" algn="l" rtl="0" fontAlgn="base" latinLnBrk="1">
        <a:spcBef>
          <a:spcPct val="20000"/>
        </a:spcBef>
        <a:spcAft>
          <a:spcPct val="0"/>
        </a:spcAft>
        <a:buChar char="»"/>
        <a:defRPr kumimoji="1" sz="1500">
          <a:solidFill>
            <a:schemeClr val="tx1"/>
          </a:solidFill>
          <a:latin typeface="+mn-lt"/>
          <a:ea typeface="+mn-ea"/>
        </a:defRPr>
      </a:lvl8pPr>
      <a:lvl9pPr marL="2914650" indent="-171450" algn="l" rtl="0" fontAlgn="base" latinLnBrk="1">
        <a:spcBef>
          <a:spcPct val="20000"/>
        </a:spcBef>
        <a:spcAft>
          <a:spcPct val="0"/>
        </a:spcAft>
        <a:buChar char="»"/>
        <a:defRPr kumimoji="1" sz="15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609600"/>
            <a:ext cx="103632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제목 스타일 편집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1981200"/>
            <a:ext cx="103632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248400"/>
            <a:ext cx="254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ko-KR" sz="1050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8400"/>
            <a:ext cx="3860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ko-KR" sz="105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8400"/>
            <a:ext cx="254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9C88029A-0B2D-4ABD-87AE-C752949F2F28}" type="slidenum">
              <a:rPr kumimoji="1" lang="en-US" altLang="ko-KR" sz="105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kumimoji="1" lang="en-US" altLang="ko-KR" sz="105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70855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3" r:id="rId1"/>
    <p:sldLayoutId id="2147483854" r:id="rId2"/>
    <p:sldLayoutId id="2147483855" r:id="rId3"/>
    <p:sldLayoutId id="2147483856" r:id="rId4"/>
    <p:sldLayoutId id="2147483857" r:id="rId5"/>
    <p:sldLayoutId id="2147483858" r:id="rId6"/>
    <p:sldLayoutId id="2147483859" r:id="rId7"/>
    <p:sldLayoutId id="2147483860" r:id="rId8"/>
    <p:sldLayoutId id="2147483861" r:id="rId9"/>
    <p:sldLayoutId id="2147483862" r:id="rId10"/>
    <p:sldLayoutId id="2147483863" r:id="rId11"/>
  </p:sldLayoutIdLst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5pPr>
      <a:lvl6pPr marL="342900" algn="ctr" rtl="0" fontAlgn="base" latinLnBrk="1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6pPr>
      <a:lvl7pPr marL="685800" algn="ctr" rtl="0" fontAlgn="base" latinLnBrk="1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7pPr>
      <a:lvl8pPr marL="1028700" algn="ctr" rtl="0" fontAlgn="base" latinLnBrk="1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8pPr>
      <a:lvl9pPr marL="1371600" algn="ctr" rtl="0" fontAlgn="base" latinLnBrk="1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9pPr>
    </p:titleStyle>
    <p:bodyStyle>
      <a:lvl1pPr marL="257175" indent="-257175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100">
          <a:solidFill>
            <a:schemeClr val="tx1"/>
          </a:solidFill>
          <a:latin typeface="+mn-lt"/>
          <a:ea typeface="+mn-ea"/>
        </a:defRPr>
      </a:lvl2pPr>
      <a:lvl3pPr marL="857250" indent="-17145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1800">
          <a:solidFill>
            <a:schemeClr val="tx1"/>
          </a:solidFill>
          <a:latin typeface="+mn-lt"/>
          <a:ea typeface="+mn-ea"/>
        </a:defRPr>
      </a:lvl3pPr>
      <a:lvl4pPr marL="1200150" indent="-17145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1500">
          <a:solidFill>
            <a:schemeClr val="tx1"/>
          </a:solidFill>
          <a:latin typeface="+mn-lt"/>
          <a:ea typeface="+mn-ea"/>
        </a:defRPr>
      </a:lvl4pPr>
      <a:lvl5pPr marL="1543050" indent="-171450" algn="l" rtl="0" eaLnBrk="0" fontAlgn="base" latinLnBrk="1" hangingPunct="0">
        <a:spcBef>
          <a:spcPct val="20000"/>
        </a:spcBef>
        <a:spcAft>
          <a:spcPct val="0"/>
        </a:spcAft>
        <a:buChar char="»"/>
        <a:defRPr kumimoji="1" sz="1500">
          <a:solidFill>
            <a:schemeClr val="tx1"/>
          </a:solidFill>
          <a:latin typeface="+mn-lt"/>
          <a:ea typeface="+mn-ea"/>
        </a:defRPr>
      </a:lvl5pPr>
      <a:lvl6pPr marL="1885950" indent="-171450" algn="l" rtl="0" fontAlgn="base" latinLnBrk="1">
        <a:spcBef>
          <a:spcPct val="20000"/>
        </a:spcBef>
        <a:spcAft>
          <a:spcPct val="0"/>
        </a:spcAft>
        <a:buChar char="»"/>
        <a:defRPr kumimoji="1" sz="1500">
          <a:solidFill>
            <a:schemeClr val="tx1"/>
          </a:solidFill>
          <a:latin typeface="+mn-lt"/>
          <a:ea typeface="+mn-ea"/>
        </a:defRPr>
      </a:lvl6pPr>
      <a:lvl7pPr marL="2228850" indent="-171450" algn="l" rtl="0" fontAlgn="base" latinLnBrk="1">
        <a:spcBef>
          <a:spcPct val="20000"/>
        </a:spcBef>
        <a:spcAft>
          <a:spcPct val="0"/>
        </a:spcAft>
        <a:buChar char="»"/>
        <a:defRPr kumimoji="1" sz="1500">
          <a:solidFill>
            <a:schemeClr val="tx1"/>
          </a:solidFill>
          <a:latin typeface="+mn-lt"/>
          <a:ea typeface="+mn-ea"/>
        </a:defRPr>
      </a:lvl7pPr>
      <a:lvl8pPr marL="2571750" indent="-171450" algn="l" rtl="0" fontAlgn="base" latinLnBrk="1">
        <a:spcBef>
          <a:spcPct val="20000"/>
        </a:spcBef>
        <a:spcAft>
          <a:spcPct val="0"/>
        </a:spcAft>
        <a:buChar char="»"/>
        <a:defRPr kumimoji="1" sz="1500">
          <a:solidFill>
            <a:schemeClr val="tx1"/>
          </a:solidFill>
          <a:latin typeface="+mn-lt"/>
          <a:ea typeface="+mn-ea"/>
        </a:defRPr>
      </a:lvl8pPr>
      <a:lvl9pPr marL="2914650" indent="-171450" algn="l" rtl="0" fontAlgn="base" latinLnBrk="1">
        <a:spcBef>
          <a:spcPct val="20000"/>
        </a:spcBef>
        <a:spcAft>
          <a:spcPct val="0"/>
        </a:spcAft>
        <a:buChar char="»"/>
        <a:defRPr kumimoji="1" sz="15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609600"/>
            <a:ext cx="103632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제목 스타일 편집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1981200"/>
            <a:ext cx="103632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248400"/>
            <a:ext cx="254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ko-KR" sz="1050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8400"/>
            <a:ext cx="3860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ko-KR" sz="105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8400"/>
            <a:ext cx="254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9C88029A-0B2D-4ABD-87AE-C752949F2F28}" type="slidenum">
              <a:rPr kumimoji="1" lang="en-US" altLang="ko-KR" sz="105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kumimoji="1" lang="en-US" altLang="ko-KR" sz="105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1692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866" r:id="rId2"/>
    <p:sldLayoutId id="2147483867" r:id="rId3"/>
    <p:sldLayoutId id="2147483868" r:id="rId4"/>
    <p:sldLayoutId id="2147483869" r:id="rId5"/>
    <p:sldLayoutId id="2147483870" r:id="rId6"/>
    <p:sldLayoutId id="2147483871" r:id="rId7"/>
    <p:sldLayoutId id="2147483872" r:id="rId8"/>
    <p:sldLayoutId id="2147483873" r:id="rId9"/>
    <p:sldLayoutId id="2147483874" r:id="rId10"/>
    <p:sldLayoutId id="2147483875" r:id="rId11"/>
  </p:sldLayoutIdLst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5pPr>
      <a:lvl6pPr marL="342900" algn="ctr" rtl="0" fontAlgn="base" latinLnBrk="1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6pPr>
      <a:lvl7pPr marL="685800" algn="ctr" rtl="0" fontAlgn="base" latinLnBrk="1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7pPr>
      <a:lvl8pPr marL="1028700" algn="ctr" rtl="0" fontAlgn="base" latinLnBrk="1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8pPr>
      <a:lvl9pPr marL="1371600" algn="ctr" rtl="0" fontAlgn="base" latinLnBrk="1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9pPr>
    </p:titleStyle>
    <p:bodyStyle>
      <a:lvl1pPr marL="257175" indent="-257175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100">
          <a:solidFill>
            <a:schemeClr val="tx1"/>
          </a:solidFill>
          <a:latin typeface="+mn-lt"/>
          <a:ea typeface="+mn-ea"/>
        </a:defRPr>
      </a:lvl2pPr>
      <a:lvl3pPr marL="857250" indent="-17145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1800">
          <a:solidFill>
            <a:schemeClr val="tx1"/>
          </a:solidFill>
          <a:latin typeface="+mn-lt"/>
          <a:ea typeface="+mn-ea"/>
        </a:defRPr>
      </a:lvl3pPr>
      <a:lvl4pPr marL="1200150" indent="-17145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1500">
          <a:solidFill>
            <a:schemeClr val="tx1"/>
          </a:solidFill>
          <a:latin typeface="+mn-lt"/>
          <a:ea typeface="+mn-ea"/>
        </a:defRPr>
      </a:lvl4pPr>
      <a:lvl5pPr marL="1543050" indent="-171450" algn="l" rtl="0" eaLnBrk="0" fontAlgn="base" latinLnBrk="1" hangingPunct="0">
        <a:spcBef>
          <a:spcPct val="20000"/>
        </a:spcBef>
        <a:spcAft>
          <a:spcPct val="0"/>
        </a:spcAft>
        <a:buChar char="»"/>
        <a:defRPr kumimoji="1" sz="1500">
          <a:solidFill>
            <a:schemeClr val="tx1"/>
          </a:solidFill>
          <a:latin typeface="+mn-lt"/>
          <a:ea typeface="+mn-ea"/>
        </a:defRPr>
      </a:lvl5pPr>
      <a:lvl6pPr marL="1885950" indent="-171450" algn="l" rtl="0" fontAlgn="base" latinLnBrk="1">
        <a:spcBef>
          <a:spcPct val="20000"/>
        </a:spcBef>
        <a:spcAft>
          <a:spcPct val="0"/>
        </a:spcAft>
        <a:buChar char="»"/>
        <a:defRPr kumimoji="1" sz="1500">
          <a:solidFill>
            <a:schemeClr val="tx1"/>
          </a:solidFill>
          <a:latin typeface="+mn-lt"/>
          <a:ea typeface="+mn-ea"/>
        </a:defRPr>
      </a:lvl6pPr>
      <a:lvl7pPr marL="2228850" indent="-171450" algn="l" rtl="0" fontAlgn="base" latinLnBrk="1">
        <a:spcBef>
          <a:spcPct val="20000"/>
        </a:spcBef>
        <a:spcAft>
          <a:spcPct val="0"/>
        </a:spcAft>
        <a:buChar char="»"/>
        <a:defRPr kumimoji="1" sz="1500">
          <a:solidFill>
            <a:schemeClr val="tx1"/>
          </a:solidFill>
          <a:latin typeface="+mn-lt"/>
          <a:ea typeface="+mn-ea"/>
        </a:defRPr>
      </a:lvl7pPr>
      <a:lvl8pPr marL="2571750" indent="-171450" algn="l" rtl="0" fontAlgn="base" latinLnBrk="1">
        <a:spcBef>
          <a:spcPct val="20000"/>
        </a:spcBef>
        <a:spcAft>
          <a:spcPct val="0"/>
        </a:spcAft>
        <a:buChar char="»"/>
        <a:defRPr kumimoji="1" sz="1500">
          <a:solidFill>
            <a:schemeClr val="tx1"/>
          </a:solidFill>
          <a:latin typeface="+mn-lt"/>
          <a:ea typeface="+mn-ea"/>
        </a:defRPr>
      </a:lvl8pPr>
      <a:lvl9pPr marL="2914650" indent="-171450" algn="l" rtl="0" fontAlgn="base" latinLnBrk="1">
        <a:spcBef>
          <a:spcPct val="20000"/>
        </a:spcBef>
        <a:spcAft>
          <a:spcPct val="0"/>
        </a:spcAft>
        <a:buChar char="»"/>
        <a:defRPr kumimoji="1" sz="15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838205" y="365161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8205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838201" y="635638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atinLnBrk="0"/>
            <a:fld id="{7B726D3B-AAEF-4B89-8ED1-39BF3D1E704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latinLnBrk="0"/>
              <a:t>11/15/2017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4038605" y="6356386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atinLnBrk="0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8610601" y="635638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atinLnBrk="0"/>
            <a:fld id="{02511963-6C45-4223-A54C-591479FB359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latinLnBrk="0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6280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7" r:id="rId1"/>
    <p:sldLayoutId id="2147483878" r:id="rId2"/>
    <p:sldLayoutId id="2147483879" r:id="rId3"/>
    <p:sldLayoutId id="2147483880" r:id="rId4"/>
    <p:sldLayoutId id="2147483881" r:id="rId5"/>
    <p:sldLayoutId id="2147483882" r:id="rId6"/>
    <p:sldLayoutId id="2147483883" r:id="rId7"/>
    <p:sldLayoutId id="2147483884" r:id="rId8"/>
    <p:sldLayoutId id="2147483885" r:id="rId9"/>
    <p:sldLayoutId id="2147483886" r:id="rId10"/>
    <p:sldLayoutId id="2147483887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838205" y="365161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8205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838201" y="635638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atinLnBrk="0"/>
            <a:fld id="{7B726D3B-AAEF-4B89-8ED1-39BF3D1E704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latinLnBrk="0"/>
              <a:t>11/15/2017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4038605" y="6356386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atinLnBrk="0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8610601" y="635638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atinLnBrk="0"/>
            <a:fld id="{02511963-6C45-4223-A54C-591479FB359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latinLnBrk="0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26916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9" r:id="rId1"/>
    <p:sldLayoutId id="2147483890" r:id="rId2"/>
    <p:sldLayoutId id="2147483891" r:id="rId3"/>
    <p:sldLayoutId id="2147483892" r:id="rId4"/>
    <p:sldLayoutId id="2147483893" r:id="rId5"/>
    <p:sldLayoutId id="2147483894" r:id="rId6"/>
    <p:sldLayoutId id="2147483895" r:id="rId7"/>
    <p:sldLayoutId id="2147483896" r:id="rId8"/>
    <p:sldLayoutId id="2147483897" r:id="rId9"/>
    <p:sldLayoutId id="2147483898" r:id="rId10"/>
    <p:sldLayoutId id="2147483899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609600"/>
            <a:ext cx="103632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제목 스타일 편집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1981200"/>
            <a:ext cx="103632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248400"/>
            <a:ext cx="254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ko-KR" sz="1050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8400"/>
            <a:ext cx="3860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ko-KR" sz="105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8400"/>
            <a:ext cx="254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9C88029A-0B2D-4ABD-87AE-C752949F2F28}" type="slidenum">
              <a:rPr kumimoji="1" lang="en-US" altLang="ko-KR" sz="105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kumimoji="1" lang="en-US" altLang="ko-KR" sz="105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31470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1" r:id="rId1"/>
    <p:sldLayoutId id="2147483902" r:id="rId2"/>
    <p:sldLayoutId id="2147483903" r:id="rId3"/>
    <p:sldLayoutId id="2147483904" r:id="rId4"/>
    <p:sldLayoutId id="2147483905" r:id="rId5"/>
    <p:sldLayoutId id="2147483906" r:id="rId6"/>
    <p:sldLayoutId id="2147483907" r:id="rId7"/>
    <p:sldLayoutId id="2147483908" r:id="rId8"/>
    <p:sldLayoutId id="2147483909" r:id="rId9"/>
    <p:sldLayoutId id="2147483910" r:id="rId10"/>
    <p:sldLayoutId id="2147483911" r:id="rId11"/>
  </p:sldLayoutIdLst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5pPr>
      <a:lvl6pPr marL="342900" algn="ctr" rtl="0" fontAlgn="base" latinLnBrk="1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6pPr>
      <a:lvl7pPr marL="685800" algn="ctr" rtl="0" fontAlgn="base" latinLnBrk="1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7pPr>
      <a:lvl8pPr marL="1028700" algn="ctr" rtl="0" fontAlgn="base" latinLnBrk="1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8pPr>
      <a:lvl9pPr marL="1371600" algn="ctr" rtl="0" fontAlgn="base" latinLnBrk="1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9pPr>
    </p:titleStyle>
    <p:bodyStyle>
      <a:lvl1pPr marL="257175" indent="-257175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100">
          <a:solidFill>
            <a:schemeClr val="tx1"/>
          </a:solidFill>
          <a:latin typeface="+mn-lt"/>
          <a:ea typeface="+mn-ea"/>
        </a:defRPr>
      </a:lvl2pPr>
      <a:lvl3pPr marL="857250" indent="-17145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1800">
          <a:solidFill>
            <a:schemeClr val="tx1"/>
          </a:solidFill>
          <a:latin typeface="+mn-lt"/>
          <a:ea typeface="+mn-ea"/>
        </a:defRPr>
      </a:lvl3pPr>
      <a:lvl4pPr marL="1200150" indent="-17145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1500">
          <a:solidFill>
            <a:schemeClr val="tx1"/>
          </a:solidFill>
          <a:latin typeface="+mn-lt"/>
          <a:ea typeface="+mn-ea"/>
        </a:defRPr>
      </a:lvl4pPr>
      <a:lvl5pPr marL="1543050" indent="-171450" algn="l" rtl="0" eaLnBrk="0" fontAlgn="base" latinLnBrk="1" hangingPunct="0">
        <a:spcBef>
          <a:spcPct val="20000"/>
        </a:spcBef>
        <a:spcAft>
          <a:spcPct val="0"/>
        </a:spcAft>
        <a:buChar char="»"/>
        <a:defRPr kumimoji="1" sz="1500">
          <a:solidFill>
            <a:schemeClr val="tx1"/>
          </a:solidFill>
          <a:latin typeface="+mn-lt"/>
          <a:ea typeface="+mn-ea"/>
        </a:defRPr>
      </a:lvl5pPr>
      <a:lvl6pPr marL="1885950" indent="-171450" algn="l" rtl="0" fontAlgn="base" latinLnBrk="1">
        <a:spcBef>
          <a:spcPct val="20000"/>
        </a:spcBef>
        <a:spcAft>
          <a:spcPct val="0"/>
        </a:spcAft>
        <a:buChar char="»"/>
        <a:defRPr kumimoji="1" sz="1500">
          <a:solidFill>
            <a:schemeClr val="tx1"/>
          </a:solidFill>
          <a:latin typeface="+mn-lt"/>
          <a:ea typeface="+mn-ea"/>
        </a:defRPr>
      </a:lvl6pPr>
      <a:lvl7pPr marL="2228850" indent="-171450" algn="l" rtl="0" fontAlgn="base" latinLnBrk="1">
        <a:spcBef>
          <a:spcPct val="20000"/>
        </a:spcBef>
        <a:spcAft>
          <a:spcPct val="0"/>
        </a:spcAft>
        <a:buChar char="»"/>
        <a:defRPr kumimoji="1" sz="1500">
          <a:solidFill>
            <a:schemeClr val="tx1"/>
          </a:solidFill>
          <a:latin typeface="+mn-lt"/>
          <a:ea typeface="+mn-ea"/>
        </a:defRPr>
      </a:lvl7pPr>
      <a:lvl8pPr marL="2571750" indent="-171450" algn="l" rtl="0" fontAlgn="base" latinLnBrk="1">
        <a:spcBef>
          <a:spcPct val="20000"/>
        </a:spcBef>
        <a:spcAft>
          <a:spcPct val="0"/>
        </a:spcAft>
        <a:buChar char="»"/>
        <a:defRPr kumimoji="1" sz="1500">
          <a:solidFill>
            <a:schemeClr val="tx1"/>
          </a:solidFill>
          <a:latin typeface="+mn-lt"/>
          <a:ea typeface="+mn-ea"/>
        </a:defRPr>
      </a:lvl8pPr>
      <a:lvl9pPr marL="2914650" indent="-171450" algn="l" rtl="0" fontAlgn="base" latinLnBrk="1">
        <a:spcBef>
          <a:spcPct val="20000"/>
        </a:spcBef>
        <a:spcAft>
          <a:spcPct val="0"/>
        </a:spcAft>
        <a:buChar char="»"/>
        <a:defRPr kumimoji="1" sz="15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609600"/>
            <a:ext cx="103632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제목 스타일 편집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1981200"/>
            <a:ext cx="103632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248400"/>
            <a:ext cx="254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ko-KR" sz="1050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8400"/>
            <a:ext cx="3860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ko-KR" sz="105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8400"/>
            <a:ext cx="254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9C88029A-0B2D-4ABD-87AE-C752949F2F28}" type="slidenum">
              <a:rPr kumimoji="1" lang="en-US" altLang="ko-KR" sz="105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kumimoji="1" lang="en-US" altLang="ko-KR" sz="105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92455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3" r:id="rId1"/>
    <p:sldLayoutId id="2147483914" r:id="rId2"/>
    <p:sldLayoutId id="2147483915" r:id="rId3"/>
    <p:sldLayoutId id="2147483916" r:id="rId4"/>
    <p:sldLayoutId id="2147483917" r:id="rId5"/>
    <p:sldLayoutId id="2147483918" r:id="rId6"/>
    <p:sldLayoutId id="2147483919" r:id="rId7"/>
    <p:sldLayoutId id="2147483920" r:id="rId8"/>
    <p:sldLayoutId id="2147483921" r:id="rId9"/>
    <p:sldLayoutId id="2147483922" r:id="rId10"/>
    <p:sldLayoutId id="2147483923" r:id="rId11"/>
  </p:sldLayoutIdLst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5pPr>
      <a:lvl6pPr marL="342900" algn="ctr" rtl="0" fontAlgn="base" latinLnBrk="1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6pPr>
      <a:lvl7pPr marL="685800" algn="ctr" rtl="0" fontAlgn="base" latinLnBrk="1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7pPr>
      <a:lvl8pPr marL="1028700" algn="ctr" rtl="0" fontAlgn="base" latinLnBrk="1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8pPr>
      <a:lvl9pPr marL="1371600" algn="ctr" rtl="0" fontAlgn="base" latinLnBrk="1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9pPr>
    </p:titleStyle>
    <p:bodyStyle>
      <a:lvl1pPr marL="257175" indent="-257175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100">
          <a:solidFill>
            <a:schemeClr val="tx1"/>
          </a:solidFill>
          <a:latin typeface="+mn-lt"/>
          <a:ea typeface="+mn-ea"/>
        </a:defRPr>
      </a:lvl2pPr>
      <a:lvl3pPr marL="857250" indent="-17145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1800">
          <a:solidFill>
            <a:schemeClr val="tx1"/>
          </a:solidFill>
          <a:latin typeface="+mn-lt"/>
          <a:ea typeface="+mn-ea"/>
        </a:defRPr>
      </a:lvl3pPr>
      <a:lvl4pPr marL="1200150" indent="-17145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1500">
          <a:solidFill>
            <a:schemeClr val="tx1"/>
          </a:solidFill>
          <a:latin typeface="+mn-lt"/>
          <a:ea typeface="+mn-ea"/>
        </a:defRPr>
      </a:lvl4pPr>
      <a:lvl5pPr marL="1543050" indent="-171450" algn="l" rtl="0" eaLnBrk="0" fontAlgn="base" latinLnBrk="1" hangingPunct="0">
        <a:spcBef>
          <a:spcPct val="20000"/>
        </a:spcBef>
        <a:spcAft>
          <a:spcPct val="0"/>
        </a:spcAft>
        <a:buChar char="»"/>
        <a:defRPr kumimoji="1" sz="1500">
          <a:solidFill>
            <a:schemeClr val="tx1"/>
          </a:solidFill>
          <a:latin typeface="+mn-lt"/>
          <a:ea typeface="+mn-ea"/>
        </a:defRPr>
      </a:lvl5pPr>
      <a:lvl6pPr marL="1885950" indent="-171450" algn="l" rtl="0" fontAlgn="base" latinLnBrk="1">
        <a:spcBef>
          <a:spcPct val="20000"/>
        </a:spcBef>
        <a:spcAft>
          <a:spcPct val="0"/>
        </a:spcAft>
        <a:buChar char="»"/>
        <a:defRPr kumimoji="1" sz="1500">
          <a:solidFill>
            <a:schemeClr val="tx1"/>
          </a:solidFill>
          <a:latin typeface="+mn-lt"/>
          <a:ea typeface="+mn-ea"/>
        </a:defRPr>
      </a:lvl6pPr>
      <a:lvl7pPr marL="2228850" indent="-171450" algn="l" rtl="0" fontAlgn="base" latinLnBrk="1">
        <a:spcBef>
          <a:spcPct val="20000"/>
        </a:spcBef>
        <a:spcAft>
          <a:spcPct val="0"/>
        </a:spcAft>
        <a:buChar char="»"/>
        <a:defRPr kumimoji="1" sz="1500">
          <a:solidFill>
            <a:schemeClr val="tx1"/>
          </a:solidFill>
          <a:latin typeface="+mn-lt"/>
          <a:ea typeface="+mn-ea"/>
        </a:defRPr>
      </a:lvl7pPr>
      <a:lvl8pPr marL="2571750" indent="-171450" algn="l" rtl="0" fontAlgn="base" latinLnBrk="1">
        <a:spcBef>
          <a:spcPct val="20000"/>
        </a:spcBef>
        <a:spcAft>
          <a:spcPct val="0"/>
        </a:spcAft>
        <a:buChar char="»"/>
        <a:defRPr kumimoji="1" sz="1500">
          <a:solidFill>
            <a:schemeClr val="tx1"/>
          </a:solidFill>
          <a:latin typeface="+mn-lt"/>
          <a:ea typeface="+mn-ea"/>
        </a:defRPr>
      </a:lvl8pPr>
      <a:lvl9pPr marL="2914650" indent="-171450" algn="l" rtl="0" fontAlgn="base" latinLnBrk="1">
        <a:spcBef>
          <a:spcPct val="20000"/>
        </a:spcBef>
        <a:spcAft>
          <a:spcPct val="0"/>
        </a:spcAft>
        <a:buChar char="»"/>
        <a:defRPr kumimoji="1" sz="15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609600"/>
            <a:ext cx="103632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제목 스타일 편집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1981200"/>
            <a:ext cx="103632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248400"/>
            <a:ext cx="254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ko-KR" sz="1050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8400"/>
            <a:ext cx="3860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ko-KR" sz="105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8400"/>
            <a:ext cx="254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9C88029A-0B2D-4ABD-87AE-C752949F2F28}" type="slidenum">
              <a:rPr kumimoji="1" lang="en-US" altLang="ko-KR" sz="105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kumimoji="1" lang="en-US" altLang="ko-KR" sz="105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56530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5" r:id="rId1"/>
    <p:sldLayoutId id="2147483926" r:id="rId2"/>
    <p:sldLayoutId id="2147483927" r:id="rId3"/>
    <p:sldLayoutId id="2147483928" r:id="rId4"/>
    <p:sldLayoutId id="2147483929" r:id="rId5"/>
    <p:sldLayoutId id="2147483930" r:id="rId6"/>
    <p:sldLayoutId id="2147483931" r:id="rId7"/>
    <p:sldLayoutId id="2147483932" r:id="rId8"/>
    <p:sldLayoutId id="2147483933" r:id="rId9"/>
    <p:sldLayoutId id="2147483934" r:id="rId10"/>
    <p:sldLayoutId id="2147483935" r:id="rId11"/>
  </p:sldLayoutIdLst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5pPr>
      <a:lvl6pPr marL="342900" algn="ctr" rtl="0" fontAlgn="base" latinLnBrk="1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6pPr>
      <a:lvl7pPr marL="685800" algn="ctr" rtl="0" fontAlgn="base" latinLnBrk="1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7pPr>
      <a:lvl8pPr marL="1028700" algn="ctr" rtl="0" fontAlgn="base" latinLnBrk="1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8pPr>
      <a:lvl9pPr marL="1371600" algn="ctr" rtl="0" fontAlgn="base" latinLnBrk="1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9pPr>
    </p:titleStyle>
    <p:bodyStyle>
      <a:lvl1pPr marL="257175" indent="-257175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100">
          <a:solidFill>
            <a:schemeClr val="tx1"/>
          </a:solidFill>
          <a:latin typeface="+mn-lt"/>
          <a:ea typeface="+mn-ea"/>
        </a:defRPr>
      </a:lvl2pPr>
      <a:lvl3pPr marL="857250" indent="-17145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1800">
          <a:solidFill>
            <a:schemeClr val="tx1"/>
          </a:solidFill>
          <a:latin typeface="+mn-lt"/>
          <a:ea typeface="+mn-ea"/>
        </a:defRPr>
      </a:lvl3pPr>
      <a:lvl4pPr marL="1200150" indent="-17145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1500">
          <a:solidFill>
            <a:schemeClr val="tx1"/>
          </a:solidFill>
          <a:latin typeface="+mn-lt"/>
          <a:ea typeface="+mn-ea"/>
        </a:defRPr>
      </a:lvl4pPr>
      <a:lvl5pPr marL="1543050" indent="-171450" algn="l" rtl="0" eaLnBrk="0" fontAlgn="base" latinLnBrk="1" hangingPunct="0">
        <a:spcBef>
          <a:spcPct val="20000"/>
        </a:spcBef>
        <a:spcAft>
          <a:spcPct val="0"/>
        </a:spcAft>
        <a:buChar char="»"/>
        <a:defRPr kumimoji="1" sz="1500">
          <a:solidFill>
            <a:schemeClr val="tx1"/>
          </a:solidFill>
          <a:latin typeface="+mn-lt"/>
          <a:ea typeface="+mn-ea"/>
        </a:defRPr>
      </a:lvl5pPr>
      <a:lvl6pPr marL="1885950" indent="-171450" algn="l" rtl="0" fontAlgn="base" latinLnBrk="1">
        <a:spcBef>
          <a:spcPct val="20000"/>
        </a:spcBef>
        <a:spcAft>
          <a:spcPct val="0"/>
        </a:spcAft>
        <a:buChar char="»"/>
        <a:defRPr kumimoji="1" sz="1500">
          <a:solidFill>
            <a:schemeClr val="tx1"/>
          </a:solidFill>
          <a:latin typeface="+mn-lt"/>
          <a:ea typeface="+mn-ea"/>
        </a:defRPr>
      </a:lvl6pPr>
      <a:lvl7pPr marL="2228850" indent="-171450" algn="l" rtl="0" fontAlgn="base" latinLnBrk="1">
        <a:spcBef>
          <a:spcPct val="20000"/>
        </a:spcBef>
        <a:spcAft>
          <a:spcPct val="0"/>
        </a:spcAft>
        <a:buChar char="»"/>
        <a:defRPr kumimoji="1" sz="1500">
          <a:solidFill>
            <a:schemeClr val="tx1"/>
          </a:solidFill>
          <a:latin typeface="+mn-lt"/>
          <a:ea typeface="+mn-ea"/>
        </a:defRPr>
      </a:lvl7pPr>
      <a:lvl8pPr marL="2571750" indent="-171450" algn="l" rtl="0" fontAlgn="base" latinLnBrk="1">
        <a:spcBef>
          <a:spcPct val="20000"/>
        </a:spcBef>
        <a:spcAft>
          <a:spcPct val="0"/>
        </a:spcAft>
        <a:buChar char="»"/>
        <a:defRPr kumimoji="1" sz="1500">
          <a:solidFill>
            <a:schemeClr val="tx1"/>
          </a:solidFill>
          <a:latin typeface="+mn-lt"/>
          <a:ea typeface="+mn-ea"/>
        </a:defRPr>
      </a:lvl8pPr>
      <a:lvl9pPr marL="2914650" indent="-171450" algn="l" rtl="0" fontAlgn="base" latinLnBrk="1">
        <a:spcBef>
          <a:spcPct val="20000"/>
        </a:spcBef>
        <a:spcAft>
          <a:spcPct val="0"/>
        </a:spcAft>
        <a:buChar char="»"/>
        <a:defRPr kumimoji="1" sz="15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609600"/>
            <a:ext cx="103632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제목 스타일 편집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1981200"/>
            <a:ext cx="103632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248400"/>
            <a:ext cx="254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ko-KR" sz="1050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8400"/>
            <a:ext cx="3860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ko-KR" sz="105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8400"/>
            <a:ext cx="254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9C88029A-0B2D-4ABD-87AE-C752949F2F28}" type="slidenum">
              <a:rPr kumimoji="1" lang="en-US" altLang="ko-KR" sz="105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kumimoji="1" lang="en-US" altLang="ko-KR" sz="105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13955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37" r:id="rId1"/>
    <p:sldLayoutId id="2147483938" r:id="rId2"/>
    <p:sldLayoutId id="2147483939" r:id="rId3"/>
    <p:sldLayoutId id="2147483940" r:id="rId4"/>
    <p:sldLayoutId id="2147483941" r:id="rId5"/>
    <p:sldLayoutId id="2147483942" r:id="rId6"/>
    <p:sldLayoutId id="2147483943" r:id="rId7"/>
    <p:sldLayoutId id="2147483944" r:id="rId8"/>
    <p:sldLayoutId id="2147483945" r:id="rId9"/>
    <p:sldLayoutId id="2147483946" r:id="rId10"/>
    <p:sldLayoutId id="2147483947" r:id="rId11"/>
  </p:sldLayoutIdLst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5pPr>
      <a:lvl6pPr marL="342900" algn="ctr" rtl="0" fontAlgn="base" latinLnBrk="1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6pPr>
      <a:lvl7pPr marL="685800" algn="ctr" rtl="0" fontAlgn="base" latinLnBrk="1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7pPr>
      <a:lvl8pPr marL="1028700" algn="ctr" rtl="0" fontAlgn="base" latinLnBrk="1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8pPr>
      <a:lvl9pPr marL="1371600" algn="ctr" rtl="0" fontAlgn="base" latinLnBrk="1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9pPr>
    </p:titleStyle>
    <p:bodyStyle>
      <a:lvl1pPr marL="257175" indent="-257175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100">
          <a:solidFill>
            <a:schemeClr val="tx1"/>
          </a:solidFill>
          <a:latin typeface="+mn-lt"/>
          <a:ea typeface="+mn-ea"/>
        </a:defRPr>
      </a:lvl2pPr>
      <a:lvl3pPr marL="857250" indent="-17145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1800">
          <a:solidFill>
            <a:schemeClr val="tx1"/>
          </a:solidFill>
          <a:latin typeface="+mn-lt"/>
          <a:ea typeface="+mn-ea"/>
        </a:defRPr>
      </a:lvl3pPr>
      <a:lvl4pPr marL="1200150" indent="-17145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1500">
          <a:solidFill>
            <a:schemeClr val="tx1"/>
          </a:solidFill>
          <a:latin typeface="+mn-lt"/>
          <a:ea typeface="+mn-ea"/>
        </a:defRPr>
      </a:lvl4pPr>
      <a:lvl5pPr marL="1543050" indent="-171450" algn="l" rtl="0" eaLnBrk="0" fontAlgn="base" latinLnBrk="1" hangingPunct="0">
        <a:spcBef>
          <a:spcPct val="20000"/>
        </a:spcBef>
        <a:spcAft>
          <a:spcPct val="0"/>
        </a:spcAft>
        <a:buChar char="»"/>
        <a:defRPr kumimoji="1" sz="1500">
          <a:solidFill>
            <a:schemeClr val="tx1"/>
          </a:solidFill>
          <a:latin typeface="+mn-lt"/>
          <a:ea typeface="+mn-ea"/>
        </a:defRPr>
      </a:lvl5pPr>
      <a:lvl6pPr marL="1885950" indent="-171450" algn="l" rtl="0" fontAlgn="base" latinLnBrk="1">
        <a:spcBef>
          <a:spcPct val="20000"/>
        </a:spcBef>
        <a:spcAft>
          <a:spcPct val="0"/>
        </a:spcAft>
        <a:buChar char="»"/>
        <a:defRPr kumimoji="1" sz="1500">
          <a:solidFill>
            <a:schemeClr val="tx1"/>
          </a:solidFill>
          <a:latin typeface="+mn-lt"/>
          <a:ea typeface="+mn-ea"/>
        </a:defRPr>
      </a:lvl6pPr>
      <a:lvl7pPr marL="2228850" indent="-171450" algn="l" rtl="0" fontAlgn="base" latinLnBrk="1">
        <a:spcBef>
          <a:spcPct val="20000"/>
        </a:spcBef>
        <a:spcAft>
          <a:spcPct val="0"/>
        </a:spcAft>
        <a:buChar char="»"/>
        <a:defRPr kumimoji="1" sz="1500">
          <a:solidFill>
            <a:schemeClr val="tx1"/>
          </a:solidFill>
          <a:latin typeface="+mn-lt"/>
          <a:ea typeface="+mn-ea"/>
        </a:defRPr>
      </a:lvl7pPr>
      <a:lvl8pPr marL="2571750" indent="-171450" algn="l" rtl="0" fontAlgn="base" latinLnBrk="1">
        <a:spcBef>
          <a:spcPct val="20000"/>
        </a:spcBef>
        <a:spcAft>
          <a:spcPct val="0"/>
        </a:spcAft>
        <a:buChar char="»"/>
        <a:defRPr kumimoji="1" sz="1500">
          <a:solidFill>
            <a:schemeClr val="tx1"/>
          </a:solidFill>
          <a:latin typeface="+mn-lt"/>
          <a:ea typeface="+mn-ea"/>
        </a:defRPr>
      </a:lvl8pPr>
      <a:lvl9pPr marL="2914650" indent="-171450" algn="l" rtl="0" fontAlgn="base" latinLnBrk="1">
        <a:spcBef>
          <a:spcPct val="20000"/>
        </a:spcBef>
        <a:spcAft>
          <a:spcPct val="0"/>
        </a:spcAft>
        <a:buChar char="»"/>
        <a:defRPr kumimoji="1" sz="15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609600"/>
            <a:ext cx="103632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제목 스타일 편집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1981200"/>
            <a:ext cx="103632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248400"/>
            <a:ext cx="254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ko-KR" sz="1050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8400"/>
            <a:ext cx="3860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ko-KR" sz="105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8400"/>
            <a:ext cx="254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9C88029A-0B2D-4ABD-87AE-C752949F2F28}" type="slidenum">
              <a:rPr kumimoji="1" lang="en-US" altLang="ko-KR" sz="105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kumimoji="1" lang="en-US" altLang="ko-KR" sz="105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89304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49" r:id="rId1"/>
    <p:sldLayoutId id="2147483950" r:id="rId2"/>
    <p:sldLayoutId id="2147483951" r:id="rId3"/>
    <p:sldLayoutId id="2147483952" r:id="rId4"/>
    <p:sldLayoutId id="2147483953" r:id="rId5"/>
    <p:sldLayoutId id="2147483954" r:id="rId6"/>
    <p:sldLayoutId id="2147483955" r:id="rId7"/>
    <p:sldLayoutId id="2147483956" r:id="rId8"/>
    <p:sldLayoutId id="2147483957" r:id="rId9"/>
    <p:sldLayoutId id="2147483958" r:id="rId10"/>
    <p:sldLayoutId id="2147483959" r:id="rId11"/>
  </p:sldLayoutIdLst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5pPr>
      <a:lvl6pPr marL="342900" algn="ctr" rtl="0" fontAlgn="base" latinLnBrk="1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6pPr>
      <a:lvl7pPr marL="685800" algn="ctr" rtl="0" fontAlgn="base" latinLnBrk="1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7pPr>
      <a:lvl8pPr marL="1028700" algn="ctr" rtl="0" fontAlgn="base" latinLnBrk="1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8pPr>
      <a:lvl9pPr marL="1371600" algn="ctr" rtl="0" fontAlgn="base" latinLnBrk="1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9pPr>
    </p:titleStyle>
    <p:bodyStyle>
      <a:lvl1pPr marL="257175" indent="-257175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100">
          <a:solidFill>
            <a:schemeClr val="tx1"/>
          </a:solidFill>
          <a:latin typeface="+mn-lt"/>
          <a:ea typeface="+mn-ea"/>
        </a:defRPr>
      </a:lvl2pPr>
      <a:lvl3pPr marL="857250" indent="-17145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1800">
          <a:solidFill>
            <a:schemeClr val="tx1"/>
          </a:solidFill>
          <a:latin typeface="+mn-lt"/>
          <a:ea typeface="+mn-ea"/>
        </a:defRPr>
      </a:lvl3pPr>
      <a:lvl4pPr marL="1200150" indent="-17145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1500">
          <a:solidFill>
            <a:schemeClr val="tx1"/>
          </a:solidFill>
          <a:latin typeface="+mn-lt"/>
          <a:ea typeface="+mn-ea"/>
        </a:defRPr>
      </a:lvl4pPr>
      <a:lvl5pPr marL="1543050" indent="-171450" algn="l" rtl="0" eaLnBrk="0" fontAlgn="base" latinLnBrk="1" hangingPunct="0">
        <a:spcBef>
          <a:spcPct val="20000"/>
        </a:spcBef>
        <a:spcAft>
          <a:spcPct val="0"/>
        </a:spcAft>
        <a:buChar char="»"/>
        <a:defRPr kumimoji="1" sz="1500">
          <a:solidFill>
            <a:schemeClr val="tx1"/>
          </a:solidFill>
          <a:latin typeface="+mn-lt"/>
          <a:ea typeface="+mn-ea"/>
        </a:defRPr>
      </a:lvl5pPr>
      <a:lvl6pPr marL="1885950" indent="-171450" algn="l" rtl="0" fontAlgn="base" latinLnBrk="1">
        <a:spcBef>
          <a:spcPct val="20000"/>
        </a:spcBef>
        <a:spcAft>
          <a:spcPct val="0"/>
        </a:spcAft>
        <a:buChar char="»"/>
        <a:defRPr kumimoji="1" sz="1500">
          <a:solidFill>
            <a:schemeClr val="tx1"/>
          </a:solidFill>
          <a:latin typeface="+mn-lt"/>
          <a:ea typeface="+mn-ea"/>
        </a:defRPr>
      </a:lvl6pPr>
      <a:lvl7pPr marL="2228850" indent="-171450" algn="l" rtl="0" fontAlgn="base" latinLnBrk="1">
        <a:spcBef>
          <a:spcPct val="20000"/>
        </a:spcBef>
        <a:spcAft>
          <a:spcPct val="0"/>
        </a:spcAft>
        <a:buChar char="»"/>
        <a:defRPr kumimoji="1" sz="1500">
          <a:solidFill>
            <a:schemeClr val="tx1"/>
          </a:solidFill>
          <a:latin typeface="+mn-lt"/>
          <a:ea typeface="+mn-ea"/>
        </a:defRPr>
      </a:lvl7pPr>
      <a:lvl8pPr marL="2571750" indent="-171450" algn="l" rtl="0" fontAlgn="base" latinLnBrk="1">
        <a:spcBef>
          <a:spcPct val="20000"/>
        </a:spcBef>
        <a:spcAft>
          <a:spcPct val="0"/>
        </a:spcAft>
        <a:buChar char="»"/>
        <a:defRPr kumimoji="1" sz="1500">
          <a:solidFill>
            <a:schemeClr val="tx1"/>
          </a:solidFill>
          <a:latin typeface="+mn-lt"/>
          <a:ea typeface="+mn-ea"/>
        </a:defRPr>
      </a:lvl8pPr>
      <a:lvl9pPr marL="2914650" indent="-171450" algn="l" rtl="0" fontAlgn="base" latinLnBrk="1">
        <a:spcBef>
          <a:spcPct val="20000"/>
        </a:spcBef>
        <a:spcAft>
          <a:spcPct val="0"/>
        </a:spcAft>
        <a:buChar char="»"/>
        <a:defRPr kumimoji="1" sz="15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609600"/>
            <a:ext cx="103632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제목 스타일 편집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1981200"/>
            <a:ext cx="103632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248400"/>
            <a:ext cx="254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ko-KR" sz="1050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8400"/>
            <a:ext cx="3860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ko-KR" sz="105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8400"/>
            <a:ext cx="254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9C88029A-0B2D-4ABD-87AE-C752949F2F28}" type="slidenum">
              <a:rPr kumimoji="1" lang="en-US" altLang="ko-KR" sz="105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kumimoji="1" lang="en-US" altLang="ko-KR" sz="105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77635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61" r:id="rId1"/>
    <p:sldLayoutId id="2147483962" r:id="rId2"/>
    <p:sldLayoutId id="2147483963" r:id="rId3"/>
    <p:sldLayoutId id="2147483964" r:id="rId4"/>
    <p:sldLayoutId id="2147483965" r:id="rId5"/>
    <p:sldLayoutId id="2147483966" r:id="rId6"/>
    <p:sldLayoutId id="2147483967" r:id="rId7"/>
    <p:sldLayoutId id="2147483968" r:id="rId8"/>
    <p:sldLayoutId id="2147483969" r:id="rId9"/>
    <p:sldLayoutId id="2147483970" r:id="rId10"/>
    <p:sldLayoutId id="2147483971" r:id="rId11"/>
  </p:sldLayoutIdLst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5pPr>
      <a:lvl6pPr marL="342900" algn="ctr" rtl="0" fontAlgn="base" latinLnBrk="1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6pPr>
      <a:lvl7pPr marL="685800" algn="ctr" rtl="0" fontAlgn="base" latinLnBrk="1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7pPr>
      <a:lvl8pPr marL="1028700" algn="ctr" rtl="0" fontAlgn="base" latinLnBrk="1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8pPr>
      <a:lvl9pPr marL="1371600" algn="ctr" rtl="0" fontAlgn="base" latinLnBrk="1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9pPr>
    </p:titleStyle>
    <p:bodyStyle>
      <a:lvl1pPr marL="257175" indent="-257175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100">
          <a:solidFill>
            <a:schemeClr val="tx1"/>
          </a:solidFill>
          <a:latin typeface="+mn-lt"/>
          <a:ea typeface="+mn-ea"/>
        </a:defRPr>
      </a:lvl2pPr>
      <a:lvl3pPr marL="857250" indent="-17145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1800">
          <a:solidFill>
            <a:schemeClr val="tx1"/>
          </a:solidFill>
          <a:latin typeface="+mn-lt"/>
          <a:ea typeface="+mn-ea"/>
        </a:defRPr>
      </a:lvl3pPr>
      <a:lvl4pPr marL="1200150" indent="-17145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1500">
          <a:solidFill>
            <a:schemeClr val="tx1"/>
          </a:solidFill>
          <a:latin typeface="+mn-lt"/>
          <a:ea typeface="+mn-ea"/>
        </a:defRPr>
      </a:lvl4pPr>
      <a:lvl5pPr marL="1543050" indent="-171450" algn="l" rtl="0" eaLnBrk="0" fontAlgn="base" latinLnBrk="1" hangingPunct="0">
        <a:spcBef>
          <a:spcPct val="20000"/>
        </a:spcBef>
        <a:spcAft>
          <a:spcPct val="0"/>
        </a:spcAft>
        <a:buChar char="»"/>
        <a:defRPr kumimoji="1" sz="1500">
          <a:solidFill>
            <a:schemeClr val="tx1"/>
          </a:solidFill>
          <a:latin typeface="+mn-lt"/>
          <a:ea typeface="+mn-ea"/>
        </a:defRPr>
      </a:lvl5pPr>
      <a:lvl6pPr marL="1885950" indent="-171450" algn="l" rtl="0" fontAlgn="base" latinLnBrk="1">
        <a:spcBef>
          <a:spcPct val="20000"/>
        </a:spcBef>
        <a:spcAft>
          <a:spcPct val="0"/>
        </a:spcAft>
        <a:buChar char="»"/>
        <a:defRPr kumimoji="1" sz="1500">
          <a:solidFill>
            <a:schemeClr val="tx1"/>
          </a:solidFill>
          <a:latin typeface="+mn-lt"/>
          <a:ea typeface="+mn-ea"/>
        </a:defRPr>
      </a:lvl6pPr>
      <a:lvl7pPr marL="2228850" indent="-171450" algn="l" rtl="0" fontAlgn="base" latinLnBrk="1">
        <a:spcBef>
          <a:spcPct val="20000"/>
        </a:spcBef>
        <a:spcAft>
          <a:spcPct val="0"/>
        </a:spcAft>
        <a:buChar char="»"/>
        <a:defRPr kumimoji="1" sz="1500">
          <a:solidFill>
            <a:schemeClr val="tx1"/>
          </a:solidFill>
          <a:latin typeface="+mn-lt"/>
          <a:ea typeface="+mn-ea"/>
        </a:defRPr>
      </a:lvl7pPr>
      <a:lvl8pPr marL="2571750" indent="-171450" algn="l" rtl="0" fontAlgn="base" latinLnBrk="1">
        <a:spcBef>
          <a:spcPct val="20000"/>
        </a:spcBef>
        <a:spcAft>
          <a:spcPct val="0"/>
        </a:spcAft>
        <a:buChar char="»"/>
        <a:defRPr kumimoji="1" sz="1500">
          <a:solidFill>
            <a:schemeClr val="tx1"/>
          </a:solidFill>
          <a:latin typeface="+mn-lt"/>
          <a:ea typeface="+mn-ea"/>
        </a:defRPr>
      </a:lvl8pPr>
      <a:lvl9pPr marL="2914650" indent="-171450" algn="l" rtl="0" fontAlgn="base" latinLnBrk="1">
        <a:spcBef>
          <a:spcPct val="20000"/>
        </a:spcBef>
        <a:spcAft>
          <a:spcPct val="0"/>
        </a:spcAft>
        <a:buChar char="»"/>
        <a:defRPr kumimoji="1" sz="15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609600"/>
            <a:ext cx="103632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제목 스타일 편집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1981200"/>
            <a:ext cx="103632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248400"/>
            <a:ext cx="254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ko-KR" sz="1050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8400"/>
            <a:ext cx="3860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ko-KR" sz="105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8400"/>
            <a:ext cx="254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9C88029A-0B2D-4ABD-87AE-C752949F2F28}" type="slidenum">
              <a:rPr kumimoji="1" lang="en-US" altLang="ko-KR" sz="105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kumimoji="1" lang="en-US" altLang="ko-KR" sz="105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12823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73" r:id="rId1"/>
    <p:sldLayoutId id="2147483974" r:id="rId2"/>
    <p:sldLayoutId id="2147483975" r:id="rId3"/>
    <p:sldLayoutId id="2147483976" r:id="rId4"/>
    <p:sldLayoutId id="2147483977" r:id="rId5"/>
    <p:sldLayoutId id="2147483978" r:id="rId6"/>
    <p:sldLayoutId id="2147483979" r:id="rId7"/>
    <p:sldLayoutId id="2147483980" r:id="rId8"/>
    <p:sldLayoutId id="2147483981" r:id="rId9"/>
    <p:sldLayoutId id="2147483982" r:id="rId10"/>
    <p:sldLayoutId id="2147483983" r:id="rId11"/>
  </p:sldLayoutIdLst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5pPr>
      <a:lvl6pPr marL="342900" algn="ctr" rtl="0" fontAlgn="base" latinLnBrk="1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6pPr>
      <a:lvl7pPr marL="685800" algn="ctr" rtl="0" fontAlgn="base" latinLnBrk="1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7pPr>
      <a:lvl8pPr marL="1028700" algn="ctr" rtl="0" fontAlgn="base" latinLnBrk="1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8pPr>
      <a:lvl9pPr marL="1371600" algn="ctr" rtl="0" fontAlgn="base" latinLnBrk="1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9pPr>
    </p:titleStyle>
    <p:bodyStyle>
      <a:lvl1pPr marL="257175" indent="-257175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100">
          <a:solidFill>
            <a:schemeClr val="tx1"/>
          </a:solidFill>
          <a:latin typeface="+mn-lt"/>
          <a:ea typeface="+mn-ea"/>
        </a:defRPr>
      </a:lvl2pPr>
      <a:lvl3pPr marL="857250" indent="-17145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1800">
          <a:solidFill>
            <a:schemeClr val="tx1"/>
          </a:solidFill>
          <a:latin typeface="+mn-lt"/>
          <a:ea typeface="+mn-ea"/>
        </a:defRPr>
      </a:lvl3pPr>
      <a:lvl4pPr marL="1200150" indent="-17145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1500">
          <a:solidFill>
            <a:schemeClr val="tx1"/>
          </a:solidFill>
          <a:latin typeface="+mn-lt"/>
          <a:ea typeface="+mn-ea"/>
        </a:defRPr>
      </a:lvl4pPr>
      <a:lvl5pPr marL="1543050" indent="-171450" algn="l" rtl="0" eaLnBrk="0" fontAlgn="base" latinLnBrk="1" hangingPunct="0">
        <a:spcBef>
          <a:spcPct val="20000"/>
        </a:spcBef>
        <a:spcAft>
          <a:spcPct val="0"/>
        </a:spcAft>
        <a:buChar char="»"/>
        <a:defRPr kumimoji="1" sz="1500">
          <a:solidFill>
            <a:schemeClr val="tx1"/>
          </a:solidFill>
          <a:latin typeface="+mn-lt"/>
          <a:ea typeface="+mn-ea"/>
        </a:defRPr>
      </a:lvl5pPr>
      <a:lvl6pPr marL="1885950" indent="-171450" algn="l" rtl="0" fontAlgn="base" latinLnBrk="1">
        <a:spcBef>
          <a:spcPct val="20000"/>
        </a:spcBef>
        <a:spcAft>
          <a:spcPct val="0"/>
        </a:spcAft>
        <a:buChar char="»"/>
        <a:defRPr kumimoji="1" sz="1500">
          <a:solidFill>
            <a:schemeClr val="tx1"/>
          </a:solidFill>
          <a:latin typeface="+mn-lt"/>
          <a:ea typeface="+mn-ea"/>
        </a:defRPr>
      </a:lvl6pPr>
      <a:lvl7pPr marL="2228850" indent="-171450" algn="l" rtl="0" fontAlgn="base" latinLnBrk="1">
        <a:spcBef>
          <a:spcPct val="20000"/>
        </a:spcBef>
        <a:spcAft>
          <a:spcPct val="0"/>
        </a:spcAft>
        <a:buChar char="»"/>
        <a:defRPr kumimoji="1" sz="1500">
          <a:solidFill>
            <a:schemeClr val="tx1"/>
          </a:solidFill>
          <a:latin typeface="+mn-lt"/>
          <a:ea typeface="+mn-ea"/>
        </a:defRPr>
      </a:lvl7pPr>
      <a:lvl8pPr marL="2571750" indent="-171450" algn="l" rtl="0" fontAlgn="base" latinLnBrk="1">
        <a:spcBef>
          <a:spcPct val="20000"/>
        </a:spcBef>
        <a:spcAft>
          <a:spcPct val="0"/>
        </a:spcAft>
        <a:buChar char="»"/>
        <a:defRPr kumimoji="1" sz="1500">
          <a:solidFill>
            <a:schemeClr val="tx1"/>
          </a:solidFill>
          <a:latin typeface="+mn-lt"/>
          <a:ea typeface="+mn-ea"/>
        </a:defRPr>
      </a:lvl8pPr>
      <a:lvl9pPr marL="2914650" indent="-171450" algn="l" rtl="0" fontAlgn="base" latinLnBrk="1">
        <a:spcBef>
          <a:spcPct val="20000"/>
        </a:spcBef>
        <a:spcAft>
          <a:spcPct val="0"/>
        </a:spcAft>
        <a:buChar char="»"/>
        <a:defRPr kumimoji="1" sz="15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609600"/>
            <a:ext cx="103632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제목 스타일 편집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1981200"/>
            <a:ext cx="103632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248400"/>
            <a:ext cx="254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ko-KR" sz="1050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8400"/>
            <a:ext cx="3860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ko-KR" sz="105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8400"/>
            <a:ext cx="254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9C88029A-0B2D-4ABD-87AE-C752949F2F28}" type="slidenum">
              <a:rPr kumimoji="1" lang="en-US" altLang="ko-KR" sz="105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kumimoji="1" lang="en-US" altLang="ko-KR" sz="105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63557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85" r:id="rId1"/>
    <p:sldLayoutId id="2147483986" r:id="rId2"/>
    <p:sldLayoutId id="2147483987" r:id="rId3"/>
    <p:sldLayoutId id="2147483988" r:id="rId4"/>
    <p:sldLayoutId id="2147483989" r:id="rId5"/>
    <p:sldLayoutId id="2147483990" r:id="rId6"/>
    <p:sldLayoutId id="2147483991" r:id="rId7"/>
    <p:sldLayoutId id="2147483992" r:id="rId8"/>
    <p:sldLayoutId id="2147483993" r:id="rId9"/>
    <p:sldLayoutId id="2147483994" r:id="rId10"/>
    <p:sldLayoutId id="2147483995" r:id="rId11"/>
  </p:sldLayoutIdLst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5pPr>
      <a:lvl6pPr marL="342900" algn="ctr" rtl="0" fontAlgn="base" latinLnBrk="1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6pPr>
      <a:lvl7pPr marL="685800" algn="ctr" rtl="0" fontAlgn="base" latinLnBrk="1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7pPr>
      <a:lvl8pPr marL="1028700" algn="ctr" rtl="0" fontAlgn="base" latinLnBrk="1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8pPr>
      <a:lvl9pPr marL="1371600" algn="ctr" rtl="0" fontAlgn="base" latinLnBrk="1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9pPr>
    </p:titleStyle>
    <p:bodyStyle>
      <a:lvl1pPr marL="257175" indent="-257175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100">
          <a:solidFill>
            <a:schemeClr val="tx1"/>
          </a:solidFill>
          <a:latin typeface="+mn-lt"/>
          <a:ea typeface="+mn-ea"/>
        </a:defRPr>
      </a:lvl2pPr>
      <a:lvl3pPr marL="857250" indent="-17145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1800">
          <a:solidFill>
            <a:schemeClr val="tx1"/>
          </a:solidFill>
          <a:latin typeface="+mn-lt"/>
          <a:ea typeface="+mn-ea"/>
        </a:defRPr>
      </a:lvl3pPr>
      <a:lvl4pPr marL="1200150" indent="-17145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1500">
          <a:solidFill>
            <a:schemeClr val="tx1"/>
          </a:solidFill>
          <a:latin typeface="+mn-lt"/>
          <a:ea typeface="+mn-ea"/>
        </a:defRPr>
      </a:lvl4pPr>
      <a:lvl5pPr marL="1543050" indent="-171450" algn="l" rtl="0" eaLnBrk="0" fontAlgn="base" latinLnBrk="1" hangingPunct="0">
        <a:spcBef>
          <a:spcPct val="20000"/>
        </a:spcBef>
        <a:spcAft>
          <a:spcPct val="0"/>
        </a:spcAft>
        <a:buChar char="»"/>
        <a:defRPr kumimoji="1" sz="1500">
          <a:solidFill>
            <a:schemeClr val="tx1"/>
          </a:solidFill>
          <a:latin typeface="+mn-lt"/>
          <a:ea typeface="+mn-ea"/>
        </a:defRPr>
      </a:lvl5pPr>
      <a:lvl6pPr marL="1885950" indent="-171450" algn="l" rtl="0" fontAlgn="base" latinLnBrk="1">
        <a:spcBef>
          <a:spcPct val="20000"/>
        </a:spcBef>
        <a:spcAft>
          <a:spcPct val="0"/>
        </a:spcAft>
        <a:buChar char="»"/>
        <a:defRPr kumimoji="1" sz="1500">
          <a:solidFill>
            <a:schemeClr val="tx1"/>
          </a:solidFill>
          <a:latin typeface="+mn-lt"/>
          <a:ea typeface="+mn-ea"/>
        </a:defRPr>
      </a:lvl6pPr>
      <a:lvl7pPr marL="2228850" indent="-171450" algn="l" rtl="0" fontAlgn="base" latinLnBrk="1">
        <a:spcBef>
          <a:spcPct val="20000"/>
        </a:spcBef>
        <a:spcAft>
          <a:spcPct val="0"/>
        </a:spcAft>
        <a:buChar char="»"/>
        <a:defRPr kumimoji="1" sz="1500">
          <a:solidFill>
            <a:schemeClr val="tx1"/>
          </a:solidFill>
          <a:latin typeface="+mn-lt"/>
          <a:ea typeface="+mn-ea"/>
        </a:defRPr>
      </a:lvl7pPr>
      <a:lvl8pPr marL="2571750" indent="-171450" algn="l" rtl="0" fontAlgn="base" latinLnBrk="1">
        <a:spcBef>
          <a:spcPct val="20000"/>
        </a:spcBef>
        <a:spcAft>
          <a:spcPct val="0"/>
        </a:spcAft>
        <a:buChar char="»"/>
        <a:defRPr kumimoji="1" sz="1500">
          <a:solidFill>
            <a:schemeClr val="tx1"/>
          </a:solidFill>
          <a:latin typeface="+mn-lt"/>
          <a:ea typeface="+mn-ea"/>
        </a:defRPr>
      </a:lvl8pPr>
      <a:lvl9pPr marL="2914650" indent="-171450" algn="l" rtl="0" fontAlgn="base" latinLnBrk="1">
        <a:spcBef>
          <a:spcPct val="20000"/>
        </a:spcBef>
        <a:spcAft>
          <a:spcPct val="0"/>
        </a:spcAft>
        <a:buChar char="»"/>
        <a:defRPr kumimoji="1" sz="15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609600"/>
            <a:ext cx="103632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제목 스타일 편집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1981200"/>
            <a:ext cx="103632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248400"/>
            <a:ext cx="254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ko-KR" sz="1050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8400"/>
            <a:ext cx="3860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ko-KR" sz="105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8400"/>
            <a:ext cx="254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9C88029A-0B2D-4ABD-87AE-C752949F2F28}" type="slidenum">
              <a:rPr kumimoji="1" lang="en-US" altLang="ko-KR" sz="105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kumimoji="1" lang="en-US" altLang="ko-KR" sz="105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47779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97" r:id="rId1"/>
    <p:sldLayoutId id="2147483998" r:id="rId2"/>
    <p:sldLayoutId id="2147483999" r:id="rId3"/>
    <p:sldLayoutId id="2147484000" r:id="rId4"/>
    <p:sldLayoutId id="2147484001" r:id="rId5"/>
    <p:sldLayoutId id="2147484002" r:id="rId6"/>
    <p:sldLayoutId id="2147484003" r:id="rId7"/>
    <p:sldLayoutId id="2147484004" r:id="rId8"/>
    <p:sldLayoutId id="2147484005" r:id="rId9"/>
    <p:sldLayoutId id="2147484006" r:id="rId10"/>
    <p:sldLayoutId id="2147484007" r:id="rId11"/>
  </p:sldLayoutIdLst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5pPr>
      <a:lvl6pPr marL="342900" algn="ctr" rtl="0" fontAlgn="base" latinLnBrk="1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6pPr>
      <a:lvl7pPr marL="685800" algn="ctr" rtl="0" fontAlgn="base" latinLnBrk="1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7pPr>
      <a:lvl8pPr marL="1028700" algn="ctr" rtl="0" fontAlgn="base" latinLnBrk="1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8pPr>
      <a:lvl9pPr marL="1371600" algn="ctr" rtl="0" fontAlgn="base" latinLnBrk="1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9pPr>
    </p:titleStyle>
    <p:bodyStyle>
      <a:lvl1pPr marL="257175" indent="-257175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100">
          <a:solidFill>
            <a:schemeClr val="tx1"/>
          </a:solidFill>
          <a:latin typeface="+mn-lt"/>
          <a:ea typeface="+mn-ea"/>
        </a:defRPr>
      </a:lvl2pPr>
      <a:lvl3pPr marL="857250" indent="-17145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1800">
          <a:solidFill>
            <a:schemeClr val="tx1"/>
          </a:solidFill>
          <a:latin typeface="+mn-lt"/>
          <a:ea typeface="+mn-ea"/>
        </a:defRPr>
      </a:lvl3pPr>
      <a:lvl4pPr marL="1200150" indent="-17145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1500">
          <a:solidFill>
            <a:schemeClr val="tx1"/>
          </a:solidFill>
          <a:latin typeface="+mn-lt"/>
          <a:ea typeface="+mn-ea"/>
        </a:defRPr>
      </a:lvl4pPr>
      <a:lvl5pPr marL="1543050" indent="-171450" algn="l" rtl="0" eaLnBrk="0" fontAlgn="base" latinLnBrk="1" hangingPunct="0">
        <a:spcBef>
          <a:spcPct val="20000"/>
        </a:spcBef>
        <a:spcAft>
          <a:spcPct val="0"/>
        </a:spcAft>
        <a:buChar char="»"/>
        <a:defRPr kumimoji="1" sz="1500">
          <a:solidFill>
            <a:schemeClr val="tx1"/>
          </a:solidFill>
          <a:latin typeface="+mn-lt"/>
          <a:ea typeface="+mn-ea"/>
        </a:defRPr>
      </a:lvl5pPr>
      <a:lvl6pPr marL="1885950" indent="-171450" algn="l" rtl="0" fontAlgn="base" latinLnBrk="1">
        <a:spcBef>
          <a:spcPct val="20000"/>
        </a:spcBef>
        <a:spcAft>
          <a:spcPct val="0"/>
        </a:spcAft>
        <a:buChar char="»"/>
        <a:defRPr kumimoji="1" sz="1500">
          <a:solidFill>
            <a:schemeClr val="tx1"/>
          </a:solidFill>
          <a:latin typeface="+mn-lt"/>
          <a:ea typeface="+mn-ea"/>
        </a:defRPr>
      </a:lvl6pPr>
      <a:lvl7pPr marL="2228850" indent="-171450" algn="l" rtl="0" fontAlgn="base" latinLnBrk="1">
        <a:spcBef>
          <a:spcPct val="20000"/>
        </a:spcBef>
        <a:spcAft>
          <a:spcPct val="0"/>
        </a:spcAft>
        <a:buChar char="»"/>
        <a:defRPr kumimoji="1" sz="1500">
          <a:solidFill>
            <a:schemeClr val="tx1"/>
          </a:solidFill>
          <a:latin typeface="+mn-lt"/>
          <a:ea typeface="+mn-ea"/>
        </a:defRPr>
      </a:lvl7pPr>
      <a:lvl8pPr marL="2571750" indent="-171450" algn="l" rtl="0" fontAlgn="base" latinLnBrk="1">
        <a:spcBef>
          <a:spcPct val="20000"/>
        </a:spcBef>
        <a:spcAft>
          <a:spcPct val="0"/>
        </a:spcAft>
        <a:buChar char="»"/>
        <a:defRPr kumimoji="1" sz="1500">
          <a:solidFill>
            <a:schemeClr val="tx1"/>
          </a:solidFill>
          <a:latin typeface="+mn-lt"/>
          <a:ea typeface="+mn-ea"/>
        </a:defRPr>
      </a:lvl8pPr>
      <a:lvl9pPr marL="2914650" indent="-171450" algn="l" rtl="0" fontAlgn="base" latinLnBrk="1">
        <a:spcBef>
          <a:spcPct val="20000"/>
        </a:spcBef>
        <a:spcAft>
          <a:spcPct val="0"/>
        </a:spcAft>
        <a:buChar char="»"/>
        <a:defRPr kumimoji="1" sz="15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609600"/>
            <a:ext cx="103632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제목 스타일 편집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1981200"/>
            <a:ext cx="103632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248400"/>
            <a:ext cx="254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ko-KR" sz="1050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8400"/>
            <a:ext cx="3860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ko-KR" sz="105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8400"/>
            <a:ext cx="254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9C88029A-0B2D-4ABD-87AE-C752949F2F28}" type="slidenum">
              <a:rPr kumimoji="1" lang="en-US" altLang="ko-KR" sz="105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kumimoji="1" lang="en-US" altLang="ko-KR" sz="105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81064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09" r:id="rId1"/>
    <p:sldLayoutId id="2147484010" r:id="rId2"/>
    <p:sldLayoutId id="2147484011" r:id="rId3"/>
    <p:sldLayoutId id="2147484012" r:id="rId4"/>
    <p:sldLayoutId id="2147484013" r:id="rId5"/>
    <p:sldLayoutId id="2147484014" r:id="rId6"/>
    <p:sldLayoutId id="2147484015" r:id="rId7"/>
    <p:sldLayoutId id="2147484016" r:id="rId8"/>
    <p:sldLayoutId id="2147484017" r:id="rId9"/>
    <p:sldLayoutId id="2147484018" r:id="rId10"/>
    <p:sldLayoutId id="2147484019" r:id="rId11"/>
  </p:sldLayoutIdLst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5pPr>
      <a:lvl6pPr marL="342900" algn="ctr" rtl="0" fontAlgn="base" latinLnBrk="1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6pPr>
      <a:lvl7pPr marL="685800" algn="ctr" rtl="0" fontAlgn="base" latinLnBrk="1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7pPr>
      <a:lvl8pPr marL="1028700" algn="ctr" rtl="0" fontAlgn="base" latinLnBrk="1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8pPr>
      <a:lvl9pPr marL="1371600" algn="ctr" rtl="0" fontAlgn="base" latinLnBrk="1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9pPr>
    </p:titleStyle>
    <p:bodyStyle>
      <a:lvl1pPr marL="257175" indent="-257175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100">
          <a:solidFill>
            <a:schemeClr val="tx1"/>
          </a:solidFill>
          <a:latin typeface="+mn-lt"/>
          <a:ea typeface="+mn-ea"/>
        </a:defRPr>
      </a:lvl2pPr>
      <a:lvl3pPr marL="857250" indent="-17145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1800">
          <a:solidFill>
            <a:schemeClr val="tx1"/>
          </a:solidFill>
          <a:latin typeface="+mn-lt"/>
          <a:ea typeface="+mn-ea"/>
        </a:defRPr>
      </a:lvl3pPr>
      <a:lvl4pPr marL="1200150" indent="-17145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1500">
          <a:solidFill>
            <a:schemeClr val="tx1"/>
          </a:solidFill>
          <a:latin typeface="+mn-lt"/>
          <a:ea typeface="+mn-ea"/>
        </a:defRPr>
      </a:lvl4pPr>
      <a:lvl5pPr marL="1543050" indent="-171450" algn="l" rtl="0" eaLnBrk="0" fontAlgn="base" latinLnBrk="1" hangingPunct="0">
        <a:spcBef>
          <a:spcPct val="20000"/>
        </a:spcBef>
        <a:spcAft>
          <a:spcPct val="0"/>
        </a:spcAft>
        <a:buChar char="»"/>
        <a:defRPr kumimoji="1" sz="1500">
          <a:solidFill>
            <a:schemeClr val="tx1"/>
          </a:solidFill>
          <a:latin typeface="+mn-lt"/>
          <a:ea typeface="+mn-ea"/>
        </a:defRPr>
      </a:lvl5pPr>
      <a:lvl6pPr marL="1885950" indent="-171450" algn="l" rtl="0" fontAlgn="base" latinLnBrk="1">
        <a:spcBef>
          <a:spcPct val="20000"/>
        </a:spcBef>
        <a:spcAft>
          <a:spcPct val="0"/>
        </a:spcAft>
        <a:buChar char="»"/>
        <a:defRPr kumimoji="1" sz="1500">
          <a:solidFill>
            <a:schemeClr val="tx1"/>
          </a:solidFill>
          <a:latin typeface="+mn-lt"/>
          <a:ea typeface="+mn-ea"/>
        </a:defRPr>
      </a:lvl6pPr>
      <a:lvl7pPr marL="2228850" indent="-171450" algn="l" rtl="0" fontAlgn="base" latinLnBrk="1">
        <a:spcBef>
          <a:spcPct val="20000"/>
        </a:spcBef>
        <a:spcAft>
          <a:spcPct val="0"/>
        </a:spcAft>
        <a:buChar char="»"/>
        <a:defRPr kumimoji="1" sz="1500">
          <a:solidFill>
            <a:schemeClr val="tx1"/>
          </a:solidFill>
          <a:latin typeface="+mn-lt"/>
          <a:ea typeface="+mn-ea"/>
        </a:defRPr>
      </a:lvl7pPr>
      <a:lvl8pPr marL="2571750" indent="-171450" algn="l" rtl="0" fontAlgn="base" latinLnBrk="1">
        <a:spcBef>
          <a:spcPct val="20000"/>
        </a:spcBef>
        <a:spcAft>
          <a:spcPct val="0"/>
        </a:spcAft>
        <a:buChar char="»"/>
        <a:defRPr kumimoji="1" sz="1500">
          <a:solidFill>
            <a:schemeClr val="tx1"/>
          </a:solidFill>
          <a:latin typeface="+mn-lt"/>
          <a:ea typeface="+mn-ea"/>
        </a:defRPr>
      </a:lvl8pPr>
      <a:lvl9pPr marL="2914650" indent="-171450" algn="l" rtl="0" fontAlgn="base" latinLnBrk="1">
        <a:spcBef>
          <a:spcPct val="20000"/>
        </a:spcBef>
        <a:spcAft>
          <a:spcPct val="0"/>
        </a:spcAft>
        <a:buChar char="»"/>
        <a:defRPr kumimoji="1" sz="15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609600"/>
            <a:ext cx="103632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제목 스타일 편집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1981200"/>
            <a:ext cx="103632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248400"/>
            <a:ext cx="254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ko-KR" sz="1050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8400"/>
            <a:ext cx="3860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ko-KR" sz="105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8400"/>
            <a:ext cx="254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9C88029A-0B2D-4ABD-87AE-C752949F2F28}" type="slidenum">
              <a:rPr kumimoji="1" lang="en-US" altLang="ko-KR" sz="105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kumimoji="1" lang="en-US" altLang="ko-KR" sz="105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237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21" r:id="rId1"/>
    <p:sldLayoutId id="2147484022" r:id="rId2"/>
    <p:sldLayoutId id="2147484023" r:id="rId3"/>
    <p:sldLayoutId id="2147484024" r:id="rId4"/>
    <p:sldLayoutId id="2147484025" r:id="rId5"/>
    <p:sldLayoutId id="2147484026" r:id="rId6"/>
    <p:sldLayoutId id="2147484027" r:id="rId7"/>
    <p:sldLayoutId id="2147484028" r:id="rId8"/>
    <p:sldLayoutId id="2147484029" r:id="rId9"/>
    <p:sldLayoutId id="2147484030" r:id="rId10"/>
    <p:sldLayoutId id="2147484031" r:id="rId11"/>
  </p:sldLayoutIdLst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5pPr>
      <a:lvl6pPr marL="342900" algn="ctr" rtl="0" fontAlgn="base" latinLnBrk="1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6pPr>
      <a:lvl7pPr marL="685800" algn="ctr" rtl="0" fontAlgn="base" latinLnBrk="1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7pPr>
      <a:lvl8pPr marL="1028700" algn="ctr" rtl="0" fontAlgn="base" latinLnBrk="1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8pPr>
      <a:lvl9pPr marL="1371600" algn="ctr" rtl="0" fontAlgn="base" latinLnBrk="1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9pPr>
    </p:titleStyle>
    <p:bodyStyle>
      <a:lvl1pPr marL="257175" indent="-257175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100">
          <a:solidFill>
            <a:schemeClr val="tx1"/>
          </a:solidFill>
          <a:latin typeface="+mn-lt"/>
          <a:ea typeface="+mn-ea"/>
        </a:defRPr>
      </a:lvl2pPr>
      <a:lvl3pPr marL="857250" indent="-17145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1800">
          <a:solidFill>
            <a:schemeClr val="tx1"/>
          </a:solidFill>
          <a:latin typeface="+mn-lt"/>
          <a:ea typeface="+mn-ea"/>
        </a:defRPr>
      </a:lvl3pPr>
      <a:lvl4pPr marL="1200150" indent="-17145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1500">
          <a:solidFill>
            <a:schemeClr val="tx1"/>
          </a:solidFill>
          <a:latin typeface="+mn-lt"/>
          <a:ea typeface="+mn-ea"/>
        </a:defRPr>
      </a:lvl4pPr>
      <a:lvl5pPr marL="1543050" indent="-171450" algn="l" rtl="0" eaLnBrk="0" fontAlgn="base" latinLnBrk="1" hangingPunct="0">
        <a:spcBef>
          <a:spcPct val="20000"/>
        </a:spcBef>
        <a:spcAft>
          <a:spcPct val="0"/>
        </a:spcAft>
        <a:buChar char="»"/>
        <a:defRPr kumimoji="1" sz="1500">
          <a:solidFill>
            <a:schemeClr val="tx1"/>
          </a:solidFill>
          <a:latin typeface="+mn-lt"/>
          <a:ea typeface="+mn-ea"/>
        </a:defRPr>
      </a:lvl5pPr>
      <a:lvl6pPr marL="1885950" indent="-171450" algn="l" rtl="0" fontAlgn="base" latinLnBrk="1">
        <a:spcBef>
          <a:spcPct val="20000"/>
        </a:spcBef>
        <a:spcAft>
          <a:spcPct val="0"/>
        </a:spcAft>
        <a:buChar char="»"/>
        <a:defRPr kumimoji="1" sz="1500">
          <a:solidFill>
            <a:schemeClr val="tx1"/>
          </a:solidFill>
          <a:latin typeface="+mn-lt"/>
          <a:ea typeface="+mn-ea"/>
        </a:defRPr>
      </a:lvl6pPr>
      <a:lvl7pPr marL="2228850" indent="-171450" algn="l" rtl="0" fontAlgn="base" latinLnBrk="1">
        <a:spcBef>
          <a:spcPct val="20000"/>
        </a:spcBef>
        <a:spcAft>
          <a:spcPct val="0"/>
        </a:spcAft>
        <a:buChar char="»"/>
        <a:defRPr kumimoji="1" sz="1500">
          <a:solidFill>
            <a:schemeClr val="tx1"/>
          </a:solidFill>
          <a:latin typeface="+mn-lt"/>
          <a:ea typeface="+mn-ea"/>
        </a:defRPr>
      </a:lvl7pPr>
      <a:lvl8pPr marL="2571750" indent="-171450" algn="l" rtl="0" fontAlgn="base" latinLnBrk="1">
        <a:spcBef>
          <a:spcPct val="20000"/>
        </a:spcBef>
        <a:spcAft>
          <a:spcPct val="0"/>
        </a:spcAft>
        <a:buChar char="»"/>
        <a:defRPr kumimoji="1" sz="1500">
          <a:solidFill>
            <a:schemeClr val="tx1"/>
          </a:solidFill>
          <a:latin typeface="+mn-lt"/>
          <a:ea typeface="+mn-ea"/>
        </a:defRPr>
      </a:lvl8pPr>
      <a:lvl9pPr marL="2914650" indent="-171450" algn="l" rtl="0" fontAlgn="base" latinLnBrk="1">
        <a:spcBef>
          <a:spcPct val="20000"/>
        </a:spcBef>
        <a:spcAft>
          <a:spcPct val="0"/>
        </a:spcAft>
        <a:buChar char="»"/>
        <a:defRPr kumimoji="1" sz="15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609600"/>
            <a:ext cx="103632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제목 스타일 편집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1981200"/>
            <a:ext cx="103632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248400"/>
            <a:ext cx="254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ko-KR" sz="1050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8400"/>
            <a:ext cx="3860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ko-KR" sz="105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8400"/>
            <a:ext cx="254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9C88029A-0B2D-4ABD-87AE-C752949F2F28}" type="slidenum">
              <a:rPr kumimoji="1" lang="en-US" altLang="ko-KR" sz="105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kumimoji="1" lang="en-US" altLang="ko-KR" sz="105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88131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33" r:id="rId1"/>
    <p:sldLayoutId id="2147484034" r:id="rId2"/>
    <p:sldLayoutId id="2147484035" r:id="rId3"/>
    <p:sldLayoutId id="2147484036" r:id="rId4"/>
    <p:sldLayoutId id="2147484037" r:id="rId5"/>
    <p:sldLayoutId id="2147484038" r:id="rId6"/>
    <p:sldLayoutId id="2147484039" r:id="rId7"/>
    <p:sldLayoutId id="2147484040" r:id="rId8"/>
    <p:sldLayoutId id="2147484041" r:id="rId9"/>
    <p:sldLayoutId id="2147484042" r:id="rId10"/>
    <p:sldLayoutId id="2147484043" r:id="rId11"/>
  </p:sldLayoutIdLst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5pPr>
      <a:lvl6pPr marL="342900" algn="ctr" rtl="0" fontAlgn="base" latinLnBrk="1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6pPr>
      <a:lvl7pPr marL="685800" algn="ctr" rtl="0" fontAlgn="base" latinLnBrk="1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7pPr>
      <a:lvl8pPr marL="1028700" algn="ctr" rtl="0" fontAlgn="base" latinLnBrk="1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8pPr>
      <a:lvl9pPr marL="1371600" algn="ctr" rtl="0" fontAlgn="base" latinLnBrk="1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9pPr>
    </p:titleStyle>
    <p:bodyStyle>
      <a:lvl1pPr marL="257175" indent="-257175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100">
          <a:solidFill>
            <a:schemeClr val="tx1"/>
          </a:solidFill>
          <a:latin typeface="+mn-lt"/>
          <a:ea typeface="+mn-ea"/>
        </a:defRPr>
      </a:lvl2pPr>
      <a:lvl3pPr marL="857250" indent="-17145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1800">
          <a:solidFill>
            <a:schemeClr val="tx1"/>
          </a:solidFill>
          <a:latin typeface="+mn-lt"/>
          <a:ea typeface="+mn-ea"/>
        </a:defRPr>
      </a:lvl3pPr>
      <a:lvl4pPr marL="1200150" indent="-17145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1500">
          <a:solidFill>
            <a:schemeClr val="tx1"/>
          </a:solidFill>
          <a:latin typeface="+mn-lt"/>
          <a:ea typeface="+mn-ea"/>
        </a:defRPr>
      </a:lvl4pPr>
      <a:lvl5pPr marL="1543050" indent="-171450" algn="l" rtl="0" eaLnBrk="0" fontAlgn="base" latinLnBrk="1" hangingPunct="0">
        <a:spcBef>
          <a:spcPct val="20000"/>
        </a:spcBef>
        <a:spcAft>
          <a:spcPct val="0"/>
        </a:spcAft>
        <a:buChar char="»"/>
        <a:defRPr kumimoji="1" sz="1500">
          <a:solidFill>
            <a:schemeClr val="tx1"/>
          </a:solidFill>
          <a:latin typeface="+mn-lt"/>
          <a:ea typeface="+mn-ea"/>
        </a:defRPr>
      </a:lvl5pPr>
      <a:lvl6pPr marL="1885950" indent="-171450" algn="l" rtl="0" fontAlgn="base" latinLnBrk="1">
        <a:spcBef>
          <a:spcPct val="20000"/>
        </a:spcBef>
        <a:spcAft>
          <a:spcPct val="0"/>
        </a:spcAft>
        <a:buChar char="»"/>
        <a:defRPr kumimoji="1" sz="1500">
          <a:solidFill>
            <a:schemeClr val="tx1"/>
          </a:solidFill>
          <a:latin typeface="+mn-lt"/>
          <a:ea typeface="+mn-ea"/>
        </a:defRPr>
      </a:lvl6pPr>
      <a:lvl7pPr marL="2228850" indent="-171450" algn="l" rtl="0" fontAlgn="base" latinLnBrk="1">
        <a:spcBef>
          <a:spcPct val="20000"/>
        </a:spcBef>
        <a:spcAft>
          <a:spcPct val="0"/>
        </a:spcAft>
        <a:buChar char="»"/>
        <a:defRPr kumimoji="1" sz="1500">
          <a:solidFill>
            <a:schemeClr val="tx1"/>
          </a:solidFill>
          <a:latin typeface="+mn-lt"/>
          <a:ea typeface="+mn-ea"/>
        </a:defRPr>
      </a:lvl7pPr>
      <a:lvl8pPr marL="2571750" indent="-171450" algn="l" rtl="0" fontAlgn="base" latinLnBrk="1">
        <a:spcBef>
          <a:spcPct val="20000"/>
        </a:spcBef>
        <a:spcAft>
          <a:spcPct val="0"/>
        </a:spcAft>
        <a:buChar char="»"/>
        <a:defRPr kumimoji="1" sz="1500">
          <a:solidFill>
            <a:schemeClr val="tx1"/>
          </a:solidFill>
          <a:latin typeface="+mn-lt"/>
          <a:ea typeface="+mn-ea"/>
        </a:defRPr>
      </a:lvl8pPr>
      <a:lvl9pPr marL="2914650" indent="-171450" algn="l" rtl="0" fontAlgn="base" latinLnBrk="1">
        <a:spcBef>
          <a:spcPct val="20000"/>
        </a:spcBef>
        <a:spcAft>
          <a:spcPct val="0"/>
        </a:spcAft>
        <a:buChar char="»"/>
        <a:defRPr kumimoji="1" sz="15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609600"/>
            <a:ext cx="103632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제목 스타일 편집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1981200"/>
            <a:ext cx="103632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248400"/>
            <a:ext cx="254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ko-KR" sz="1050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8400"/>
            <a:ext cx="3860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ko-KR" sz="105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8400"/>
            <a:ext cx="254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9C88029A-0B2D-4ABD-87AE-C752949F2F28}" type="slidenum">
              <a:rPr kumimoji="1" lang="en-US" altLang="ko-KR" sz="105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kumimoji="1" lang="en-US" altLang="ko-KR" sz="105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61616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45" r:id="rId1"/>
    <p:sldLayoutId id="2147484046" r:id="rId2"/>
    <p:sldLayoutId id="2147484047" r:id="rId3"/>
    <p:sldLayoutId id="2147484048" r:id="rId4"/>
    <p:sldLayoutId id="2147484049" r:id="rId5"/>
    <p:sldLayoutId id="2147484050" r:id="rId6"/>
    <p:sldLayoutId id="2147484051" r:id="rId7"/>
    <p:sldLayoutId id="2147484052" r:id="rId8"/>
    <p:sldLayoutId id="2147484053" r:id="rId9"/>
    <p:sldLayoutId id="2147484054" r:id="rId10"/>
    <p:sldLayoutId id="2147484055" r:id="rId11"/>
  </p:sldLayoutIdLst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5pPr>
      <a:lvl6pPr marL="342900" algn="ctr" rtl="0" fontAlgn="base" latinLnBrk="1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6pPr>
      <a:lvl7pPr marL="685800" algn="ctr" rtl="0" fontAlgn="base" latinLnBrk="1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7pPr>
      <a:lvl8pPr marL="1028700" algn="ctr" rtl="0" fontAlgn="base" latinLnBrk="1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8pPr>
      <a:lvl9pPr marL="1371600" algn="ctr" rtl="0" fontAlgn="base" latinLnBrk="1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9pPr>
    </p:titleStyle>
    <p:bodyStyle>
      <a:lvl1pPr marL="257175" indent="-257175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100">
          <a:solidFill>
            <a:schemeClr val="tx1"/>
          </a:solidFill>
          <a:latin typeface="+mn-lt"/>
          <a:ea typeface="+mn-ea"/>
        </a:defRPr>
      </a:lvl2pPr>
      <a:lvl3pPr marL="857250" indent="-17145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1800">
          <a:solidFill>
            <a:schemeClr val="tx1"/>
          </a:solidFill>
          <a:latin typeface="+mn-lt"/>
          <a:ea typeface="+mn-ea"/>
        </a:defRPr>
      </a:lvl3pPr>
      <a:lvl4pPr marL="1200150" indent="-17145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1500">
          <a:solidFill>
            <a:schemeClr val="tx1"/>
          </a:solidFill>
          <a:latin typeface="+mn-lt"/>
          <a:ea typeface="+mn-ea"/>
        </a:defRPr>
      </a:lvl4pPr>
      <a:lvl5pPr marL="1543050" indent="-171450" algn="l" rtl="0" eaLnBrk="0" fontAlgn="base" latinLnBrk="1" hangingPunct="0">
        <a:spcBef>
          <a:spcPct val="20000"/>
        </a:spcBef>
        <a:spcAft>
          <a:spcPct val="0"/>
        </a:spcAft>
        <a:buChar char="»"/>
        <a:defRPr kumimoji="1" sz="1500">
          <a:solidFill>
            <a:schemeClr val="tx1"/>
          </a:solidFill>
          <a:latin typeface="+mn-lt"/>
          <a:ea typeface="+mn-ea"/>
        </a:defRPr>
      </a:lvl5pPr>
      <a:lvl6pPr marL="1885950" indent="-171450" algn="l" rtl="0" fontAlgn="base" latinLnBrk="1">
        <a:spcBef>
          <a:spcPct val="20000"/>
        </a:spcBef>
        <a:spcAft>
          <a:spcPct val="0"/>
        </a:spcAft>
        <a:buChar char="»"/>
        <a:defRPr kumimoji="1" sz="1500">
          <a:solidFill>
            <a:schemeClr val="tx1"/>
          </a:solidFill>
          <a:latin typeface="+mn-lt"/>
          <a:ea typeface="+mn-ea"/>
        </a:defRPr>
      </a:lvl6pPr>
      <a:lvl7pPr marL="2228850" indent="-171450" algn="l" rtl="0" fontAlgn="base" latinLnBrk="1">
        <a:spcBef>
          <a:spcPct val="20000"/>
        </a:spcBef>
        <a:spcAft>
          <a:spcPct val="0"/>
        </a:spcAft>
        <a:buChar char="»"/>
        <a:defRPr kumimoji="1" sz="1500">
          <a:solidFill>
            <a:schemeClr val="tx1"/>
          </a:solidFill>
          <a:latin typeface="+mn-lt"/>
          <a:ea typeface="+mn-ea"/>
        </a:defRPr>
      </a:lvl7pPr>
      <a:lvl8pPr marL="2571750" indent="-171450" algn="l" rtl="0" fontAlgn="base" latinLnBrk="1">
        <a:spcBef>
          <a:spcPct val="20000"/>
        </a:spcBef>
        <a:spcAft>
          <a:spcPct val="0"/>
        </a:spcAft>
        <a:buChar char="»"/>
        <a:defRPr kumimoji="1" sz="1500">
          <a:solidFill>
            <a:schemeClr val="tx1"/>
          </a:solidFill>
          <a:latin typeface="+mn-lt"/>
          <a:ea typeface="+mn-ea"/>
        </a:defRPr>
      </a:lvl8pPr>
      <a:lvl9pPr marL="2914650" indent="-171450" algn="l" rtl="0" fontAlgn="base" latinLnBrk="1">
        <a:spcBef>
          <a:spcPct val="20000"/>
        </a:spcBef>
        <a:spcAft>
          <a:spcPct val="0"/>
        </a:spcAft>
        <a:buChar char="»"/>
        <a:defRPr kumimoji="1" sz="15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609600"/>
            <a:ext cx="103632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제목 스타일 편집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1981200"/>
            <a:ext cx="103632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248400"/>
            <a:ext cx="254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ko-KR" sz="1050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8400"/>
            <a:ext cx="3860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ko-KR" sz="105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8400"/>
            <a:ext cx="254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9C88029A-0B2D-4ABD-87AE-C752949F2F28}" type="slidenum">
              <a:rPr kumimoji="1" lang="en-US" altLang="ko-KR" sz="105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kumimoji="1" lang="en-US" altLang="ko-KR" sz="105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69000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57" r:id="rId1"/>
    <p:sldLayoutId id="2147484058" r:id="rId2"/>
    <p:sldLayoutId id="2147484059" r:id="rId3"/>
    <p:sldLayoutId id="2147484060" r:id="rId4"/>
    <p:sldLayoutId id="2147484061" r:id="rId5"/>
    <p:sldLayoutId id="2147484062" r:id="rId6"/>
    <p:sldLayoutId id="2147484063" r:id="rId7"/>
    <p:sldLayoutId id="2147484064" r:id="rId8"/>
    <p:sldLayoutId id="2147484065" r:id="rId9"/>
    <p:sldLayoutId id="2147484066" r:id="rId10"/>
    <p:sldLayoutId id="2147484067" r:id="rId11"/>
  </p:sldLayoutIdLst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5pPr>
      <a:lvl6pPr marL="342900" algn="ctr" rtl="0" fontAlgn="base" latinLnBrk="1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6pPr>
      <a:lvl7pPr marL="685800" algn="ctr" rtl="0" fontAlgn="base" latinLnBrk="1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7pPr>
      <a:lvl8pPr marL="1028700" algn="ctr" rtl="0" fontAlgn="base" latinLnBrk="1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8pPr>
      <a:lvl9pPr marL="1371600" algn="ctr" rtl="0" fontAlgn="base" latinLnBrk="1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9pPr>
    </p:titleStyle>
    <p:bodyStyle>
      <a:lvl1pPr marL="257175" indent="-257175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100">
          <a:solidFill>
            <a:schemeClr val="tx1"/>
          </a:solidFill>
          <a:latin typeface="+mn-lt"/>
          <a:ea typeface="+mn-ea"/>
        </a:defRPr>
      </a:lvl2pPr>
      <a:lvl3pPr marL="857250" indent="-17145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1800">
          <a:solidFill>
            <a:schemeClr val="tx1"/>
          </a:solidFill>
          <a:latin typeface="+mn-lt"/>
          <a:ea typeface="+mn-ea"/>
        </a:defRPr>
      </a:lvl3pPr>
      <a:lvl4pPr marL="1200150" indent="-17145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1500">
          <a:solidFill>
            <a:schemeClr val="tx1"/>
          </a:solidFill>
          <a:latin typeface="+mn-lt"/>
          <a:ea typeface="+mn-ea"/>
        </a:defRPr>
      </a:lvl4pPr>
      <a:lvl5pPr marL="1543050" indent="-171450" algn="l" rtl="0" eaLnBrk="0" fontAlgn="base" latinLnBrk="1" hangingPunct="0">
        <a:spcBef>
          <a:spcPct val="20000"/>
        </a:spcBef>
        <a:spcAft>
          <a:spcPct val="0"/>
        </a:spcAft>
        <a:buChar char="»"/>
        <a:defRPr kumimoji="1" sz="1500">
          <a:solidFill>
            <a:schemeClr val="tx1"/>
          </a:solidFill>
          <a:latin typeface="+mn-lt"/>
          <a:ea typeface="+mn-ea"/>
        </a:defRPr>
      </a:lvl5pPr>
      <a:lvl6pPr marL="1885950" indent="-171450" algn="l" rtl="0" fontAlgn="base" latinLnBrk="1">
        <a:spcBef>
          <a:spcPct val="20000"/>
        </a:spcBef>
        <a:spcAft>
          <a:spcPct val="0"/>
        </a:spcAft>
        <a:buChar char="»"/>
        <a:defRPr kumimoji="1" sz="1500">
          <a:solidFill>
            <a:schemeClr val="tx1"/>
          </a:solidFill>
          <a:latin typeface="+mn-lt"/>
          <a:ea typeface="+mn-ea"/>
        </a:defRPr>
      </a:lvl6pPr>
      <a:lvl7pPr marL="2228850" indent="-171450" algn="l" rtl="0" fontAlgn="base" latinLnBrk="1">
        <a:spcBef>
          <a:spcPct val="20000"/>
        </a:spcBef>
        <a:spcAft>
          <a:spcPct val="0"/>
        </a:spcAft>
        <a:buChar char="»"/>
        <a:defRPr kumimoji="1" sz="1500">
          <a:solidFill>
            <a:schemeClr val="tx1"/>
          </a:solidFill>
          <a:latin typeface="+mn-lt"/>
          <a:ea typeface="+mn-ea"/>
        </a:defRPr>
      </a:lvl7pPr>
      <a:lvl8pPr marL="2571750" indent="-171450" algn="l" rtl="0" fontAlgn="base" latinLnBrk="1">
        <a:spcBef>
          <a:spcPct val="20000"/>
        </a:spcBef>
        <a:spcAft>
          <a:spcPct val="0"/>
        </a:spcAft>
        <a:buChar char="»"/>
        <a:defRPr kumimoji="1" sz="1500">
          <a:solidFill>
            <a:schemeClr val="tx1"/>
          </a:solidFill>
          <a:latin typeface="+mn-lt"/>
          <a:ea typeface="+mn-ea"/>
        </a:defRPr>
      </a:lvl8pPr>
      <a:lvl9pPr marL="2914650" indent="-171450" algn="l" rtl="0" fontAlgn="base" latinLnBrk="1">
        <a:spcBef>
          <a:spcPct val="20000"/>
        </a:spcBef>
        <a:spcAft>
          <a:spcPct val="0"/>
        </a:spcAft>
        <a:buChar char="»"/>
        <a:defRPr kumimoji="1" sz="15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609600"/>
            <a:ext cx="103632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제목 스타일 편집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1981200"/>
            <a:ext cx="103632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248400"/>
            <a:ext cx="254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ko-KR" sz="1050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8400"/>
            <a:ext cx="3860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ko-KR" sz="105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8400"/>
            <a:ext cx="254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9C88029A-0B2D-4ABD-87AE-C752949F2F28}" type="slidenum">
              <a:rPr kumimoji="1" lang="en-US" altLang="ko-KR" sz="105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kumimoji="1" lang="en-US" altLang="ko-KR" sz="105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41620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81" r:id="rId1"/>
    <p:sldLayoutId id="2147484082" r:id="rId2"/>
    <p:sldLayoutId id="2147484083" r:id="rId3"/>
    <p:sldLayoutId id="2147484084" r:id="rId4"/>
    <p:sldLayoutId id="2147484085" r:id="rId5"/>
    <p:sldLayoutId id="2147484086" r:id="rId6"/>
    <p:sldLayoutId id="2147484087" r:id="rId7"/>
    <p:sldLayoutId id="2147484088" r:id="rId8"/>
    <p:sldLayoutId id="2147484089" r:id="rId9"/>
    <p:sldLayoutId id="2147484090" r:id="rId10"/>
    <p:sldLayoutId id="2147484091" r:id="rId11"/>
  </p:sldLayoutIdLst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5pPr>
      <a:lvl6pPr marL="342900" algn="ctr" rtl="0" fontAlgn="base" latinLnBrk="1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6pPr>
      <a:lvl7pPr marL="685800" algn="ctr" rtl="0" fontAlgn="base" latinLnBrk="1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7pPr>
      <a:lvl8pPr marL="1028700" algn="ctr" rtl="0" fontAlgn="base" latinLnBrk="1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8pPr>
      <a:lvl9pPr marL="1371600" algn="ctr" rtl="0" fontAlgn="base" latinLnBrk="1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9pPr>
    </p:titleStyle>
    <p:bodyStyle>
      <a:lvl1pPr marL="257175" indent="-257175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100">
          <a:solidFill>
            <a:schemeClr val="tx1"/>
          </a:solidFill>
          <a:latin typeface="+mn-lt"/>
          <a:ea typeface="+mn-ea"/>
        </a:defRPr>
      </a:lvl2pPr>
      <a:lvl3pPr marL="857250" indent="-17145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1800">
          <a:solidFill>
            <a:schemeClr val="tx1"/>
          </a:solidFill>
          <a:latin typeface="+mn-lt"/>
          <a:ea typeface="+mn-ea"/>
        </a:defRPr>
      </a:lvl3pPr>
      <a:lvl4pPr marL="1200150" indent="-17145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1500">
          <a:solidFill>
            <a:schemeClr val="tx1"/>
          </a:solidFill>
          <a:latin typeface="+mn-lt"/>
          <a:ea typeface="+mn-ea"/>
        </a:defRPr>
      </a:lvl4pPr>
      <a:lvl5pPr marL="1543050" indent="-171450" algn="l" rtl="0" eaLnBrk="0" fontAlgn="base" latinLnBrk="1" hangingPunct="0">
        <a:spcBef>
          <a:spcPct val="20000"/>
        </a:spcBef>
        <a:spcAft>
          <a:spcPct val="0"/>
        </a:spcAft>
        <a:buChar char="»"/>
        <a:defRPr kumimoji="1" sz="1500">
          <a:solidFill>
            <a:schemeClr val="tx1"/>
          </a:solidFill>
          <a:latin typeface="+mn-lt"/>
          <a:ea typeface="+mn-ea"/>
        </a:defRPr>
      </a:lvl5pPr>
      <a:lvl6pPr marL="1885950" indent="-171450" algn="l" rtl="0" fontAlgn="base" latinLnBrk="1">
        <a:spcBef>
          <a:spcPct val="20000"/>
        </a:spcBef>
        <a:spcAft>
          <a:spcPct val="0"/>
        </a:spcAft>
        <a:buChar char="»"/>
        <a:defRPr kumimoji="1" sz="1500">
          <a:solidFill>
            <a:schemeClr val="tx1"/>
          </a:solidFill>
          <a:latin typeface="+mn-lt"/>
          <a:ea typeface="+mn-ea"/>
        </a:defRPr>
      </a:lvl6pPr>
      <a:lvl7pPr marL="2228850" indent="-171450" algn="l" rtl="0" fontAlgn="base" latinLnBrk="1">
        <a:spcBef>
          <a:spcPct val="20000"/>
        </a:spcBef>
        <a:spcAft>
          <a:spcPct val="0"/>
        </a:spcAft>
        <a:buChar char="»"/>
        <a:defRPr kumimoji="1" sz="1500">
          <a:solidFill>
            <a:schemeClr val="tx1"/>
          </a:solidFill>
          <a:latin typeface="+mn-lt"/>
          <a:ea typeface="+mn-ea"/>
        </a:defRPr>
      </a:lvl7pPr>
      <a:lvl8pPr marL="2571750" indent="-171450" algn="l" rtl="0" fontAlgn="base" latinLnBrk="1">
        <a:spcBef>
          <a:spcPct val="20000"/>
        </a:spcBef>
        <a:spcAft>
          <a:spcPct val="0"/>
        </a:spcAft>
        <a:buChar char="»"/>
        <a:defRPr kumimoji="1" sz="1500">
          <a:solidFill>
            <a:schemeClr val="tx1"/>
          </a:solidFill>
          <a:latin typeface="+mn-lt"/>
          <a:ea typeface="+mn-ea"/>
        </a:defRPr>
      </a:lvl8pPr>
      <a:lvl9pPr marL="2914650" indent="-171450" algn="l" rtl="0" fontAlgn="base" latinLnBrk="1">
        <a:spcBef>
          <a:spcPct val="20000"/>
        </a:spcBef>
        <a:spcAft>
          <a:spcPct val="0"/>
        </a:spcAft>
        <a:buChar char="»"/>
        <a:defRPr kumimoji="1" sz="15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609600"/>
            <a:ext cx="103632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제목 스타일 편집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1981200"/>
            <a:ext cx="103632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248400"/>
            <a:ext cx="254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ko-KR" sz="1050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8400"/>
            <a:ext cx="3860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ko-KR" sz="105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8400"/>
            <a:ext cx="254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9C88029A-0B2D-4ABD-87AE-C752949F2F28}" type="slidenum">
              <a:rPr kumimoji="1" lang="en-US" altLang="ko-KR" sz="105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kumimoji="1" lang="en-US" altLang="ko-KR" sz="105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54855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93" r:id="rId1"/>
    <p:sldLayoutId id="2147484094" r:id="rId2"/>
    <p:sldLayoutId id="2147484095" r:id="rId3"/>
    <p:sldLayoutId id="2147484096" r:id="rId4"/>
    <p:sldLayoutId id="2147484097" r:id="rId5"/>
    <p:sldLayoutId id="2147484098" r:id="rId6"/>
    <p:sldLayoutId id="2147484099" r:id="rId7"/>
    <p:sldLayoutId id="2147484100" r:id="rId8"/>
    <p:sldLayoutId id="2147484101" r:id="rId9"/>
    <p:sldLayoutId id="2147484102" r:id="rId10"/>
    <p:sldLayoutId id="2147484103" r:id="rId11"/>
  </p:sldLayoutIdLst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5pPr>
      <a:lvl6pPr marL="342900" algn="ctr" rtl="0" fontAlgn="base" latinLnBrk="1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6pPr>
      <a:lvl7pPr marL="685800" algn="ctr" rtl="0" fontAlgn="base" latinLnBrk="1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7pPr>
      <a:lvl8pPr marL="1028700" algn="ctr" rtl="0" fontAlgn="base" latinLnBrk="1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8pPr>
      <a:lvl9pPr marL="1371600" algn="ctr" rtl="0" fontAlgn="base" latinLnBrk="1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9pPr>
    </p:titleStyle>
    <p:bodyStyle>
      <a:lvl1pPr marL="257175" indent="-257175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100">
          <a:solidFill>
            <a:schemeClr val="tx1"/>
          </a:solidFill>
          <a:latin typeface="+mn-lt"/>
          <a:ea typeface="+mn-ea"/>
        </a:defRPr>
      </a:lvl2pPr>
      <a:lvl3pPr marL="857250" indent="-17145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1800">
          <a:solidFill>
            <a:schemeClr val="tx1"/>
          </a:solidFill>
          <a:latin typeface="+mn-lt"/>
          <a:ea typeface="+mn-ea"/>
        </a:defRPr>
      </a:lvl3pPr>
      <a:lvl4pPr marL="1200150" indent="-17145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1500">
          <a:solidFill>
            <a:schemeClr val="tx1"/>
          </a:solidFill>
          <a:latin typeface="+mn-lt"/>
          <a:ea typeface="+mn-ea"/>
        </a:defRPr>
      </a:lvl4pPr>
      <a:lvl5pPr marL="1543050" indent="-171450" algn="l" rtl="0" eaLnBrk="0" fontAlgn="base" latinLnBrk="1" hangingPunct="0">
        <a:spcBef>
          <a:spcPct val="20000"/>
        </a:spcBef>
        <a:spcAft>
          <a:spcPct val="0"/>
        </a:spcAft>
        <a:buChar char="»"/>
        <a:defRPr kumimoji="1" sz="1500">
          <a:solidFill>
            <a:schemeClr val="tx1"/>
          </a:solidFill>
          <a:latin typeface="+mn-lt"/>
          <a:ea typeface="+mn-ea"/>
        </a:defRPr>
      </a:lvl5pPr>
      <a:lvl6pPr marL="1885950" indent="-171450" algn="l" rtl="0" fontAlgn="base" latinLnBrk="1">
        <a:spcBef>
          <a:spcPct val="20000"/>
        </a:spcBef>
        <a:spcAft>
          <a:spcPct val="0"/>
        </a:spcAft>
        <a:buChar char="»"/>
        <a:defRPr kumimoji="1" sz="1500">
          <a:solidFill>
            <a:schemeClr val="tx1"/>
          </a:solidFill>
          <a:latin typeface="+mn-lt"/>
          <a:ea typeface="+mn-ea"/>
        </a:defRPr>
      </a:lvl6pPr>
      <a:lvl7pPr marL="2228850" indent="-171450" algn="l" rtl="0" fontAlgn="base" latinLnBrk="1">
        <a:spcBef>
          <a:spcPct val="20000"/>
        </a:spcBef>
        <a:spcAft>
          <a:spcPct val="0"/>
        </a:spcAft>
        <a:buChar char="»"/>
        <a:defRPr kumimoji="1" sz="1500">
          <a:solidFill>
            <a:schemeClr val="tx1"/>
          </a:solidFill>
          <a:latin typeface="+mn-lt"/>
          <a:ea typeface="+mn-ea"/>
        </a:defRPr>
      </a:lvl7pPr>
      <a:lvl8pPr marL="2571750" indent="-171450" algn="l" rtl="0" fontAlgn="base" latinLnBrk="1">
        <a:spcBef>
          <a:spcPct val="20000"/>
        </a:spcBef>
        <a:spcAft>
          <a:spcPct val="0"/>
        </a:spcAft>
        <a:buChar char="»"/>
        <a:defRPr kumimoji="1" sz="1500">
          <a:solidFill>
            <a:schemeClr val="tx1"/>
          </a:solidFill>
          <a:latin typeface="+mn-lt"/>
          <a:ea typeface="+mn-ea"/>
        </a:defRPr>
      </a:lvl8pPr>
      <a:lvl9pPr marL="2914650" indent="-171450" algn="l" rtl="0" fontAlgn="base" latinLnBrk="1">
        <a:spcBef>
          <a:spcPct val="20000"/>
        </a:spcBef>
        <a:spcAft>
          <a:spcPct val="0"/>
        </a:spcAft>
        <a:buChar char="»"/>
        <a:defRPr kumimoji="1" sz="15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609600"/>
            <a:ext cx="103632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제목 스타일 편집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1981200"/>
            <a:ext cx="103632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248400"/>
            <a:ext cx="254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ko-KR" sz="1050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8400"/>
            <a:ext cx="3860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ko-KR" sz="105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8400"/>
            <a:ext cx="254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9C88029A-0B2D-4ABD-87AE-C752949F2F28}" type="slidenum">
              <a:rPr kumimoji="1" lang="en-US" altLang="ko-KR" sz="105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kumimoji="1" lang="en-US" altLang="ko-KR" sz="105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07731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05" r:id="rId1"/>
    <p:sldLayoutId id="2147484106" r:id="rId2"/>
    <p:sldLayoutId id="2147484107" r:id="rId3"/>
    <p:sldLayoutId id="2147484108" r:id="rId4"/>
    <p:sldLayoutId id="2147484109" r:id="rId5"/>
    <p:sldLayoutId id="2147484110" r:id="rId6"/>
    <p:sldLayoutId id="2147484111" r:id="rId7"/>
    <p:sldLayoutId id="2147484112" r:id="rId8"/>
    <p:sldLayoutId id="2147484113" r:id="rId9"/>
    <p:sldLayoutId id="2147484114" r:id="rId10"/>
    <p:sldLayoutId id="2147484115" r:id="rId11"/>
  </p:sldLayoutIdLst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5pPr>
      <a:lvl6pPr marL="342900" algn="ctr" rtl="0" fontAlgn="base" latinLnBrk="1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6pPr>
      <a:lvl7pPr marL="685800" algn="ctr" rtl="0" fontAlgn="base" latinLnBrk="1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7pPr>
      <a:lvl8pPr marL="1028700" algn="ctr" rtl="0" fontAlgn="base" latinLnBrk="1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8pPr>
      <a:lvl9pPr marL="1371600" algn="ctr" rtl="0" fontAlgn="base" latinLnBrk="1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9pPr>
    </p:titleStyle>
    <p:bodyStyle>
      <a:lvl1pPr marL="257175" indent="-257175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100">
          <a:solidFill>
            <a:schemeClr val="tx1"/>
          </a:solidFill>
          <a:latin typeface="+mn-lt"/>
          <a:ea typeface="+mn-ea"/>
        </a:defRPr>
      </a:lvl2pPr>
      <a:lvl3pPr marL="857250" indent="-17145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1800">
          <a:solidFill>
            <a:schemeClr val="tx1"/>
          </a:solidFill>
          <a:latin typeface="+mn-lt"/>
          <a:ea typeface="+mn-ea"/>
        </a:defRPr>
      </a:lvl3pPr>
      <a:lvl4pPr marL="1200150" indent="-17145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1500">
          <a:solidFill>
            <a:schemeClr val="tx1"/>
          </a:solidFill>
          <a:latin typeface="+mn-lt"/>
          <a:ea typeface="+mn-ea"/>
        </a:defRPr>
      </a:lvl4pPr>
      <a:lvl5pPr marL="1543050" indent="-171450" algn="l" rtl="0" eaLnBrk="0" fontAlgn="base" latinLnBrk="1" hangingPunct="0">
        <a:spcBef>
          <a:spcPct val="20000"/>
        </a:spcBef>
        <a:spcAft>
          <a:spcPct val="0"/>
        </a:spcAft>
        <a:buChar char="»"/>
        <a:defRPr kumimoji="1" sz="1500">
          <a:solidFill>
            <a:schemeClr val="tx1"/>
          </a:solidFill>
          <a:latin typeface="+mn-lt"/>
          <a:ea typeface="+mn-ea"/>
        </a:defRPr>
      </a:lvl5pPr>
      <a:lvl6pPr marL="1885950" indent="-171450" algn="l" rtl="0" fontAlgn="base" latinLnBrk="1">
        <a:spcBef>
          <a:spcPct val="20000"/>
        </a:spcBef>
        <a:spcAft>
          <a:spcPct val="0"/>
        </a:spcAft>
        <a:buChar char="»"/>
        <a:defRPr kumimoji="1" sz="1500">
          <a:solidFill>
            <a:schemeClr val="tx1"/>
          </a:solidFill>
          <a:latin typeface="+mn-lt"/>
          <a:ea typeface="+mn-ea"/>
        </a:defRPr>
      </a:lvl6pPr>
      <a:lvl7pPr marL="2228850" indent="-171450" algn="l" rtl="0" fontAlgn="base" latinLnBrk="1">
        <a:spcBef>
          <a:spcPct val="20000"/>
        </a:spcBef>
        <a:spcAft>
          <a:spcPct val="0"/>
        </a:spcAft>
        <a:buChar char="»"/>
        <a:defRPr kumimoji="1" sz="1500">
          <a:solidFill>
            <a:schemeClr val="tx1"/>
          </a:solidFill>
          <a:latin typeface="+mn-lt"/>
          <a:ea typeface="+mn-ea"/>
        </a:defRPr>
      </a:lvl7pPr>
      <a:lvl8pPr marL="2571750" indent="-171450" algn="l" rtl="0" fontAlgn="base" latinLnBrk="1">
        <a:spcBef>
          <a:spcPct val="20000"/>
        </a:spcBef>
        <a:spcAft>
          <a:spcPct val="0"/>
        </a:spcAft>
        <a:buChar char="»"/>
        <a:defRPr kumimoji="1" sz="1500">
          <a:solidFill>
            <a:schemeClr val="tx1"/>
          </a:solidFill>
          <a:latin typeface="+mn-lt"/>
          <a:ea typeface="+mn-ea"/>
        </a:defRPr>
      </a:lvl8pPr>
      <a:lvl9pPr marL="2914650" indent="-171450" algn="l" rtl="0" fontAlgn="base" latinLnBrk="1">
        <a:spcBef>
          <a:spcPct val="20000"/>
        </a:spcBef>
        <a:spcAft>
          <a:spcPct val="0"/>
        </a:spcAft>
        <a:buChar char="»"/>
        <a:defRPr kumimoji="1" sz="15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609600"/>
            <a:ext cx="103632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제목 스타일 편집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1981200"/>
            <a:ext cx="103632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248400"/>
            <a:ext cx="254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ko-KR" sz="1050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8400"/>
            <a:ext cx="3860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ko-KR" sz="105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8400"/>
            <a:ext cx="254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9C88029A-0B2D-4ABD-87AE-C752949F2F28}" type="slidenum">
              <a:rPr kumimoji="1" lang="en-US" altLang="ko-KR" sz="105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kumimoji="1" lang="en-US" altLang="ko-KR" sz="105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869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17" r:id="rId1"/>
    <p:sldLayoutId id="2147484118" r:id="rId2"/>
    <p:sldLayoutId id="2147484119" r:id="rId3"/>
    <p:sldLayoutId id="2147484120" r:id="rId4"/>
    <p:sldLayoutId id="2147484121" r:id="rId5"/>
    <p:sldLayoutId id="2147484122" r:id="rId6"/>
    <p:sldLayoutId id="2147484123" r:id="rId7"/>
    <p:sldLayoutId id="2147484124" r:id="rId8"/>
    <p:sldLayoutId id="2147484125" r:id="rId9"/>
    <p:sldLayoutId id="2147484126" r:id="rId10"/>
    <p:sldLayoutId id="2147484127" r:id="rId11"/>
  </p:sldLayoutIdLst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5pPr>
      <a:lvl6pPr marL="342900" algn="ctr" rtl="0" fontAlgn="base" latinLnBrk="1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6pPr>
      <a:lvl7pPr marL="685800" algn="ctr" rtl="0" fontAlgn="base" latinLnBrk="1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7pPr>
      <a:lvl8pPr marL="1028700" algn="ctr" rtl="0" fontAlgn="base" latinLnBrk="1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8pPr>
      <a:lvl9pPr marL="1371600" algn="ctr" rtl="0" fontAlgn="base" latinLnBrk="1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9pPr>
    </p:titleStyle>
    <p:bodyStyle>
      <a:lvl1pPr marL="257175" indent="-257175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100">
          <a:solidFill>
            <a:schemeClr val="tx1"/>
          </a:solidFill>
          <a:latin typeface="+mn-lt"/>
          <a:ea typeface="+mn-ea"/>
        </a:defRPr>
      </a:lvl2pPr>
      <a:lvl3pPr marL="857250" indent="-17145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1800">
          <a:solidFill>
            <a:schemeClr val="tx1"/>
          </a:solidFill>
          <a:latin typeface="+mn-lt"/>
          <a:ea typeface="+mn-ea"/>
        </a:defRPr>
      </a:lvl3pPr>
      <a:lvl4pPr marL="1200150" indent="-17145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1500">
          <a:solidFill>
            <a:schemeClr val="tx1"/>
          </a:solidFill>
          <a:latin typeface="+mn-lt"/>
          <a:ea typeface="+mn-ea"/>
        </a:defRPr>
      </a:lvl4pPr>
      <a:lvl5pPr marL="1543050" indent="-171450" algn="l" rtl="0" eaLnBrk="0" fontAlgn="base" latinLnBrk="1" hangingPunct="0">
        <a:spcBef>
          <a:spcPct val="20000"/>
        </a:spcBef>
        <a:spcAft>
          <a:spcPct val="0"/>
        </a:spcAft>
        <a:buChar char="»"/>
        <a:defRPr kumimoji="1" sz="1500">
          <a:solidFill>
            <a:schemeClr val="tx1"/>
          </a:solidFill>
          <a:latin typeface="+mn-lt"/>
          <a:ea typeface="+mn-ea"/>
        </a:defRPr>
      </a:lvl5pPr>
      <a:lvl6pPr marL="1885950" indent="-171450" algn="l" rtl="0" fontAlgn="base" latinLnBrk="1">
        <a:spcBef>
          <a:spcPct val="20000"/>
        </a:spcBef>
        <a:spcAft>
          <a:spcPct val="0"/>
        </a:spcAft>
        <a:buChar char="»"/>
        <a:defRPr kumimoji="1" sz="1500">
          <a:solidFill>
            <a:schemeClr val="tx1"/>
          </a:solidFill>
          <a:latin typeface="+mn-lt"/>
          <a:ea typeface="+mn-ea"/>
        </a:defRPr>
      </a:lvl6pPr>
      <a:lvl7pPr marL="2228850" indent="-171450" algn="l" rtl="0" fontAlgn="base" latinLnBrk="1">
        <a:spcBef>
          <a:spcPct val="20000"/>
        </a:spcBef>
        <a:spcAft>
          <a:spcPct val="0"/>
        </a:spcAft>
        <a:buChar char="»"/>
        <a:defRPr kumimoji="1" sz="1500">
          <a:solidFill>
            <a:schemeClr val="tx1"/>
          </a:solidFill>
          <a:latin typeface="+mn-lt"/>
          <a:ea typeface="+mn-ea"/>
        </a:defRPr>
      </a:lvl7pPr>
      <a:lvl8pPr marL="2571750" indent="-171450" algn="l" rtl="0" fontAlgn="base" latinLnBrk="1">
        <a:spcBef>
          <a:spcPct val="20000"/>
        </a:spcBef>
        <a:spcAft>
          <a:spcPct val="0"/>
        </a:spcAft>
        <a:buChar char="»"/>
        <a:defRPr kumimoji="1" sz="1500">
          <a:solidFill>
            <a:schemeClr val="tx1"/>
          </a:solidFill>
          <a:latin typeface="+mn-lt"/>
          <a:ea typeface="+mn-ea"/>
        </a:defRPr>
      </a:lvl8pPr>
      <a:lvl9pPr marL="2914650" indent="-171450" algn="l" rtl="0" fontAlgn="base" latinLnBrk="1">
        <a:spcBef>
          <a:spcPct val="20000"/>
        </a:spcBef>
        <a:spcAft>
          <a:spcPct val="0"/>
        </a:spcAft>
        <a:buChar char="»"/>
        <a:defRPr kumimoji="1" sz="15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609600"/>
            <a:ext cx="103632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제목 스타일 편집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1981200"/>
            <a:ext cx="103632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248400"/>
            <a:ext cx="254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ko-KR" sz="1050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8400"/>
            <a:ext cx="3860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ko-KR" sz="105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8400"/>
            <a:ext cx="254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9C88029A-0B2D-4ABD-87AE-C752949F2F28}" type="slidenum">
              <a:rPr kumimoji="1" lang="en-US" altLang="ko-KR" sz="105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kumimoji="1" lang="en-US" altLang="ko-KR" sz="105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06669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29" r:id="rId1"/>
    <p:sldLayoutId id="2147484130" r:id="rId2"/>
    <p:sldLayoutId id="2147484131" r:id="rId3"/>
    <p:sldLayoutId id="2147484132" r:id="rId4"/>
    <p:sldLayoutId id="2147484133" r:id="rId5"/>
    <p:sldLayoutId id="2147484134" r:id="rId6"/>
    <p:sldLayoutId id="2147484135" r:id="rId7"/>
    <p:sldLayoutId id="2147484136" r:id="rId8"/>
    <p:sldLayoutId id="2147484137" r:id="rId9"/>
    <p:sldLayoutId id="2147484138" r:id="rId10"/>
    <p:sldLayoutId id="2147484139" r:id="rId11"/>
  </p:sldLayoutIdLst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5pPr>
      <a:lvl6pPr marL="342900" algn="ctr" rtl="0" fontAlgn="base" latinLnBrk="1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6pPr>
      <a:lvl7pPr marL="685800" algn="ctr" rtl="0" fontAlgn="base" latinLnBrk="1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7pPr>
      <a:lvl8pPr marL="1028700" algn="ctr" rtl="0" fontAlgn="base" latinLnBrk="1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8pPr>
      <a:lvl9pPr marL="1371600" algn="ctr" rtl="0" fontAlgn="base" latinLnBrk="1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9pPr>
    </p:titleStyle>
    <p:bodyStyle>
      <a:lvl1pPr marL="257175" indent="-257175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100">
          <a:solidFill>
            <a:schemeClr val="tx1"/>
          </a:solidFill>
          <a:latin typeface="+mn-lt"/>
          <a:ea typeface="+mn-ea"/>
        </a:defRPr>
      </a:lvl2pPr>
      <a:lvl3pPr marL="857250" indent="-17145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1800">
          <a:solidFill>
            <a:schemeClr val="tx1"/>
          </a:solidFill>
          <a:latin typeface="+mn-lt"/>
          <a:ea typeface="+mn-ea"/>
        </a:defRPr>
      </a:lvl3pPr>
      <a:lvl4pPr marL="1200150" indent="-17145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1500">
          <a:solidFill>
            <a:schemeClr val="tx1"/>
          </a:solidFill>
          <a:latin typeface="+mn-lt"/>
          <a:ea typeface="+mn-ea"/>
        </a:defRPr>
      </a:lvl4pPr>
      <a:lvl5pPr marL="1543050" indent="-171450" algn="l" rtl="0" eaLnBrk="0" fontAlgn="base" latinLnBrk="1" hangingPunct="0">
        <a:spcBef>
          <a:spcPct val="20000"/>
        </a:spcBef>
        <a:spcAft>
          <a:spcPct val="0"/>
        </a:spcAft>
        <a:buChar char="»"/>
        <a:defRPr kumimoji="1" sz="1500">
          <a:solidFill>
            <a:schemeClr val="tx1"/>
          </a:solidFill>
          <a:latin typeface="+mn-lt"/>
          <a:ea typeface="+mn-ea"/>
        </a:defRPr>
      </a:lvl5pPr>
      <a:lvl6pPr marL="1885950" indent="-171450" algn="l" rtl="0" fontAlgn="base" latinLnBrk="1">
        <a:spcBef>
          <a:spcPct val="20000"/>
        </a:spcBef>
        <a:spcAft>
          <a:spcPct val="0"/>
        </a:spcAft>
        <a:buChar char="»"/>
        <a:defRPr kumimoji="1" sz="1500">
          <a:solidFill>
            <a:schemeClr val="tx1"/>
          </a:solidFill>
          <a:latin typeface="+mn-lt"/>
          <a:ea typeface="+mn-ea"/>
        </a:defRPr>
      </a:lvl6pPr>
      <a:lvl7pPr marL="2228850" indent="-171450" algn="l" rtl="0" fontAlgn="base" latinLnBrk="1">
        <a:spcBef>
          <a:spcPct val="20000"/>
        </a:spcBef>
        <a:spcAft>
          <a:spcPct val="0"/>
        </a:spcAft>
        <a:buChar char="»"/>
        <a:defRPr kumimoji="1" sz="1500">
          <a:solidFill>
            <a:schemeClr val="tx1"/>
          </a:solidFill>
          <a:latin typeface="+mn-lt"/>
          <a:ea typeface="+mn-ea"/>
        </a:defRPr>
      </a:lvl7pPr>
      <a:lvl8pPr marL="2571750" indent="-171450" algn="l" rtl="0" fontAlgn="base" latinLnBrk="1">
        <a:spcBef>
          <a:spcPct val="20000"/>
        </a:spcBef>
        <a:spcAft>
          <a:spcPct val="0"/>
        </a:spcAft>
        <a:buChar char="»"/>
        <a:defRPr kumimoji="1" sz="1500">
          <a:solidFill>
            <a:schemeClr val="tx1"/>
          </a:solidFill>
          <a:latin typeface="+mn-lt"/>
          <a:ea typeface="+mn-ea"/>
        </a:defRPr>
      </a:lvl8pPr>
      <a:lvl9pPr marL="2914650" indent="-171450" algn="l" rtl="0" fontAlgn="base" latinLnBrk="1">
        <a:spcBef>
          <a:spcPct val="20000"/>
        </a:spcBef>
        <a:spcAft>
          <a:spcPct val="0"/>
        </a:spcAft>
        <a:buChar char="»"/>
        <a:defRPr kumimoji="1" sz="15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609600"/>
            <a:ext cx="103632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제목 스타일 편집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1981200"/>
            <a:ext cx="103632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248400"/>
            <a:ext cx="254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ko-KR" sz="1050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8400"/>
            <a:ext cx="3860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ko-KR" sz="105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8400"/>
            <a:ext cx="254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9C88029A-0B2D-4ABD-87AE-C752949F2F28}" type="slidenum">
              <a:rPr kumimoji="1" lang="en-US" altLang="ko-KR" sz="105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kumimoji="1" lang="en-US" altLang="ko-KR" sz="105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18226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41" r:id="rId1"/>
    <p:sldLayoutId id="2147484142" r:id="rId2"/>
    <p:sldLayoutId id="2147484143" r:id="rId3"/>
    <p:sldLayoutId id="2147484144" r:id="rId4"/>
    <p:sldLayoutId id="2147484145" r:id="rId5"/>
    <p:sldLayoutId id="2147484146" r:id="rId6"/>
    <p:sldLayoutId id="2147484147" r:id="rId7"/>
    <p:sldLayoutId id="2147484148" r:id="rId8"/>
    <p:sldLayoutId id="2147484149" r:id="rId9"/>
    <p:sldLayoutId id="2147484150" r:id="rId10"/>
    <p:sldLayoutId id="2147484151" r:id="rId11"/>
  </p:sldLayoutIdLst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5pPr>
      <a:lvl6pPr marL="342900" algn="ctr" rtl="0" fontAlgn="base" latinLnBrk="1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6pPr>
      <a:lvl7pPr marL="685800" algn="ctr" rtl="0" fontAlgn="base" latinLnBrk="1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7pPr>
      <a:lvl8pPr marL="1028700" algn="ctr" rtl="0" fontAlgn="base" latinLnBrk="1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8pPr>
      <a:lvl9pPr marL="1371600" algn="ctr" rtl="0" fontAlgn="base" latinLnBrk="1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9pPr>
    </p:titleStyle>
    <p:bodyStyle>
      <a:lvl1pPr marL="257175" indent="-257175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100">
          <a:solidFill>
            <a:schemeClr val="tx1"/>
          </a:solidFill>
          <a:latin typeface="+mn-lt"/>
          <a:ea typeface="+mn-ea"/>
        </a:defRPr>
      </a:lvl2pPr>
      <a:lvl3pPr marL="857250" indent="-17145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1800">
          <a:solidFill>
            <a:schemeClr val="tx1"/>
          </a:solidFill>
          <a:latin typeface="+mn-lt"/>
          <a:ea typeface="+mn-ea"/>
        </a:defRPr>
      </a:lvl3pPr>
      <a:lvl4pPr marL="1200150" indent="-17145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1500">
          <a:solidFill>
            <a:schemeClr val="tx1"/>
          </a:solidFill>
          <a:latin typeface="+mn-lt"/>
          <a:ea typeface="+mn-ea"/>
        </a:defRPr>
      </a:lvl4pPr>
      <a:lvl5pPr marL="1543050" indent="-171450" algn="l" rtl="0" eaLnBrk="0" fontAlgn="base" latinLnBrk="1" hangingPunct="0">
        <a:spcBef>
          <a:spcPct val="20000"/>
        </a:spcBef>
        <a:spcAft>
          <a:spcPct val="0"/>
        </a:spcAft>
        <a:buChar char="»"/>
        <a:defRPr kumimoji="1" sz="1500">
          <a:solidFill>
            <a:schemeClr val="tx1"/>
          </a:solidFill>
          <a:latin typeface="+mn-lt"/>
          <a:ea typeface="+mn-ea"/>
        </a:defRPr>
      </a:lvl5pPr>
      <a:lvl6pPr marL="1885950" indent="-171450" algn="l" rtl="0" fontAlgn="base" latinLnBrk="1">
        <a:spcBef>
          <a:spcPct val="20000"/>
        </a:spcBef>
        <a:spcAft>
          <a:spcPct val="0"/>
        </a:spcAft>
        <a:buChar char="»"/>
        <a:defRPr kumimoji="1" sz="1500">
          <a:solidFill>
            <a:schemeClr val="tx1"/>
          </a:solidFill>
          <a:latin typeface="+mn-lt"/>
          <a:ea typeface="+mn-ea"/>
        </a:defRPr>
      </a:lvl6pPr>
      <a:lvl7pPr marL="2228850" indent="-171450" algn="l" rtl="0" fontAlgn="base" latinLnBrk="1">
        <a:spcBef>
          <a:spcPct val="20000"/>
        </a:spcBef>
        <a:spcAft>
          <a:spcPct val="0"/>
        </a:spcAft>
        <a:buChar char="»"/>
        <a:defRPr kumimoji="1" sz="1500">
          <a:solidFill>
            <a:schemeClr val="tx1"/>
          </a:solidFill>
          <a:latin typeface="+mn-lt"/>
          <a:ea typeface="+mn-ea"/>
        </a:defRPr>
      </a:lvl7pPr>
      <a:lvl8pPr marL="2571750" indent="-171450" algn="l" rtl="0" fontAlgn="base" latinLnBrk="1">
        <a:spcBef>
          <a:spcPct val="20000"/>
        </a:spcBef>
        <a:spcAft>
          <a:spcPct val="0"/>
        </a:spcAft>
        <a:buChar char="»"/>
        <a:defRPr kumimoji="1" sz="1500">
          <a:solidFill>
            <a:schemeClr val="tx1"/>
          </a:solidFill>
          <a:latin typeface="+mn-lt"/>
          <a:ea typeface="+mn-ea"/>
        </a:defRPr>
      </a:lvl8pPr>
      <a:lvl9pPr marL="2914650" indent="-171450" algn="l" rtl="0" fontAlgn="base" latinLnBrk="1">
        <a:spcBef>
          <a:spcPct val="20000"/>
        </a:spcBef>
        <a:spcAft>
          <a:spcPct val="0"/>
        </a:spcAft>
        <a:buChar char="»"/>
        <a:defRPr kumimoji="1" sz="15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609600"/>
            <a:ext cx="103632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제목 스타일 편집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1981200"/>
            <a:ext cx="103632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248400"/>
            <a:ext cx="254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ko-KR" sz="1050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8400"/>
            <a:ext cx="3860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ko-KR" sz="105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8400"/>
            <a:ext cx="254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9C88029A-0B2D-4ABD-87AE-C752949F2F28}" type="slidenum">
              <a:rPr kumimoji="1" lang="en-US" altLang="ko-KR" sz="105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kumimoji="1" lang="en-US" altLang="ko-KR" sz="105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5140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53" r:id="rId1"/>
    <p:sldLayoutId id="2147484154" r:id="rId2"/>
    <p:sldLayoutId id="2147484155" r:id="rId3"/>
    <p:sldLayoutId id="2147484156" r:id="rId4"/>
    <p:sldLayoutId id="2147484157" r:id="rId5"/>
    <p:sldLayoutId id="2147484158" r:id="rId6"/>
    <p:sldLayoutId id="2147484159" r:id="rId7"/>
    <p:sldLayoutId id="2147484160" r:id="rId8"/>
    <p:sldLayoutId id="2147484161" r:id="rId9"/>
    <p:sldLayoutId id="2147484162" r:id="rId10"/>
    <p:sldLayoutId id="2147484163" r:id="rId11"/>
  </p:sldLayoutIdLst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5pPr>
      <a:lvl6pPr marL="342900" algn="ctr" rtl="0" fontAlgn="base" latinLnBrk="1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6pPr>
      <a:lvl7pPr marL="685800" algn="ctr" rtl="0" fontAlgn="base" latinLnBrk="1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7pPr>
      <a:lvl8pPr marL="1028700" algn="ctr" rtl="0" fontAlgn="base" latinLnBrk="1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8pPr>
      <a:lvl9pPr marL="1371600" algn="ctr" rtl="0" fontAlgn="base" latinLnBrk="1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9pPr>
    </p:titleStyle>
    <p:bodyStyle>
      <a:lvl1pPr marL="257175" indent="-257175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100">
          <a:solidFill>
            <a:schemeClr val="tx1"/>
          </a:solidFill>
          <a:latin typeface="+mn-lt"/>
          <a:ea typeface="+mn-ea"/>
        </a:defRPr>
      </a:lvl2pPr>
      <a:lvl3pPr marL="857250" indent="-17145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1800">
          <a:solidFill>
            <a:schemeClr val="tx1"/>
          </a:solidFill>
          <a:latin typeface="+mn-lt"/>
          <a:ea typeface="+mn-ea"/>
        </a:defRPr>
      </a:lvl3pPr>
      <a:lvl4pPr marL="1200150" indent="-17145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1500">
          <a:solidFill>
            <a:schemeClr val="tx1"/>
          </a:solidFill>
          <a:latin typeface="+mn-lt"/>
          <a:ea typeface="+mn-ea"/>
        </a:defRPr>
      </a:lvl4pPr>
      <a:lvl5pPr marL="1543050" indent="-171450" algn="l" rtl="0" eaLnBrk="0" fontAlgn="base" latinLnBrk="1" hangingPunct="0">
        <a:spcBef>
          <a:spcPct val="20000"/>
        </a:spcBef>
        <a:spcAft>
          <a:spcPct val="0"/>
        </a:spcAft>
        <a:buChar char="»"/>
        <a:defRPr kumimoji="1" sz="1500">
          <a:solidFill>
            <a:schemeClr val="tx1"/>
          </a:solidFill>
          <a:latin typeface="+mn-lt"/>
          <a:ea typeface="+mn-ea"/>
        </a:defRPr>
      </a:lvl5pPr>
      <a:lvl6pPr marL="1885950" indent="-171450" algn="l" rtl="0" fontAlgn="base" latinLnBrk="1">
        <a:spcBef>
          <a:spcPct val="20000"/>
        </a:spcBef>
        <a:spcAft>
          <a:spcPct val="0"/>
        </a:spcAft>
        <a:buChar char="»"/>
        <a:defRPr kumimoji="1" sz="1500">
          <a:solidFill>
            <a:schemeClr val="tx1"/>
          </a:solidFill>
          <a:latin typeface="+mn-lt"/>
          <a:ea typeface="+mn-ea"/>
        </a:defRPr>
      </a:lvl6pPr>
      <a:lvl7pPr marL="2228850" indent="-171450" algn="l" rtl="0" fontAlgn="base" latinLnBrk="1">
        <a:spcBef>
          <a:spcPct val="20000"/>
        </a:spcBef>
        <a:spcAft>
          <a:spcPct val="0"/>
        </a:spcAft>
        <a:buChar char="»"/>
        <a:defRPr kumimoji="1" sz="1500">
          <a:solidFill>
            <a:schemeClr val="tx1"/>
          </a:solidFill>
          <a:latin typeface="+mn-lt"/>
          <a:ea typeface="+mn-ea"/>
        </a:defRPr>
      </a:lvl7pPr>
      <a:lvl8pPr marL="2571750" indent="-171450" algn="l" rtl="0" fontAlgn="base" latinLnBrk="1">
        <a:spcBef>
          <a:spcPct val="20000"/>
        </a:spcBef>
        <a:spcAft>
          <a:spcPct val="0"/>
        </a:spcAft>
        <a:buChar char="»"/>
        <a:defRPr kumimoji="1" sz="1500">
          <a:solidFill>
            <a:schemeClr val="tx1"/>
          </a:solidFill>
          <a:latin typeface="+mn-lt"/>
          <a:ea typeface="+mn-ea"/>
        </a:defRPr>
      </a:lvl8pPr>
      <a:lvl9pPr marL="2914650" indent="-171450" algn="l" rtl="0" fontAlgn="base" latinLnBrk="1">
        <a:spcBef>
          <a:spcPct val="20000"/>
        </a:spcBef>
        <a:spcAft>
          <a:spcPct val="0"/>
        </a:spcAft>
        <a:buChar char="»"/>
        <a:defRPr kumimoji="1" sz="15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609600"/>
            <a:ext cx="103632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제목 스타일 편집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1981200"/>
            <a:ext cx="103632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248400"/>
            <a:ext cx="254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ko-KR" sz="1050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8400"/>
            <a:ext cx="3860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ko-KR" sz="105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8400"/>
            <a:ext cx="254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9C88029A-0B2D-4ABD-87AE-C752949F2F28}" type="slidenum">
              <a:rPr kumimoji="1" lang="en-US" altLang="ko-KR" sz="105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kumimoji="1" lang="en-US" altLang="ko-KR" sz="105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27448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65" r:id="rId1"/>
    <p:sldLayoutId id="2147484166" r:id="rId2"/>
    <p:sldLayoutId id="2147484167" r:id="rId3"/>
    <p:sldLayoutId id="2147484168" r:id="rId4"/>
    <p:sldLayoutId id="2147484169" r:id="rId5"/>
    <p:sldLayoutId id="2147484170" r:id="rId6"/>
    <p:sldLayoutId id="2147484171" r:id="rId7"/>
    <p:sldLayoutId id="2147484172" r:id="rId8"/>
    <p:sldLayoutId id="2147484173" r:id="rId9"/>
    <p:sldLayoutId id="2147484174" r:id="rId10"/>
    <p:sldLayoutId id="2147484175" r:id="rId11"/>
  </p:sldLayoutIdLst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5pPr>
      <a:lvl6pPr marL="342900" algn="ctr" rtl="0" fontAlgn="base" latinLnBrk="1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6pPr>
      <a:lvl7pPr marL="685800" algn="ctr" rtl="0" fontAlgn="base" latinLnBrk="1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7pPr>
      <a:lvl8pPr marL="1028700" algn="ctr" rtl="0" fontAlgn="base" latinLnBrk="1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8pPr>
      <a:lvl9pPr marL="1371600" algn="ctr" rtl="0" fontAlgn="base" latinLnBrk="1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9pPr>
    </p:titleStyle>
    <p:bodyStyle>
      <a:lvl1pPr marL="257175" indent="-257175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100">
          <a:solidFill>
            <a:schemeClr val="tx1"/>
          </a:solidFill>
          <a:latin typeface="+mn-lt"/>
          <a:ea typeface="+mn-ea"/>
        </a:defRPr>
      </a:lvl2pPr>
      <a:lvl3pPr marL="857250" indent="-17145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1800">
          <a:solidFill>
            <a:schemeClr val="tx1"/>
          </a:solidFill>
          <a:latin typeface="+mn-lt"/>
          <a:ea typeface="+mn-ea"/>
        </a:defRPr>
      </a:lvl3pPr>
      <a:lvl4pPr marL="1200150" indent="-17145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1500">
          <a:solidFill>
            <a:schemeClr val="tx1"/>
          </a:solidFill>
          <a:latin typeface="+mn-lt"/>
          <a:ea typeface="+mn-ea"/>
        </a:defRPr>
      </a:lvl4pPr>
      <a:lvl5pPr marL="1543050" indent="-171450" algn="l" rtl="0" eaLnBrk="0" fontAlgn="base" latinLnBrk="1" hangingPunct="0">
        <a:spcBef>
          <a:spcPct val="20000"/>
        </a:spcBef>
        <a:spcAft>
          <a:spcPct val="0"/>
        </a:spcAft>
        <a:buChar char="»"/>
        <a:defRPr kumimoji="1" sz="1500">
          <a:solidFill>
            <a:schemeClr val="tx1"/>
          </a:solidFill>
          <a:latin typeface="+mn-lt"/>
          <a:ea typeface="+mn-ea"/>
        </a:defRPr>
      </a:lvl5pPr>
      <a:lvl6pPr marL="1885950" indent="-171450" algn="l" rtl="0" fontAlgn="base" latinLnBrk="1">
        <a:spcBef>
          <a:spcPct val="20000"/>
        </a:spcBef>
        <a:spcAft>
          <a:spcPct val="0"/>
        </a:spcAft>
        <a:buChar char="»"/>
        <a:defRPr kumimoji="1" sz="1500">
          <a:solidFill>
            <a:schemeClr val="tx1"/>
          </a:solidFill>
          <a:latin typeface="+mn-lt"/>
          <a:ea typeface="+mn-ea"/>
        </a:defRPr>
      </a:lvl6pPr>
      <a:lvl7pPr marL="2228850" indent="-171450" algn="l" rtl="0" fontAlgn="base" latinLnBrk="1">
        <a:spcBef>
          <a:spcPct val="20000"/>
        </a:spcBef>
        <a:spcAft>
          <a:spcPct val="0"/>
        </a:spcAft>
        <a:buChar char="»"/>
        <a:defRPr kumimoji="1" sz="1500">
          <a:solidFill>
            <a:schemeClr val="tx1"/>
          </a:solidFill>
          <a:latin typeface="+mn-lt"/>
          <a:ea typeface="+mn-ea"/>
        </a:defRPr>
      </a:lvl7pPr>
      <a:lvl8pPr marL="2571750" indent="-171450" algn="l" rtl="0" fontAlgn="base" latinLnBrk="1">
        <a:spcBef>
          <a:spcPct val="20000"/>
        </a:spcBef>
        <a:spcAft>
          <a:spcPct val="0"/>
        </a:spcAft>
        <a:buChar char="»"/>
        <a:defRPr kumimoji="1" sz="1500">
          <a:solidFill>
            <a:schemeClr val="tx1"/>
          </a:solidFill>
          <a:latin typeface="+mn-lt"/>
          <a:ea typeface="+mn-ea"/>
        </a:defRPr>
      </a:lvl8pPr>
      <a:lvl9pPr marL="2914650" indent="-171450" algn="l" rtl="0" fontAlgn="base" latinLnBrk="1">
        <a:spcBef>
          <a:spcPct val="20000"/>
        </a:spcBef>
        <a:spcAft>
          <a:spcPct val="0"/>
        </a:spcAft>
        <a:buChar char="»"/>
        <a:defRPr kumimoji="1" sz="15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609600"/>
            <a:ext cx="103632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제목 스타일 편집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1981200"/>
            <a:ext cx="103632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248400"/>
            <a:ext cx="254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ko-KR" sz="1050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8400"/>
            <a:ext cx="3860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ko-KR" sz="105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8400"/>
            <a:ext cx="254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9C88029A-0B2D-4ABD-87AE-C752949F2F28}" type="slidenum">
              <a:rPr kumimoji="1" lang="en-US" altLang="ko-KR" sz="105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kumimoji="1" lang="en-US" altLang="ko-KR" sz="105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24111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77" r:id="rId1"/>
    <p:sldLayoutId id="2147484178" r:id="rId2"/>
    <p:sldLayoutId id="2147484179" r:id="rId3"/>
    <p:sldLayoutId id="2147484180" r:id="rId4"/>
    <p:sldLayoutId id="2147484181" r:id="rId5"/>
    <p:sldLayoutId id="2147484182" r:id="rId6"/>
    <p:sldLayoutId id="2147484183" r:id="rId7"/>
    <p:sldLayoutId id="2147484184" r:id="rId8"/>
    <p:sldLayoutId id="2147484185" r:id="rId9"/>
    <p:sldLayoutId id="2147484186" r:id="rId10"/>
    <p:sldLayoutId id="2147484187" r:id="rId11"/>
  </p:sldLayoutIdLst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5pPr>
      <a:lvl6pPr marL="342900" algn="ctr" rtl="0" fontAlgn="base" latinLnBrk="1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6pPr>
      <a:lvl7pPr marL="685800" algn="ctr" rtl="0" fontAlgn="base" latinLnBrk="1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7pPr>
      <a:lvl8pPr marL="1028700" algn="ctr" rtl="0" fontAlgn="base" latinLnBrk="1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8pPr>
      <a:lvl9pPr marL="1371600" algn="ctr" rtl="0" fontAlgn="base" latinLnBrk="1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9pPr>
    </p:titleStyle>
    <p:bodyStyle>
      <a:lvl1pPr marL="257175" indent="-257175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100">
          <a:solidFill>
            <a:schemeClr val="tx1"/>
          </a:solidFill>
          <a:latin typeface="+mn-lt"/>
          <a:ea typeface="+mn-ea"/>
        </a:defRPr>
      </a:lvl2pPr>
      <a:lvl3pPr marL="857250" indent="-17145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1800">
          <a:solidFill>
            <a:schemeClr val="tx1"/>
          </a:solidFill>
          <a:latin typeface="+mn-lt"/>
          <a:ea typeface="+mn-ea"/>
        </a:defRPr>
      </a:lvl3pPr>
      <a:lvl4pPr marL="1200150" indent="-17145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1500">
          <a:solidFill>
            <a:schemeClr val="tx1"/>
          </a:solidFill>
          <a:latin typeface="+mn-lt"/>
          <a:ea typeface="+mn-ea"/>
        </a:defRPr>
      </a:lvl4pPr>
      <a:lvl5pPr marL="1543050" indent="-171450" algn="l" rtl="0" eaLnBrk="0" fontAlgn="base" latinLnBrk="1" hangingPunct="0">
        <a:spcBef>
          <a:spcPct val="20000"/>
        </a:spcBef>
        <a:spcAft>
          <a:spcPct val="0"/>
        </a:spcAft>
        <a:buChar char="»"/>
        <a:defRPr kumimoji="1" sz="1500">
          <a:solidFill>
            <a:schemeClr val="tx1"/>
          </a:solidFill>
          <a:latin typeface="+mn-lt"/>
          <a:ea typeface="+mn-ea"/>
        </a:defRPr>
      </a:lvl5pPr>
      <a:lvl6pPr marL="1885950" indent="-171450" algn="l" rtl="0" fontAlgn="base" latinLnBrk="1">
        <a:spcBef>
          <a:spcPct val="20000"/>
        </a:spcBef>
        <a:spcAft>
          <a:spcPct val="0"/>
        </a:spcAft>
        <a:buChar char="»"/>
        <a:defRPr kumimoji="1" sz="1500">
          <a:solidFill>
            <a:schemeClr val="tx1"/>
          </a:solidFill>
          <a:latin typeface="+mn-lt"/>
          <a:ea typeface="+mn-ea"/>
        </a:defRPr>
      </a:lvl6pPr>
      <a:lvl7pPr marL="2228850" indent="-171450" algn="l" rtl="0" fontAlgn="base" latinLnBrk="1">
        <a:spcBef>
          <a:spcPct val="20000"/>
        </a:spcBef>
        <a:spcAft>
          <a:spcPct val="0"/>
        </a:spcAft>
        <a:buChar char="»"/>
        <a:defRPr kumimoji="1" sz="1500">
          <a:solidFill>
            <a:schemeClr val="tx1"/>
          </a:solidFill>
          <a:latin typeface="+mn-lt"/>
          <a:ea typeface="+mn-ea"/>
        </a:defRPr>
      </a:lvl7pPr>
      <a:lvl8pPr marL="2571750" indent="-171450" algn="l" rtl="0" fontAlgn="base" latinLnBrk="1">
        <a:spcBef>
          <a:spcPct val="20000"/>
        </a:spcBef>
        <a:spcAft>
          <a:spcPct val="0"/>
        </a:spcAft>
        <a:buChar char="»"/>
        <a:defRPr kumimoji="1" sz="1500">
          <a:solidFill>
            <a:schemeClr val="tx1"/>
          </a:solidFill>
          <a:latin typeface="+mn-lt"/>
          <a:ea typeface="+mn-ea"/>
        </a:defRPr>
      </a:lvl8pPr>
      <a:lvl9pPr marL="2914650" indent="-171450" algn="l" rtl="0" fontAlgn="base" latinLnBrk="1">
        <a:spcBef>
          <a:spcPct val="20000"/>
        </a:spcBef>
        <a:spcAft>
          <a:spcPct val="0"/>
        </a:spcAft>
        <a:buChar char="»"/>
        <a:defRPr kumimoji="1" sz="15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609600"/>
            <a:ext cx="103632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제목 스타일 편집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1981200"/>
            <a:ext cx="103632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248400"/>
            <a:ext cx="254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ko-KR" sz="1050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8400"/>
            <a:ext cx="3860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ko-KR" sz="105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8400"/>
            <a:ext cx="254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9C88029A-0B2D-4ABD-87AE-C752949F2F28}" type="slidenum">
              <a:rPr kumimoji="1" lang="en-US" altLang="ko-KR" sz="105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kumimoji="1" lang="en-US" altLang="ko-KR" sz="105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72254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89" r:id="rId1"/>
    <p:sldLayoutId id="2147484190" r:id="rId2"/>
    <p:sldLayoutId id="2147484191" r:id="rId3"/>
    <p:sldLayoutId id="2147484192" r:id="rId4"/>
    <p:sldLayoutId id="2147484193" r:id="rId5"/>
    <p:sldLayoutId id="2147484194" r:id="rId6"/>
    <p:sldLayoutId id="2147484195" r:id="rId7"/>
    <p:sldLayoutId id="2147484196" r:id="rId8"/>
    <p:sldLayoutId id="2147484197" r:id="rId9"/>
    <p:sldLayoutId id="2147484198" r:id="rId10"/>
    <p:sldLayoutId id="2147484199" r:id="rId11"/>
  </p:sldLayoutIdLst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5pPr>
      <a:lvl6pPr marL="342900" algn="ctr" rtl="0" fontAlgn="base" latinLnBrk="1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6pPr>
      <a:lvl7pPr marL="685800" algn="ctr" rtl="0" fontAlgn="base" latinLnBrk="1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7pPr>
      <a:lvl8pPr marL="1028700" algn="ctr" rtl="0" fontAlgn="base" latinLnBrk="1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8pPr>
      <a:lvl9pPr marL="1371600" algn="ctr" rtl="0" fontAlgn="base" latinLnBrk="1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9pPr>
    </p:titleStyle>
    <p:bodyStyle>
      <a:lvl1pPr marL="257175" indent="-257175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100">
          <a:solidFill>
            <a:schemeClr val="tx1"/>
          </a:solidFill>
          <a:latin typeface="+mn-lt"/>
          <a:ea typeface="+mn-ea"/>
        </a:defRPr>
      </a:lvl2pPr>
      <a:lvl3pPr marL="857250" indent="-17145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1800">
          <a:solidFill>
            <a:schemeClr val="tx1"/>
          </a:solidFill>
          <a:latin typeface="+mn-lt"/>
          <a:ea typeface="+mn-ea"/>
        </a:defRPr>
      </a:lvl3pPr>
      <a:lvl4pPr marL="1200150" indent="-17145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1500">
          <a:solidFill>
            <a:schemeClr val="tx1"/>
          </a:solidFill>
          <a:latin typeface="+mn-lt"/>
          <a:ea typeface="+mn-ea"/>
        </a:defRPr>
      </a:lvl4pPr>
      <a:lvl5pPr marL="1543050" indent="-171450" algn="l" rtl="0" eaLnBrk="0" fontAlgn="base" latinLnBrk="1" hangingPunct="0">
        <a:spcBef>
          <a:spcPct val="20000"/>
        </a:spcBef>
        <a:spcAft>
          <a:spcPct val="0"/>
        </a:spcAft>
        <a:buChar char="»"/>
        <a:defRPr kumimoji="1" sz="1500">
          <a:solidFill>
            <a:schemeClr val="tx1"/>
          </a:solidFill>
          <a:latin typeface="+mn-lt"/>
          <a:ea typeface="+mn-ea"/>
        </a:defRPr>
      </a:lvl5pPr>
      <a:lvl6pPr marL="1885950" indent="-171450" algn="l" rtl="0" fontAlgn="base" latinLnBrk="1">
        <a:spcBef>
          <a:spcPct val="20000"/>
        </a:spcBef>
        <a:spcAft>
          <a:spcPct val="0"/>
        </a:spcAft>
        <a:buChar char="»"/>
        <a:defRPr kumimoji="1" sz="1500">
          <a:solidFill>
            <a:schemeClr val="tx1"/>
          </a:solidFill>
          <a:latin typeface="+mn-lt"/>
          <a:ea typeface="+mn-ea"/>
        </a:defRPr>
      </a:lvl6pPr>
      <a:lvl7pPr marL="2228850" indent="-171450" algn="l" rtl="0" fontAlgn="base" latinLnBrk="1">
        <a:spcBef>
          <a:spcPct val="20000"/>
        </a:spcBef>
        <a:spcAft>
          <a:spcPct val="0"/>
        </a:spcAft>
        <a:buChar char="»"/>
        <a:defRPr kumimoji="1" sz="1500">
          <a:solidFill>
            <a:schemeClr val="tx1"/>
          </a:solidFill>
          <a:latin typeface="+mn-lt"/>
          <a:ea typeface="+mn-ea"/>
        </a:defRPr>
      </a:lvl7pPr>
      <a:lvl8pPr marL="2571750" indent="-171450" algn="l" rtl="0" fontAlgn="base" latinLnBrk="1">
        <a:spcBef>
          <a:spcPct val="20000"/>
        </a:spcBef>
        <a:spcAft>
          <a:spcPct val="0"/>
        </a:spcAft>
        <a:buChar char="»"/>
        <a:defRPr kumimoji="1" sz="1500">
          <a:solidFill>
            <a:schemeClr val="tx1"/>
          </a:solidFill>
          <a:latin typeface="+mn-lt"/>
          <a:ea typeface="+mn-ea"/>
        </a:defRPr>
      </a:lvl8pPr>
      <a:lvl9pPr marL="2914650" indent="-171450" algn="l" rtl="0" fontAlgn="base" latinLnBrk="1">
        <a:spcBef>
          <a:spcPct val="20000"/>
        </a:spcBef>
        <a:spcAft>
          <a:spcPct val="0"/>
        </a:spcAft>
        <a:buChar char="»"/>
        <a:defRPr kumimoji="1" sz="15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609600"/>
            <a:ext cx="103632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제목 스타일 편집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1981200"/>
            <a:ext cx="103632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248400"/>
            <a:ext cx="254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ko-KR" sz="1050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8400"/>
            <a:ext cx="3860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ko-KR" sz="105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8400"/>
            <a:ext cx="254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9C88029A-0B2D-4ABD-87AE-C752949F2F28}" type="slidenum">
              <a:rPr kumimoji="1" lang="en-US" altLang="ko-KR" sz="105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kumimoji="1" lang="en-US" altLang="ko-KR" sz="105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62619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01" r:id="rId1"/>
    <p:sldLayoutId id="2147484202" r:id="rId2"/>
    <p:sldLayoutId id="2147484203" r:id="rId3"/>
    <p:sldLayoutId id="2147484204" r:id="rId4"/>
    <p:sldLayoutId id="2147484205" r:id="rId5"/>
    <p:sldLayoutId id="2147484206" r:id="rId6"/>
    <p:sldLayoutId id="2147484207" r:id="rId7"/>
    <p:sldLayoutId id="2147484208" r:id="rId8"/>
    <p:sldLayoutId id="2147484209" r:id="rId9"/>
    <p:sldLayoutId id="2147484210" r:id="rId10"/>
    <p:sldLayoutId id="2147484211" r:id="rId11"/>
  </p:sldLayoutIdLst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5pPr>
      <a:lvl6pPr marL="342900" algn="ctr" rtl="0" fontAlgn="base" latinLnBrk="1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6pPr>
      <a:lvl7pPr marL="685800" algn="ctr" rtl="0" fontAlgn="base" latinLnBrk="1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7pPr>
      <a:lvl8pPr marL="1028700" algn="ctr" rtl="0" fontAlgn="base" latinLnBrk="1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8pPr>
      <a:lvl9pPr marL="1371600" algn="ctr" rtl="0" fontAlgn="base" latinLnBrk="1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9pPr>
    </p:titleStyle>
    <p:bodyStyle>
      <a:lvl1pPr marL="257175" indent="-257175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100">
          <a:solidFill>
            <a:schemeClr val="tx1"/>
          </a:solidFill>
          <a:latin typeface="+mn-lt"/>
          <a:ea typeface="+mn-ea"/>
        </a:defRPr>
      </a:lvl2pPr>
      <a:lvl3pPr marL="857250" indent="-17145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1800">
          <a:solidFill>
            <a:schemeClr val="tx1"/>
          </a:solidFill>
          <a:latin typeface="+mn-lt"/>
          <a:ea typeface="+mn-ea"/>
        </a:defRPr>
      </a:lvl3pPr>
      <a:lvl4pPr marL="1200150" indent="-17145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1500">
          <a:solidFill>
            <a:schemeClr val="tx1"/>
          </a:solidFill>
          <a:latin typeface="+mn-lt"/>
          <a:ea typeface="+mn-ea"/>
        </a:defRPr>
      </a:lvl4pPr>
      <a:lvl5pPr marL="1543050" indent="-171450" algn="l" rtl="0" eaLnBrk="0" fontAlgn="base" latinLnBrk="1" hangingPunct="0">
        <a:spcBef>
          <a:spcPct val="20000"/>
        </a:spcBef>
        <a:spcAft>
          <a:spcPct val="0"/>
        </a:spcAft>
        <a:buChar char="»"/>
        <a:defRPr kumimoji="1" sz="1500">
          <a:solidFill>
            <a:schemeClr val="tx1"/>
          </a:solidFill>
          <a:latin typeface="+mn-lt"/>
          <a:ea typeface="+mn-ea"/>
        </a:defRPr>
      </a:lvl5pPr>
      <a:lvl6pPr marL="1885950" indent="-171450" algn="l" rtl="0" fontAlgn="base" latinLnBrk="1">
        <a:spcBef>
          <a:spcPct val="20000"/>
        </a:spcBef>
        <a:spcAft>
          <a:spcPct val="0"/>
        </a:spcAft>
        <a:buChar char="»"/>
        <a:defRPr kumimoji="1" sz="1500">
          <a:solidFill>
            <a:schemeClr val="tx1"/>
          </a:solidFill>
          <a:latin typeface="+mn-lt"/>
          <a:ea typeface="+mn-ea"/>
        </a:defRPr>
      </a:lvl6pPr>
      <a:lvl7pPr marL="2228850" indent="-171450" algn="l" rtl="0" fontAlgn="base" latinLnBrk="1">
        <a:spcBef>
          <a:spcPct val="20000"/>
        </a:spcBef>
        <a:spcAft>
          <a:spcPct val="0"/>
        </a:spcAft>
        <a:buChar char="»"/>
        <a:defRPr kumimoji="1" sz="1500">
          <a:solidFill>
            <a:schemeClr val="tx1"/>
          </a:solidFill>
          <a:latin typeface="+mn-lt"/>
          <a:ea typeface="+mn-ea"/>
        </a:defRPr>
      </a:lvl7pPr>
      <a:lvl8pPr marL="2571750" indent="-171450" algn="l" rtl="0" fontAlgn="base" latinLnBrk="1">
        <a:spcBef>
          <a:spcPct val="20000"/>
        </a:spcBef>
        <a:spcAft>
          <a:spcPct val="0"/>
        </a:spcAft>
        <a:buChar char="»"/>
        <a:defRPr kumimoji="1" sz="1500">
          <a:solidFill>
            <a:schemeClr val="tx1"/>
          </a:solidFill>
          <a:latin typeface="+mn-lt"/>
          <a:ea typeface="+mn-ea"/>
        </a:defRPr>
      </a:lvl8pPr>
      <a:lvl9pPr marL="2914650" indent="-171450" algn="l" rtl="0" fontAlgn="base" latinLnBrk="1">
        <a:spcBef>
          <a:spcPct val="20000"/>
        </a:spcBef>
        <a:spcAft>
          <a:spcPct val="0"/>
        </a:spcAft>
        <a:buChar char="»"/>
        <a:defRPr kumimoji="1" sz="15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609600"/>
            <a:ext cx="103632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제목 스타일 편집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1981200"/>
            <a:ext cx="103632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248400"/>
            <a:ext cx="254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ko-KR" sz="1050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8400"/>
            <a:ext cx="3860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ko-KR" sz="105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8400"/>
            <a:ext cx="254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9C88029A-0B2D-4ABD-87AE-C752949F2F28}" type="slidenum">
              <a:rPr kumimoji="1" lang="en-US" altLang="ko-KR" sz="105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kumimoji="1" lang="en-US" altLang="ko-KR" sz="105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75558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13" r:id="rId1"/>
    <p:sldLayoutId id="2147484214" r:id="rId2"/>
    <p:sldLayoutId id="2147484215" r:id="rId3"/>
    <p:sldLayoutId id="2147484216" r:id="rId4"/>
    <p:sldLayoutId id="2147484217" r:id="rId5"/>
    <p:sldLayoutId id="2147484218" r:id="rId6"/>
    <p:sldLayoutId id="2147484219" r:id="rId7"/>
    <p:sldLayoutId id="2147484220" r:id="rId8"/>
    <p:sldLayoutId id="2147484221" r:id="rId9"/>
    <p:sldLayoutId id="2147484222" r:id="rId10"/>
    <p:sldLayoutId id="2147484223" r:id="rId11"/>
  </p:sldLayoutIdLst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5pPr>
      <a:lvl6pPr marL="342900" algn="ctr" rtl="0" fontAlgn="base" latinLnBrk="1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6pPr>
      <a:lvl7pPr marL="685800" algn="ctr" rtl="0" fontAlgn="base" latinLnBrk="1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7pPr>
      <a:lvl8pPr marL="1028700" algn="ctr" rtl="0" fontAlgn="base" latinLnBrk="1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8pPr>
      <a:lvl9pPr marL="1371600" algn="ctr" rtl="0" fontAlgn="base" latinLnBrk="1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9pPr>
    </p:titleStyle>
    <p:bodyStyle>
      <a:lvl1pPr marL="257175" indent="-257175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100">
          <a:solidFill>
            <a:schemeClr val="tx1"/>
          </a:solidFill>
          <a:latin typeface="+mn-lt"/>
          <a:ea typeface="+mn-ea"/>
        </a:defRPr>
      </a:lvl2pPr>
      <a:lvl3pPr marL="857250" indent="-17145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1800">
          <a:solidFill>
            <a:schemeClr val="tx1"/>
          </a:solidFill>
          <a:latin typeface="+mn-lt"/>
          <a:ea typeface="+mn-ea"/>
        </a:defRPr>
      </a:lvl3pPr>
      <a:lvl4pPr marL="1200150" indent="-17145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1500">
          <a:solidFill>
            <a:schemeClr val="tx1"/>
          </a:solidFill>
          <a:latin typeface="+mn-lt"/>
          <a:ea typeface="+mn-ea"/>
        </a:defRPr>
      </a:lvl4pPr>
      <a:lvl5pPr marL="1543050" indent="-171450" algn="l" rtl="0" eaLnBrk="0" fontAlgn="base" latinLnBrk="1" hangingPunct="0">
        <a:spcBef>
          <a:spcPct val="20000"/>
        </a:spcBef>
        <a:spcAft>
          <a:spcPct val="0"/>
        </a:spcAft>
        <a:buChar char="»"/>
        <a:defRPr kumimoji="1" sz="1500">
          <a:solidFill>
            <a:schemeClr val="tx1"/>
          </a:solidFill>
          <a:latin typeface="+mn-lt"/>
          <a:ea typeface="+mn-ea"/>
        </a:defRPr>
      </a:lvl5pPr>
      <a:lvl6pPr marL="1885950" indent="-171450" algn="l" rtl="0" fontAlgn="base" latinLnBrk="1">
        <a:spcBef>
          <a:spcPct val="20000"/>
        </a:spcBef>
        <a:spcAft>
          <a:spcPct val="0"/>
        </a:spcAft>
        <a:buChar char="»"/>
        <a:defRPr kumimoji="1" sz="1500">
          <a:solidFill>
            <a:schemeClr val="tx1"/>
          </a:solidFill>
          <a:latin typeface="+mn-lt"/>
          <a:ea typeface="+mn-ea"/>
        </a:defRPr>
      </a:lvl6pPr>
      <a:lvl7pPr marL="2228850" indent="-171450" algn="l" rtl="0" fontAlgn="base" latinLnBrk="1">
        <a:spcBef>
          <a:spcPct val="20000"/>
        </a:spcBef>
        <a:spcAft>
          <a:spcPct val="0"/>
        </a:spcAft>
        <a:buChar char="»"/>
        <a:defRPr kumimoji="1" sz="1500">
          <a:solidFill>
            <a:schemeClr val="tx1"/>
          </a:solidFill>
          <a:latin typeface="+mn-lt"/>
          <a:ea typeface="+mn-ea"/>
        </a:defRPr>
      </a:lvl7pPr>
      <a:lvl8pPr marL="2571750" indent="-171450" algn="l" rtl="0" fontAlgn="base" latinLnBrk="1">
        <a:spcBef>
          <a:spcPct val="20000"/>
        </a:spcBef>
        <a:spcAft>
          <a:spcPct val="0"/>
        </a:spcAft>
        <a:buChar char="»"/>
        <a:defRPr kumimoji="1" sz="1500">
          <a:solidFill>
            <a:schemeClr val="tx1"/>
          </a:solidFill>
          <a:latin typeface="+mn-lt"/>
          <a:ea typeface="+mn-ea"/>
        </a:defRPr>
      </a:lvl8pPr>
      <a:lvl9pPr marL="2914650" indent="-171450" algn="l" rtl="0" fontAlgn="base" latinLnBrk="1">
        <a:spcBef>
          <a:spcPct val="20000"/>
        </a:spcBef>
        <a:spcAft>
          <a:spcPct val="0"/>
        </a:spcAft>
        <a:buChar char="»"/>
        <a:defRPr kumimoji="1" sz="15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609600"/>
            <a:ext cx="103632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제목 스타일 편집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1981200"/>
            <a:ext cx="103632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248400"/>
            <a:ext cx="254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ko-KR" sz="1050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8400"/>
            <a:ext cx="3860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ko-KR" sz="105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8400"/>
            <a:ext cx="254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9C88029A-0B2D-4ABD-87AE-C752949F2F28}" type="slidenum">
              <a:rPr kumimoji="1" lang="en-US" altLang="ko-KR" sz="105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kumimoji="1" lang="en-US" altLang="ko-KR" sz="105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85810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25" r:id="rId1"/>
    <p:sldLayoutId id="2147484226" r:id="rId2"/>
    <p:sldLayoutId id="2147484227" r:id="rId3"/>
    <p:sldLayoutId id="2147484228" r:id="rId4"/>
    <p:sldLayoutId id="2147484229" r:id="rId5"/>
    <p:sldLayoutId id="2147484230" r:id="rId6"/>
    <p:sldLayoutId id="2147484231" r:id="rId7"/>
    <p:sldLayoutId id="2147484232" r:id="rId8"/>
    <p:sldLayoutId id="2147484233" r:id="rId9"/>
    <p:sldLayoutId id="2147484234" r:id="rId10"/>
    <p:sldLayoutId id="2147484235" r:id="rId11"/>
  </p:sldLayoutIdLst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5pPr>
      <a:lvl6pPr marL="342900" algn="ctr" rtl="0" fontAlgn="base" latinLnBrk="1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6pPr>
      <a:lvl7pPr marL="685800" algn="ctr" rtl="0" fontAlgn="base" latinLnBrk="1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7pPr>
      <a:lvl8pPr marL="1028700" algn="ctr" rtl="0" fontAlgn="base" latinLnBrk="1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8pPr>
      <a:lvl9pPr marL="1371600" algn="ctr" rtl="0" fontAlgn="base" latinLnBrk="1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9pPr>
    </p:titleStyle>
    <p:bodyStyle>
      <a:lvl1pPr marL="257175" indent="-257175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100">
          <a:solidFill>
            <a:schemeClr val="tx1"/>
          </a:solidFill>
          <a:latin typeface="+mn-lt"/>
          <a:ea typeface="+mn-ea"/>
        </a:defRPr>
      </a:lvl2pPr>
      <a:lvl3pPr marL="857250" indent="-17145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1800">
          <a:solidFill>
            <a:schemeClr val="tx1"/>
          </a:solidFill>
          <a:latin typeface="+mn-lt"/>
          <a:ea typeface="+mn-ea"/>
        </a:defRPr>
      </a:lvl3pPr>
      <a:lvl4pPr marL="1200150" indent="-17145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1500">
          <a:solidFill>
            <a:schemeClr val="tx1"/>
          </a:solidFill>
          <a:latin typeface="+mn-lt"/>
          <a:ea typeface="+mn-ea"/>
        </a:defRPr>
      </a:lvl4pPr>
      <a:lvl5pPr marL="1543050" indent="-171450" algn="l" rtl="0" eaLnBrk="0" fontAlgn="base" latinLnBrk="1" hangingPunct="0">
        <a:spcBef>
          <a:spcPct val="20000"/>
        </a:spcBef>
        <a:spcAft>
          <a:spcPct val="0"/>
        </a:spcAft>
        <a:buChar char="»"/>
        <a:defRPr kumimoji="1" sz="1500">
          <a:solidFill>
            <a:schemeClr val="tx1"/>
          </a:solidFill>
          <a:latin typeface="+mn-lt"/>
          <a:ea typeface="+mn-ea"/>
        </a:defRPr>
      </a:lvl5pPr>
      <a:lvl6pPr marL="1885950" indent="-171450" algn="l" rtl="0" fontAlgn="base" latinLnBrk="1">
        <a:spcBef>
          <a:spcPct val="20000"/>
        </a:spcBef>
        <a:spcAft>
          <a:spcPct val="0"/>
        </a:spcAft>
        <a:buChar char="»"/>
        <a:defRPr kumimoji="1" sz="1500">
          <a:solidFill>
            <a:schemeClr val="tx1"/>
          </a:solidFill>
          <a:latin typeface="+mn-lt"/>
          <a:ea typeface="+mn-ea"/>
        </a:defRPr>
      </a:lvl6pPr>
      <a:lvl7pPr marL="2228850" indent="-171450" algn="l" rtl="0" fontAlgn="base" latinLnBrk="1">
        <a:spcBef>
          <a:spcPct val="20000"/>
        </a:spcBef>
        <a:spcAft>
          <a:spcPct val="0"/>
        </a:spcAft>
        <a:buChar char="»"/>
        <a:defRPr kumimoji="1" sz="1500">
          <a:solidFill>
            <a:schemeClr val="tx1"/>
          </a:solidFill>
          <a:latin typeface="+mn-lt"/>
          <a:ea typeface="+mn-ea"/>
        </a:defRPr>
      </a:lvl7pPr>
      <a:lvl8pPr marL="2571750" indent="-171450" algn="l" rtl="0" fontAlgn="base" latinLnBrk="1">
        <a:spcBef>
          <a:spcPct val="20000"/>
        </a:spcBef>
        <a:spcAft>
          <a:spcPct val="0"/>
        </a:spcAft>
        <a:buChar char="»"/>
        <a:defRPr kumimoji="1" sz="1500">
          <a:solidFill>
            <a:schemeClr val="tx1"/>
          </a:solidFill>
          <a:latin typeface="+mn-lt"/>
          <a:ea typeface="+mn-ea"/>
        </a:defRPr>
      </a:lvl8pPr>
      <a:lvl9pPr marL="2914650" indent="-171450" algn="l" rtl="0" fontAlgn="base" latinLnBrk="1">
        <a:spcBef>
          <a:spcPct val="20000"/>
        </a:spcBef>
        <a:spcAft>
          <a:spcPct val="0"/>
        </a:spcAft>
        <a:buChar char="»"/>
        <a:defRPr kumimoji="1" sz="15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609600"/>
            <a:ext cx="103632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제목 스타일 편집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1981200"/>
            <a:ext cx="103632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248400"/>
            <a:ext cx="254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ko-KR" sz="1050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8400"/>
            <a:ext cx="3860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ko-KR" sz="105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8400"/>
            <a:ext cx="254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9C88029A-0B2D-4ABD-87AE-C752949F2F28}" type="slidenum">
              <a:rPr kumimoji="1" lang="en-US" altLang="ko-KR" sz="105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kumimoji="1" lang="en-US" altLang="ko-KR" sz="105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75098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37" r:id="rId1"/>
    <p:sldLayoutId id="2147484238" r:id="rId2"/>
    <p:sldLayoutId id="2147484239" r:id="rId3"/>
    <p:sldLayoutId id="2147484240" r:id="rId4"/>
    <p:sldLayoutId id="2147484241" r:id="rId5"/>
    <p:sldLayoutId id="2147484242" r:id="rId6"/>
    <p:sldLayoutId id="2147484243" r:id="rId7"/>
    <p:sldLayoutId id="2147484244" r:id="rId8"/>
    <p:sldLayoutId id="2147484245" r:id="rId9"/>
    <p:sldLayoutId id="2147484246" r:id="rId10"/>
    <p:sldLayoutId id="2147484247" r:id="rId11"/>
  </p:sldLayoutIdLst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5pPr>
      <a:lvl6pPr marL="342900" algn="ctr" rtl="0" fontAlgn="base" latinLnBrk="1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6pPr>
      <a:lvl7pPr marL="685800" algn="ctr" rtl="0" fontAlgn="base" latinLnBrk="1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7pPr>
      <a:lvl8pPr marL="1028700" algn="ctr" rtl="0" fontAlgn="base" latinLnBrk="1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8pPr>
      <a:lvl9pPr marL="1371600" algn="ctr" rtl="0" fontAlgn="base" latinLnBrk="1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9pPr>
    </p:titleStyle>
    <p:bodyStyle>
      <a:lvl1pPr marL="257175" indent="-257175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100">
          <a:solidFill>
            <a:schemeClr val="tx1"/>
          </a:solidFill>
          <a:latin typeface="+mn-lt"/>
          <a:ea typeface="+mn-ea"/>
        </a:defRPr>
      </a:lvl2pPr>
      <a:lvl3pPr marL="857250" indent="-17145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1800">
          <a:solidFill>
            <a:schemeClr val="tx1"/>
          </a:solidFill>
          <a:latin typeface="+mn-lt"/>
          <a:ea typeface="+mn-ea"/>
        </a:defRPr>
      </a:lvl3pPr>
      <a:lvl4pPr marL="1200150" indent="-17145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1500">
          <a:solidFill>
            <a:schemeClr val="tx1"/>
          </a:solidFill>
          <a:latin typeface="+mn-lt"/>
          <a:ea typeface="+mn-ea"/>
        </a:defRPr>
      </a:lvl4pPr>
      <a:lvl5pPr marL="1543050" indent="-171450" algn="l" rtl="0" eaLnBrk="0" fontAlgn="base" latinLnBrk="1" hangingPunct="0">
        <a:spcBef>
          <a:spcPct val="20000"/>
        </a:spcBef>
        <a:spcAft>
          <a:spcPct val="0"/>
        </a:spcAft>
        <a:buChar char="»"/>
        <a:defRPr kumimoji="1" sz="1500">
          <a:solidFill>
            <a:schemeClr val="tx1"/>
          </a:solidFill>
          <a:latin typeface="+mn-lt"/>
          <a:ea typeface="+mn-ea"/>
        </a:defRPr>
      </a:lvl5pPr>
      <a:lvl6pPr marL="1885950" indent="-171450" algn="l" rtl="0" fontAlgn="base" latinLnBrk="1">
        <a:spcBef>
          <a:spcPct val="20000"/>
        </a:spcBef>
        <a:spcAft>
          <a:spcPct val="0"/>
        </a:spcAft>
        <a:buChar char="»"/>
        <a:defRPr kumimoji="1" sz="1500">
          <a:solidFill>
            <a:schemeClr val="tx1"/>
          </a:solidFill>
          <a:latin typeface="+mn-lt"/>
          <a:ea typeface="+mn-ea"/>
        </a:defRPr>
      </a:lvl6pPr>
      <a:lvl7pPr marL="2228850" indent="-171450" algn="l" rtl="0" fontAlgn="base" latinLnBrk="1">
        <a:spcBef>
          <a:spcPct val="20000"/>
        </a:spcBef>
        <a:spcAft>
          <a:spcPct val="0"/>
        </a:spcAft>
        <a:buChar char="»"/>
        <a:defRPr kumimoji="1" sz="1500">
          <a:solidFill>
            <a:schemeClr val="tx1"/>
          </a:solidFill>
          <a:latin typeface="+mn-lt"/>
          <a:ea typeface="+mn-ea"/>
        </a:defRPr>
      </a:lvl7pPr>
      <a:lvl8pPr marL="2571750" indent="-171450" algn="l" rtl="0" fontAlgn="base" latinLnBrk="1">
        <a:spcBef>
          <a:spcPct val="20000"/>
        </a:spcBef>
        <a:spcAft>
          <a:spcPct val="0"/>
        </a:spcAft>
        <a:buChar char="»"/>
        <a:defRPr kumimoji="1" sz="1500">
          <a:solidFill>
            <a:schemeClr val="tx1"/>
          </a:solidFill>
          <a:latin typeface="+mn-lt"/>
          <a:ea typeface="+mn-ea"/>
        </a:defRPr>
      </a:lvl8pPr>
      <a:lvl9pPr marL="2914650" indent="-171450" algn="l" rtl="0" fontAlgn="base" latinLnBrk="1">
        <a:spcBef>
          <a:spcPct val="20000"/>
        </a:spcBef>
        <a:spcAft>
          <a:spcPct val="0"/>
        </a:spcAft>
        <a:buChar char="»"/>
        <a:defRPr kumimoji="1" sz="15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609600"/>
            <a:ext cx="103632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제목 스타일 편집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1981200"/>
            <a:ext cx="103632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248400"/>
            <a:ext cx="254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ko-KR" sz="1050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8400"/>
            <a:ext cx="3860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ko-KR" sz="105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8400"/>
            <a:ext cx="254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9C88029A-0B2D-4ABD-87AE-C752949F2F28}" type="slidenum">
              <a:rPr kumimoji="1" lang="en-US" altLang="ko-KR" sz="105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kumimoji="1" lang="en-US" altLang="ko-KR" sz="105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09227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49" r:id="rId1"/>
    <p:sldLayoutId id="2147484250" r:id="rId2"/>
    <p:sldLayoutId id="2147484251" r:id="rId3"/>
    <p:sldLayoutId id="2147484252" r:id="rId4"/>
    <p:sldLayoutId id="2147484253" r:id="rId5"/>
    <p:sldLayoutId id="2147484254" r:id="rId6"/>
    <p:sldLayoutId id="2147484255" r:id="rId7"/>
    <p:sldLayoutId id="2147484256" r:id="rId8"/>
    <p:sldLayoutId id="2147484257" r:id="rId9"/>
    <p:sldLayoutId id="2147484258" r:id="rId10"/>
    <p:sldLayoutId id="2147484259" r:id="rId11"/>
  </p:sldLayoutIdLst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5pPr>
      <a:lvl6pPr marL="342900" algn="ctr" rtl="0" fontAlgn="base" latinLnBrk="1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6pPr>
      <a:lvl7pPr marL="685800" algn="ctr" rtl="0" fontAlgn="base" latinLnBrk="1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7pPr>
      <a:lvl8pPr marL="1028700" algn="ctr" rtl="0" fontAlgn="base" latinLnBrk="1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8pPr>
      <a:lvl9pPr marL="1371600" algn="ctr" rtl="0" fontAlgn="base" latinLnBrk="1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9pPr>
    </p:titleStyle>
    <p:bodyStyle>
      <a:lvl1pPr marL="257175" indent="-257175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100">
          <a:solidFill>
            <a:schemeClr val="tx1"/>
          </a:solidFill>
          <a:latin typeface="+mn-lt"/>
          <a:ea typeface="+mn-ea"/>
        </a:defRPr>
      </a:lvl2pPr>
      <a:lvl3pPr marL="857250" indent="-17145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1800">
          <a:solidFill>
            <a:schemeClr val="tx1"/>
          </a:solidFill>
          <a:latin typeface="+mn-lt"/>
          <a:ea typeface="+mn-ea"/>
        </a:defRPr>
      </a:lvl3pPr>
      <a:lvl4pPr marL="1200150" indent="-17145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1500">
          <a:solidFill>
            <a:schemeClr val="tx1"/>
          </a:solidFill>
          <a:latin typeface="+mn-lt"/>
          <a:ea typeface="+mn-ea"/>
        </a:defRPr>
      </a:lvl4pPr>
      <a:lvl5pPr marL="1543050" indent="-171450" algn="l" rtl="0" eaLnBrk="0" fontAlgn="base" latinLnBrk="1" hangingPunct="0">
        <a:spcBef>
          <a:spcPct val="20000"/>
        </a:spcBef>
        <a:spcAft>
          <a:spcPct val="0"/>
        </a:spcAft>
        <a:buChar char="»"/>
        <a:defRPr kumimoji="1" sz="1500">
          <a:solidFill>
            <a:schemeClr val="tx1"/>
          </a:solidFill>
          <a:latin typeface="+mn-lt"/>
          <a:ea typeface="+mn-ea"/>
        </a:defRPr>
      </a:lvl5pPr>
      <a:lvl6pPr marL="1885950" indent="-171450" algn="l" rtl="0" fontAlgn="base" latinLnBrk="1">
        <a:spcBef>
          <a:spcPct val="20000"/>
        </a:spcBef>
        <a:spcAft>
          <a:spcPct val="0"/>
        </a:spcAft>
        <a:buChar char="»"/>
        <a:defRPr kumimoji="1" sz="1500">
          <a:solidFill>
            <a:schemeClr val="tx1"/>
          </a:solidFill>
          <a:latin typeface="+mn-lt"/>
          <a:ea typeface="+mn-ea"/>
        </a:defRPr>
      </a:lvl6pPr>
      <a:lvl7pPr marL="2228850" indent="-171450" algn="l" rtl="0" fontAlgn="base" latinLnBrk="1">
        <a:spcBef>
          <a:spcPct val="20000"/>
        </a:spcBef>
        <a:spcAft>
          <a:spcPct val="0"/>
        </a:spcAft>
        <a:buChar char="»"/>
        <a:defRPr kumimoji="1" sz="1500">
          <a:solidFill>
            <a:schemeClr val="tx1"/>
          </a:solidFill>
          <a:latin typeface="+mn-lt"/>
          <a:ea typeface="+mn-ea"/>
        </a:defRPr>
      </a:lvl7pPr>
      <a:lvl8pPr marL="2571750" indent="-171450" algn="l" rtl="0" fontAlgn="base" latinLnBrk="1">
        <a:spcBef>
          <a:spcPct val="20000"/>
        </a:spcBef>
        <a:spcAft>
          <a:spcPct val="0"/>
        </a:spcAft>
        <a:buChar char="»"/>
        <a:defRPr kumimoji="1" sz="1500">
          <a:solidFill>
            <a:schemeClr val="tx1"/>
          </a:solidFill>
          <a:latin typeface="+mn-lt"/>
          <a:ea typeface="+mn-ea"/>
        </a:defRPr>
      </a:lvl8pPr>
      <a:lvl9pPr marL="2914650" indent="-171450" algn="l" rtl="0" fontAlgn="base" latinLnBrk="1">
        <a:spcBef>
          <a:spcPct val="20000"/>
        </a:spcBef>
        <a:spcAft>
          <a:spcPct val="0"/>
        </a:spcAft>
        <a:buChar char="»"/>
        <a:defRPr kumimoji="1" sz="15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609600"/>
            <a:ext cx="103632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제목 스타일 편집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1981200"/>
            <a:ext cx="103632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248400"/>
            <a:ext cx="254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ko-KR" sz="1050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8400"/>
            <a:ext cx="3860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ko-KR" sz="105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8400"/>
            <a:ext cx="254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9C88029A-0B2D-4ABD-87AE-C752949F2F28}" type="slidenum">
              <a:rPr kumimoji="1" lang="en-US" altLang="ko-KR" sz="105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kumimoji="1" lang="en-US" altLang="ko-KR" sz="105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85092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73" r:id="rId1"/>
    <p:sldLayoutId id="2147484274" r:id="rId2"/>
    <p:sldLayoutId id="2147484275" r:id="rId3"/>
    <p:sldLayoutId id="2147484276" r:id="rId4"/>
    <p:sldLayoutId id="2147484277" r:id="rId5"/>
    <p:sldLayoutId id="2147484278" r:id="rId6"/>
    <p:sldLayoutId id="2147484279" r:id="rId7"/>
    <p:sldLayoutId id="2147484280" r:id="rId8"/>
    <p:sldLayoutId id="2147484281" r:id="rId9"/>
    <p:sldLayoutId id="2147484282" r:id="rId10"/>
    <p:sldLayoutId id="2147484283" r:id="rId11"/>
  </p:sldLayoutIdLst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5pPr>
      <a:lvl6pPr marL="342900" algn="ctr" rtl="0" fontAlgn="base" latinLnBrk="1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6pPr>
      <a:lvl7pPr marL="685800" algn="ctr" rtl="0" fontAlgn="base" latinLnBrk="1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7pPr>
      <a:lvl8pPr marL="1028700" algn="ctr" rtl="0" fontAlgn="base" latinLnBrk="1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8pPr>
      <a:lvl9pPr marL="1371600" algn="ctr" rtl="0" fontAlgn="base" latinLnBrk="1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9pPr>
    </p:titleStyle>
    <p:bodyStyle>
      <a:lvl1pPr marL="257175" indent="-257175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100">
          <a:solidFill>
            <a:schemeClr val="tx1"/>
          </a:solidFill>
          <a:latin typeface="+mn-lt"/>
          <a:ea typeface="+mn-ea"/>
        </a:defRPr>
      </a:lvl2pPr>
      <a:lvl3pPr marL="857250" indent="-17145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1800">
          <a:solidFill>
            <a:schemeClr val="tx1"/>
          </a:solidFill>
          <a:latin typeface="+mn-lt"/>
          <a:ea typeface="+mn-ea"/>
        </a:defRPr>
      </a:lvl3pPr>
      <a:lvl4pPr marL="1200150" indent="-17145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1500">
          <a:solidFill>
            <a:schemeClr val="tx1"/>
          </a:solidFill>
          <a:latin typeface="+mn-lt"/>
          <a:ea typeface="+mn-ea"/>
        </a:defRPr>
      </a:lvl4pPr>
      <a:lvl5pPr marL="1543050" indent="-171450" algn="l" rtl="0" eaLnBrk="0" fontAlgn="base" latinLnBrk="1" hangingPunct="0">
        <a:spcBef>
          <a:spcPct val="20000"/>
        </a:spcBef>
        <a:spcAft>
          <a:spcPct val="0"/>
        </a:spcAft>
        <a:buChar char="»"/>
        <a:defRPr kumimoji="1" sz="1500">
          <a:solidFill>
            <a:schemeClr val="tx1"/>
          </a:solidFill>
          <a:latin typeface="+mn-lt"/>
          <a:ea typeface="+mn-ea"/>
        </a:defRPr>
      </a:lvl5pPr>
      <a:lvl6pPr marL="1885950" indent="-171450" algn="l" rtl="0" fontAlgn="base" latinLnBrk="1">
        <a:spcBef>
          <a:spcPct val="20000"/>
        </a:spcBef>
        <a:spcAft>
          <a:spcPct val="0"/>
        </a:spcAft>
        <a:buChar char="»"/>
        <a:defRPr kumimoji="1" sz="1500">
          <a:solidFill>
            <a:schemeClr val="tx1"/>
          </a:solidFill>
          <a:latin typeface="+mn-lt"/>
          <a:ea typeface="+mn-ea"/>
        </a:defRPr>
      </a:lvl6pPr>
      <a:lvl7pPr marL="2228850" indent="-171450" algn="l" rtl="0" fontAlgn="base" latinLnBrk="1">
        <a:spcBef>
          <a:spcPct val="20000"/>
        </a:spcBef>
        <a:spcAft>
          <a:spcPct val="0"/>
        </a:spcAft>
        <a:buChar char="»"/>
        <a:defRPr kumimoji="1" sz="1500">
          <a:solidFill>
            <a:schemeClr val="tx1"/>
          </a:solidFill>
          <a:latin typeface="+mn-lt"/>
          <a:ea typeface="+mn-ea"/>
        </a:defRPr>
      </a:lvl7pPr>
      <a:lvl8pPr marL="2571750" indent="-171450" algn="l" rtl="0" fontAlgn="base" latinLnBrk="1">
        <a:spcBef>
          <a:spcPct val="20000"/>
        </a:spcBef>
        <a:spcAft>
          <a:spcPct val="0"/>
        </a:spcAft>
        <a:buChar char="»"/>
        <a:defRPr kumimoji="1" sz="1500">
          <a:solidFill>
            <a:schemeClr val="tx1"/>
          </a:solidFill>
          <a:latin typeface="+mn-lt"/>
          <a:ea typeface="+mn-ea"/>
        </a:defRPr>
      </a:lvl8pPr>
      <a:lvl9pPr marL="2914650" indent="-171450" algn="l" rtl="0" fontAlgn="base" latinLnBrk="1">
        <a:spcBef>
          <a:spcPct val="20000"/>
        </a:spcBef>
        <a:spcAft>
          <a:spcPct val="0"/>
        </a:spcAft>
        <a:buChar char="»"/>
        <a:defRPr kumimoji="1" sz="15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609600"/>
            <a:ext cx="103632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제목 스타일 편집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1981200"/>
            <a:ext cx="103632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248400"/>
            <a:ext cx="254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ko-KR" sz="1050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8400"/>
            <a:ext cx="3860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ko-KR" sz="105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8400"/>
            <a:ext cx="254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9C88029A-0B2D-4ABD-87AE-C752949F2F28}" type="slidenum">
              <a:rPr kumimoji="1" lang="en-US" altLang="ko-KR" sz="105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kumimoji="1" lang="en-US" altLang="ko-KR" sz="105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76018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85" r:id="rId1"/>
    <p:sldLayoutId id="2147484286" r:id="rId2"/>
    <p:sldLayoutId id="2147484287" r:id="rId3"/>
    <p:sldLayoutId id="2147484288" r:id="rId4"/>
    <p:sldLayoutId id="2147484289" r:id="rId5"/>
    <p:sldLayoutId id="2147484290" r:id="rId6"/>
    <p:sldLayoutId id="2147484291" r:id="rId7"/>
    <p:sldLayoutId id="2147484292" r:id="rId8"/>
    <p:sldLayoutId id="2147484293" r:id="rId9"/>
    <p:sldLayoutId id="2147484294" r:id="rId10"/>
    <p:sldLayoutId id="2147484295" r:id="rId11"/>
  </p:sldLayoutIdLst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5pPr>
      <a:lvl6pPr marL="342900" algn="ctr" rtl="0" fontAlgn="base" latinLnBrk="1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6pPr>
      <a:lvl7pPr marL="685800" algn="ctr" rtl="0" fontAlgn="base" latinLnBrk="1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7pPr>
      <a:lvl8pPr marL="1028700" algn="ctr" rtl="0" fontAlgn="base" latinLnBrk="1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8pPr>
      <a:lvl9pPr marL="1371600" algn="ctr" rtl="0" fontAlgn="base" latinLnBrk="1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9pPr>
    </p:titleStyle>
    <p:bodyStyle>
      <a:lvl1pPr marL="257175" indent="-257175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100">
          <a:solidFill>
            <a:schemeClr val="tx1"/>
          </a:solidFill>
          <a:latin typeface="+mn-lt"/>
          <a:ea typeface="+mn-ea"/>
        </a:defRPr>
      </a:lvl2pPr>
      <a:lvl3pPr marL="857250" indent="-17145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1800">
          <a:solidFill>
            <a:schemeClr val="tx1"/>
          </a:solidFill>
          <a:latin typeface="+mn-lt"/>
          <a:ea typeface="+mn-ea"/>
        </a:defRPr>
      </a:lvl3pPr>
      <a:lvl4pPr marL="1200150" indent="-17145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1500">
          <a:solidFill>
            <a:schemeClr val="tx1"/>
          </a:solidFill>
          <a:latin typeface="+mn-lt"/>
          <a:ea typeface="+mn-ea"/>
        </a:defRPr>
      </a:lvl4pPr>
      <a:lvl5pPr marL="1543050" indent="-171450" algn="l" rtl="0" eaLnBrk="0" fontAlgn="base" latinLnBrk="1" hangingPunct="0">
        <a:spcBef>
          <a:spcPct val="20000"/>
        </a:spcBef>
        <a:spcAft>
          <a:spcPct val="0"/>
        </a:spcAft>
        <a:buChar char="»"/>
        <a:defRPr kumimoji="1" sz="1500">
          <a:solidFill>
            <a:schemeClr val="tx1"/>
          </a:solidFill>
          <a:latin typeface="+mn-lt"/>
          <a:ea typeface="+mn-ea"/>
        </a:defRPr>
      </a:lvl5pPr>
      <a:lvl6pPr marL="1885950" indent="-171450" algn="l" rtl="0" fontAlgn="base" latinLnBrk="1">
        <a:spcBef>
          <a:spcPct val="20000"/>
        </a:spcBef>
        <a:spcAft>
          <a:spcPct val="0"/>
        </a:spcAft>
        <a:buChar char="»"/>
        <a:defRPr kumimoji="1" sz="1500">
          <a:solidFill>
            <a:schemeClr val="tx1"/>
          </a:solidFill>
          <a:latin typeface="+mn-lt"/>
          <a:ea typeface="+mn-ea"/>
        </a:defRPr>
      </a:lvl6pPr>
      <a:lvl7pPr marL="2228850" indent="-171450" algn="l" rtl="0" fontAlgn="base" latinLnBrk="1">
        <a:spcBef>
          <a:spcPct val="20000"/>
        </a:spcBef>
        <a:spcAft>
          <a:spcPct val="0"/>
        </a:spcAft>
        <a:buChar char="»"/>
        <a:defRPr kumimoji="1" sz="1500">
          <a:solidFill>
            <a:schemeClr val="tx1"/>
          </a:solidFill>
          <a:latin typeface="+mn-lt"/>
          <a:ea typeface="+mn-ea"/>
        </a:defRPr>
      </a:lvl7pPr>
      <a:lvl8pPr marL="2571750" indent="-171450" algn="l" rtl="0" fontAlgn="base" latinLnBrk="1">
        <a:spcBef>
          <a:spcPct val="20000"/>
        </a:spcBef>
        <a:spcAft>
          <a:spcPct val="0"/>
        </a:spcAft>
        <a:buChar char="»"/>
        <a:defRPr kumimoji="1" sz="1500">
          <a:solidFill>
            <a:schemeClr val="tx1"/>
          </a:solidFill>
          <a:latin typeface="+mn-lt"/>
          <a:ea typeface="+mn-ea"/>
        </a:defRPr>
      </a:lvl8pPr>
      <a:lvl9pPr marL="2914650" indent="-171450" algn="l" rtl="0" fontAlgn="base" latinLnBrk="1">
        <a:spcBef>
          <a:spcPct val="20000"/>
        </a:spcBef>
        <a:spcAft>
          <a:spcPct val="0"/>
        </a:spcAft>
        <a:buChar char="»"/>
        <a:defRPr kumimoji="1" sz="15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838205" y="365161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8205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838201" y="635638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atinLnBrk="0"/>
            <a:fld id="{7B726D3B-AAEF-4B89-8ED1-39BF3D1E704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latinLnBrk="0"/>
              <a:t>11/15/2017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4038605" y="6356386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atinLnBrk="0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8610601" y="635638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atinLnBrk="0"/>
            <a:fld id="{02511963-6C45-4223-A54C-591479FB359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latinLnBrk="0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66455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97" r:id="rId1"/>
    <p:sldLayoutId id="2147484298" r:id="rId2"/>
    <p:sldLayoutId id="2147484299" r:id="rId3"/>
    <p:sldLayoutId id="2147484300" r:id="rId4"/>
    <p:sldLayoutId id="2147484301" r:id="rId5"/>
    <p:sldLayoutId id="2147484302" r:id="rId6"/>
    <p:sldLayoutId id="2147484303" r:id="rId7"/>
    <p:sldLayoutId id="2147484304" r:id="rId8"/>
    <p:sldLayoutId id="2147484305" r:id="rId9"/>
    <p:sldLayoutId id="2147484306" r:id="rId10"/>
    <p:sldLayoutId id="2147484307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609600"/>
            <a:ext cx="103632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제목 스타일 편집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1981200"/>
            <a:ext cx="103632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248400"/>
            <a:ext cx="254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ko-KR" sz="1050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8400"/>
            <a:ext cx="3860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ko-KR" sz="105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8400"/>
            <a:ext cx="254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9C88029A-0B2D-4ABD-87AE-C752949F2F28}" type="slidenum">
              <a:rPr kumimoji="1" lang="en-US" altLang="ko-KR" sz="105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kumimoji="1" lang="en-US" altLang="ko-KR" sz="105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59978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09" r:id="rId1"/>
    <p:sldLayoutId id="2147484310" r:id="rId2"/>
    <p:sldLayoutId id="2147484311" r:id="rId3"/>
    <p:sldLayoutId id="2147484312" r:id="rId4"/>
    <p:sldLayoutId id="2147484313" r:id="rId5"/>
    <p:sldLayoutId id="2147484314" r:id="rId6"/>
    <p:sldLayoutId id="2147484315" r:id="rId7"/>
    <p:sldLayoutId id="2147484316" r:id="rId8"/>
    <p:sldLayoutId id="2147484317" r:id="rId9"/>
    <p:sldLayoutId id="2147484318" r:id="rId10"/>
    <p:sldLayoutId id="2147484319" r:id="rId11"/>
  </p:sldLayoutIdLst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5pPr>
      <a:lvl6pPr marL="342900" algn="ctr" rtl="0" fontAlgn="base" latinLnBrk="1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6pPr>
      <a:lvl7pPr marL="685800" algn="ctr" rtl="0" fontAlgn="base" latinLnBrk="1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7pPr>
      <a:lvl8pPr marL="1028700" algn="ctr" rtl="0" fontAlgn="base" latinLnBrk="1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8pPr>
      <a:lvl9pPr marL="1371600" algn="ctr" rtl="0" fontAlgn="base" latinLnBrk="1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9pPr>
    </p:titleStyle>
    <p:bodyStyle>
      <a:lvl1pPr marL="257175" indent="-257175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100">
          <a:solidFill>
            <a:schemeClr val="tx1"/>
          </a:solidFill>
          <a:latin typeface="+mn-lt"/>
          <a:ea typeface="+mn-ea"/>
        </a:defRPr>
      </a:lvl2pPr>
      <a:lvl3pPr marL="857250" indent="-17145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1800">
          <a:solidFill>
            <a:schemeClr val="tx1"/>
          </a:solidFill>
          <a:latin typeface="+mn-lt"/>
          <a:ea typeface="+mn-ea"/>
        </a:defRPr>
      </a:lvl3pPr>
      <a:lvl4pPr marL="1200150" indent="-17145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1500">
          <a:solidFill>
            <a:schemeClr val="tx1"/>
          </a:solidFill>
          <a:latin typeface="+mn-lt"/>
          <a:ea typeface="+mn-ea"/>
        </a:defRPr>
      </a:lvl4pPr>
      <a:lvl5pPr marL="1543050" indent="-171450" algn="l" rtl="0" eaLnBrk="0" fontAlgn="base" latinLnBrk="1" hangingPunct="0">
        <a:spcBef>
          <a:spcPct val="20000"/>
        </a:spcBef>
        <a:spcAft>
          <a:spcPct val="0"/>
        </a:spcAft>
        <a:buChar char="»"/>
        <a:defRPr kumimoji="1" sz="1500">
          <a:solidFill>
            <a:schemeClr val="tx1"/>
          </a:solidFill>
          <a:latin typeface="+mn-lt"/>
          <a:ea typeface="+mn-ea"/>
        </a:defRPr>
      </a:lvl5pPr>
      <a:lvl6pPr marL="1885950" indent="-171450" algn="l" rtl="0" fontAlgn="base" latinLnBrk="1">
        <a:spcBef>
          <a:spcPct val="20000"/>
        </a:spcBef>
        <a:spcAft>
          <a:spcPct val="0"/>
        </a:spcAft>
        <a:buChar char="»"/>
        <a:defRPr kumimoji="1" sz="1500">
          <a:solidFill>
            <a:schemeClr val="tx1"/>
          </a:solidFill>
          <a:latin typeface="+mn-lt"/>
          <a:ea typeface="+mn-ea"/>
        </a:defRPr>
      </a:lvl6pPr>
      <a:lvl7pPr marL="2228850" indent="-171450" algn="l" rtl="0" fontAlgn="base" latinLnBrk="1">
        <a:spcBef>
          <a:spcPct val="20000"/>
        </a:spcBef>
        <a:spcAft>
          <a:spcPct val="0"/>
        </a:spcAft>
        <a:buChar char="»"/>
        <a:defRPr kumimoji="1" sz="1500">
          <a:solidFill>
            <a:schemeClr val="tx1"/>
          </a:solidFill>
          <a:latin typeface="+mn-lt"/>
          <a:ea typeface="+mn-ea"/>
        </a:defRPr>
      </a:lvl7pPr>
      <a:lvl8pPr marL="2571750" indent="-171450" algn="l" rtl="0" fontAlgn="base" latinLnBrk="1">
        <a:spcBef>
          <a:spcPct val="20000"/>
        </a:spcBef>
        <a:spcAft>
          <a:spcPct val="0"/>
        </a:spcAft>
        <a:buChar char="»"/>
        <a:defRPr kumimoji="1" sz="1500">
          <a:solidFill>
            <a:schemeClr val="tx1"/>
          </a:solidFill>
          <a:latin typeface="+mn-lt"/>
          <a:ea typeface="+mn-ea"/>
        </a:defRPr>
      </a:lvl8pPr>
      <a:lvl9pPr marL="2914650" indent="-171450" algn="l" rtl="0" fontAlgn="base" latinLnBrk="1">
        <a:spcBef>
          <a:spcPct val="20000"/>
        </a:spcBef>
        <a:spcAft>
          <a:spcPct val="0"/>
        </a:spcAft>
        <a:buChar char="»"/>
        <a:defRPr kumimoji="1" sz="15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609600"/>
            <a:ext cx="103632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제목 스타일 편집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1981200"/>
            <a:ext cx="103632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248400"/>
            <a:ext cx="254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ko-KR" sz="1050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8400"/>
            <a:ext cx="3860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ko-KR" sz="105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8400"/>
            <a:ext cx="254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9C88029A-0B2D-4ABD-87AE-C752949F2F28}" type="slidenum">
              <a:rPr kumimoji="1" lang="en-US" altLang="ko-KR" sz="105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kumimoji="1" lang="en-US" altLang="ko-KR" sz="105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90892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21" r:id="rId1"/>
    <p:sldLayoutId id="2147484322" r:id="rId2"/>
    <p:sldLayoutId id="2147484323" r:id="rId3"/>
    <p:sldLayoutId id="2147484324" r:id="rId4"/>
    <p:sldLayoutId id="2147484325" r:id="rId5"/>
    <p:sldLayoutId id="2147484326" r:id="rId6"/>
    <p:sldLayoutId id="2147484327" r:id="rId7"/>
    <p:sldLayoutId id="2147484328" r:id="rId8"/>
    <p:sldLayoutId id="2147484329" r:id="rId9"/>
    <p:sldLayoutId id="2147484330" r:id="rId10"/>
    <p:sldLayoutId id="2147484331" r:id="rId11"/>
  </p:sldLayoutIdLst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5pPr>
      <a:lvl6pPr marL="342900" algn="ctr" rtl="0" fontAlgn="base" latinLnBrk="1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6pPr>
      <a:lvl7pPr marL="685800" algn="ctr" rtl="0" fontAlgn="base" latinLnBrk="1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7pPr>
      <a:lvl8pPr marL="1028700" algn="ctr" rtl="0" fontAlgn="base" latinLnBrk="1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8pPr>
      <a:lvl9pPr marL="1371600" algn="ctr" rtl="0" fontAlgn="base" latinLnBrk="1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9pPr>
    </p:titleStyle>
    <p:bodyStyle>
      <a:lvl1pPr marL="257175" indent="-257175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100">
          <a:solidFill>
            <a:schemeClr val="tx1"/>
          </a:solidFill>
          <a:latin typeface="+mn-lt"/>
          <a:ea typeface="+mn-ea"/>
        </a:defRPr>
      </a:lvl2pPr>
      <a:lvl3pPr marL="857250" indent="-17145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1800">
          <a:solidFill>
            <a:schemeClr val="tx1"/>
          </a:solidFill>
          <a:latin typeface="+mn-lt"/>
          <a:ea typeface="+mn-ea"/>
        </a:defRPr>
      </a:lvl3pPr>
      <a:lvl4pPr marL="1200150" indent="-17145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1500">
          <a:solidFill>
            <a:schemeClr val="tx1"/>
          </a:solidFill>
          <a:latin typeface="+mn-lt"/>
          <a:ea typeface="+mn-ea"/>
        </a:defRPr>
      </a:lvl4pPr>
      <a:lvl5pPr marL="1543050" indent="-171450" algn="l" rtl="0" eaLnBrk="0" fontAlgn="base" latinLnBrk="1" hangingPunct="0">
        <a:spcBef>
          <a:spcPct val="20000"/>
        </a:spcBef>
        <a:spcAft>
          <a:spcPct val="0"/>
        </a:spcAft>
        <a:buChar char="»"/>
        <a:defRPr kumimoji="1" sz="1500">
          <a:solidFill>
            <a:schemeClr val="tx1"/>
          </a:solidFill>
          <a:latin typeface="+mn-lt"/>
          <a:ea typeface="+mn-ea"/>
        </a:defRPr>
      </a:lvl5pPr>
      <a:lvl6pPr marL="1885950" indent="-171450" algn="l" rtl="0" fontAlgn="base" latinLnBrk="1">
        <a:spcBef>
          <a:spcPct val="20000"/>
        </a:spcBef>
        <a:spcAft>
          <a:spcPct val="0"/>
        </a:spcAft>
        <a:buChar char="»"/>
        <a:defRPr kumimoji="1" sz="1500">
          <a:solidFill>
            <a:schemeClr val="tx1"/>
          </a:solidFill>
          <a:latin typeface="+mn-lt"/>
          <a:ea typeface="+mn-ea"/>
        </a:defRPr>
      </a:lvl6pPr>
      <a:lvl7pPr marL="2228850" indent="-171450" algn="l" rtl="0" fontAlgn="base" latinLnBrk="1">
        <a:spcBef>
          <a:spcPct val="20000"/>
        </a:spcBef>
        <a:spcAft>
          <a:spcPct val="0"/>
        </a:spcAft>
        <a:buChar char="»"/>
        <a:defRPr kumimoji="1" sz="1500">
          <a:solidFill>
            <a:schemeClr val="tx1"/>
          </a:solidFill>
          <a:latin typeface="+mn-lt"/>
          <a:ea typeface="+mn-ea"/>
        </a:defRPr>
      </a:lvl7pPr>
      <a:lvl8pPr marL="2571750" indent="-171450" algn="l" rtl="0" fontAlgn="base" latinLnBrk="1">
        <a:spcBef>
          <a:spcPct val="20000"/>
        </a:spcBef>
        <a:spcAft>
          <a:spcPct val="0"/>
        </a:spcAft>
        <a:buChar char="»"/>
        <a:defRPr kumimoji="1" sz="1500">
          <a:solidFill>
            <a:schemeClr val="tx1"/>
          </a:solidFill>
          <a:latin typeface="+mn-lt"/>
          <a:ea typeface="+mn-ea"/>
        </a:defRPr>
      </a:lvl8pPr>
      <a:lvl9pPr marL="2914650" indent="-171450" algn="l" rtl="0" fontAlgn="base" latinLnBrk="1">
        <a:spcBef>
          <a:spcPct val="20000"/>
        </a:spcBef>
        <a:spcAft>
          <a:spcPct val="0"/>
        </a:spcAft>
        <a:buChar char="»"/>
        <a:defRPr kumimoji="1" sz="15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atinLnBrk="0"/>
            <a:fld id="{7739719B-9DAF-4C7A-97AC-A8DD2D4A588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latinLnBrk="0"/>
              <a:t>11/15/2017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atinLnBrk="0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atinLnBrk="0"/>
            <a:fld id="{30795FAA-A9BA-4CC3-9859-70910E91CB8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latinLnBrk="0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46129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33" r:id="rId1"/>
    <p:sldLayoutId id="2147484334" r:id="rId2"/>
    <p:sldLayoutId id="2147484335" r:id="rId3"/>
    <p:sldLayoutId id="2147484336" r:id="rId4"/>
    <p:sldLayoutId id="2147484337" r:id="rId5"/>
    <p:sldLayoutId id="2147484338" r:id="rId6"/>
    <p:sldLayoutId id="2147484339" r:id="rId7"/>
    <p:sldLayoutId id="2147484340" r:id="rId8"/>
    <p:sldLayoutId id="2147484341" r:id="rId9"/>
    <p:sldLayoutId id="2147484342" r:id="rId10"/>
    <p:sldLayoutId id="214748434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_111111111111111111111111.xlsx"/><Relationship Id="rId2" Type="http://schemas.openxmlformats.org/officeDocument/2006/relationships/slideLayout" Target="../slideLayouts/slideLayout40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.emf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95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6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5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5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1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28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39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9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6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50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7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94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83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05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6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5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5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6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2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38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49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6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60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8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93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304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315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26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33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370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381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381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348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359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39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5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5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403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14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414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469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14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14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14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414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425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436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447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458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546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80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491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502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513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524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35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5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557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68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68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9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90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01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Text Box 3"/>
          <p:cNvSpPr txBox="1">
            <a:spLocks noChangeArrowheads="1"/>
          </p:cNvSpPr>
          <p:nvPr/>
        </p:nvSpPr>
        <p:spPr bwMode="auto">
          <a:xfrm>
            <a:off x="2481783" y="2783327"/>
            <a:ext cx="654807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latinLnBrk="1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latinLnBrk="1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latinLnBrk="1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latinLnBrk="1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fontAlgn="base" hangingPunct="1">
              <a:spcBef>
                <a:spcPct val="50000"/>
              </a:spcBef>
              <a:spcAft>
                <a:spcPct val="0"/>
              </a:spcAft>
              <a:buFontTx/>
              <a:buNone/>
            </a:pPr>
            <a:r>
              <a:rPr lang="ko-KR" altLang="en-US" sz="36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가천대학교</a:t>
            </a:r>
            <a:r>
              <a:rPr lang="ko-KR" altLang="en-US" sz="30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endParaRPr lang="ko-KR" altLang="en-US" sz="30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052" name="Text Box 4"/>
          <p:cNvSpPr txBox="1">
            <a:spLocks noChangeArrowheads="1"/>
          </p:cNvSpPr>
          <p:nvPr/>
        </p:nvSpPr>
        <p:spPr bwMode="auto">
          <a:xfrm>
            <a:off x="3261185" y="3912265"/>
            <a:ext cx="4989267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latinLnBrk="1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latinLnBrk="1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latinLnBrk="1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latinLnBrk="1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ko-KR" altLang="en-US" sz="54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정   명   </a:t>
            </a:r>
            <a:r>
              <a:rPr lang="ko-KR" altLang="en-US" sz="5400" b="1" dirty="0" err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희</a:t>
            </a:r>
            <a:endParaRPr lang="ko-KR" altLang="en-US" sz="5400" b="1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053" name="TextBox 4"/>
          <p:cNvSpPr txBox="1">
            <a:spLocks noChangeArrowheads="1"/>
          </p:cNvSpPr>
          <p:nvPr/>
        </p:nvSpPr>
        <p:spPr bwMode="auto">
          <a:xfrm>
            <a:off x="3068680" y="706431"/>
            <a:ext cx="7597770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latinLnBrk="1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latinLnBrk="1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latinLnBrk="1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latinLnBrk="1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ko-KR" altLang="en-U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장수</a:t>
            </a:r>
            <a:r>
              <a:rPr lang="ko-KR" altLang="en-US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와</a:t>
            </a:r>
            <a:r>
              <a:rPr lang="en-US" altLang="ko-KR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노화  </a:t>
            </a:r>
            <a:endParaRPr lang="ko-KR" altLang="en-US" sz="8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054" name="TextBox 5"/>
          <p:cNvSpPr txBox="1">
            <a:spLocks noChangeArrowheads="1"/>
          </p:cNvSpPr>
          <p:nvPr/>
        </p:nvSpPr>
        <p:spPr bwMode="auto">
          <a:xfrm>
            <a:off x="3484944" y="5589052"/>
            <a:ext cx="468730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latinLnBrk="1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latinLnBrk="1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latinLnBrk="1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latinLnBrk="1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ko-KR" altLang="en-US" sz="28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가천대</a:t>
            </a:r>
            <a:r>
              <a:rPr lang="ko-KR" altLang="en-US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WCP,  2017</a:t>
            </a:r>
            <a:r>
              <a:rPr lang="en-US" altLang="ko-KR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en-US" altLang="ko-KR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11. 16.</a:t>
            </a:r>
            <a:endParaRPr lang="ko-KR" altLang="en-US" sz="2800" b="1" dirty="0">
              <a:solidFill>
                <a:schemeClr val="tx1">
                  <a:lumMod val="75000"/>
                  <a:lumOff val="2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9497709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902588" y="629240"/>
            <a:ext cx="727635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54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수명</a:t>
            </a:r>
            <a:r>
              <a:rPr lang="en-US" altLang="ko-KR" sz="54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 (Life</a:t>
            </a:r>
            <a:r>
              <a:rPr lang="ko-KR" altLang="en-US" sz="54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 </a:t>
            </a:r>
            <a:r>
              <a:rPr lang="en-US" altLang="ko-KR" sz="54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Expectancy) </a:t>
            </a:r>
            <a:endParaRPr lang="ko-KR" altLang="en-US" sz="5400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482197" y="1426593"/>
            <a:ext cx="223138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350" dirty="0">
                <a:solidFill>
                  <a:prstClr val="black"/>
                </a:solidFill>
              </a:rPr>
              <a:t> </a:t>
            </a:r>
            <a:endParaRPr lang="ko-KR" altLang="en-US" sz="1350" dirty="0">
              <a:solidFill>
                <a:prstClr val="black"/>
              </a:solidFill>
            </a:endParaRPr>
          </a:p>
        </p:txBody>
      </p:sp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37570680"/>
              </p:ext>
            </p:extLst>
          </p:nvPr>
        </p:nvGraphicFramePr>
        <p:xfrm>
          <a:off x="2902588" y="1988840"/>
          <a:ext cx="2872596" cy="314142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436298"/>
                <a:gridCol w="1436298"/>
              </a:tblGrid>
              <a:tr h="44384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400" dirty="0" smtClean="0"/>
                        <a:t>신석기</a:t>
                      </a:r>
                      <a:endParaRPr lang="ko-KR" altLang="en-US" sz="2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400" dirty="0" smtClean="0"/>
                        <a:t>~20</a:t>
                      </a:r>
                      <a:r>
                        <a:rPr lang="ko-KR" altLang="en-US" sz="2400" dirty="0" smtClean="0"/>
                        <a:t>세</a:t>
                      </a:r>
                      <a:endParaRPr lang="ko-KR" altLang="en-US" sz="2400" dirty="0"/>
                    </a:p>
                  </a:txBody>
                  <a:tcPr marL="68580" marR="68580" marT="34290" marB="34290"/>
                </a:tc>
              </a:tr>
              <a:tr h="80936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400" dirty="0" smtClean="0"/>
                        <a:t>청동기</a:t>
                      </a:r>
                      <a:endParaRPr lang="en-US" altLang="ko-KR" sz="2400" dirty="0" smtClean="0"/>
                    </a:p>
                    <a:p>
                      <a:pPr algn="ctr" latinLnBrk="1"/>
                      <a:r>
                        <a:rPr lang="ko-KR" altLang="en-US" sz="2400" dirty="0" smtClean="0"/>
                        <a:t>철기</a:t>
                      </a:r>
                      <a:endParaRPr lang="ko-KR" altLang="en-US" sz="2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400" dirty="0" smtClean="0"/>
                        <a:t>~26</a:t>
                      </a:r>
                      <a:r>
                        <a:rPr lang="ko-KR" altLang="en-US" sz="2400" dirty="0" smtClean="0"/>
                        <a:t>세</a:t>
                      </a:r>
                      <a:endParaRPr lang="ko-KR" altLang="en-US" sz="2400" dirty="0"/>
                    </a:p>
                  </a:txBody>
                  <a:tcPr marL="68580" marR="68580" marT="34290" marB="34290"/>
                </a:tc>
              </a:tr>
              <a:tr h="443846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400" dirty="0" smtClean="0"/>
                        <a:t>1900</a:t>
                      </a:r>
                      <a:r>
                        <a:rPr lang="ko-KR" altLang="en-US" sz="2400" dirty="0" smtClean="0"/>
                        <a:t>년</a:t>
                      </a:r>
                      <a:endParaRPr lang="ko-KR" altLang="en-US" sz="2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400" dirty="0" smtClean="0"/>
                        <a:t>31</a:t>
                      </a:r>
                      <a:r>
                        <a:rPr lang="ko-KR" altLang="en-US" sz="2400" dirty="0" smtClean="0"/>
                        <a:t>세</a:t>
                      </a:r>
                      <a:endParaRPr lang="ko-KR" altLang="en-US" sz="2400" dirty="0"/>
                    </a:p>
                  </a:txBody>
                  <a:tcPr marL="68580" marR="68580" marT="34290" marB="34290"/>
                </a:tc>
              </a:tr>
              <a:tr h="443846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400" dirty="0" smtClean="0"/>
                        <a:t>1950</a:t>
                      </a:r>
                      <a:r>
                        <a:rPr lang="ko-KR" altLang="en-US" sz="2400" dirty="0" smtClean="0"/>
                        <a:t>년</a:t>
                      </a:r>
                      <a:endParaRPr lang="ko-KR" altLang="en-US" sz="2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400" dirty="0" smtClean="0"/>
                        <a:t>48</a:t>
                      </a:r>
                      <a:r>
                        <a:rPr lang="ko-KR" altLang="en-US" sz="2400" dirty="0" smtClean="0"/>
                        <a:t>세</a:t>
                      </a:r>
                      <a:endParaRPr lang="ko-KR" altLang="en-US" sz="2400" dirty="0"/>
                    </a:p>
                  </a:txBody>
                  <a:tcPr marL="68580" marR="68580" marT="34290" marB="34290"/>
                </a:tc>
              </a:tr>
              <a:tr h="100052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400" dirty="0" smtClean="0"/>
                        <a:t>2010</a:t>
                      </a:r>
                      <a:r>
                        <a:rPr lang="ko-KR" altLang="en-US" sz="2400" dirty="0" smtClean="0"/>
                        <a:t>년</a:t>
                      </a:r>
                      <a:endParaRPr lang="ko-KR" altLang="en-US" sz="2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2400" dirty="0" smtClean="0"/>
                        <a:t>*68</a:t>
                      </a:r>
                      <a:r>
                        <a:rPr lang="ko-KR" altLang="en-US" sz="2400" dirty="0" smtClean="0"/>
                        <a:t>세</a:t>
                      </a:r>
                      <a:endParaRPr lang="en-US" altLang="ko-KR" sz="2400" dirty="0" smtClean="0"/>
                    </a:p>
                    <a:p>
                      <a:pPr marL="0" marR="0" lvl="0" indent="0" algn="ctr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2400" dirty="0" smtClean="0">
                          <a:solidFill>
                            <a:prstClr val="black"/>
                          </a:solidFill>
                        </a:rPr>
                        <a:t>세계평균</a:t>
                      </a:r>
                      <a:endParaRPr lang="ko-KR" altLang="en-US" sz="2400" dirty="0"/>
                    </a:p>
                  </a:txBody>
                  <a:tcPr marL="68580" marR="68580" marT="34290" marB="34290"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3901258" y="5500892"/>
            <a:ext cx="527900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 dirty="0" smtClean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20</a:t>
            </a:r>
            <a:r>
              <a:rPr lang="ko-KR" altLang="en-US" sz="2400" dirty="0" smtClean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세</a:t>
            </a:r>
            <a:r>
              <a:rPr lang="ko-KR" altLang="en-US" sz="2400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기</a:t>
            </a:r>
            <a:r>
              <a:rPr lang="ko-KR" altLang="en-US" sz="2400" dirty="0" smtClean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초</a:t>
            </a:r>
            <a:r>
              <a:rPr lang="en-US" altLang="ko-KR" sz="2400" dirty="0" smtClean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;</a:t>
            </a:r>
            <a:r>
              <a:rPr lang="ko-KR" altLang="en-US" sz="2400" dirty="0" smtClean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2400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미국인 평균 </a:t>
            </a:r>
            <a:r>
              <a:rPr lang="ko-KR" altLang="en-US" sz="2400" dirty="0" smtClean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수명은 </a:t>
            </a:r>
            <a:r>
              <a:rPr lang="en-US" altLang="ko-KR" sz="2400" dirty="0" smtClean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50 </a:t>
            </a:r>
            <a:r>
              <a:rPr lang="ko-KR" altLang="en-US" sz="2400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세</a:t>
            </a:r>
          </a:p>
        </p:txBody>
      </p:sp>
      <p:graphicFrame>
        <p:nvGraphicFramePr>
          <p:cNvPr id="6" name="표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9245694"/>
              </p:ext>
            </p:extLst>
          </p:nvPr>
        </p:nvGraphicFramePr>
        <p:xfrm>
          <a:off x="6361709" y="1988840"/>
          <a:ext cx="2872596" cy="27630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436298"/>
                <a:gridCol w="1436298"/>
              </a:tblGrid>
              <a:tr h="552616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400" dirty="0" smtClean="0"/>
                        <a:t>$1</a:t>
                      </a:r>
                      <a:r>
                        <a:rPr lang="ko-KR" altLang="en-US" sz="2400" dirty="0" smtClean="0"/>
                        <a:t>만 이하</a:t>
                      </a:r>
                      <a:r>
                        <a:rPr lang="en-US" altLang="ko-KR" sz="2400" dirty="0" smtClean="0"/>
                        <a:t> </a:t>
                      </a:r>
                      <a:endParaRPr lang="ko-KR" altLang="en-US" sz="2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400" dirty="0" smtClean="0"/>
                        <a:t>65</a:t>
                      </a:r>
                      <a:r>
                        <a:rPr lang="ko-KR" altLang="en-US" sz="2400" dirty="0" smtClean="0"/>
                        <a:t>세 이하</a:t>
                      </a:r>
                      <a:endParaRPr lang="ko-KR" altLang="en-US" sz="2400" dirty="0"/>
                    </a:p>
                  </a:txBody>
                  <a:tcPr marL="68580" marR="68580" marT="34290" marB="34290"/>
                </a:tc>
              </a:tr>
              <a:tr h="552616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400" dirty="0" smtClean="0"/>
                        <a:t>$1</a:t>
                      </a:r>
                      <a:r>
                        <a:rPr lang="ko-KR" altLang="en-US" sz="2400" dirty="0" smtClean="0"/>
                        <a:t>만</a:t>
                      </a:r>
                      <a:endParaRPr lang="ko-KR" altLang="en-US" sz="2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400" dirty="0" smtClean="0"/>
                        <a:t>70</a:t>
                      </a:r>
                      <a:r>
                        <a:rPr lang="ko-KR" altLang="en-US" sz="2400" dirty="0" smtClean="0"/>
                        <a:t>세</a:t>
                      </a:r>
                      <a:endParaRPr lang="ko-KR" altLang="en-US" sz="2400" dirty="0"/>
                    </a:p>
                  </a:txBody>
                  <a:tcPr marL="68580" marR="68580" marT="34290" marB="34290"/>
                </a:tc>
              </a:tr>
              <a:tr h="552616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400" dirty="0" smtClean="0"/>
                        <a:t>$2</a:t>
                      </a:r>
                      <a:r>
                        <a:rPr lang="ko-KR" altLang="en-US" sz="2400" dirty="0" smtClean="0"/>
                        <a:t>만</a:t>
                      </a:r>
                      <a:endParaRPr lang="ko-KR" altLang="en-US" sz="2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400" dirty="0" smtClean="0"/>
                        <a:t>75</a:t>
                      </a:r>
                      <a:r>
                        <a:rPr lang="ko-KR" altLang="en-US" sz="2400" dirty="0" smtClean="0"/>
                        <a:t>세</a:t>
                      </a:r>
                      <a:endParaRPr lang="ko-KR" altLang="en-US" sz="2400" dirty="0"/>
                    </a:p>
                  </a:txBody>
                  <a:tcPr marL="68580" marR="68580" marT="34290" marB="34290"/>
                </a:tc>
              </a:tr>
              <a:tr h="552616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400" dirty="0" smtClean="0"/>
                        <a:t>$3</a:t>
                      </a:r>
                      <a:r>
                        <a:rPr lang="ko-KR" altLang="en-US" sz="2400" dirty="0" smtClean="0"/>
                        <a:t>만</a:t>
                      </a:r>
                      <a:endParaRPr lang="ko-KR" altLang="en-US" sz="2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400" dirty="0" smtClean="0"/>
                        <a:t>80</a:t>
                      </a:r>
                      <a:r>
                        <a:rPr lang="ko-KR" altLang="en-US" sz="2400" dirty="0" smtClean="0"/>
                        <a:t>세</a:t>
                      </a:r>
                      <a:endParaRPr lang="ko-KR" altLang="en-US" sz="2400" dirty="0"/>
                    </a:p>
                  </a:txBody>
                  <a:tcPr marL="68580" marR="68580" marT="34290" marB="34290"/>
                </a:tc>
              </a:tr>
              <a:tr h="552616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400" dirty="0" smtClean="0"/>
                        <a:t>$4</a:t>
                      </a:r>
                      <a:r>
                        <a:rPr lang="ko-KR" altLang="en-US" sz="2400" dirty="0" smtClean="0"/>
                        <a:t>만</a:t>
                      </a:r>
                      <a:endParaRPr lang="ko-KR" altLang="en-US" sz="2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400" dirty="0" smtClean="0"/>
                        <a:t>85</a:t>
                      </a:r>
                      <a:r>
                        <a:rPr lang="ko-KR" altLang="en-US" sz="2400" dirty="0" smtClean="0"/>
                        <a:t>세</a:t>
                      </a:r>
                      <a:endParaRPr lang="ko-KR" altLang="en-US" sz="2400" dirty="0"/>
                    </a:p>
                  </a:txBody>
                  <a:tcPr marL="68580" marR="68580" marT="34290" marB="3429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453373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/>
        </p:nvSpPr>
        <p:spPr>
          <a:xfrm>
            <a:off x="1376412" y="914401"/>
            <a:ext cx="3503595" cy="14157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32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/>
              </a:rPr>
              <a:t>조선 역대 왕의</a:t>
            </a:r>
            <a:endParaRPr lang="en-US" altLang="ko-KR" sz="3200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맑은 고딕"/>
            </a:endParaRPr>
          </a:p>
          <a:p>
            <a:r>
              <a:rPr lang="ko-KR" altLang="en-US" sz="5400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/>
              </a:rPr>
              <a:t>壽命</a:t>
            </a:r>
            <a:r>
              <a:rPr lang="en-US" altLang="ko-KR" sz="5400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/>
              </a:rPr>
              <a:t>, </a:t>
            </a:r>
            <a:r>
              <a:rPr lang="ko-KR" altLang="en-US" sz="5400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/>
              </a:rPr>
              <a:t>死因</a:t>
            </a:r>
            <a:endParaRPr lang="ko-KR" altLang="en-US" sz="5400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맑은 고딕"/>
            </a:endParaRPr>
          </a:p>
        </p:txBody>
      </p:sp>
      <p:graphicFrame>
        <p:nvGraphicFramePr>
          <p:cNvPr id="4" name="개체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32287998"/>
              </p:ext>
            </p:extLst>
          </p:nvPr>
        </p:nvGraphicFramePr>
        <p:xfrm>
          <a:off x="5236143" y="288133"/>
          <a:ext cx="4966635" cy="638522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6" name="워크시트" r:id="rId3" imgW="4990923" imgH="6416119" progId="Excel.Sheet.12">
                  <p:embed/>
                </p:oleObj>
              </mc:Choice>
              <mc:Fallback>
                <p:oleObj name="워크시트" r:id="rId3" imgW="4990923" imgH="6416119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236143" y="288133"/>
                        <a:ext cx="4966635" cy="638522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1850701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28167514"/>
              </p:ext>
            </p:extLst>
          </p:nvPr>
        </p:nvGraphicFramePr>
        <p:xfrm>
          <a:off x="2063551" y="884838"/>
          <a:ext cx="8064895" cy="57099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06491"/>
                <a:gridCol w="911033"/>
                <a:gridCol w="746750"/>
                <a:gridCol w="672074"/>
                <a:gridCol w="970774"/>
                <a:gridCol w="746750"/>
                <a:gridCol w="970774"/>
                <a:gridCol w="656074"/>
                <a:gridCol w="648072"/>
                <a:gridCol w="936103"/>
              </a:tblGrid>
              <a:tr h="1391032">
                <a:tc>
                  <a:txBody>
                    <a:bodyPr/>
                    <a:lstStyle/>
                    <a:p>
                      <a:pPr algn="ctr" latinLnBrk="1"/>
                      <a:endParaRPr lang="en-US" altLang="ko-KR" dirty="0" smtClean="0"/>
                    </a:p>
                    <a:p>
                      <a:pPr algn="ctr" latinLnBrk="1"/>
                      <a:r>
                        <a:rPr lang="ko-KR" altLang="en-US" b="1" dirty="0" smtClean="0"/>
                        <a:t>지역</a:t>
                      </a:r>
                      <a:endParaRPr lang="ko-KR" alt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b="1" dirty="0" smtClean="0"/>
                    </a:p>
                    <a:p>
                      <a:pPr algn="ctr" latinLnBrk="1"/>
                      <a:r>
                        <a:rPr lang="en-US" altLang="ko-KR" b="1" dirty="0" smtClean="0"/>
                        <a:t>100</a:t>
                      </a:r>
                      <a:r>
                        <a:rPr lang="ko-KR" altLang="en-US" b="1" dirty="0" smtClean="0"/>
                        <a:t>세 </a:t>
                      </a:r>
                      <a:endParaRPr lang="en-US" altLang="ko-KR" b="1" dirty="0" smtClean="0"/>
                    </a:p>
                    <a:p>
                      <a:pPr algn="ctr" latinLnBrk="1"/>
                      <a:r>
                        <a:rPr lang="ko-KR" altLang="en-US" b="1" dirty="0" err="1" smtClean="0"/>
                        <a:t>이상자</a:t>
                      </a:r>
                      <a:r>
                        <a:rPr lang="ko-KR" altLang="en-US" b="1" dirty="0" smtClean="0"/>
                        <a:t> 數</a:t>
                      </a:r>
                      <a:endParaRPr lang="ko-KR" alt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b="1" dirty="0" smtClean="0"/>
                    </a:p>
                    <a:p>
                      <a:pPr algn="ctr" latinLnBrk="1"/>
                      <a:r>
                        <a:rPr lang="ko-KR" altLang="en-US" b="1" dirty="0" smtClean="0"/>
                        <a:t>구성</a:t>
                      </a:r>
                      <a:endParaRPr lang="en-US" altLang="ko-KR" b="1" dirty="0" smtClean="0"/>
                    </a:p>
                    <a:p>
                      <a:pPr algn="ctr" latinLnBrk="1"/>
                      <a:r>
                        <a:rPr lang="ko-KR" altLang="en-US" b="1" dirty="0" smtClean="0"/>
                        <a:t>비</a:t>
                      </a:r>
                      <a:endParaRPr lang="ko-KR" alt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b="1" dirty="0" smtClean="0"/>
                    </a:p>
                    <a:p>
                      <a:pPr algn="ctr" latinLnBrk="1"/>
                      <a:r>
                        <a:rPr lang="ko-KR" altLang="en-US" b="1" dirty="0" smtClean="0"/>
                        <a:t>性比</a:t>
                      </a:r>
                      <a:endParaRPr lang="ko-KR" alt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b="1" dirty="0" smtClean="0"/>
                    </a:p>
                    <a:p>
                      <a:pPr algn="ctr" latinLnBrk="1"/>
                      <a:r>
                        <a:rPr lang="en-US" altLang="ko-KR" b="1" dirty="0" smtClean="0"/>
                        <a:t>10</a:t>
                      </a:r>
                      <a:r>
                        <a:rPr lang="ko-KR" altLang="en-US" b="1" dirty="0" err="1" smtClean="0"/>
                        <a:t>만명당</a:t>
                      </a:r>
                      <a:endParaRPr lang="ko-KR" alt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b="1" dirty="0" smtClean="0"/>
                    </a:p>
                    <a:p>
                      <a:pPr algn="ctr" latinLnBrk="1"/>
                      <a:r>
                        <a:rPr lang="ko-KR" altLang="en-US" b="1" dirty="0" smtClean="0"/>
                        <a:t>지역</a:t>
                      </a:r>
                      <a:endParaRPr lang="ko-KR" alt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b="1" dirty="0" smtClean="0"/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b="1" dirty="0" smtClean="0"/>
                        <a:t>100</a:t>
                      </a:r>
                      <a:r>
                        <a:rPr lang="ko-KR" altLang="en-US" b="1" dirty="0" smtClean="0"/>
                        <a:t>세 </a:t>
                      </a:r>
                      <a:r>
                        <a:rPr lang="ko-KR" altLang="en-US" b="1" dirty="0" err="1" smtClean="0"/>
                        <a:t>이상자</a:t>
                      </a:r>
                      <a:r>
                        <a:rPr lang="ko-KR" altLang="en-US" b="1" dirty="0" smtClean="0"/>
                        <a:t> 數</a:t>
                      </a:r>
                    </a:p>
                    <a:p>
                      <a:pPr algn="ctr" latinLnBrk="1"/>
                      <a:endParaRPr lang="ko-KR" alt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b="1" dirty="0" smtClean="0"/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b="1" dirty="0" smtClean="0"/>
                        <a:t>구성비</a:t>
                      </a:r>
                      <a:endParaRPr lang="ko-KR" alt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b="1" dirty="0" smtClean="0"/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b="1" dirty="0" smtClean="0"/>
                        <a:t>性比</a:t>
                      </a:r>
                    </a:p>
                    <a:p>
                      <a:pPr algn="ctr" latinLnBrk="1"/>
                      <a:endParaRPr lang="ko-KR" alt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b="1" dirty="0" smtClean="0"/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b="1" dirty="0" smtClean="0"/>
                        <a:t>10</a:t>
                      </a:r>
                      <a:r>
                        <a:rPr lang="ko-KR" altLang="en-US" b="1" dirty="0" err="1" smtClean="0"/>
                        <a:t>만명당</a:t>
                      </a:r>
                      <a:endParaRPr lang="ko-KR" altLang="en-US" b="1" dirty="0" smtClean="0"/>
                    </a:p>
                    <a:p>
                      <a:pPr algn="ctr" latinLnBrk="1"/>
                      <a:endParaRPr lang="ko-KR" altLang="en-US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dirty="0" smtClean="0"/>
                        <a:t>전국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/>
                        <a:t>3,159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/>
                        <a:t>100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dirty="0" smtClean="0"/>
                        <a:t>15.7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/>
                        <a:t>6.6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/>
                        <a:t>세종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/>
                        <a:t>13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/>
                        <a:t>0.4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/>
                        <a:t>8.3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/>
                        <a:t>6.8</a:t>
                      </a:r>
                      <a:endParaRPr lang="ko-KR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b="1" dirty="0" smtClean="0"/>
                        <a:t>洞</a:t>
                      </a:r>
                      <a:endParaRPr lang="en-US" altLang="ko-KR" b="1" dirty="0" smtClean="0"/>
                    </a:p>
                    <a:p>
                      <a:pPr latinLnBrk="1"/>
                      <a:r>
                        <a:rPr lang="ko-KR" altLang="en-US" dirty="0" smtClean="0"/>
                        <a:t>지역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/>
                        <a:t>2,037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/>
                        <a:t>64.5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dirty="0" smtClean="0"/>
                        <a:t>16.1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/>
                        <a:t>5.1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/>
                        <a:t>경기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/>
                        <a:t>692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/>
                        <a:t>21.9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/>
                        <a:t>17.7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/>
                        <a:t>5.9</a:t>
                      </a:r>
                      <a:endParaRPr lang="ko-KR" altLang="en-US" dirty="0"/>
                    </a:p>
                  </a:txBody>
                  <a:tcPr/>
                </a:tc>
              </a:tr>
              <a:tr h="478368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b="1" dirty="0" err="1" smtClean="0"/>
                        <a:t>邑면</a:t>
                      </a:r>
                      <a:endParaRPr lang="en-US" altLang="ko-KR" b="1" dirty="0" smtClean="0"/>
                    </a:p>
                    <a:p>
                      <a:pPr latinLnBrk="1"/>
                      <a:r>
                        <a:rPr lang="ko-KR" altLang="en-US" dirty="0" smtClean="0"/>
                        <a:t>지역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/>
                        <a:t>1,122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/>
                        <a:t>35.5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dirty="0" smtClean="0"/>
                        <a:t>14.8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/>
                        <a:t>13.1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/>
                        <a:t>강원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/>
                        <a:t>131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/>
                        <a:t>4.1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/>
                        <a:t>26.0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/>
                        <a:t>9.2</a:t>
                      </a:r>
                      <a:endParaRPr lang="ko-KR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dirty="0" smtClean="0">
                          <a:solidFill>
                            <a:srgbClr val="2106E8"/>
                          </a:solidFill>
                        </a:rPr>
                        <a:t>서울</a:t>
                      </a:r>
                      <a:endParaRPr lang="ko-KR" altLang="en-US" dirty="0">
                        <a:solidFill>
                          <a:srgbClr val="2106E8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>
                          <a:solidFill>
                            <a:srgbClr val="2106E8"/>
                          </a:solidFill>
                        </a:rPr>
                        <a:t>521</a:t>
                      </a:r>
                      <a:endParaRPr lang="ko-KR" altLang="en-US" dirty="0">
                        <a:solidFill>
                          <a:srgbClr val="2106E8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>
                          <a:solidFill>
                            <a:srgbClr val="2106E8"/>
                          </a:solidFill>
                        </a:rPr>
                        <a:t>16.5</a:t>
                      </a:r>
                      <a:endParaRPr lang="ko-KR" altLang="en-US" dirty="0">
                        <a:solidFill>
                          <a:srgbClr val="2106E8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dirty="0" smtClean="0">
                          <a:solidFill>
                            <a:srgbClr val="2106E8"/>
                          </a:solidFill>
                        </a:rPr>
                        <a:t>21.4</a:t>
                      </a:r>
                      <a:endParaRPr lang="ko-KR" altLang="en-US" dirty="0">
                        <a:solidFill>
                          <a:srgbClr val="2106E8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/>
                        <a:t>5.6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/>
                        <a:t>충북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/>
                        <a:t>141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/>
                        <a:t>4.5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/>
                        <a:t>12.8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/>
                        <a:t>9.5</a:t>
                      </a:r>
                      <a:endParaRPr lang="ko-KR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dirty="0" smtClean="0"/>
                        <a:t>부산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/>
                        <a:t>155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/>
                        <a:t>4.9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dirty="0" smtClean="0"/>
                        <a:t>9.9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/>
                        <a:t>4.7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/>
                        <a:t>충남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/>
                        <a:t>182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/>
                        <a:t>5.8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/>
                        <a:t>15.2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/>
                        <a:t>9.4</a:t>
                      </a:r>
                      <a:endParaRPr lang="ko-KR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dirty="0" smtClean="0"/>
                        <a:t>대구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/>
                        <a:t>102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/>
                        <a:t>3.2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dirty="0" smtClean="0"/>
                        <a:t>12.1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/>
                        <a:t>4.3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/>
                        <a:t>전북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/>
                        <a:t>151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/>
                        <a:t>4.8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/>
                        <a:t>11.0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/>
                        <a:t>8.7</a:t>
                      </a:r>
                      <a:endParaRPr lang="ko-KR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dirty="0" smtClean="0"/>
                        <a:t>인천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/>
                        <a:t>152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/>
                        <a:t>4.8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dirty="0" smtClean="0"/>
                        <a:t>20.6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/>
                        <a:t>5.5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>
                          <a:solidFill>
                            <a:srgbClr val="2106E8"/>
                          </a:solidFill>
                        </a:rPr>
                        <a:t>전남</a:t>
                      </a:r>
                      <a:endParaRPr lang="ko-KR" altLang="en-US" dirty="0">
                        <a:solidFill>
                          <a:srgbClr val="2106E8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>
                          <a:solidFill>
                            <a:srgbClr val="2106E8"/>
                          </a:solidFill>
                        </a:rPr>
                        <a:t>209</a:t>
                      </a:r>
                      <a:endParaRPr lang="ko-KR" altLang="en-US" dirty="0">
                        <a:solidFill>
                          <a:srgbClr val="2106E8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>
                          <a:solidFill>
                            <a:srgbClr val="2106E8"/>
                          </a:solidFill>
                        </a:rPr>
                        <a:t>6.6</a:t>
                      </a:r>
                      <a:endParaRPr lang="ko-KR" altLang="en-US" dirty="0">
                        <a:solidFill>
                          <a:srgbClr val="2106E8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>
                          <a:solidFill>
                            <a:srgbClr val="2106E8"/>
                          </a:solidFill>
                        </a:rPr>
                        <a:t>11.8</a:t>
                      </a:r>
                      <a:endParaRPr lang="ko-KR" altLang="en-US" dirty="0">
                        <a:solidFill>
                          <a:srgbClr val="2106E8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>
                          <a:solidFill>
                            <a:srgbClr val="2106E8"/>
                          </a:solidFill>
                        </a:rPr>
                        <a:t>12.3</a:t>
                      </a:r>
                      <a:endParaRPr lang="ko-KR" altLang="en-US" dirty="0">
                        <a:solidFill>
                          <a:srgbClr val="2106E8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dirty="0" smtClean="0"/>
                        <a:t>광주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/>
                        <a:t>86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/>
                        <a:t>2.7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dirty="0" smtClean="0"/>
                        <a:t>3.6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/>
                        <a:t>6.0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/>
                        <a:t>경북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/>
                        <a:t>224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/>
                        <a:t>7.1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/>
                        <a:t>14.9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/>
                        <a:t>8.9</a:t>
                      </a:r>
                      <a:endParaRPr lang="ko-KR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dirty="0" smtClean="0"/>
                        <a:t>대전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/>
                        <a:t>98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/>
                        <a:t>3.1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dirty="0" smtClean="0"/>
                        <a:t>19.5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/>
                        <a:t>6.7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/>
                        <a:t>경남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/>
                        <a:t>161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/>
                        <a:t>5.1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/>
                        <a:t>11.0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/>
                        <a:t>5.1</a:t>
                      </a:r>
                      <a:endParaRPr lang="ko-KR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dirty="0" smtClean="0"/>
                        <a:t>울산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/>
                        <a:t>42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/>
                        <a:t>1.3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dirty="0" smtClean="0"/>
                        <a:t>10.5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/>
                        <a:t>3.8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>
                          <a:solidFill>
                            <a:srgbClr val="2106E8"/>
                          </a:solidFill>
                        </a:rPr>
                        <a:t>제주</a:t>
                      </a:r>
                      <a:endParaRPr lang="ko-KR" altLang="en-US" dirty="0">
                        <a:solidFill>
                          <a:srgbClr val="2106E8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>
                          <a:solidFill>
                            <a:srgbClr val="2106E8"/>
                          </a:solidFill>
                        </a:rPr>
                        <a:t>99</a:t>
                      </a:r>
                      <a:endParaRPr lang="ko-KR" altLang="en-US" dirty="0">
                        <a:solidFill>
                          <a:srgbClr val="2106E8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>
                          <a:solidFill>
                            <a:srgbClr val="2106E8"/>
                          </a:solidFill>
                        </a:rPr>
                        <a:t>3.1</a:t>
                      </a:r>
                      <a:endParaRPr lang="ko-KR" altLang="en-US" dirty="0">
                        <a:solidFill>
                          <a:srgbClr val="2106E8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>
                          <a:solidFill>
                            <a:srgbClr val="2106E8"/>
                          </a:solidFill>
                        </a:rPr>
                        <a:t>8.8</a:t>
                      </a:r>
                      <a:endParaRPr lang="ko-KR" altLang="en-US" dirty="0">
                        <a:solidFill>
                          <a:srgbClr val="2106E8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>
                          <a:solidFill>
                            <a:srgbClr val="2106E8"/>
                          </a:solidFill>
                        </a:rPr>
                        <a:t>17.2</a:t>
                      </a:r>
                      <a:endParaRPr lang="ko-KR" altLang="en-US" dirty="0">
                        <a:solidFill>
                          <a:srgbClr val="2106E8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1923896" y="169390"/>
            <a:ext cx="834420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8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시도별 </a:t>
            </a:r>
            <a:r>
              <a:rPr lang="en-US" altLang="ko-KR" sz="28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100</a:t>
            </a:r>
            <a:r>
              <a:rPr lang="ko-KR" altLang="en-US" sz="28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세</a:t>
            </a:r>
            <a:r>
              <a:rPr lang="en-US" altLang="ko-KR" sz="28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(centenarian)</a:t>
            </a:r>
            <a:r>
              <a:rPr lang="ko-KR" altLang="en-US" sz="28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이상 고령자 분포</a:t>
            </a:r>
            <a:r>
              <a:rPr lang="en-US" altLang="ko-KR" sz="28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(2015)</a:t>
            </a:r>
            <a:endParaRPr lang="ko-KR" altLang="en-US" sz="2800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4471237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997455" y="749679"/>
            <a:ext cx="827341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54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수명은 계속 연장되고 있다</a:t>
            </a:r>
          </a:p>
        </p:txBody>
      </p:sp>
      <p:grpSp>
        <p:nvGrpSpPr>
          <p:cNvPr id="2" name="그룹 1"/>
          <p:cNvGrpSpPr/>
          <p:nvPr/>
        </p:nvGrpSpPr>
        <p:grpSpPr>
          <a:xfrm>
            <a:off x="3091283" y="2241652"/>
            <a:ext cx="6478438" cy="3773208"/>
            <a:chOff x="3283789" y="2029897"/>
            <a:chExt cx="6478438" cy="3773208"/>
          </a:xfrm>
        </p:grpSpPr>
        <p:sp>
          <p:nvSpPr>
            <p:cNvPr id="6" name="TextBox 5"/>
            <p:cNvSpPr txBox="1"/>
            <p:nvPr/>
          </p:nvSpPr>
          <p:spPr>
            <a:xfrm>
              <a:off x="3283789" y="2029897"/>
              <a:ext cx="6478438" cy="34163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2800" b="1" dirty="0">
                  <a:solidFill>
                    <a:srgbClr val="0000FF"/>
                  </a:solidFill>
                </a:rPr>
                <a:t>National</a:t>
              </a:r>
              <a:r>
                <a:rPr lang="ko-KR" altLang="en-US" sz="2800" b="1" dirty="0">
                  <a:solidFill>
                    <a:srgbClr val="0000FF"/>
                  </a:solidFill>
                </a:rPr>
                <a:t> </a:t>
              </a:r>
              <a:r>
                <a:rPr lang="en-US" altLang="ko-KR" sz="2800" b="1" dirty="0">
                  <a:solidFill>
                    <a:srgbClr val="0000FF"/>
                  </a:solidFill>
                </a:rPr>
                <a:t>Geographic </a:t>
              </a:r>
              <a:r>
                <a:rPr lang="en-US" altLang="ko-KR" sz="2400" dirty="0">
                  <a:solidFill>
                    <a:prstClr val="black"/>
                  </a:solidFill>
                </a:rPr>
                <a:t>(May 2013)</a:t>
              </a:r>
            </a:p>
            <a:p>
              <a:r>
                <a:rPr lang="en-US" altLang="ko-KR" sz="2400" dirty="0">
                  <a:solidFill>
                    <a:prstClr val="black"/>
                  </a:solidFill>
                </a:rPr>
                <a:t>                     </a:t>
              </a:r>
              <a:r>
                <a:rPr lang="en-US" altLang="ko-KR" sz="2800" dirty="0">
                  <a:solidFill>
                    <a:prstClr val="black"/>
                  </a:solidFill>
                </a:rPr>
                <a:t>THIS BABY WILL LIVE TO </a:t>
              </a:r>
              <a:r>
                <a:rPr lang="en-US" altLang="ko-KR" sz="2800" dirty="0">
                  <a:solidFill>
                    <a:srgbClr val="0000FF"/>
                  </a:solidFill>
                </a:rPr>
                <a:t>120.</a:t>
              </a:r>
            </a:p>
            <a:p>
              <a:endParaRPr lang="en-US" altLang="ko-KR" sz="2400" dirty="0">
                <a:solidFill>
                  <a:prstClr val="black"/>
                </a:solidFill>
              </a:endParaRPr>
            </a:p>
            <a:p>
              <a:endParaRPr lang="en-US" altLang="ko-KR" sz="2400" dirty="0">
                <a:solidFill>
                  <a:prstClr val="black"/>
                </a:solidFill>
              </a:endParaRPr>
            </a:p>
            <a:p>
              <a:endParaRPr lang="en-US" altLang="ko-KR" sz="2800" b="1" dirty="0">
                <a:solidFill>
                  <a:srgbClr val="0000FF"/>
                </a:solidFill>
              </a:endParaRPr>
            </a:p>
            <a:p>
              <a:r>
                <a:rPr lang="en-US" altLang="ko-KR" sz="2800" b="1" dirty="0">
                  <a:solidFill>
                    <a:srgbClr val="0000FF"/>
                  </a:solidFill>
                </a:rPr>
                <a:t>TIME</a:t>
              </a:r>
              <a:r>
                <a:rPr lang="en-US" altLang="ko-KR" sz="2400" dirty="0">
                  <a:solidFill>
                    <a:prstClr val="black"/>
                  </a:solidFill>
                </a:rPr>
                <a:t>(Feb. 2015)</a:t>
              </a:r>
            </a:p>
            <a:p>
              <a:r>
                <a:rPr lang="en-US" altLang="ko-KR" sz="2400" dirty="0">
                  <a:solidFill>
                    <a:prstClr val="black"/>
                  </a:solidFill>
                </a:rPr>
                <a:t>                     </a:t>
              </a:r>
              <a:r>
                <a:rPr lang="en-US" altLang="ko-KR" sz="2800" dirty="0">
                  <a:solidFill>
                    <a:prstClr val="black"/>
                  </a:solidFill>
                </a:rPr>
                <a:t>THIS BABY COULD LIVE TO BE </a:t>
              </a:r>
            </a:p>
            <a:p>
              <a:r>
                <a:rPr lang="en-US" altLang="ko-KR" sz="2800" dirty="0">
                  <a:solidFill>
                    <a:prstClr val="black"/>
                  </a:solidFill>
                </a:rPr>
                <a:t>                  </a:t>
              </a:r>
              <a:r>
                <a:rPr lang="en-US" altLang="ko-KR" sz="2800" dirty="0">
                  <a:solidFill>
                    <a:srgbClr val="0000FF"/>
                  </a:solidFill>
                </a:rPr>
                <a:t>142</a:t>
              </a:r>
              <a:r>
                <a:rPr lang="en-US" altLang="ko-KR" sz="2800" dirty="0">
                  <a:solidFill>
                    <a:prstClr val="black"/>
                  </a:solidFill>
                </a:rPr>
                <a:t> YEARS OLD.</a:t>
              </a:r>
              <a:endParaRPr lang="ko-KR" altLang="en-US" sz="2800" dirty="0">
                <a:solidFill>
                  <a:prstClr val="black"/>
                </a:solidFill>
              </a:endParaRPr>
            </a:p>
          </p:txBody>
        </p:sp>
        <p:pic>
          <p:nvPicPr>
            <p:cNvPr id="7" name="그림 6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623433" y="2585214"/>
              <a:ext cx="895400" cy="997785"/>
            </a:xfrm>
            <a:prstGeom prst="rect">
              <a:avLst/>
            </a:prstGeom>
          </p:spPr>
        </p:pic>
        <p:pic>
          <p:nvPicPr>
            <p:cNvPr id="8" name="그림 7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623433" y="4653660"/>
              <a:ext cx="907240" cy="114944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4822555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743199" y="1126155"/>
            <a:ext cx="7218948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8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장수</a:t>
            </a:r>
            <a:r>
              <a:rPr lang="en-US" altLang="ko-KR" sz="8800" dirty="0" smtClean="0"/>
              <a:t>: </a:t>
            </a:r>
            <a:endParaRPr lang="en-US" altLang="ko-KR" sz="8800" dirty="0"/>
          </a:p>
          <a:p>
            <a:pPr>
              <a:lnSpc>
                <a:spcPct val="150000"/>
              </a:lnSpc>
            </a:pPr>
            <a:r>
              <a:rPr lang="ko-KR" altLang="en-US" sz="8000" dirty="0" smtClean="0"/>
              <a:t>축복 </a:t>
            </a:r>
            <a:r>
              <a:rPr lang="en-US" altLang="ko-KR" sz="8000" dirty="0" smtClean="0"/>
              <a:t>or </a:t>
            </a:r>
            <a:r>
              <a:rPr lang="ko-KR" altLang="en-US" sz="8000" dirty="0" smtClean="0"/>
              <a:t>재앙 </a:t>
            </a:r>
            <a:r>
              <a:rPr lang="en-US" altLang="ko-KR" sz="8000" dirty="0" smtClean="0"/>
              <a:t>?</a:t>
            </a:r>
            <a:endParaRPr lang="ko-KR" altLang="en-US" sz="8000" dirty="0"/>
          </a:p>
        </p:txBody>
      </p:sp>
    </p:spTree>
    <p:extLst>
      <p:ext uri="{BB962C8B-B14F-4D97-AF65-F5344CB8AC3E}">
        <p14:creationId xmlns:p14="http://schemas.microsoft.com/office/powerpoint/2010/main" val="36746011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800951" y="2040556"/>
            <a:ext cx="5067413" cy="31393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4000" dirty="0" err="1" smtClean="0"/>
              <a:t>ㅇ고령</a:t>
            </a:r>
            <a:r>
              <a:rPr lang="en-US" altLang="ko-KR" sz="4400" dirty="0" smtClean="0"/>
              <a:t> (</a:t>
            </a:r>
            <a:r>
              <a:rPr lang="ko-KR" altLang="en-US" sz="4400" dirty="0" smtClean="0"/>
              <a:t>늙은</a:t>
            </a:r>
            <a:r>
              <a:rPr lang="en-US" altLang="ko-KR" sz="4400" dirty="0" smtClean="0"/>
              <a:t>)</a:t>
            </a:r>
            <a:r>
              <a:rPr lang="ko-KR" altLang="en-US" sz="4400" dirty="0" smtClean="0"/>
              <a:t> 한국</a:t>
            </a:r>
            <a:endParaRPr lang="en-US" altLang="ko-KR" sz="4400" dirty="0"/>
          </a:p>
          <a:p>
            <a:pPr>
              <a:lnSpc>
                <a:spcPct val="150000"/>
              </a:lnSpc>
            </a:pPr>
            <a:r>
              <a:rPr lang="ko-KR" altLang="en-US" sz="4000" dirty="0" err="1" smtClean="0"/>
              <a:t>ㅇ</a:t>
            </a:r>
            <a:r>
              <a:rPr lang="ko-KR" altLang="en-US" sz="4400" dirty="0" err="1" smtClean="0"/>
              <a:t>고령화</a:t>
            </a:r>
            <a:r>
              <a:rPr lang="ko-KR" altLang="en-US" sz="4400" dirty="0" smtClean="0"/>
              <a:t> 부담</a:t>
            </a:r>
            <a:endParaRPr lang="en-US" altLang="ko-KR" sz="4400" dirty="0"/>
          </a:p>
          <a:p>
            <a:pPr>
              <a:lnSpc>
                <a:spcPct val="150000"/>
              </a:lnSpc>
            </a:pPr>
            <a:r>
              <a:rPr lang="ko-KR" altLang="en-US" sz="4000" dirty="0" smtClean="0"/>
              <a:t>ㅇ</a:t>
            </a:r>
            <a:r>
              <a:rPr lang="ko-KR" altLang="en-US" sz="4400" dirty="0" smtClean="0"/>
              <a:t>노인 </a:t>
            </a:r>
            <a:r>
              <a:rPr lang="ko-KR" altLang="en-US" sz="4400" dirty="0" err="1" smtClean="0"/>
              <a:t>빈곤률</a:t>
            </a:r>
            <a:r>
              <a:rPr lang="ko-KR" altLang="en-US" sz="4400" dirty="0" smtClean="0"/>
              <a:t> 상승</a:t>
            </a:r>
            <a:endParaRPr lang="en-US" altLang="ko-KR" sz="4400" dirty="0"/>
          </a:p>
        </p:txBody>
      </p:sp>
      <p:sp>
        <p:nvSpPr>
          <p:cNvPr id="4" name="TextBox 3"/>
          <p:cNvSpPr txBox="1"/>
          <p:nvPr/>
        </p:nvSpPr>
        <p:spPr>
          <a:xfrm>
            <a:off x="2435191" y="728296"/>
            <a:ext cx="220445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5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재 앙 </a:t>
            </a:r>
            <a:r>
              <a:rPr lang="en-US" altLang="ko-KR" sz="5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?</a:t>
            </a:r>
            <a:endParaRPr lang="ko-KR" altLang="en-US" sz="5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9133455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1963898" y="856716"/>
            <a:ext cx="9041331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ko-KR" altLang="en-US" sz="4800" dirty="0" err="1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F0502020204030204"/>
              </a:rPr>
              <a:t>ㅇ고령화</a:t>
            </a:r>
            <a:r>
              <a:rPr lang="en-US" altLang="ko-KR" sz="4800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F0502020204030204"/>
              </a:rPr>
              <a:t>:</a:t>
            </a:r>
            <a:r>
              <a:rPr lang="ko-KR" altLang="en-US" sz="4800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F0502020204030204"/>
              </a:rPr>
              <a:t> </a:t>
            </a:r>
            <a:endParaRPr lang="en-US" altLang="ko-KR" sz="4800" dirty="0" smtClean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맑은 고딕" panose="020F0502020204030204"/>
            </a:endParaRPr>
          </a:p>
          <a:p>
            <a:pPr lvl="0"/>
            <a:r>
              <a:rPr lang="en-US" altLang="ko-KR" sz="44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F0502020204030204"/>
              </a:rPr>
              <a:t> </a:t>
            </a:r>
            <a:endParaRPr lang="en-US" altLang="ko-KR" sz="4400" dirty="0" smtClean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맑은 고딕" panose="020F0502020204030204"/>
            </a:endParaRPr>
          </a:p>
          <a:p>
            <a:pPr lvl="0"/>
            <a:r>
              <a:rPr lang="en-US" altLang="ko-KR" sz="3200" dirty="0" smtClean="0">
                <a:solidFill>
                  <a:prstClr val="black"/>
                </a:solidFill>
                <a:latin typeface="맑은 고딕" panose="020F0502020204030204"/>
              </a:rPr>
              <a:t>OECD </a:t>
            </a:r>
            <a:r>
              <a:rPr lang="ko-KR" altLang="en-US" sz="3200" dirty="0">
                <a:solidFill>
                  <a:prstClr val="black"/>
                </a:solidFill>
                <a:latin typeface="맑은 고딕" panose="020F0502020204030204"/>
              </a:rPr>
              <a:t>회원국 중 </a:t>
            </a:r>
            <a:endParaRPr lang="en-US" altLang="ko-KR" sz="3200" dirty="0" smtClean="0">
              <a:solidFill>
                <a:prstClr val="black"/>
              </a:solidFill>
              <a:latin typeface="맑은 고딕" panose="020F0502020204030204"/>
            </a:endParaRPr>
          </a:p>
          <a:p>
            <a:pPr lvl="0"/>
            <a:endParaRPr lang="en-US" altLang="ko-KR" sz="3200" dirty="0">
              <a:solidFill>
                <a:prstClr val="black"/>
              </a:solidFill>
              <a:latin typeface="맑은 고딕" panose="020F0502020204030204"/>
            </a:endParaRPr>
          </a:p>
          <a:p>
            <a:pPr lvl="0"/>
            <a:r>
              <a:rPr lang="ko-KR" altLang="en-US" sz="3200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F0502020204030204"/>
              </a:rPr>
              <a:t>일본</a:t>
            </a:r>
            <a:r>
              <a:rPr lang="en-US" altLang="ko-KR" sz="3200" dirty="0" smtClean="0">
                <a:solidFill>
                  <a:prstClr val="black"/>
                </a:solidFill>
                <a:latin typeface="맑은 고딕" panose="020F0502020204030204"/>
              </a:rPr>
              <a:t>: </a:t>
            </a:r>
            <a:r>
              <a:rPr lang="ko-KR" altLang="en-US" sz="3200" dirty="0" smtClean="0">
                <a:solidFill>
                  <a:prstClr val="black"/>
                </a:solidFill>
                <a:latin typeface="맑은 고딕" panose="020F0502020204030204"/>
              </a:rPr>
              <a:t>고령화가 </a:t>
            </a:r>
            <a:r>
              <a:rPr lang="ko-KR" altLang="en-US" sz="3200" dirty="0">
                <a:solidFill>
                  <a:srgbClr val="FF0000"/>
                </a:solidFill>
                <a:latin typeface="맑은 고딕" panose="020F0502020204030204"/>
              </a:rPr>
              <a:t>가장 </a:t>
            </a:r>
            <a:r>
              <a:rPr lang="ko-KR" altLang="en-US" sz="3200" dirty="0" smtClean="0">
                <a:solidFill>
                  <a:srgbClr val="FF0000"/>
                </a:solidFill>
                <a:latin typeface="맑은 고딕" panose="020F0502020204030204"/>
              </a:rPr>
              <a:t>많이 </a:t>
            </a:r>
            <a:r>
              <a:rPr lang="ko-KR" altLang="en-US" sz="3200" dirty="0" smtClean="0">
                <a:solidFill>
                  <a:prstClr val="black"/>
                </a:solidFill>
                <a:latin typeface="맑은 고딕" panose="020F0502020204030204"/>
              </a:rPr>
              <a:t>된 국가</a:t>
            </a:r>
            <a:endParaRPr lang="en-US" altLang="ko-KR" sz="3200" dirty="0" smtClean="0">
              <a:solidFill>
                <a:prstClr val="black"/>
              </a:solidFill>
              <a:latin typeface="맑은 고딕" panose="020F0502020204030204"/>
            </a:endParaRPr>
          </a:p>
          <a:p>
            <a:pPr lvl="0"/>
            <a:endParaRPr lang="en-US" altLang="ko-KR" sz="3200" dirty="0">
              <a:solidFill>
                <a:prstClr val="black"/>
              </a:solidFill>
              <a:latin typeface="맑은 고딕" panose="020F0502020204030204"/>
            </a:endParaRPr>
          </a:p>
          <a:p>
            <a:pPr lvl="0"/>
            <a:r>
              <a:rPr lang="ko-KR" altLang="en-US" sz="3200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F0502020204030204"/>
              </a:rPr>
              <a:t>한국</a:t>
            </a:r>
            <a:r>
              <a:rPr lang="en-US" altLang="ko-KR" sz="3200" dirty="0" smtClean="0">
                <a:solidFill>
                  <a:prstClr val="black"/>
                </a:solidFill>
                <a:latin typeface="맑은 고딕" panose="020F0502020204030204"/>
              </a:rPr>
              <a:t>: </a:t>
            </a:r>
            <a:r>
              <a:rPr lang="ko-KR" altLang="en-US" sz="3200" dirty="0" smtClean="0">
                <a:solidFill>
                  <a:prstClr val="black"/>
                </a:solidFill>
                <a:latin typeface="맑은 고딕" panose="020F0502020204030204"/>
              </a:rPr>
              <a:t>고령화 </a:t>
            </a:r>
            <a:r>
              <a:rPr lang="ko-KR" altLang="en-US" sz="3200" dirty="0">
                <a:solidFill>
                  <a:prstClr val="black"/>
                </a:solidFill>
                <a:latin typeface="맑은 고딕" panose="020F0502020204030204"/>
              </a:rPr>
              <a:t>속도가 </a:t>
            </a:r>
            <a:r>
              <a:rPr lang="ko-KR" altLang="en-US" sz="3200" dirty="0">
                <a:solidFill>
                  <a:srgbClr val="FF0000"/>
                </a:solidFill>
                <a:latin typeface="맑은 고딕" panose="020F0502020204030204"/>
              </a:rPr>
              <a:t>가장 </a:t>
            </a:r>
            <a:r>
              <a:rPr lang="ko-KR" altLang="en-US" sz="3200" dirty="0" smtClean="0">
                <a:solidFill>
                  <a:srgbClr val="FF0000"/>
                </a:solidFill>
                <a:latin typeface="맑은 고딕" panose="020F0502020204030204"/>
              </a:rPr>
              <a:t>빠르게 </a:t>
            </a:r>
            <a:r>
              <a:rPr lang="ko-KR" altLang="en-US" sz="3200" dirty="0" smtClean="0">
                <a:solidFill>
                  <a:prstClr val="black"/>
                </a:solidFill>
                <a:latin typeface="맑은 고딕" panose="020F0502020204030204"/>
              </a:rPr>
              <a:t>진행되고          </a:t>
            </a:r>
            <a:endParaRPr lang="en-US" altLang="ko-KR" sz="3200" dirty="0" smtClean="0">
              <a:solidFill>
                <a:prstClr val="black"/>
              </a:solidFill>
              <a:latin typeface="맑은 고딕" panose="020F0502020204030204"/>
            </a:endParaRPr>
          </a:p>
          <a:p>
            <a:pPr lvl="0"/>
            <a:r>
              <a:rPr lang="en-US" altLang="ko-KR" sz="3200" dirty="0">
                <a:solidFill>
                  <a:prstClr val="black"/>
                </a:solidFill>
                <a:latin typeface="맑은 고딕" panose="020F0502020204030204"/>
              </a:rPr>
              <a:t> </a:t>
            </a:r>
            <a:r>
              <a:rPr lang="en-US" altLang="ko-KR" sz="3200" dirty="0" smtClean="0">
                <a:solidFill>
                  <a:prstClr val="black"/>
                </a:solidFill>
                <a:latin typeface="맑은 고딕" panose="020F0502020204030204"/>
              </a:rPr>
              <a:t>      </a:t>
            </a:r>
            <a:r>
              <a:rPr lang="ko-KR" altLang="en-US" sz="3200" dirty="0" smtClean="0">
                <a:solidFill>
                  <a:prstClr val="black"/>
                </a:solidFill>
                <a:latin typeface="맑은 고딕" panose="020F0502020204030204"/>
              </a:rPr>
              <a:t>있는 </a:t>
            </a:r>
            <a:r>
              <a:rPr lang="ko-KR" altLang="en-US" sz="3200" dirty="0">
                <a:solidFill>
                  <a:prstClr val="black"/>
                </a:solidFill>
                <a:latin typeface="맑은 고딕" panose="020F0502020204030204"/>
              </a:rPr>
              <a:t>국가</a:t>
            </a:r>
            <a:r>
              <a:rPr lang="en-US" altLang="ko-KR" sz="3200" dirty="0">
                <a:solidFill>
                  <a:prstClr val="black"/>
                </a:solidFill>
                <a:latin typeface="맑은 고딕" panose="020F0502020204030204"/>
              </a:rPr>
              <a:t> </a:t>
            </a:r>
            <a:endParaRPr lang="ko-KR" altLang="en-US" sz="3200" dirty="0">
              <a:solidFill>
                <a:prstClr val="black"/>
              </a:solidFill>
              <a:latin typeface="맑은 고딕" panose="020F0502020204030204"/>
            </a:endParaRPr>
          </a:p>
          <a:p>
            <a:pPr lvl="0"/>
            <a:endParaRPr lang="en-US" altLang="ko-KR" sz="3600" dirty="0" smtClean="0">
              <a:solidFill>
                <a:prstClr val="black"/>
              </a:solidFill>
              <a:latin typeface="맑은 고딕" panose="020F0502020204030204"/>
            </a:endParaRPr>
          </a:p>
          <a:p>
            <a:pPr lvl="0"/>
            <a:r>
              <a:rPr lang="en-US" altLang="ko-KR" sz="4000" dirty="0">
                <a:solidFill>
                  <a:prstClr val="black"/>
                </a:solidFill>
                <a:latin typeface="맑은 고딕" panose="020F0502020204030204"/>
              </a:rPr>
              <a:t> </a:t>
            </a:r>
            <a:r>
              <a:rPr lang="en-US" altLang="ko-KR" sz="4000" dirty="0" smtClean="0">
                <a:solidFill>
                  <a:prstClr val="black"/>
                </a:solidFill>
                <a:latin typeface="맑은 고딕" panose="020F0502020204030204"/>
              </a:rPr>
              <a:t>      </a:t>
            </a:r>
            <a:endParaRPr lang="ko-KR" altLang="en-US" sz="4000" dirty="0">
              <a:solidFill>
                <a:prstClr val="black"/>
              </a:solidFill>
              <a:latin typeface="맑은 고딕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29018688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2"/>
          <a:srcRect l="18828" t="47626" r="45439" b="28476"/>
          <a:stretch/>
        </p:blipFill>
        <p:spPr>
          <a:xfrm>
            <a:off x="1653467" y="1704093"/>
            <a:ext cx="8212018" cy="3089173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44804" y="625311"/>
            <a:ext cx="99337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200" dirty="0" smtClean="0">
                <a:solidFill>
                  <a:prstClr val="black"/>
                </a:solidFill>
              </a:rPr>
              <a:t>    </a:t>
            </a:r>
            <a:r>
              <a:rPr lang="en-US" altLang="ko-KR" sz="3600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OECD </a:t>
            </a:r>
            <a:r>
              <a:rPr lang="ko-KR" altLang="en-US" sz="3600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국가의</a:t>
            </a:r>
            <a:r>
              <a:rPr lang="en-US" altLang="ko-KR" sz="3600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ko-KR" altLang="en-US" sz="3600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인구고령화 </a:t>
            </a:r>
            <a:r>
              <a:rPr lang="en-US" altLang="ko-KR" sz="3600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(Population Aging)</a:t>
            </a:r>
            <a:endParaRPr lang="en-US" altLang="ko-KR" sz="3600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007780" y="5727487"/>
            <a:ext cx="718094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 smtClean="0"/>
              <a:t>자료</a:t>
            </a:r>
            <a:r>
              <a:rPr lang="en-US" altLang="ko-KR" dirty="0" smtClean="0"/>
              <a:t>: </a:t>
            </a:r>
            <a:r>
              <a:rPr lang="ko-KR" altLang="en-US" i="1" dirty="0" smtClean="0"/>
              <a:t>유엔 </a:t>
            </a:r>
            <a:r>
              <a:rPr lang="en-US" altLang="ko-KR" i="1" dirty="0" smtClean="0"/>
              <a:t>Dept. of Economic &amp; Social Affairs Population Division: </a:t>
            </a:r>
          </a:p>
          <a:p>
            <a:r>
              <a:rPr lang="en-US" altLang="ko-KR" i="1" dirty="0"/>
              <a:t> </a:t>
            </a:r>
            <a:r>
              <a:rPr lang="en-US" altLang="ko-KR" i="1" dirty="0" smtClean="0"/>
              <a:t>       “World </a:t>
            </a:r>
            <a:r>
              <a:rPr lang="en-US" altLang="ko-KR" i="1" dirty="0" err="1" smtClean="0"/>
              <a:t>Popuation</a:t>
            </a:r>
            <a:r>
              <a:rPr lang="en-US" altLang="ko-KR" i="1" dirty="0" smtClean="0"/>
              <a:t> Perspectives”, 2015</a:t>
            </a:r>
            <a:endParaRPr lang="ko-KR" altLang="en-US" i="1" dirty="0"/>
          </a:p>
        </p:txBody>
      </p:sp>
      <p:sp>
        <p:nvSpPr>
          <p:cNvPr id="7" name="직사각형 6"/>
          <p:cNvSpPr/>
          <p:nvPr/>
        </p:nvSpPr>
        <p:spPr>
          <a:xfrm>
            <a:off x="1159758" y="5011118"/>
            <a:ext cx="994307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ko-KR" altLang="en-US" b="1" dirty="0">
                <a:solidFill>
                  <a:prstClr val="black"/>
                </a:solidFill>
              </a:rPr>
              <a:t>인구고령화</a:t>
            </a:r>
            <a:r>
              <a:rPr lang="ko-KR" altLang="en-US" dirty="0">
                <a:solidFill>
                  <a:prstClr val="black"/>
                </a:solidFill>
              </a:rPr>
              <a:t> </a:t>
            </a:r>
            <a:r>
              <a:rPr lang="en-US" altLang="ko-KR" dirty="0">
                <a:solidFill>
                  <a:prstClr val="black"/>
                </a:solidFill>
              </a:rPr>
              <a:t>(population aging): </a:t>
            </a:r>
            <a:r>
              <a:rPr lang="ko-KR" altLang="en-US" b="1" dirty="0">
                <a:solidFill>
                  <a:prstClr val="black"/>
                </a:solidFill>
              </a:rPr>
              <a:t>노인</a:t>
            </a:r>
            <a:r>
              <a:rPr lang="en-US" altLang="ko-KR" dirty="0">
                <a:solidFill>
                  <a:prstClr val="black"/>
                </a:solidFill>
              </a:rPr>
              <a:t>(65</a:t>
            </a:r>
            <a:r>
              <a:rPr lang="ko-KR" altLang="en-US" dirty="0">
                <a:solidFill>
                  <a:prstClr val="black"/>
                </a:solidFill>
              </a:rPr>
              <a:t>세 이상</a:t>
            </a:r>
            <a:r>
              <a:rPr lang="en-US" altLang="ko-KR" dirty="0">
                <a:solidFill>
                  <a:prstClr val="black"/>
                </a:solidFill>
              </a:rPr>
              <a:t>) </a:t>
            </a:r>
            <a:r>
              <a:rPr lang="ko-KR" altLang="en-US" dirty="0">
                <a:solidFill>
                  <a:prstClr val="black"/>
                </a:solidFill>
              </a:rPr>
              <a:t>수</a:t>
            </a:r>
            <a:r>
              <a:rPr lang="en-US" altLang="ko-KR" dirty="0">
                <a:solidFill>
                  <a:prstClr val="black"/>
                </a:solidFill>
              </a:rPr>
              <a:t>/</a:t>
            </a:r>
            <a:r>
              <a:rPr lang="ko-KR" altLang="en-US" b="1" dirty="0">
                <a:solidFill>
                  <a:prstClr val="black"/>
                </a:solidFill>
              </a:rPr>
              <a:t>노동가능인</a:t>
            </a:r>
            <a:r>
              <a:rPr lang="en-US" altLang="ko-KR" dirty="0">
                <a:solidFill>
                  <a:prstClr val="black"/>
                </a:solidFill>
              </a:rPr>
              <a:t>(working</a:t>
            </a:r>
            <a:r>
              <a:rPr lang="ko-KR" altLang="en-US" dirty="0">
                <a:solidFill>
                  <a:prstClr val="black"/>
                </a:solidFill>
              </a:rPr>
              <a:t> </a:t>
            </a:r>
            <a:r>
              <a:rPr lang="en-US" altLang="ko-KR" dirty="0">
                <a:solidFill>
                  <a:prstClr val="black"/>
                </a:solidFill>
              </a:rPr>
              <a:t>people; 20- 64) </a:t>
            </a:r>
            <a:r>
              <a:rPr lang="en-US" altLang="ko-KR" b="1" dirty="0">
                <a:solidFill>
                  <a:prstClr val="black"/>
                </a:solidFill>
              </a:rPr>
              <a:t>100</a:t>
            </a:r>
            <a:r>
              <a:rPr lang="ko-KR" altLang="en-US" b="1" dirty="0">
                <a:solidFill>
                  <a:prstClr val="black"/>
                </a:solidFill>
              </a:rPr>
              <a:t>명</a:t>
            </a:r>
            <a:endParaRPr lang="ko-KR" altLang="en-US" dirty="0">
              <a:solidFill>
                <a:prstClr val="black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197750" y="1795011"/>
            <a:ext cx="6399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600" dirty="0" smtClean="0"/>
              <a:t>2015</a:t>
            </a:r>
            <a:endParaRPr lang="ko-KR" altLang="en-US" sz="1600" dirty="0"/>
          </a:p>
        </p:txBody>
      </p:sp>
      <p:sp>
        <p:nvSpPr>
          <p:cNvPr id="11" name="TextBox 10"/>
          <p:cNvSpPr txBox="1"/>
          <p:nvPr/>
        </p:nvSpPr>
        <p:spPr>
          <a:xfrm>
            <a:off x="6131293" y="1795011"/>
            <a:ext cx="6399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600" dirty="0" smtClean="0"/>
              <a:t>1960</a:t>
            </a:r>
            <a:endParaRPr lang="ko-KR" altLang="en-US" sz="1600" dirty="0"/>
          </a:p>
        </p:txBody>
      </p:sp>
      <p:sp>
        <p:nvSpPr>
          <p:cNvPr id="12" name="TextBox 11"/>
          <p:cNvSpPr txBox="1"/>
          <p:nvPr/>
        </p:nvSpPr>
        <p:spPr>
          <a:xfrm>
            <a:off x="8064836" y="1784976"/>
            <a:ext cx="6399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600" dirty="0" smtClean="0"/>
              <a:t>2050</a:t>
            </a:r>
            <a:endParaRPr lang="ko-KR" altLang="en-US" sz="1600" dirty="0"/>
          </a:p>
        </p:txBody>
      </p:sp>
      <p:sp>
        <p:nvSpPr>
          <p:cNvPr id="15" name="TextBox 14"/>
          <p:cNvSpPr txBox="1"/>
          <p:nvPr/>
        </p:nvSpPr>
        <p:spPr>
          <a:xfrm>
            <a:off x="2502567" y="2265010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 smtClean="0">
                <a:solidFill>
                  <a:srgbClr val="2106E8"/>
                </a:solidFill>
              </a:rPr>
              <a:t>한국</a:t>
            </a:r>
            <a:endParaRPr lang="ko-KR" altLang="en-US" dirty="0">
              <a:solidFill>
                <a:srgbClr val="2106E8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7741670" y="2137453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 smtClean="0">
                <a:solidFill>
                  <a:srgbClr val="2106E8"/>
                </a:solidFill>
              </a:rPr>
              <a:t>일본</a:t>
            </a:r>
            <a:endParaRPr lang="ko-KR" altLang="en-US" dirty="0">
              <a:solidFill>
                <a:srgbClr val="2106E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85152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2075762" y="1030921"/>
            <a:ext cx="9926854" cy="29546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50000"/>
              </a:lnSpc>
            </a:pPr>
            <a:r>
              <a:rPr lang="ko-KR" altLang="en-US" sz="4800" dirty="0" err="1" smtClean="0">
                <a:latin typeface="+mn-ea"/>
              </a:rPr>
              <a:t>ㅇ</a:t>
            </a:r>
            <a:r>
              <a:rPr lang="ko-KR" altLang="en-US" sz="48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고령화로</a:t>
            </a:r>
            <a:r>
              <a:rPr lang="ko-KR" altLang="en-US" sz="4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 인한 부담</a:t>
            </a:r>
            <a:r>
              <a:rPr lang="en-US" altLang="ko-KR" sz="4800" dirty="0" smtClean="0">
                <a:latin typeface="+mn-ea"/>
              </a:rPr>
              <a:t>:</a:t>
            </a:r>
            <a:r>
              <a:rPr lang="ko-KR" altLang="en-US" sz="4400" b="1" dirty="0" smtClean="0">
                <a:solidFill>
                  <a:prstClr val="black"/>
                </a:solidFill>
                <a:latin typeface="+mn-ea"/>
              </a:rPr>
              <a:t>  </a:t>
            </a:r>
            <a:endParaRPr lang="en-US" altLang="ko-KR" sz="4400" b="1" dirty="0" smtClean="0">
              <a:solidFill>
                <a:prstClr val="black"/>
              </a:solidFill>
              <a:latin typeface="+mn-ea"/>
            </a:endParaRPr>
          </a:p>
          <a:p>
            <a:pPr lvl="0">
              <a:lnSpc>
                <a:spcPct val="150000"/>
              </a:lnSpc>
            </a:pPr>
            <a:r>
              <a:rPr lang="ko-KR" altLang="en-US" sz="4400" b="1" dirty="0" smtClean="0">
                <a:solidFill>
                  <a:prstClr val="black"/>
                </a:solidFill>
                <a:latin typeface="+mn-ea"/>
              </a:rPr>
              <a:t>   </a:t>
            </a:r>
            <a:r>
              <a:rPr lang="ko-KR" altLang="en-US" sz="3200" b="1" dirty="0" smtClean="0">
                <a:solidFill>
                  <a:prstClr val="black"/>
                </a:solidFill>
                <a:latin typeface="+mn-ea"/>
              </a:rPr>
              <a:t>한국</a:t>
            </a:r>
            <a:r>
              <a:rPr lang="ko-KR" altLang="en-US" sz="3200" dirty="0" smtClean="0">
                <a:solidFill>
                  <a:prstClr val="black"/>
                </a:solidFill>
                <a:latin typeface="+mn-ea"/>
              </a:rPr>
              <a:t>은 </a:t>
            </a:r>
            <a:r>
              <a:rPr lang="en-US" altLang="ko-KR" sz="3200" dirty="0" smtClean="0">
                <a:solidFill>
                  <a:prstClr val="black"/>
                </a:solidFill>
                <a:latin typeface="+mn-ea"/>
              </a:rPr>
              <a:t>OECD </a:t>
            </a:r>
            <a:r>
              <a:rPr lang="ko-KR" altLang="en-US" sz="3200" dirty="0" smtClean="0">
                <a:solidFill>
                  <a:prstClr val="black"/>
                </a:solidFill>
                <a:latin typeface="+mn-ea"/>
              </a:rPr>
              <a:t>국가 중 </a:t>
            </a:r>
            <a:r>
              <a:rPr lang="ko-KR" altLang="en-US" sz="3200" dirty="0" smtClean="0">
                <a:solidFill>
                  <a:srgbClr val="FF0000"/>
                </a:solidFill>
                <a:latin typeface="+mn-ea"/>
              </a:rPr>
              <a:t>첫 번째</a:t>
            </a:r>
            <a:r>
              <a:rPr lang="ko-KR" altLang="en-US" sz="3200" dirty="0" smtClean="0">
                <a:latin typeface="+mn-ea"/>
              </a:rPr>
              <a:t>로 </a:t>
            </a:r>
            <a:endParaRPr lang="en-US" altLang="ko-KR" sz="3200" dirty="0" smtClean="0">
              <a:latin typeface="+mn-ea"/>
            </a:endParaRPr>
          </a:p>
          <a:p>
            <a:pPr lvl="0">
              <a:lnSpc>
                <a:spcPct val="150000"/>
              </a:lnSpc>
            </a:pPr>
            <a:r>
              <a:rPr lang="ko-KR" altLang="en-US" sz="3200" dirty="0" smtClean="0">
                <a:solidFill>
                  <a:prstClr val="black"/>
                </a:solidFill>
                <a:latin typeface="+mn-ea"/>
              </a:rPr>
              <a:t>   직면할 국가 </a:t>
            </a:r>
            <a:r>
              <a:rPr lang="en-US" altLang="ko-KR" sz="3200" dirty="0" smtClean="0">
                <a:solidFill>
                  <a:prstClr val="black"/>
                </a:solidFill>
                <a:latin typeface="+mn-ea"/>
              </a:rPr>
              <a:t> </a:t>
            </a:r>
            <a:endParaRPr lang="ko-KR" altLang="en-US" sz="3200" dirty="0">
              <a:solidFill>
                <a:prstClr val="black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410139366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/>
        </p:nvSpPr>
        <p:spPr>
          <a:xfrm>
            <a:off x="766811" y="1082917"/>
            <a:ext cx="10966385" cy="36625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altLang="ko-KR" sz="3600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    OECD</a:t>
            </a:r>
            <a:r>
              <a:rPr lang="ko-KR" altLang="en-US" sz="36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의 </a:t>
            </a:r>
            <a:r>
              <a:rPr lang="ko-KR" altLang="en-US" sz="3600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고령화 부담 추정</a:t>
            </a:r>
            <a:endParaRPr lang="ko-KR" altLang="en-US" sz="3600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</a:endParaRPr>
          </a:p>
          <a:p>
            <a:endParaRPr lang="en-US" altLang="ko-KR" sz="2800" dirty="0" smtClean="0">
              <a:effectLst/>
              <a:latin typeface="+mn-ea"/>
            </a:endParaRPr>
          </a:p>
          <a:p>
            <a:r>
              <a:rPr lang="en-US" altLang="ko-KR" sz="2800" dirty="0" smtClean="0">
                <a:effectLst/>
                <a:latin typeface="+mn-ea"/>
              </a:rPr>
              <a:t>1998</a:t>
            </a:r>
            <a:r>
              <a:rPr lang="ko-KR" altLang="en-US" sz="2800" dirty="0" smtClean="0">
                <a:effectLst/>
                <a:latin typeface="+mn-ea"/>
              </a:rPr>
              <a:t>년에서 </a:t>
            </a:r>
            <a:r>
              <a:rPr lang="en-US" altLang="ko-KR" sz="2800" dirty="0" smtClean="0">
                <a:effectLst/>
                <a:latin typeface="+mn-ea"/>
              </a:rPr>
              <a:t>2015</a:t>
            </a:r>
            <a:r>
              <a:rPr lang="ko-KR" altLang="en-US" sz="2800" dirty="0" smtClean="0">
                <a:effectLst/>
                <a:latin typeface="+mn-ea"/>
              </a:rPr>
              <a:t>년 사이 노년부양비가 </a:t>
            </a:r>
            <a:r>
              <a:rPr lang="ko-KR" altLang="en-US" sz="2800" b="1" dirty="0" smtClean="0">
                <a:effectLst/>
                <a:latin typeface="+mn-ea"/>
              </a:rPr>
              <a:t>매년 </a:t>
            </a:r>
            <a:r>
              <a:rPr lang="en-US" altLang="ko-KR" sz="2800" b="1" dirty="0" smtClean="0">
                <a:effectLst/>
                <a:latin typeface="+mn-ea"/>
              </a:rPr>
              <a:t>2%</a:t>
            </a:r>
            <a:r>
              <a:rPr lang="ko-KR" altLang="en-US" sz="2800" b="1" dirty="0" smtClean="0">
                <a:effectLst/>
                <a:latin typeface="+mn-ea"/>
              </a:rPr>
              <a:t>포인트</a:t>
            </a:r>
            <a:r>
              <a:rPr lang="ko-KR" altLang="en-US" sz="2800" dirty="0" smtClean="0">
                <a:effectLst/>
                <a:latin typeface="+mn-ea"/>
              </a:rPr>
              <a:t> 이상 상승한 국가는 </a:t>
            </a:r>
            <a:r>
              <a:rPr lang="ko-KR" altLang="en-US" sz="2800" b="1" dirty="0" smtClean="0">
                <a:effectLst/>
                <a:latin typeface="+mn-ea"/>
              </a:rPr>
              <a:t>일본</a:t>
            </a:r>
            <a:r>
              <a:rPr lang="en-US" altLang="ko-KR" sz="2800" dirty="0" smtClean="0">
                <a:effectLst/>
                <a:latin typeface="+mn-ea"/>
              </a:rPr>
              <a:t>(</a:t>
            </a:r>
            <a:r>
              <a:rPr lang="en-US" altLang="ko-KR" sz="2800" b="1" dirty="0" smtClean="0">
                <a:effectLst/>
                <a:latin typeface="+mn-ea"/>
              </a:rPr>
              <a:t>3.3%</a:t>
            </a:r>
            <a:r>
              <a:rPr lang="ko-KR" altLang="en-US" sz="2800" b="1" dirty="0" smtClean="0">
                <a:effectLst/>
                <a:latin typeface="+mn-ea"/>
              </a:rPr>
              <a:t>포인트</a:t>
            </a:r>
            <a:r>
              <a:rPr lang="en-US" altLang="ko-KR" sz="2800" dirty="0" smtClean="0">
                <a:effectLst/>
                <a:latin typeface="+mn-ea"/>
              </a:rPr>
              <a:t>)</a:t>
            </a:r>
            <a:r>
              <a:rPr lang="ko-KR" altLang="en-US" sz="2800" dirty="0" smtClean="0">
                <a:effectLst/>
                <a:latin typeface="+mn-ea"/>
              </a:rPr>
              <a:t>과 </a:t>
            </a:r>
            <a:r>
              <a:rPr lang="ko-KR" altLang="en-US" sz="2800" b="1" dirty="0" smtClean="0">
                <a:effectLst/>
                <a:latin typeface="+mn-ea"/>
              </a:rPr>
              <a:t>한국</a:t>
            </a:r>
            <a:r>
              <a:rPr lang="en-US" altLang="ko-KR" sz="2800" dirty="0" smtClean="0">
                <a:effectLst/>
                <a:latin typeface="+mn-ea"/>
              </a:rPr>
              <a:t>(</a:t>
            </a:r>
            <a:r>
              <a:rPr lang="en-US" altLang="ko-KR" sz="2800" b="1" dirty="0" smtClean="0">
                <a:effectLst/>
                <a:latin typeface="+mn-ea"/>
              </a:rPr>
              <a:t>2.8%</a:t>
            </a:r>
            <a:r>
              <a:rPr lang="ko-KR" altLang="en-US" sz="2800" b="1" dirty="0" smtClean="0">
                <a:effectLst/>
                <a:latin typeface="+mn-ea"/>
              </a:rPr>
              <a:t>포인트</a:t>
            </a:r>
            <a:r>
              <a:rPr lang="en-US" altLang="ko-KR" sz="2800" dirty="0" smtClean="0">
                <a:effectLst/>
                <a:latin typeface="+mn-ea"/>
              </a:rPr>
              <a:t>)</a:t>
            </a:r>
            <a:r>
              <a:rPr lang="ko-KR" altLang="en-US" sz="2800" dirty="0" smtClean="0">
                <a:effectLst/>
                <a:latin typeface="+mn-ea"/>
              </a:rPr>
              <a:t>뿐</a:t>
            </a:r>
            <a:r>
              <a:rPr lang="en-US" altLang="ko-KR" sz="2800" dirty="0" smtClean="0">
                <a:effectLst/>
                <a:latin typeface="+mn-ea"/>
              </a:rPr>
              <a:t>.  </a:t>
            </a:r>
          </a:p>
          <a:p>
            <a:endParaRPr lang="en-US" altLang="ko-KR" sz="2800" dirty="0">
              <a:latin typeface="+mn-ea"/>
            </a:endParaRPr>
          </a:p>
          <a:p>
            <a:r>
              <a:rPr lang="en-US" altLang="ko-KR" sz="2800" dirty="0" smtClean="0">
                <a:effectLst/>
                <a:latin typeface="+mn-ea"/>
              </a:rPr>
              <a:t>2050</a:t>
            </a:r>
            <a:r>
              <a:rPr lang="ko-KR" altLang="en-US" sz="2800" dirty="0" smtClean="0">
                <a:effectLst/>
                <a:latin typeface="+mn-ea"/>
              </a:rPr>
              <a:t>년까지</a:t>
            </a:r>
            <a:endParaRPr lang="en-US" altLang="ko-KR" sz="2800" dirty="0" smtClean="0">
              <a:effectLst/>
              <a:latin typeface="+mn-ea"/>
            </a:endParaRPr>
          </a:p>
          <a:p>
            <a:r>
              <a:rPr lang="ko-KR" altLang="en-US" sz="2800" b="1" dirty="0" smtClean="0">
                <a:effectLst/>
                <a:latin typeface="+mn-ea"/>
              </a:rPr>
              <a:t>한국</a:t>
            </a:r>
            <a:r>
              <a:rPr lang="ko-KR" altLang="en-US" sz="2800" dirty="0" smtClean="0">
                <a:effectLst/>
                <a:latin typeface="+mn-ea"/>
              </a:rPr>
              <a:t>은 </a:t>
            </a:r>
            <a:r>
              <a:rPr lang="ko-KR" altLang="en-US" sz="2800" b="1" dirty="0" smtClean="0">
                <a:effectLst/>
                <a:latin typeface="+mn-ea"/>
              </a:rPr>
              <a:t>노년부양비가 매년 </a:t>
            </a:r>
            <a:r>
              <a:rPr lang="en-US" altLang="ko-KR" sz="2800" b="1" dirty="0" smtClean="0">
                <a:effectLst/>
                <a:latin typeface="+mn-ea"/>
              </a:rPr>
              <a:t>3.8%</a:t>
            </a:r>
            <a:r>
              <a:rPr lang="ko-KR" altLang="en-US" sz="2800" b="1" dirty="0" smtClean="0">
                <a:effectLst/>
                <a:latin typeface="+mn-ea"/>
              </a:rPr>
              <a:t>포인트 상승</a:t>
            </a:r>
            <a:r>
              <a:rPr lang="ko-KR" altLang="en-US" sz="2800" dirty="0" smtClean="0">
                <a:effectLst/>
                <a:latin typeface="+mn-ea"/>
              </a:rPr>
              <a:t>할 것으로 예상</a:t>
            </a:r>
            <a:r>
              <a:rPr lang="en-US" altLang="ko-KR" sz="2800" dirty="0" smtClean="0">
                <a:effectLst/>
                <a:latin typeface="+mn-ea"/>
              </a:rPr>
              <a:t>.  </a:t>
            </a:r>
            <a:r>
              <a:rPr lang="ko-KR" altLang="en-US" sz="2800" dirty="0" smtClean="0">
                <a:effectLst/>
                <a:latin typeface="+mn-ea"/>
              </a:rPr>
              <a:t>급속한 </a:t>
            </a:r>
            <a:r>
              <a:rPr lang="ko-KR" altLang="en-US" sz="2800" b="1" dirty="0" smtClean="0">
                <a:effectLst/>
                <a:latin typeface="+mn-ea"/>
              </a:rPr>
              <a:t>고령화로 인한 부담</a:t>
            </a:r>
            <a:r>
              <a:rPr lang="ko-KR" altLang="en-US" sz="2800" dirty="0" smtClean="0">
                <a:effectLst/>
                <a:latin typeface="+mn-ea"/>
              </a:rPr>
              <a:t>에 직면하게 될 것</a:t>
            </a:r>
            <a:r>
              <a:rPr lang="en-US" altLang="ko-KR" sz="2800" dirty="0" smtClean="0">
                <a:effectLst/>
                <a:latin typeface="+mn-ea"/>
              </a:rPr>
              <a:t> </a:t>
            </a:r>
            <a:endParaRPr lang="ko-KR" altLang="en-US" sz="2800" dirty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90554461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>
          <a:xfrm>
            <a:off x="1698238" y="5454766"/>
            <a:ext cx="922741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50000"/>
              </a:lnSpc>
            </a:pPr>
            <a:r>
              <a:rPr lang="ko-KR" altLang="en-US" b="1" dirty="0">
                <a:solidFill>
                  <a:prstClr val="black"/>
                </a:solidFill>
              </a:rPr>
              <a:t>상대적 </a:t>
            </a:r>
            <a:r>
              <a:rPr lang="ko-KR" altLang="en-US" b="1" dirty="0" err="1" smtClean="0">
                <a:solidFill>
                  <a:prstClr val="black"/>
                </a:solidFill>
              </a:rPr>
              <a:t>빈곤율</a:t>
            </a:r>
            <a:r>
              <a:rPr lang="en-US" altLang="ko-KR" dirty="0" smtClean="0">
                <a:solidFill>
                  <a:prstClr val="black"/>
                </a:solidFill>
              </a:rPr>
              <a:t>: </a:t>
            </a:r>
            <a:r>
              <a:rPr lang="ko-KR" altLang="en-US" dirty="0" smtClean="0">
                <a:solidFill>
                  <a:prstClr val="black"/>
                </a:solidFill>
              </a:rPr>
              <a:t>중위소득 </a:t>
            </a:r>
            <a:r>
              <a:rPr lang="en-US" altLang="ko-KR" dirty="0">
                <a:solidFill>
                  <a:prstClr val="black"/>
                </a:solidFill>
              </a:rPr>
              <a:t>50% </a:t>
            </a:r>
            <a:r>
              <a:rPr lang="ko-KR" altLang="en-US" dirty="0">
                <a:solidFill>
                  <a:prstClr val="black"/>
                </a:solidFill>
              </a:rPr>
              <a:t>이하인 계층이 전체 인구에서 차지하는 </a:t>
            </a:r>
            <a:r>
              <a:rPr lang="ko-KR" altLang="en-US" dirty="0" smtClean="0">
                <a:solidFill>
                  <a:prstClr val="black"/>
                </a:solidFill>
              </a:rPr>
              <a:t>비율</a:t>
            </a:r>
            <a:endParaRPr lang="en-US" altLang="ko-KR" dirty="0" smtClean="0">
              <a:solidFill>
                <a:prstClr val="black"/>
              </a:solidFill>
            </a:endParaRPr>
          </a:p>
          <a:p>
            <a:pPr lvl="0">
              <a:lnSpc>
                <a:spcPct val="150000"/>
              </a:lnSpc>
            </a:pPr>
            <a:r>
              <a:rPr lang="ko-KR" altLang="en-US" b="1" dirty="0" smtClean="0">
                <a:solidFill>
                  <a:prstClr val="black"/>
                </a:solidFill>
              </a:rPr>
              <a:t>중위소득</a:t>
            </a:r>
            <a:r>
              <a:rPr lang="en-US" altLang="ko-KR" b="1" dirty="0" smtClean="0">
                <a:solidFill>
                  <a:prstClr val="black"/>
                </a:solidFill>
              </a:rPr>
              <a:t>: </a:t>
            </a:r>
            <a:r>
              <a:rPr lang="ko-KR" altLang="en-US" dirty="0" smtClean="0">
                <a:solidFill>
                  <a:prstClr val="black"/>
                </a:solidFill>
              </a:rPr>
              <a:t>우리나라 </a:t>
            </a:r>
            <a:r>
              <a:rPr lang="ko-KR" altLang="en-US" dirty="0">
                <a:solidFill>
                  <a:prstClr val="black"/>
                </a:solidFill>
              </a:rPr>
              <a:t>인구를 </a:t>
            </a:r>
            <a:r>
              <a:rPr lang="ko-KR" altLang="en-US" dirty="0" err="1">
                <a:solidFill>
                  <a:prstClr val="black"/>
                </a:solidFill>
              </a:rPr>
              <a:t>소득순으로</a:t>
            </a:r>
            <a:r>
              <a:rPr lang="ko-KR" altLang="en-US" dirty="0">
                <a:solidFill>
                  <a:prstClr val="black"/>
                </a:solidFill>
              </a:rPr>
              <a:t> 나열했을 때 가운데 위치한 사람의 </a:t>
            </a:r>
            <a:r>
              <a:rPr lang="ko-KR" altLang="en-US" dirty="0" smtClean="0">
                <a:solidFill>
                  <a:prstClr val="black"/>
                </a:solidFill>
              </a:rPr>
              <a:t>소득</a:t>
            </a:r>
            <a:endParaRPr lang="en-US" altLang="ko-KR" dirty="0">
              <a:solidFill>
                <a:prstClr val="black"/>
              </a:solidFill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1100489" y="335550"/>
            <a:ext cx="4903907" cy="99751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50000"/>
              </a:lnSpc>
            </a:pPr>
            <a:r>
              <a:rPr lang="ko-KR" altLang="en-US" sz="4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ㅇ</a:t>
            </a:r>
            <a:r>
              <a:rPr lang="ko-KR" altLang="en-US" sz="44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노인 </a:t>
            </a:r>
            <a:r>
              <a:rPr lang="ko-KR" altLang="en-US" sz="4400" dirty="0" err="1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빈곤률</a:t>
            </a:r>
            <a:r>
              <a:rPr lang="ko-KR" altLang="en-US" sz="44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상승</a:t>
            </a:r>
            <a:endParaRPr lang="en-US" altLang="ko-KR" sz="4400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045787" y="1679025"/>
            <a:ext cx="435087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 smtClean="0"/>
              <a:t>OECD</a:t>
            </a:r>
            <a:r>
              <a:rPr lang="ko-KR" altLang="en-US" sz="2800" dirty="0" smtClean="0"/>
              <a:t> 국가 중 압도적 </a:t>
            </a:r>
            <a:r>
              <a:rPr lang="en-US" altLang="ko-KR" sz="2800" dirty="0" smtClean="0"/>
              <a:t>1</a:t>
            </a:r>
            <a:r>
              <a:rPr lang="ko-KR" altLang="en-US" sz="2800" dirty="0" smtClean="0"/>
              <a:t>위</a:t>
            </a:r>
            <a:endParaRPr lang="ko-KR" altLang="en-US" sz="2800" dirty="0"/>
          </a:p>
        </p:txBody>
      </p:sp>
      <p:graphicFrame>
        <p:nvGraphicFramePr>
          <p:cNvPr id="9" name="표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74061610"/>
              </p:ext>
            </p:extLst>
          </p:nvPr>
        </p:nvGraphicFramePr>
        <p:xfrm>
          <a:off x="1850508" y="2548204"/>
          <a:ext cx="8127999" cy="265768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11123"/>
                <a:gridCol w="2473693"/>
                <a:gridCol w="3143183"/>
              </a:tblGrid>
              <a:tr h="60960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/>
                        <a:t>연령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err="1" smtClean="0"/>
                        <a:t>빈곤률</a:t>
                      </a:r>
                      <a:r>
                        <a:rPr lang="en-US" altLang="ko-KR" dirty="0" smtClean="0"/>
                        <a:t>(%)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/>
                        <a:t>비고</a:t>
                      </a:r>
                      <a:endParaRPr lang="ko-KR" altLang="en-US" dirty="0"/>
                    </a:p>
                  </a:txBody>
                  <a:tcPr/>
                </a:tc>
              </a:tr>
              <a:tr h="59735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400" dirty="0" smtClean="0"/>
                        <a:t>전체 인구</a:t>
                      </a:r>
                      <a:endParaRPr lang="ko-KR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400" dirty="0" smtClean="0"/>
                        <a:t>14.5</a:t>
                      </a:r>
                      <a:endParaRPr lang="ko-KR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2400" dirty="0"/>
                    </a:p>
                  </a:txBody>
                  <a:tcPr/>
                </a:tc>
              </a:tr>
              <a:tr h="597358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400" dirty="0" smtClean="0"/>
                        <a:t>66 - 75</a:t>
                      </a:r>
                      <a:endParaRPr lang="ko-KR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400" dirty="0" smtClean="0"/>
                        <a:t>42.7</a:t>
                      </a:r>
                      <a:endParaRPr lang="ko-KR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400" dirty="0" smtClean="0"/>
                        <a:t>전체 </a:t>
                      </a:r>
                      <a:r>
                        <a:rPr lang="ko-KR" altLang="en-US" sz="2400" dirty="0" err="1" smtClean="0"/>
                        <a:t>빈곤율의</a:t>
                      </a:r>
                      <a:r>
                        <a:rPr lang="ko-KR" altLang="en-US" sz="2400" dirty="0" smtClean="0"/>
                        <a:t> </a:t>
                      </a:r>
                      <a:r>
                        <a:rPr lang="en-US" altLang="ko-KR" sz="2400" dirty="0" smtClean="0"/>
                        <a:t>3</a:t>
                      </a:r>
                      <a:r>
                        <a:rPr lang="ko-KR" altLang="en-US" sz="2400" dirty="0" smtClean="0"/>
                        <a:t>배</a:t>
                      </a:r>
                      <a:endParaRPr lang="ko-KR" altLang="en-US" sz="2400" dirty="0"/>
                    </a:p>
                  </a:txBody>
                  <a:tcPr/>
                </a:tc>
              </a:tr>
              <a:tr h="853369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2400" dirty="0" smtClean="0"/>
                        <a:t> 76  </a:t>
                      </a:r>
                      <a:r>
                        <a:rPr lang="ko-KR" altLang="en-US" sz="2400" dirty="0" smtClean="0"/>
                        <a:t>이상</a:t>
                      </a:r>
                    </a:p>
                    <a:p>
                      <a:pPr algn="ctr"/>
                      <a:endParaRPr lang="ko-KR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400" dirty="0" smtClean="0"/>
                        <a:t>60.2</a:t>
                      </a:r>
                      <a:endParaRPr lang="ko-KR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2400" dirty="0" smtClean="0"/>
                        <a:t>전체 </a:t>
                      </a:r>
                      <a:r>
                        <a:rPr lang="ko-KR" altLang="en-US" sz="2400" dirty="0" err="1" smtClean="0"/>
                        <a:t>빈곤율의</a:t>
                      </a:r>
                      <a:r>
                        <a:rPr lang="ko-KR" altLang="en-US" sz="2400" dirty="0" smtClean="0"/>
                        <a:t> </a:t>
                      </a:r>
                      <a:r>
                        <a:rPr lang="en-US" altLang="ko-KR" sz="2400" dirty="0" smtClean="0"/>
                        <a:t>4.2</a:t>
                      </a:r>
                      <a:r>
                        <a:rPr lang="ko-KR" altLang="en-US" sz="2400" dirty="0" smtClean="0"/>
                        <a:t>배</a:t>
                      </a:r>
                      <a:endParaRPr lang="ko-KR" altLang="en-US" sz="24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0427809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/>
          <a:srcRect l="9459" t="42998" r="71621" b="31492"/>
          <a:stretch/>
        </p:blipFill>
        <p:spPr>
          <a:xfrm>
            <a:off x="1233178" y="2305549"/>
            <a:ext cx="9408531" cy="3568013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428749" y="528517"/>
            <a:ext cx="929331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OECD</a:t>
            </a:r>
            <a:r>
              <a:rPr lang="ko-KR" alt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국가의 연령에 따르는 </a:t>
            </a:r>
            <a:r>
              <a:rPr lang="ko-KR" altLang="en-US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빈곤</a:t>
            </a:r>
            <a:r>
              <a:rPr lang="ko-KR" altLang="en-US" sz="32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률</a:t>
            </a:r>
            <a:r>
              <a:rPr lang="en-US" altLang="ko-KR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(poverty rate)</a:t>
            </a:r>
            <a:endParaRPr lang="ko-KR" altLang="en-US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3342188" y="5873562"/>
            <a:ext cx="514108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dirty="0" smtClean="0"/>
              <a:t>자료</a:t>
            </a:r>
            <a:r>
              <a:rPr lang="en-US" altLang="ko-KR" dirty="0" smtClean="0"/>
              <a:t>: OECD Income </a:t>
            </a:r>
            <a:r>
              <a:rPr lang="en-US" altLang="ko-KR" dirty="0" err="1" smtClean="0"/>
              <a:t>Disribution</a:t>
            </a:r>
            <a:r>
              <a:rPr lang="en-US" altLang="ko-KR" dirty="0" smtClean="0"/>
              <a:t> Database. 2014</a:t>
            </a:r>
            <a:endParaRPr lang="ko-KR" altLang="en-US" dirty="0"/>
          </a:p>
        </p:txBody>
      </p:sp>
      <p:sp>
        <p:nvSpPr>
          <p:cNvPr id="7" name="직사각형 6"/>
          <p:cNvSpPr/>
          <p:nvPr/>
        </p:nvSpPr>
        <p:spPr>
          <a:xfrm>
            <a:off x="2364260" y="1451510"/>
            <a:ext cx="742229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b="1" dirty="0" err="1" smtClean="0">
                <a:solidFill>
                  <a:prstClr val="black"/>
                </a:solidFill>
              </a:rPr>
              <a:t>빈곤율</a:t>
            </a:r>
            <a:r>
              <a:rPr lang="en-US" altLang="ko-KR" dirty="0" smtClean="0">
                <a:solidFill>
                  <a:prstClr val="black"/>
                </a:solidFill>
              </a:rPr>
              <a:t>: </a:t>
            </a:r>
            <a:r>
              <a:rPr lang="ko-KR" altLang="en-US" dirty="0" smtClean="0">
                <a:solidFill>
                  <a:prstClr val="black"/>
                </a:solidFill>
              </a:rPr>
              <a:t>중위소득 </a:t>
            </a:r>
            <a:r>
              <a:rPr lang="en-US" altLang="ko-KR" dirty="0">
                <a:solidFill>
                  <a:prstClr val="black"/>
                </a:solidFill>
              </a:rPr>
              <a:t>50% </a:t>
            </a:r>
            <a:r>
              <a:rPr lang="ko-KR" altLang="en-US" dirty="0">
                <a:solidFill>
                  <a:prstClr val="black"/>
                </a:solidFill>
              </a:rPr>
              <a:t>이하인 계층이 </a:t>
            </a:r>
            <a:r>
              <a:rPr lang="ko-KR" altLang="en-US" dirty="0" smtClean="0">
                <a:solidFill>
                  <a:prstClr val="black"/>
                </a:solidFill>
              </a:rPr>
              <a:t>차지하는 비율</a:t>
            </a:r>
            <a:endParaRPr lang="en-US" altLang="ko-KR" dirty="0" smtClean="0">
              <a:solidFill>
                <a:prstClr val="black"/>
              </a:solidFill>
            </a:endParaRPr>
          </a:p>
          <a:p>
            <a:r>
              <a:rPr lang="ko-KR" altLang="en-US" b="1" dirty="0" smtClean="0">
                <a:solidFill>
                  <a:prstClr val="black"/>
                </a:solidFill>
              </a:rPr>
              <a:t>중위소득</a:t>
            </a:r>
            <a:r>
              <a:rPr lang="en-US" altLang="ko-KR" dirty="0" smtClean="0">
                <a:solidFill>
                  <a:prstClr val="black"/>
                </a:solidFill>
              </a:rPr>
              <a:t>: </a:t>
            </a:r>
            <a:r>
              <a:rPr lang="ko-KR" altLang="en-US" dirty="0" smtClean="0">
                <a:solidFill>
                  <a:prstClr val="black"/>
                </a:solidFill>
              </a:rPr>
              <a:t>인구를 </a:t>
            </a:r>
            <a:r>
              <a:rPr lang="ko-KR" altLang="en-US" dirty="0" err="1">
                <a:solidFill>
                  <a:prstClr val="black"/>
                </a:solidFill>
              </a:rPr>
              <a:t>소득순으로</a:t>
            </a:r>
            <a:r>
              <a:rPr lang="ko-KR" altLang="en-US" dirty="0">
                <a:solidFill>
                  <a:prstClr val="black"/>
                </a:solidFill>
              </a:rPr>
              <a:t> 나열했을 때 가운데 위치한 사람의 소득</a:t>
            </a:r>
            <a:endParaRPr lang="ko-KR" alt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4415747" y="2397210"/>
            <a:ext cx="67518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 smtClean="0"/>
              <a:t>66-75</a:t>
            </a:r>
            <a:endParaRPr lang="ko-KR" altLang="en-US" sz="1400" dirty="0"/>
          </a:p>
        </p:txBody>
      </p:sp>
      <p:sp>
        <p:nvSpPr>
          <p:cNvPr id="9" name="TextBox 8"/>
          <p:cNvSpPr txBox="1"/>
          <p:nvPr/>
        </p:nvSpPr>
        <p:spPr>
          <a:xfrm>
            <a:off x="6352935" y="2397210"/>
            <a:ext cx="65594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 smtClean="0"/>
              <a:t>18-25</a:t>
            </a:r>
            <a:endParaRPr lang="ko-KR" altLang="en-US" sz="1400" dirty="0"/>
          </a:p>
        </p:txBody>
      </p:sp>
      <p:sp>
        <p:nvSpPr>
          <p:cNvPr id="10" name="TextBox 9"/>
          <p:cNvSpPr txBox="1"/>
          <p:nvPr/>
        </p:nvSpPr>
        <p:spPr>
          <a:xfrm>
            <a:off x="8229038" y="2397210"/>
            <a:ext cx="50847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 smtClean="0"/>
              <a:t>76+</a:t>
            </a:r>
            <a:endParaRPr lang="ko-KR" altLang="en-US" sz="1400" dirty="0"/>
          </a:p>
        </p:txBody>
      </p:sp>
    </p:spTree>
    <p:extLst>
      <p:ext uri="{BB962C8B-B14F-4D97-AF65-F5344CB8AC3E}">
        <p14:creationId xmlns:p14="http://schemas.microsoft.com/office/powerpoint/2010/main" val="67528321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441622" y="708454"/>
            <a:ext cx="7994496" cy="135421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백세 시대 준비 어떻게 할 것인가</a:t>
            </a:r>
            <a:r>
              <a:rPr lang="en-US" altLang="ko-KR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?</a:t>
            </a:r>
          </a:p>
          <a:p>
            <a:endParaRPr lang="en-US" altLang="ko-KR" dirty="0"/>
          </a:p>
          <a:p>
            <a:r>
              <a:rPr lang="ko-KR" altLang="en-US" dirty="0" smtClean="0"/>
              <a:t>                                </a:t>
            </a:r>
            <a:r>
              <a:rPr lang="ko-KR" altLang="en-US" sz="2400" dirty="0" err="1" smtClean="0">
                <a:latin typeface="Adobe Fan Heiti Std B" panose="020B0700000000000000" pitchFamily="34" charset="-128"/>
              </a:rPr>
              <a:t>그런포스</a:t>
            </a:r>
            <a:r>
              <a:rPr lang="ko-KR" altLang="en-US" sz="2400" dirty="0" smtClean="0">
                <a:latin typeface="Adobe Fan Heiti Std B" panose="020B0700000000000000" pitchFamily="34" charset="-128"/>
              </a:rPr>
              <a:t> 코리아 그룹  </a:t>
            </a:r>
            <a:r>
              <a:rPr lang="ko-KR" altLang="en-US" sz="2400" b="1" dirty="0" smtClean="0"/>
              <a:t>이 강호 </a:t>
            </a:r>
            <a:r>
              <a:rPr lang="ko-KR" altLang="en-US" sz="2400" dirty="0" smtClean="0"/>
              <a:t>회장  </a:t>
            </a:r>
            <a:endParaRPr lang="ko-KR" altLang="en-US" sz="2400" dirty="0"/>
          </a:p>
        </p:txBody>
      </p:sp>
      <p:sp>
        <p:nvSpPr>
          <p:cNvPr id="4" name="TextBox 3"/>
          <p:cNvSpPr txBox="1"/>
          <p:nvPr/>
        </p:nvSpPr>
        <p:spPr>
          <a:xfrm>
            <a:off x="3295134" y="2496064"/>
            <a:ext cx="3836307" cy="37856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lnSpc>
                <a:spcPct val="150000"/>
              </a:lnSpc>
              <a:buAutoNum type="arabicPeriod"/>
            </a:pPr>
            <a:r>
              <a:rPr lang="ko-KR" altLang="en-US" sz="3200" dirty="0" smtClean="0"/>
              <a:t> 준비하는 삶</a:t>
            </a:r>
            <a:endParaRPr lang="en-US" altLang="ko-KR" sz="3200" dirty="0" smtClean="0"/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ko-KR" altLang="en-US" sz="3200" dirty="0" smtClean="0"/>
              <a:t> </a:t>
            </a:r>
            <a:r>
              <a:rPr lang="ko-KR" altLang="en-US" sz="3200" dirty="0" smtClean="0">
                <a:solidFill>
                  <a:srgbClr val="2106E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건강을 가진 삶</a:t>
            </a:r>
            <a:endParaRPr lang="en-US" altLang="ko-KR" sz="3200" dirty="0" smtClean="0">
              <a:solidFill>
                <a:srgbClr val="2106E8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ko-KR" altLang="en-US" sz="3200" dirty="0" smtClean="0"/>
              <a:t> 학습하는 삶</a:t>
            </a:r>
            <a:endParaRPr lang="en-US" altLang="ko-KR" sz="3200" dirty="0" smtClean="0"/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ko-KR" altLang="en-US" sz="3200" dirty="0" smtClean="0"/>
              <a:t> 실천하는 삶</a:t>
            </a:r>
            <a:endParaRPr lang="en-US" altLang="ko-KR" sz="3200" dirty="0" smtClean="0"/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ko-KR" altLang="en-US" sz="3200" dirty="0" smtClean="0"/>
              <a:t> 주인공이 되는 삶</a:t>
            </a:r>
            <a:endParaRPr lang="ko-KR" altLang="en-US" sz="3200" dirty="0"/>
          </a:p>
        </p:txBody>
      </p:sp>
    </p:spTree>
    <p:extLst>
      <p:ext uri="{BB962C8B-B14F-4D97-AF65-F5344CB8AC3E}">
        <p14:creationId xmlns:p14="http://schemas.microsoft.com/office/powerpoint/2010/main" val="258672929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1867078" y="1640276"/>
            <a:ext cx="8872942" cy="175432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ko-KR" altLang="en-US" sz="72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</a:rPr>
              <a:t>누구나 늙고 병든다  </a:t>
            </a:r>
            <a:endParaRPr lang="en-US" altLang="ko-KR" sz="7200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7048345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Box 1"/>
          <p:cNvSpPr txBox="1">
            <a:spLocks noChangeArrowheads="1"/>
          </p:cNvSpPr>
          <p:nvPr/>
        </p:nvSpPr>
        <p:spPr bwMode="auto">
          <a:xfrm>
            <a:off x="1387585" y="1324968"/>
            <a:ext cx="9198036" cy="2683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latinLnBrk="1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latinLnBrk="1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latinLnBrk="1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latinLnBrk="1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fontAlgn="base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ko-KR" sz="6000" b="1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 </a:t>
            </a:r>
            <a:r>
              <a:rPr lang="ko-KR" altLang="en-US" sz="60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어떻게 </a:t>
            </a:r>
            <a:r>
              <a:rPr lang="ko-KR" altLang="en-US" sz="60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하면 </a:t>
            </a:r>
            <a:r>
              <a:rPr lang="ko-KR" altLang="en-US" sz="6000" dirty="0" smtClean="0">
                <a:solidFill>
                  <a:srgbClr val="2106E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건강</a:t>
            </a:r>
            <a:r>
              <a:rPr lang="ko-KR" altLang="en-US" sz="60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하게   </a:t>
            </a:r>
            <a:endParaRPr lang="en-US" altLang="ko-KR" sz="6000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eaLnBrk="1" fontAlgn="base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ko-KR" altLang="en-US" sz="60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  </a:t>
            </a:r>
            <a:r>
              <a:rPr lang="ko-KR" altLang="en-US" sz="6000" dirty="0">
                <a:solidFill>
                  <a:srgbClr val="2106E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오래</a:t>
            </a:r>
            <a:r>
              <a:rPr lang="ko-KR" altLang="en-US" sz="60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 살 수 있을까</a:t>
            </a:r>
            <a:r>
              <a:rPr lang="en-US" altLang="ko-KR" sz="60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?</a:t>
            </a:r>
            <a:endParaRPr lang="ko-KR" altLang="en-US" sz="6000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5297000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Text Box 2"/>
          <p:cNvSpPr txBox="1">
            <a:spLocks noChangeArrowheads="1"/>
          </p:cNvSpPr>
          <p:nvPr/>
        </p:nvSpPr>
        <p:spPr bwMode="auto">
          <a:xfrm>
            <a:off x="6104239" y="238897"/>
            <a:ext cx="3962400" cy="63401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latinLnBrk="1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latinLnBrk="1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latinLnBrk="1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latinLnBrk="1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fontAlgn="base" hangingPunct="1">
              <a:spcBef>
                <a:spcPct val="50000"/>
              </a:spcBef>
              <a:spcAft>
                <a:spcPct val="0"/>
              </a:spcAft>
              <a:buFontTx/>
              <a:buAutoNum type="arabicPeriod"/>
            </a:pPr>
            <a:r>
              <a:rPr lang="ko-KR" altLang="en-US" sz="2800" b="1" dirty="0">
                <a:solidFill>
                  <a:srgbClr val="000000"/>
                </a:solidFill>
                <a:latin typeface="돋움" panose="020B0600000101010101" pitchFamily="50" charset="-127"/>
                <a:ea typeface="돋움" panose="020B0600000101010101" pitchFamily="50" charset="-127"/>
              </a:rPr>
              <a:t>少  食  多  </a:t>
            </a:r>
            <a:r>
              <a:rPr lang="ko-KR" altLang="en-US" sz="2800" b="1" dirty="0" smtClean="0">
                <a:solidFill>
                  <a:srgbClr val="000000"/>
                </a:solidFill>
                <a:latin typeface="돋움" panose="020B0600000101010101" pitchFamily="50" charset="-127"/>
                <a:ea typeface="돋움" panose="020B0600000101010101" pitchFamily="50" charset="-127"/>
              </a:rPr>
              <a:t>齒</a:t>
            </a:r>
          </a:p>
          <a:p>
            <a:pPr algn="ctr" eaLnBrk="1" fontAlgn="base" hangingPunct="1">
              <a:spcBef>
                <a:spcPct val="50000"/>
              </a:spcBef>
              <a:spcAft>
                <a:spcPct val="0"/>
              </a:spcAft>
              <a:buFontTx/>
              <a:buAutoNum type="arabicPeriod"/>
            </a:pPr>
            <a:r>
              <a:rPr lang="ko-KR" altLang="en-US" sz="2800" b="1" dirty="0" smtClean="0">
                <a:solidFill>
                  <a:srgbClr val="000000"/>
                </a:solidFill>
                <a:latin typeface="돋움" panose="020B0600000101010101" pitchFamily="50" charset="-127"/>
                <a:ea typeface="돋움" panose="020B0600000101010101" pitchFamily="50" charset="-127"/>
              </a:rPr>
              <a:t>少  肉  多  菜</a:t>
            </a:r>
          </a:p>
          <a:p>
            <a:pPr algn="ctr" eaLnBrk="1" fontAlgn="base" hangingPunct="1">
              <a:spcBef>
                <a:spcPct val="50000"/>
              </a:spcBef>
              <a:spcAft>
                <a:spcPct val="0"/>
              </a:spcAft>
              <a:buFontTx/>
              <a:buAutoNum type="arabicPeriod"/>
            </a:pPr>
            <a:r>
              <a:rPr lang="ko-KR" altLang="en-US" sz="2800" b="1" dirty="0" smtClean="0">
                <a:solidFill>
                  <a:srgbClr val="000000"/>
                </a:solidFill>
                <a:latin typeface="돋움" panose="020B0600000101010101" pitchFamily="50" charset="-127"/>
                <a:ea typeface="돋움" panose="020B0600000101010101" pitchFamily="50" charset="-127"/>
              </a:rPr>
              <a:t>少  </a:t>
            </a:r>
            <a:r>
              <a:rPr lang="ko-KR" altLang="en-US" sz="2800" b="1" dirty="0">
                <a:solidFill>
                  <a:srgbClr val="000000"/>
                </a:solidFill>
                <a:latin typeface="돋움" panose="020B0600000101010101" pitchFamily="50" charset="-127"/>
                <a:ea typeface="돋움" panose="020B0600000101010101" pitchFamily="50" charset="-127"/>
              </a:rPr>
              <a:t>鹽  多  醋</a:t>
            </a:r>
          </a:p>
          <a:p>
            <a:pPr algn="ctr" eaLnBrk="1" fontAlgn="base" hangingPunct="1">
              <a:spcBef>
                <a:spcPct val="50000"/>
              </a:spcBef>
              <a:spcAft>
                <a:spcPct val="0"/>
              </a:spcAft>
              <a:buFontTx/>
              <a:buAutoNum type="arabicPeriod"/>
            </a:pPr>
            <a:r>
              <a:rPr lang="ko-KR" altLang="en-US" sz="2800" b="1" dirty="0">
                <a:solidFill>
                  <a:srgbClr val="000000"/>
                </a:solidFill>
                <a:latin typeface="돋움" panose="020B0600000101010101" pitchFamily="50" charset="-127"/>
                <a:ea typeface="돋움" panose="020B0600000101010101" pitchFamily="50" charset="-127"/>
              </a:rPr>
              <a:t>少  酒  多  果</a:t>
            </a:r>
          </a:p>
          <a:p>
            <a:pPr algn="ctr" eaLnBrk="1" fontAlgn="base" hangingPunct="1">
              <a:spcBef>
                <a:spcPct val="50000"/>
              </a:spcBef>
              <a:spcAft>
                <a:spcPct val="0"/>
              </a:spcAft>
              <a:buFontTx/>
              <a:buAutoNum type="arabicPeriod"/>
            </a:pPr>
            <a:r>
              <a:rPr lang="ko-KR" altLang="en-US" sz="2800" b="1" dirty="0">
                <a:solidFill>
                  <a:srgbClr val="000000"/>
                </a:solidFill>
                <a:latin typeface="돋움" panose="020B0600000101010101" pitchFamily="50" charset="-127"/>
                <a:ea typeface="돋움" panose="020B0600000101010101" pitchFamily="50" charset="-127"/>
              </a:rPr>
              <a:t>少  車  多  步</a:t>
            </a:r>
          </a:p>
          <a:p>
            <a:pPr algn="ctr" eaLnBrk="1" fontAlgn="base" hangingPunct="1">
              <a:spcBef>
                <a:spcPct val="50000"/>
              </a:spcBef>
              <a:spcAft>
                <a:spcPct val="0"/>
              </a:spcAft>
              <a:buFontTx/>
              <a:buAutoNum type="arabicPeriod"/>
            </a:pPr>
            <a:r>
              <a:rPr lang="ko-KR" altLang="en-US" sz="2800" b="1" dirty="0">
                <a:solidFill>
                  <a:srgbClr val="000000"/>
                </a:solidFill>
                <a:latin typeface="돋움" panose="020B0600000101010101" pitchFamily="50" charset="-127"/>
                <a:ea typeface="돋움" panose="020B0600000101010101" pitchFamily="50" charset="-127"/>
              </a:rPr>
              <a:t>少  衣  多  浴</a:t>
            </a:r>
          </a:p>
          <a:p>
            <a:pPr algn="ctr" eaLnBrk="1" fontAlgn="base" hangingPunct="1">
              <a:spcBef>
                <a:spcPct val="50000"/>
              </a:spcBef>
              <a:spcAft>
                <a:spcPct val="0"/>
              </a:spcAft>
              <a:buFontTx/>
              <a:buAutoNum type="arabicPeriod"/>
            </a:pPr>
            <a:r>
              <a:rPr lang="ko-KR" altLang="en-US" sz="2800" b="1" dirty="0">
                <a:solidFill>
                  <a:srgbClr val="000000"/>
                </a:solidFill>
                <a:latin typeface="돋움" panose="020B0600000101010101" pitchFamily="50" charset="-127"/>
                <a:ea typeface="돋움" panose="020B0600000101010101" pitchFamily="50" charset="-127"/>
              </a:rPr>
              <a:t>少  言  多  行</a:t>
            </a:r>
          </a:p>
          <a:p>
            <a:pPr algn="ctr" eaLnBrk="1" fontAlgn="base" hangingPunct="1">
              <a:spcBef>
                <a:spcPct val="50000"/>
              </a:spcBef>
              <a:spcAft>
                <a:spcPct val="0"/>
              </a:spcAft>
              <a:buFontTx/>
              <a:buAutoNum type="arabicPeriod"/>
            </a:pPr>
            <a:r>
              <a:rPr lang="ko-KR" altLang="en-US" sz="2800" b="1" dirty="0">
                <a:solidFill>
                  <a:srgbClr val="000000"/>
                </a:solidFill>
                <a:latin typeface="돋움" panose="020B0600000101010101" pitchFamily="50" charset="-127"/>
                <a:ea typeface="돋움" panose="020B0600000101010101" pitchFamily="50" charset="-127"/>
              </a:rPr>
              <a:t>少  欲  多  施</a:t>
            </a:r>
          </a:p>
          <a:p>
            <a:pPr algn="ctr" eaLnBrk="1" fontAlgn="base" hangingPunct="1">
              <a:spcBef>
                <a:spcPct val="50000"/>
              </a:spcBef>
              <a:spcAft>
                <a:spcPct val="0"/>
              </a:spcAft>
              <a:buFontTx/>
              <a:buAutoNum type="arabicPeriod"/>
            </a:pPr>
            <a:r>
              <a:rPr lang="ko-KR" altLang="en-US" sz="2800" b="1" dirty="0">
                <a:solidFill>
                  <a:srgbClr val="000000"/>
                </a:solidFill>
                <a:latin typeface="돋움" panose="020B0600000101010101" pitchFamily="50" charset="-127"/>
                <a:ea typeface="돋움" panose="020B0600000101010101" pitchFamily="50" charset="-127"/>
              </a:rPr>
              <a:t>少  憤  多  笑</a:t>
            </a:r>
          </a:p>
          <a:p>
            <a:pPr algn="ctr" eaLnBrk="1" fontAlgn="base" hangingPunct="1">
              <a:spcBef>
                <a:spcPct val="50000"/>
              </a:spcBef>
              <a:spcAft>
                <a:spcPct val="0"/>
              </a:spcAft>
              <a:buFontTx/>
              <a:buAutoNum type="arabicPeriod"/>
            </a:pPr>
            <a:r>
              <a:rPr lang="ko-KR" altLang="en-US" sz="2800" b="1" dirty="0">
                <a:solidFill>
                  <a:srgbClr val="000000"/>
                </a:solidFill>
                <a:latin typeface="돋움" panose="020B0600000101010101" pitchFamily="50" charset="-127"/>
                <a:ea typeface="돋움" panose="020B0600000101010101" pitchFamily="50" charset="-127"/>
              </a:rPr>
              <a:t>少  煩  多  眠</a:t>
            </a:r>
          </a:p>
        </p:txBody>
      </p:sp>
      <p:sp>
        <p:nvSpPr>
          <p:cNvPr id="63491" name="Text Box 3"/>
          <p:cNvSpPr txBox="1">
            <a:spLocks noChangeArrowheads="1"/>
          </p:cNvSpPr>
          <p:nvPr/>
        </p:nvSpPr>
        <p:spPr bwMode="auto">
          <a:xfrm>
            <a:off x="1111802" y="2088964"/>
            <a:ext cx="4675585" cy="17851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latinLnBrk="1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latinLnBrk="1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latinLnBrk="1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latinLnBrk="1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fontAlgn="base" hangingPunct="1">
              <a:spcBef>
                <a:spcPct val="50000"/>
              </a:spcBef>
              <a:spcAft>
                <a:spcPct val="0"/>
              </a:spcAft>
              <a:buFontTx/>
              <a:buNone/>
            </a:pPr>
            <a:r>
              <a:rPr lang="ko-KR" altLang="en-US" sz="44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중국의 </a:t>
            </a:r>
            <a:r>
              <a:rPr lang="ko-KR" altLang="en-US" sz="44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장수 방법  </a:t>
            </a:r>
            <a:endParaRPr lang="en-US" altLang="ko-KR" sz="4400" dirty="0" smtClean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 eaLnBrk="1" fontAlgn="base" hangingPunct="1">
              <a:spcBef>
                <a:spcPct val="50000"/>
              </a:spcBef>
              <a:spcAft>
                <a:spcPct val="0"/>
              </a:spcAft>
              <a:buFontTx/>
              <a:buNone/>
            </a:pPr>
            <a:r>
              <a:rPr lang="en-US" altLang="ko-KR" sz="44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10 </a:t>
            </a:r>
            <a:r>
              <a:rPr lang="ko-KR" altLang="en-US" sz="44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가지</a:t>
            </a:r>
          </a:p>
        </p:txBody>
      </p:sp>
    </p:spTree>
    <p:extLst>
      <p:ext uri="{BB962C8B-B14F-4D97-AF65-F5344CB8AC3E}">
        <p14:creationId xmlns:p14="http://schemas.microsoft.com/office/powerpoint/2010/main" val="361641846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그룹 3"/>
          <p:cNvGrpSpPr/>
          <p:nvPr/>
        </p:nvGrpSpPr>
        <p:grpSpPr>
          <a:xfrm>
            <a:off x="4621427" y="478432"/>
            <a:ext cx="5732810" cy="5551087"/>
            <a:chOff x="4366431" y="568079"/>
            <a:chExt cx="5279594" cy="5551087"/>
          </a:xfrm>
        </p:grpSpPr>
        <p:graphicFrame>
          <p:nvGraphicFramePr>
            <p:cNvPr id="4098" name="Object 2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334907121"/>
                </p:ext>
              </p:extLst>
            </p:nvPr>
          </p:nvGraphicFramePr>
          <p:xfrm>
            <a:off x="4787155" y="568079"/>
            <a:ext cx="4858870" cy="526355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85" name="Image" r:id="rId3" imgW="7606349" imgH="7707937" progId="Photoshop.Image.6">
                    <p:embed/>
                  </p:oleObj>
                </mc:Choice>
                <mc:Fallback>
                  <p:oleObj name="Image" r:id="rId3" imgW="7606349" imgH="7707937" progId="Photoshop.Image.6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787155" y="568079"/>
                          <a:ext cx="4858870" cy="526355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/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3" name="TextBox 2"/>
            <p:cNvSpPr txBox="1"/>
            <p:nvPr/>
          </p:nvSpPr>
          <p:spPr>
            <a:xfrm>
              <a:off x="6218755" y="5719056"/>
              <a:ext cx="314528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atinLnBrk="0"/>
              <a:r>
                <a:rPr lang="ko-KR" altLang="en-US" sz="2000" b="1" dirty="0">
                  <a:solidFill>
                    <a:srgbClr val="000000"/>
                  </a:solidFill>
                  <a:latin typeface="+mn-ea"/>
                  <a:ea typeface="문체부 돋음체" panose="020B0609000101010101" pitchFamily="49" charset="-127"/>
                </a:rPr>
                <a:t>최 대 잠 재 수 명</a:t>
              </a: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4366431" y="1456614"/>
              <a:ext cx="492443" cy="2019142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pPr latinLnBrk="0"/>
              <a:r>
                <a:rPr lang="ko-KR" altLang="en-US" sz="2000" b="1" dirty="0" err="1">
                  <a:solidFill>
                    <a:srgbClr val="000000"/>
                  </a:solidFill>
                  <a:latin typeface="+mn-ea"/>
                  <a:ea typeface="문체부 돋음체" panose="020B0609000101010101" pitchFamily="49" charset="-127"/>
                </a:rPr>
                <a:t>특</a:t>
              </a:r>
              <a:r>
                <a:rPr lang="ko-KR" altLang="en-US" sz="2000" b="1" dirty="0">
                  <a:solidFill>
                    <a:srgbClr val="000000"/>
                  </a:solidFill>
                  <a:latin typeface="+mn-ea"/>
                  <a:ea typeface="문체부 돋음체" panose="020B0609000101010101" pitchFamily="49" charset="-127"/>
                </a:rPr>
                <a:t> 이 적 대 사 율</a:t>
              </a:r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959278" y="1415590"/>
            <a:ext cx="3443571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수명과 </a:t>
            </a:r>
            <a:endParaRPr lang="en-US" altLang="ko-KR" sz="40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ko-KR" altLang="en-US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산소소비와의 </a:t>
            </a:r>
            <a:endParaRPr lang="en-US" altLang="ko-KR" sz="40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ko-KR" altLang="en-US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관계</a:t>
            </a:r>
            <a:endParaRPr lang="ko-KR" altLang="en-US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362768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526102" y="353606"/>
            <a:ext cx="6655372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Max</a:t>
            </a:r>
            <a:r>
              <a:rPr lang="ko-KR" alt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3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Kleiber</a:t>
            </a:r>
            <a:endParaRPr lang="en-US" altLang="ko-KR" sz="36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endParaRPr lang="en-US" altLang="ko-KR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ko-KR" altLang="en-US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  </a:t>
            </a:r>
            <a:r>
              <a:rPr lang="en-US" altLang="ko-KR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-</a:t>
            </a:r>
            <a:r>
              <a:rPr lang="ko-KR" altLang="en-US" sz="2400" dirty="0" err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스위스계</a:t>
            </a:r>
            <a:r>
              <a:rPr lang="en-US" altLang="ko-KR" sz="2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2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미국인</a:t>
            </a:r>
            <a:endParaRPr lang="en-US" altLang="ko-KR" sz="2400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ko-KR" altLang="en-US" sz="2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 </a:t>
            </a:r>
            <a:r>
              <a:rPr lang="en-US" altLang="ko-KR" sz="2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-</a:t>
            </a:r>
            <a:r>
              <a:rPr lang="ko-KR" altLang="en-US" sz="2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수학자</a:t>
            </a:r>
            <a:endParaRPr lang="en-US" altLang="ko-KR" sz="2400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ko-KR" altLang="en-US" sz="2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 </a:t>
            </a:r>
            <a:r>
              <a:rPr lang="en-US" altLang="ko-KR" sz="2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-</a:t>
            </a:r>
            <a:r>
              <a:rPr lang="ko-KR" altLang="en-US" sz="2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한 때 미국 농장에서 일한 적이 있음</a:t>
            </a:r>
            <a:endParaRPr lang="ko-KR" altLang="en-US" sz="24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432765" y="2498103"/>
            <a:ext cx="5190845" cy="169277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4800" dirty="0" smtClean="0"/>
              <a:t>E = m</a:t>
            </a:r>
            <a:r>
              <a:rPr lang="en-US" altLang="ko-KR" sz="4800" baseline="30000" dirty="0" smtClean="0"/>
              <a:t>3/4</a:t>
            </a:r>
            <a:endParaRPr lang="en-US" altLang="ko-KR" dirty="0"/>
          </a:p>
          <a:p>
            <a:r>
              <a:rPr lang="en-US" altLang="ko-KR" dirty="0" smtClean="0"/>
              <a:t>   </a:t>
            </a:r>
            <a:r>
              <a:rPr lang="en-US" altLang="ko-KR" sz="2800" b="1" dirty="0" smtClean="0"/>
              <a:t>E</a:t>
            </a:r>
            <a:r>
              <a:rPr lang="en-US" altLang="ko-KR" sz="2800" dirty="0" smtClean="0"/>
              <a:t>: </a:t>
            </a:r>
            <a:r>
              <a:rPr lang="ko-KR" altLang="en-US" sz="2800" dirty="0" smtClean="0"/>
              <a:t>동물이</a:t>
            </a:r>
            <a:r>
              <a:rPr lang="en-US" altLang="ko-KR" sz="2800" dirty="0" smtClean="0"/>
              <a:t> </a:t>
            </a:r>
            <a:r>
              <a:rPr lang="ko-KR" altLang="en-US" sz="2800" dirty="0" smtClean="0"/>
              <a:t>필요로 하는 에너지</a:t>
            </a:r>
            <a:endParaRPr lang="en-US" altLang="ko-KR" sz="2800" dirty="0" smtClean="0"/>
          </a:p>
          <a:p>
            <a:r>
              <a:rPr lang="en-US" altLang="ko-KR" sz="2800" dirty="0" smtClean="0"/>
              <a:t>  </a:t>
            </a:r>
            <a:r>
              <a:rPr lang="en-US" altLang="ko-KR" sz="2800" b="1" dirty="0" smtClean="0"/>
              <a:t>m</a:t>
            </a:r>
            <a:r>
              <a:rPr lang="en-US" altLang="ko-KR" sz="2800" dirty="0" smtClean="0"/>
              <a:t>: </a:t>
            </a:r>
            <a:r>
              <a:rPr lang="ko-KR" altLang="en-US" sz="2800" dirty="0" smtClean="0"/>
              <a:t>동물의 체중</a:t>
            </a:r>
            <a:endParaRPr lang="ko-KR" altLang="en-US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1918034" y="4304046"/>
            <a:ext cx="9057288" cy="29546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코끼리</a:t>
            </a:r>
            <a:r>
              <a:rPr lang="ko-KR" altLang="en-US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endParaRPr lang="en-US" altLang="ko-KR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en-US" altLang="ko-KR" sz="2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 -</a:t>
            </a:r>
            <a:r>
              <a:rPr lang="ko-KR" altLang="en-US" sz="2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무게</a:t>
            </a:r>
            <a:r>
              <a:rPr lang="en-US" altLang="ko-KR" sz="2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:</a:t>
            </a:r>
            <a:r>
              <a:rPr lang="ko-KR" altLang="en-US" sz="2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생쥐의 </a:t>
            </a:r>
            <a:r>
              <a:rPr lang="en-US" altLang="ko-KR" sz="24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22</a:t>
            </a:r>
            <a:r>
              <a:rPr lang="ko-KR" altLang="en-US" sz="2400" b="1" dirty="0" err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만</a:t>
            </a:r>
            <a:r>
              <a:rPr lang="ko-KR" altLang="en-US" sz="2400" dirty="0" err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배</a:t>
            </a:r>
            <a:endParaRPr lang="en-US" altLang="ko-KR" sz="2400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en-US" altLang="ko-KR" sz="2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 -</a:t>
            </a:r>
            <a:r>
              <a:rPr lang="ko-KR" altLang="en-US" sz="2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식량</a:t>
            </a:r>
            <a:r>
              <a:rPr lang="en-US" altLang="ko-KR" sz="2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: </a:t>
            </a:r>
            <a:r>
              <a:rPr lang="ko-KR" altLang="en-US" sz="2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생쥐의 </a:t>
            </a:r>
            <a:r>
              <a:rPr lang="en-US" altLang="ko-KR" sz="2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22</a:t>
            </a:r>
            <a:r>
              <a:rPr lang="ko-KR" altLang="en-US" sz="2400" dirty="0" err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만배를</a:t>
            </a:r>
            <a:r>
              <a:rPr lang="ko-KR" altLang="en-US" sz="2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먹어야 하는데 소비량은 </a:t>
            </a:r>
            <a:r>
              <a:rPr lang="en-US" altLang="ko-KR" sz="24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1</a:t>
            </a:r>
            <a:r>
              <a:rPr lang="ko-KR" altLang="en-US" sz="24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만 배</a:t>
            </a:r>
            <a:r>
              <a:rPr lang="ko-KR" altLang="en-US" sz="2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에 불과</a:t>
            </a:r>
            <a:endParaRPr lang="en-US" altLang="ko-KR" sz="2400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en-US" altLang="ko-KR" sz="2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 -</a:t>
            </a:r>
            <a:r>
              <a:rPr lang="ko-KR" altLang="en-US" sz="2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수명</a:t>
            </a:r>
            <a:r>
              <a:rPr lang="en-US" altLang="ko-KR" sz="2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:</a:t>
            </a:r>
            <a:r>
              <a:rPr lang="ko-KR" altLang="en-US" sz="2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생쥐의 </a:t>
            </a:r>
            <a:r>
              <a:rPr lang="en-US" altLang="ko-KR" sz="24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21.6</a:t>
            </a:r>
            <a:r>
              <a:rPr lang="ko-KR" altLang="en-US" sz="24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배</a:t>
            </a:r>
            <a:r>
              <a:rPr lang="ko-KR" altLang="en-US" sz="2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2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(2 ~ 3</a:t>
            </a:r>
            <a:r>
              <a:rPr lang="ko-KR" altLang="en-US" sz="2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년 </a:t>
            </a:r>
            <a:r>
              <a:rPr lang="en-US" altLang="ko-KR" sz="2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vs 50 ~ 60</a:t>
            </a:r>
            <a:r>
              <a:rPr lang="ko-KR" altLang="en-US" sz="2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년</a:t>
            </a:r>
            <a:r>
              <a:rPr lang="en-US" altLang="ko-KR" sz="2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</a:p>
          <a:p>
            <a:r>
              <a:rPr lang="en-US" altLang="ko-KR" sz="2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 -</a:t>
            </a:r>
            <a:r>
              <a:rPr lang="ko-KR" altLang="en-US" sz="2400" dirty="0" err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심박수</a:t>
            </a:r>
            <a:r>
              <a:rPr lang="en-US" altLang="ko-KR" sz="2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: </a:t>
            </a:r>
            <a:r>
              <a:rPr lang="ko-KR" altLang="en-US" sz="2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생쥐보다 </a:t>
            </a:r>
            <a:r>
              <a:rPr lang="en-US" altLang="ko-KR" sz="24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21.6</a:t>
            </a:r>
            <a:r>
              <a:rPr lang="ko-KR" altLang="en-US" sz="24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배</a:t>
            </a:r>
            <a:r>
              <a:rPr lang="ko-KR" altLang="en-US" sz="2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느림</a:t>
            </a:r>
            <a:endParaRPr lang="en-US" altLang="ko-KR" sz="24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endParaRPr lang="en-US" altLang="ko-KR" dirty="0" smtClean="0"/>
          </a:p>
          <a:p>
            <a:endParaRPr lang="en-US" altLang="ko-KR" dirty="0" smtClean="0"/>
          </a:p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20143166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147483" y="2366683"/>
            <a:ext cx="966803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4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산소소비가 많을 수록 수명이 짧다</a:t>
            </a:r>
            <a:endParaRPr lang="ko-KR" altLang="en-US" sz="4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54433036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extBox 1"/>
          <p:cNvSpPr txBox="1">
            <a:spLocks noChangeArrowheads="1"/>
          </p:cNvSpPr>
          <p:nvPr/>
        </p:nvSpPr>
        <p:spPr bwMode="auto">
          <a:xfrm>
            <a:off x="3044073" y="1095188"/>
            <a:ext cx="7738055" cy="38318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latinLnBrk="1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latinLnBrk="1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latinLnBrk="1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latinLnBrk="1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fontAlgn="base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ko-KR" altLang="en-US" sz="54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그러면 </a:t>
            </a:r>
            <a:r>
              <a:rPr lang="ko-KR" altLang="en-US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산소</a:t>
            </a:r>
            <a:r>
              <a:rPr lang="ko-KR" altLang="en-US" sz="54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란 </a:t>
            </a:r>
            <a:endParaRPr lang="en-US" altLang="ko-KR" sz="5400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eaLnBrk="1" fontAlgn="base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ko-KR" sz="5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  </a:t>
            </a:r>
            <a:r>
              <a:rPr lang="en-US" altLang="ko-KR" sz="540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-</a:t>
            </a:r>
            <a:r>
              <a:rPr lang="ko-KR" altLang="en-US" sz="540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이로운  </a:t>
            </a:r>
            <a:r>
              <a:rPr lang="ko-KR" altLang="en-US" sz="54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것인가</a:t>
            </a:r>
            <a:r>
              <a:rPr lang="en-US" altLang="ko-KR" sz="54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? </a:t>
            </a:r>
          </a:p>
          <a:p>
            <a:pPr eaLnBrk="1" fontAlgn="base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ko-KR" sz="54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  -</a:t>
            </a:r>
            <a:r>
              <a:rPr lang="ko-KR" altLang="en-US" sz="54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해로운</a:t>
            </a:r>
            <a:r>
              <a:rPr lang="ko-KR" altLang="en-US" sz="54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 것인가</a:t>
            </a:r>
            <a:r>
              <a:rPr lang="en-US" altLang="ko-KR" sz="54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?</a:t>
            </a:r>
            <a:endParaRPr lang="ko-KR" altLang="en-US" sz="5400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5480603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927413" y="1147482"/>
            <a:ext cx="8691803" cy="28623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산소 소비를 증가시키면 </a:t>
            </a:r>
            <a:endParaRPr lang="en-US" altLang="ko-KR" sz="60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노화가 일어날까</a:t>
            </a:r>
            <a:r>
              <a:rPr lang="en-US" altLang="ko-KR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?</a:t>
            </a:r>
            <a:endParaRPr lang="ko-KR" altLang="en-US" sz="6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59822557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91391" y="537804"/>
            <a:ext cx="1116844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운동으로 산소소비를 증가시키니까 일찍 죽더라</a:t>
            </a:r>
            <a:endParaRPr lang="ko-KR" altLang="en-US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6" name="그룹 5"/>
          <p:cNvGrpSpPr/>
          <p:nvPr/>
        </p:nvGrpSpPr>
        <p:grpSpPr>
          <a:xfrm>
            <a:off x="2040087" y="1344301"/>
            <a:ext cx="8090053" cy="5284210"/>
            <a:chOff x="1824934" y="1326371"/>
            <a:chExt cx="8090053" cy="5284210"/>
          </a:xfrm>
        </p:grpSpPr>
        <p:pic>
          <p:nvPicPr>
            <p:cNvPr id="5122" name="Picture 2" descr="E:\63.jp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24934" y="1326371"/>
              <a:ext cx="8090053" cy="5284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" name="TextBox 1"/>
            <p:cNvSpPr txBox="1"/>
            <p:nvPr/>
          </p:nvSpPr>
          <p:spPr>
            <a:xfrm>
              <a:off x="6909123" y="3066171"/>
              <a:ext cx="1455848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latinLnBrk="0"/>
              <a:r>
                <a:rPr lang="en-US" altLang="ko-KR" sz="1600" b="1" dirty="0">
                  <a:solidFill>
                    <a:srgbClr val="000000"/>
                  </a:solidFill>
                </a:rPr>
                <a:t>(Low</a:t>
              </a:r>
              <a:r>
                <a:rPr lang="ko-KR" altLang="en-US" sz="1600" b="1" dirty="0">
                  <a:solidFill>
                    <a:srgbClr val="000000"/>
                  </a:solidFill>
                </a:rPr>
                <a:t> </a:t>
              </a:r>
              <a:r>
                <a:rPr lang="en-US" altLang="ko-KR" sz="1600" b="1" dirty="0">
                  <a:solidFill>
                    <a:srgbClr val="000000"/>
                  </a:solidFill>
                </a:rPr>
                <a:t>Activity)</a:t>
              </a:r>
              <a:endParaRPr lang="ko-KR" altLang="en-US" sz="1600" b="1" dirty="0">
                <a:solidFill>
                  <a:srgbClr val="000000"/>
                </a:solidFill>
              </a:endParaRPr>
            </a:p>
          </p:txBody>
        </p:sp>
        <p:sp>
          <p:nvSpPr>
            <p:cNvPr id="5" name="직사각형 4"/>
            <p:cNvSpPr/>
            <p:nvPr/>
          </p:nvSpPr>
          <p:spPr>
            <a:xfrm>
              <a:off x="5206887" y="3066171"/>
              <a:ext cx="1507144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 latinLnBrk="0"/>
              <a:r>
                <a:rPr lang="en-US" altLang="ko-KR" sz="1600" b="1" dirty="0">
                  <a:solidFill>
                    <a:srgbClr val="000000"/>
                  </a:solidFill>
                </a:rPr>
                <a:t>(High Activity)</a:t>
              </a:r>
              <a:endParaRPr lang="ko-KR" altLang="en-US" sz="1600" b="1" dirty="0">
                <a:solidFill>
                  <a:srgbClr val="00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860128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2" descr="E:\6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9718" y="1654995"/>
            <a:ext cx="5647420" cy="47447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93059" y="448236"/>
            <a:ext cx="1133515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4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사육실의 온도를 높이니까 산소비가가 증가 </a:t>
            </a:r>
            <a:endParaRPr lang="ko-KR" altLang="en-US" sz="4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86841624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Picture 2" descr="E:\6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83365" y="1701982"/>
            <a:ext cx="5531718" cy="49015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37883" y="502023"/>
            <a:ext cx="11509882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5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높은 온도에서 사육하니까 일찍 죽더라 </a:t>
            </a:r>
            <a:endParaRPr lang="ko-KR" altLang="en-US" sz="5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651421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2271781" y="1228182"/>
            <a:ext cx="7734810" cy="230832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50000"/>
              </a:lnSpc>
            </a:pPr>
            <a:r>
              <a:rPr lang="ko-KR" altLang="en-US" sz="48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그러면 생명유지에</a:t>
            </a:r>
            <a:r>
              <a:rPr lang="en-US" altLang="ko-KR" sz="48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48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필수인 </a:t>
            </a:r>
            <a:endParaRPr lang="en-US" altLang="ko-KR" sz="4800" dirty="0" smtClean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lvl="0">
              <a:lnSpc>
                <a:spcPct val="150000"/>
              </a:lnSpc>
            </a:pPr>
            <a:r>
              <a:rPr lang="ko-KR" altLang="en-US" sz="4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산소</a:t>
            </a:r>
            <a:r>
              <a:rPr lang="en-US" altLang="ko-KR" sz="4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(O</a:t>
            </a:r>
            <a:r>
              <a:rPr lang="en-US" altLang="ko-KR" sz="4800" baseline="-25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2</a:t>
            </a:r>
            <a:r>
              <a:rPr lang="en-US" altLang="ko-KR" sz="4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r>
              <a:rPr lang="ko-KR" altLang="en-US" sz="4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가 해롭단 말인가</a:t>
            </a:r>
            <a:r>
              <a:rPr lang="en-US" altLang="ko-KR" sz="4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?</a:t>
            </a:r>
            <a:endParaRPr lang="en-US" altLang="ko-KR" sz="4800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98090610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828798" y="2953826"/>
            <a:ext cx="9296402" cy="21698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5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O</a:t>
            </a:r>
            <a:r>
              <a:rPr lang="en-US" altLang="ko-KR" sz="5400" baseline="-250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2</a:t>
            </a:r>
            <a:r>
              <a:rPr lang="en-US" altLang="ko-KR" sz="5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+ e</a:t>
            </a:r>
            <a:r>
              <a:rPr lang="en-US" altLang="ko-KR" sz="5400" baseline="300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-</a:t>
            </a:r>
            <a:r>
              <a:rPr lang="en-US" altLang="ko-KR" sz="48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en-US" altLang="ko-KR" sz="54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·</a:t>
            </a:r>
            <a:r>
              <a:rPr lang="en-US" altLang="ko-KR" sz="48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r>
              <a:rPr lang="en-US" altLang="ko-KR" sz="5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    O</a:t>
            </a:r>
            <a:r>
              <a:rPr lang="en-US" altLang="ko-KR" sz="5400" baseline="-250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2</a:t>
            </a:r>
            <a:r>
              <a:rPr lang="en-US" altLang="ko-KR" sz="5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·</a:t>
            </a:r>
            <a:r>
              <a:rPr lang="en-US" altLang="ko-KR" sz="5400" baseline="300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-          </a:t>
            </a:r>
            <a:r>
              <a:rPr lang="en-US" altLang="ko-KR" sz="5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H</a:t>
            </a:r>
            <a:r>
              <a:rPr lang="en-US" altLang="ko-KR" sz="5400" baseline="-250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2</a:t>
            </a:r>
            <a:r>
              <a:rPr lang="en-US" altLang="ko-KR" sz="5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O</a:t>
            </a:r>
            <a:endParaRPr lang="ko-KR" altLang="en-US" sz="54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5400" baseline="300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                       </a:t>
            </a:r>
            <a:endParaRPr lang="ko-KR" altLang="en-US" sz="5400" baseline="300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9" name="그룹 8"/>
          <p:cNvGrpSpPr/>
          <p:nvPr/>
        </p:nvGrpSpPr>
        <p:grpSpPr>
          <a:xfrm>
            <a:off x="1918446" y="4404118"/>
            <a:ext cx="5680601" cy="646332"/>
            <a:chOff x="2904564" y="3077551"/>
            <a:chExt cx="5680601" cy="646332"/>
          </a:xfrm>
        </p:grpSpPr>
        <p:sp>
          <p:nvSpPr>
            <p:cNvPr id="6" name="직사각형 5"/>
            <p:cNvSpPr/>
            <p:nvPr/>
          </p:nvSpPr>
          <p:spPr>
            <a:xfrm>
              <a:off x="2904564" y="3077551"/>
              <a:ext cx="1075936" cy="6463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ko-KR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Oxygen</a:t>
              </a:r>
              <a:r>
                <a:rPr lang="en-US" altLang="ko-KR" dirty="0">
                  <a:ea typeface="문체부 돋음체" panose="020B0609000101010101" pitchFamily="49" charset="-127"/>
                </a:rPr>
                <a:t> </a:t>
              </a:r>
              <a:endParaRPr lang="en-US" altLang="ko-KR" dirty="0" smtClean="0">
                <a:ea typeface="문체부 돋음체" panose="020B0609000101010101" pitchFamily="49" charset="-127"/>
              </a:endParaRPr>
            </a:p>
            <a:p>
              <a:r>
                <a:rPr lang="ko-KR" altLang="en-US" dirty="0" smtClean="0">
                  <a:ea typeface="문체부 돋음체" panose="020B0609000101010101" pitchFamily="49" charset="-127"/>
                </a:rPr>
                <a:t> 산소</a:t>
              </a:r>
              <a:r>
                <a:rPr lang="en-US" altLang="ko-KR" dirty="0" smtClean="0">
                  <a:ea typeface="문체부 돋음체" panose="020B0609000101010101" pitchFamily="49" charset="-127"/>
                </a:rPr>
                <a:t> </a:t>
              </a:r>
              <a:endParaRPr lang="ko-KR" altLang="en-US" dirty="0">
                <a:ea typeface="문체부 돋음체" panose="020B0609000101010101" pitchFamily="49" charset="-127"/>
              </a:endParaRPr>
            </a:p>
          </p:txBody>
        </p:sp>
        <p:sp>
          <p:nvSpPr>
            <p:cNvPr id="7" name="직사각형 6"/>
            <p:cNvSpPr/>
            <p:nvPr/>
          </p:nvSpPr>
          <p:spPr>
            <a:xfrm>
              <a:off x="6630112" y="3077552"/>
              <a:ext cx="1955053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ko-KR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Superoxide</a:t>
              </a:r>
            </a:p>
            <a:p>
              <a:r>
                <a:rPr lang="ko-KR" altLang="en-US" dirty="0" err="1">
                  <a:ea typeface="문체부 돋음체" panose="020B0609000101010101" pitchFamily="49" charset="-127"/>
                </a:rPr>
                <a:t>수퍼옥사이드</a:t>
              </a:r>
              <a:endParaRPr lang="en-US" altLang="ko-KR" baseline="30000" dirty="0">
                <a:latin typeface="맑은 고딕" panose="020B0503020000020004" pitchFamily="50" charset="-127"/>
                <a:ea typeface="문체부 돋음체" panose="020B0609000101010101" pitchFamily="49" charset="-127"/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4690242" y="3077552"/>
              <a:ext cx="1021370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dirty="0" smtClean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Electron</a:t>
              </a:r>
            </a:p>
            <a:p>
              <a:r>
                <a:rPr lang="ko-KR" altLang="en-US" dirty="0" smtClean="0">
                  <a:ea typeface="문체부 돋음체" panose="020B0609000101010101" pitchFamily="49" charset="-127"/>
                </a:rPr>
                <a:t>전자</a:t>
              </a:r>
              <a:endParaRPr lang="ko-KR" altLang="en-US" dirty="0">
                <a:ea typeface="문체부 돋음체" panose="020B0609000101010101" pitchFamily="49" charset="-127"/>
              </a:endParaRPr>
            </a:p>
          </p:txBody>
        </p:sp>
      </p:grpSp>
      <p:grpSp>
        <p:nvGrpSpPr>
          <p:cNvPr id="12" name="그룹 11"/>
          <p:cNvGrpSpPr/>
          <p:nvPr/>
        </p:nvGrpSpPr>
        <p:grpSpPr>
          <a:xfrm>
            <a:off x="995083" y="681318"/>
            <a:ext cx="9774022" cy="1569661"/>
            <a:chOff x="1093695" y="457200"/>
            <a:chExt cx="9774022" cy="1569661"/>
          </a:xfrm>
        </p:grpSpPr>
        <p:sp>
          <p:nvSpPr>
            <p:cNvPr id="3" name="TextBox 2"/>
            <p:cNvSpPr txBox="1"/>
            <p:nvPr/>
          </p:nvSpPr>
          <p:spPr>
            <a:xfrm>
              <a:off x="1093695" y="457200"/>
              <a:ext cx="9774022" cy="12003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3200" dirty="0" smtClean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1972</a:t>
              </a:r>
              <a:r>
                <a:rPr lang="ko-KR" altLang="en-US" sz="3200" dirty="0" smtClean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년</a:t>
              </a:r>
              <a:r>
                <a:rPr lang="ko-KR" altLang="en-US" sz="3600" dirty="0" smtClean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lang="en-US" altLang="ko-KR" sz="36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맑은 고딕" panose="020B0503020000020004" pitchFamily="50" charset="-127"/>
                  <a:ea typeface="맑은 고딕" panose="020B0503020000020004" pitchFamily="50" charset="-127"/>
                </a:rPr>
                <a:t>McCord:</a:t>
              </a:r>
            </a:p>
            <a:p>
              <a:r>
                <a:rPr lang="en-US" altLang="ko-KR" sz="36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맑은 고딕" panose="020B0503020000020004" pitchFamily="50" charset="-127"/>
                  <a:ea typeface="맑은 고딕" panose="020B0503020000020004" pitchFamily="50" charset="-127"/>
                </a:rPr>
                <a:t>Superoxide Dismutase(SOD)</a:t>
              </a:r>
              <a:r>
                <a:rPr lang="ko-KR" altLang="en-US" sz="36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맑은 고딕" panose="020B0503020000020004" pitchFamily="50" charset="-127"/>
                  <a:ea typeface="맑은 고딕" panose="020B0503020000020004" pitchFamily="50" charset="-127"/>
                </a:rPr>
                <a:t>라는</a:t>
              </a:r>
              <a:r>
                <a:rPr lang="en-US" altLang="ko-KR" sz="36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lang="ko-KR" altLang="en-US" sz="36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맑은 고딕" panose="020B0503020000020004" pitchFamily="50" charset="-127"/>
                  <a:ea typeface="맑은 고딕" panose="020B0503020000020004" pitchFamily="50" charset="-127"/>
                </a:rPr>
                <a:t>효소를 발견 </a:t>
              </a:r>
              <a:endParaRPr lang="ko-KR" alt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1" name="직사각형 10"/>
            <p:cNvSpPr/>
            <p:nvPr/>
          </p:nvSpPr>
          <p:spPr>
            <a:xfrm>
              <a:off x="1695161" y="1657529"/>
              <a:ext cx="3658845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ko-KR" dirty="0" smtClean="0">
                  <a:ea typeface="문체부 돋음체" panose="020B0609000101010101" pitchFamily="49" charset="-127"/>
                </a:rPr>
                <a:t>(</a:t>
              </a:r>
              <a:r>
                <a:rPr lang="ko-KR" altLang="en-US" dirty="0" err="1" smtClean="0">
                  <a:ea typeface="문체부 돋음체" panose="020B0609000101010101" pitchFamily="49" charset="-127"/>
                </a:rPr>
                <a:t>수퍼옥사이드를</a:t>
              </a:r>
              <a:r>
                <a:rPr lang="ko-KR" altLang="en-US" dirty="0" smtClean="0">
                  <a:ea typeface="문체부 돋음체" panose="020B0609000101010101" pitchFamily="49" charset="-127"/>
                </a:rPr>
                <a:t> 제거하는 효소</a:t>
              </a:r>
              <a:r>
                <a:rPr lang="en-US" altLang="ko-KR" dirty="0" smtClean="0">
                  <a:ea typeface="문체부 돋음체" panose="020B0609000101010101" pitchFamily="49" charset="-127"/>
                </a:rPr>
                <a:t>)</a:t>
              </a:r>
              <a:endParaRPr lang="en-US" altLang="ko-KR" baseline="30000" dirty="0">
                <a:latin typeface="맑은 고딕" panose="020B0503020000020004" pitchFamily="50" charset="-127"/>
                <a:ea typeface="문체부 돋음체" panose="020B0609000101010101" pitchFamily="49" charset="-127"/>
              </a:endParaRPr>
            </a:p>
          </p:txBody>
        </p:sp>
      </p:grpSp>
      <p:sp>
        <p:nvSpPr>
          <p:cNvPr id="14" name="직사각형 13"/>
          <p:cNvSpPr/>
          <p:nvPr/>
        </p:nvSpPr>
        <p:spPr>
          <a:xfrm>
            <a:off x="5067950" y="3331940"/>
            <a:ext cx="623889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5400" baseline="300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→</a:t>
            </a:r>
            <a:endParaRPr lang="ko-KR" altLang="en-US" sz="5400" dirty="0"/>
          </a:p>
        </p:txBody>
      </p:sp>
      <p:sp>
        <p:nvSpPr>
          <p:cNvPr id="15" name="직사각형 14"/>
          <p:cNvSpPr/>
          <p:nvPr/>
        </p:nvSpPr>
        <p:spPr>
          <a:xfrm>
            <a:off x="7639747" y="3323158"/>
            <a:ext cx="785793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5400" baseline="300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→ </a:t>
            </a:r>
            <a:endParaRPr lang="ko-KR" altLang="en-US" sz="5400" dirty="0"/>
          </a:p>
        </p:txBody>
      </p:sp>
      <p:sp>
        <p:nvSpPr>
          <p:cNvPr id="16" name="직사각형 15"/>
          <p:cNvSpPr/>
          <p:nvPr/>
        </p:nvSpPr>
        <p:spPr>
          <a:xfrm>
            <a:off x="7380716" y="2926791"/>
            <a:ext cx="101983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32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SOD</a:t>
            </a:r>
            <a:endParaRPr lang="ko-KR" altLang="en-US" sz="3200" dirty="0"/>
          </a:p>
        </p:txBody>
      </p:sp>
    </p:spTree>
    <p:extLst>
      <p:ext uri="{BB962C8B-B14F-4D97-AF65-F5344CB8AC3E}">
        <p14:creationId xmlns:p14="http://schemas.microsoft.com/office/powerpoint/2010/main" val="264959721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그룹 2"/>
          <p:cNvGrpSpPr/>
          <p:nvPr/>
        </p:nvGrpSpPr>
        <p:grpSpPr>
          <a:xfrm>
            <a:off x="4249271" y="519953"/>
            <a:ext cx="7745506" cy="4912659"/>
            <a:chOff x="1752428" y="527022"/>
            <a:chExt cx="8522121" cy="5876581"/>
          </a:xfrm>
        </p:grpSpPr>
        <p:pic>
          <p:nvPicPr>
            <p:cNvPr id="8194" name="Picture 2" descr="E:\06.jp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52428" y="527022"/>
              <a:ext cx="8522121" cy="58765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" name="직사각형 1"/>
            <p:cNvSpPr/>
            <p:nvPr/>
          </p:nvSpPr>
          <p:spPr>
            <a:xfrm>
              <a:off x="7388470" y="1652954"/>
              <a:ext cx="518746" cy="342900"/>
            </a:xfrm>
            <a:prstGeom prst="rect">
              <a:avLst/>
            </a:prstGeom>
            <a:noFill/>
            <a:ln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endParaRPr lang="en-US">
                <a:solidFill>
                  <a:srgbClr val="FFFFFF"/>
                </a:solidFill>
              </a:endParaRPr>
            </a:p>
          </p:txBody>
        </p:sp>
      </p:grpSp>
      <p:sp>
        <p:nvSpPr>
          <p:cNvPr id="4" name="TextBox 3"/>
          <p:cNvSpPr txBox="1"/>
          <p:nvPr/>
        </p:nvSpPr>
        <p:spPr>
          <a:xfrm>
            <a:off x="668048" y="1165409"/>
            <a:ext cx="3967753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4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산소는 독성을 </a:t>
            </a:r>
            <a:endParaRPr lang="en-US" altLang="ko-KR" sz="4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ko-KR" altLang="en-US" sz="4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가지고 있다</a:t>
            </a:r>
            <a:endParaRPr lang="ko-KR" altLang="en-US" sz="4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0338659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339788" y="636493"/>
            <a:ext cx="6688049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산소</a:t>
            </a:r>
            <a:r>
              <a:rPr lang="en-US" altLang="ko-KR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(O</a:t>
            </a:r>
            <a:r>
              <a:rPr lang="en-US" altLang="ko-KR" sz="6000" baseline="-25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2</a:t>
            </a:r>
            <a:r>
              <a:rPr lang="en-US" altLang="ko-KR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r>
              <a:rPr lang="ko-KR" altLang="en-US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는 두 얼굴</a:t>
            </a:r>
            <a:endParaRPr lang="ko-KR" altLang="en-US" sz="6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987819" y="2420471"/>
            <a:ext cx="5968301" cy="25853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4800" dirty="0" err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ㅇ</a:t>
            </a:r>
            <a:r>
              <a:rPr lang="ko-KR" altLang="en-US" sz="5400" dirty="0" err="1" smtClean="0">
                <a:latin typeface="맑은 고딕" panose="020B0503020000020004" pitchFamily="50" charset="-127"/>
                <a:ea typeface="문체부 돋음체" panose="020B0609000101010101" pitchFamily="49" charset="-127"/>
              </a:rPr>
              <a:t>생명유지에</a:t>
            </a:r>
            <a:r>
              <a:rPr lang="en-US" altLang="ko-KR" sz="5400" dirty="0" smtClean="0">
                <a:latin typeface="맑은 고딕" panose="020B0503020000020004" pitchFamily="50" charset="-127"/>
                <a:ea typeface="문체부 돋음체" panose="020B0609000101010101" pitchFamily="49" charset="-127"/>
              </a:rPr>
              <a:t> </a:t>
            </a:r>
            <a:r>
              <a:rPr lang="ko-KR" altLang="en-US" sz="5400" dirty="0" smtClean="0">
                <a:latin typeface="맑은 고딕" panose="020B0503020000020004" pitchFamily="50" charset="-127"/>
                <a:ea typeface="문체부 돋음체" panose="020B0609000101010101" pitchFamily="49" charset="-127"/>
              </a:rPr>
              <a:t>필수</a:t>
            </a:r>
            <a:endParaRPr lang="en-US" altLang="ko-KR" sz="5400" dirty="0" smtClean="0">
              <a:latin typeface="맑은 고딕" panose="020B0503020000020004" pitchFamily="50" charset="-127"/>
              <a:ea typeface="문체부 돋음체" panose="020B0609000101010101" pitchFamily="49" charset="-127"/>
            </a:endParaRPr>
          </a:p>
          <a:p>
            <a:endParaRPr lang="en-US" altLang="ko-KR" sz="54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ko-KR" altLang="en-US" sz="4800" dirty="0" err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ㅇ</a:t>
            </a:r>
            <a:r>
              <a:rPr lang="ko-KR" altLang="en-US" sz="5400" dirty="0" err="1" smtClean="0">
                <a:latin typeface="맑은 고딕" panose="020B0503020000020004" pitchFamily="50" charset="-127"/>
                <a:ea typeface="문체부 돋음체" panose="020B0609000101010101" pitchFamily="49" charset="-127"/>
              </a:rPr>
              <a:t>독성을</a:t>
            </a:r>
            <a:r>
              <a:rPr lang="ko-KR" altLang="en-US" sz="5400" dirty="0" smtClean="0">
                <a:latin typeface="맑은 고딕" panose="020B0503020000020004" pitchFamily="50" charset="-127"/>
                <a:ea typeface="문체부 돋음체" panose="020B0609000101010101" pitchFamily="49" charset="-127"/>
              </a:rPr>
              <a:t> 발현 </a:t>
            </a:r>
            <a:endParaRPr lang="ko-KR" altLang="en-US" sz="5400" dirty="0">
              <a:latin typeface="맑은 고딕" panose="020B0503020000020004" pitchFamily="50" charset="-127"/>
              <a:ea typeface="문체부 돋음체" panose="020B0609000101010101" pitchFamily="49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32667691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extBox 1"/>
          <p:cNvSpPr txBox="1">
            <a:spLocks noChangeArrowheads="1"/>
          </p:cNvSpPr>
          <p:nvPr/>
        </p:nvSpPr>
        <p:spPr bwMode="auto">
          <a:xfrm>
            <a:off x="2320743" y="909600"/>
            <a:ext cx="9727822" cy="42473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latinLnBrk="1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latinLnBrk="1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latinLnBrk="1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latinLnBrk="1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fontAlgn="base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ko-KR" altLang="en-US" sz="60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독성이 있는데도 </a:t>
            </a:r>
            <a:endParaRPr lang="en-US" altLang="ko-KR" sz="6000" dirty="0" smtClean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eaLnBrk="1" fontAlgn="base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ko-KR" altLang="en-US" sz="60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모든 생명체가 </a:t>
            </a:r>
            <a:r>
              <a:rPr lang="ko-KR" altLang="en-US" sz="6000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산소</a:t>
            </a:r>
            <a:r>
              <a:rPr lang="ko-KR" altLang="en-US" sz="60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를 </a:t>
            </a:r>
            <a:endParaRPr lang="en-US" altLang="ko-KR" sz="6000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eaLnBrk="1" fontAlgn="base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ko-KR" altLang="en-US" sz="60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이용하는 이유는</a:t>
            </a:r>
            <a:r>
              <a:rPr lang="en-US" altLang="ko-KR" sz="60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?</a:t>
            </a:r>
            <a:endParaRPr lang="ko-KR" altLang="en-US" sz="6000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6919197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그룹 2"/>
          <p:cNvGrpSpPr/>
          <p:nvPr/>
        </p:nvGrpSpPr>
        <p:grpSpPr>
          <a:xfrm>
            <a:off x="2270120" y="905434"/>
            <a:ext cx="7906742" cy="6185008"/>
            <a:chOff x="3719201" y="618564"/>
            <a:chExt cx="7212053" cy="5221598"/>
          </a:xfrm>
        </p:grpSpPr>
        <p:pic>
          <p:nvPicPr>
            <p:cNvPr id="12290" name="Picture 2" descr="E:\03.jp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19201" y="618564"/>
              <a:ext cx="7212053" cy="52215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" name="직사각형 1"/>
            <p:cNvSpPr/>
            <p:nvPr/>
          </p:nvSpPr>
          <p:spPr>
            <a:xfrm>
              <a:off x="4383741" y="699247"/>
              <a:ext cx="4168588" cy="58270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  <p:sp>
        <p:nvSpPr>
          <p:cNvPr id="4" name="TextBox 3"/>
          <p:cNvSpPr txBox="1"/>
          <p:nvPr/>
        </p:nvSpPr>
        <p:spPr>
          <a:xfrm>
            <a:off x="1018319" y="615492"/>
            <a:ext cx="9443611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4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음식물로 </a:t>
            </a:r>
            <a:r>
              <a:rPr lang="ko-KR" altLang="en-US" sz="44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부터</a:t>
            </a:r>
            <a:r>
              <a:rPr lang="ko-KR" altLang="en-US" sz="4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 에너지를 얻기 위해서</a:t>
            </a:r>
            <a:endParaRPr lang="en-US" altLang="ko-KR" sz="4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ko-KR" altLang="en-US" sz="4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산소를 이용 </a:t>
            </a:r>
            <a:endParaRPr lang="ko-KR" altLang="en-US" sz="4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3097492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069972" y="533425"/>
            <a:ext cx="9788257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마신 산소</a:t>
            </a:r>
            <a:r>
              <a:rPr lang="en-US" altLang="ko-KR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(O</a:t>
            </a:r>
            <a:r>
              <a:rPr lang="en-US" altLang="ko-KR" sz="3600" baseline="-25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2</a:t>
            </a:r>
            <a:r>
              <a:rPr lang="en-US" altLang="ko-KR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r>
              <a:rPr lang="ko-KR" alt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의 </a:t>
            </a:r>
            <a:r>
              <a:rPr lang="en-US" altLang="ko-KR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95%</a:t>
            </a:r>
            <a:r>
              <a:rPr lang="ko-KR" alt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는 전자</a:t>
            </a:r>
            <a:r>
              <a:rPr lang="en-US" altLang="ko-KR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(e-)</a:t>
            </a:r>
            <a:r>
              <a:rPr lang="ko-KR" alt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를</a:t>
            </a:r>
            <a:r>
              <a:rPr lang="en-US" altLang="ko-KR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</a:p>
          <a:p>
            <a:r>
              <a:rPr lang="ko-KR" alt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받아 물</a:t>
            </a:r>
            <a:r>
              <a:rPr lang="en-US" altLang="ko-KR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(H</a:t>
            </a:r>
            <a:r>
              <a:rPr lang="en-US" altLang="ko-KR" sz="3600" baseline="-25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2</a:t>
            </a:r>
            <a:r>
              <a:rPr lang="en-US" altLang="ko-KR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O)</a:t>
            </a:r>
            <a:r>
              <a:rPr lang="ko-KR" alt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가</a:t>
            </a:r>
            <a:r>
              <a:rPr lang="en-US" altLang="ko-KR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된다</a:t>
            </a:r>
            <a:r>
              <a:rPr lang="en-US" altLang="ko-KR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ko-KR" alt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전자가 제거 되기 때문에</a:t>
            </a:r>
            <a:endParaRPr lang="en-US" altLang="ko-KR" sz="36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ko-KR" alt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전자는 </a:t>
            </a:r>
            <a:r>
              <a:rPr lang="ko-KR" altLang="en-US" sz="3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생성원에서</a:t>
            </a:r>
            <a:r>
              <a:rPr lang="ko-KR" alt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 도선을 타고 흐른다</a:t>
            </a:r>
            <a:r>
              <a:rPr lang="en-US" altLang="ko-KR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</a:p>
        </p:txBody>
      </p:sp>
      <p:grpSp>
        <p:nvGrpSpPr>
          <p:cNvPr id="8" name="그룹 7"/>
          <p:cNvGrpSpPr/>
          <p:nvPr/>
        </p:nvGrpSpPr>
        <p:grpSpPr>
          <a:xfrm>
            <a:off x="2076059" y="3146854"/>
            <a:ext cx="7282125" cy="3119192"/>
            <a:chOff x="1978545" y="1653500"/>
            <a:chExt cx="7232832" cy="2754871"/>
          </a:xfrm>
        </p:grpSpPr>
        <p:grpSp>
          <p:nvGrpSpPr>
            <p:cNvPr id="5" name="그룹 4"/>
            <p:cNvGrpSpPr/>
            <p:nvPr/>
          </p:nvGrpSpPr>
          <p:grpSpPr>
            <a:xfrm>
              <a:off x="1978545" y="1653500"/>
              <a:ext cx="7232832" cy="2754871"/>
              <a:chOff x="1920794" y="1526174"/>
              <a:chExt cx="7155829" cy="2688557"/>
            </a:xfrm>
          </p:grpSpPr>
          <p:pic>
            <p:nvPicPr>
              <p:cNvPr id="14338" name="Picture 2" descr="E:\02.jpg"/>
              <p:cNvPicPr>
                <a:picLocks noChangeAspect="1" noChangeArrowheads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20794" y="1526174"/>
                <a:ext cx="7155829" cy="268855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4" name="직사각형 3"/>
              <p:cNvSpPr/>
              <p:nvPr/>
            </p:nvSpPr>
            <p:spPr>
              <a:xfrm>
                <a:off x="2677298" y="3319849"/>
                <a:ext cx="5650440" cy="573083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>
                    <a:lumMod val="9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ko-KR" altLang="en-US" dirty="0" smtClean="0"/>
                  <a:t>가</a:t>
                </a:r>
                <a:endParaRPr lang="ko-KR" altLang="en-US" dirty="0"/>
              </a:p>
            </p:txBody>
          </p:sp>
        </p:grpSp>
        <p:sp>
          <p:nvSpPr>
            <p:cNvPr id="7" name="TextBox 6"/>
            <p:cNvSpPr txBox="1"/>
            <p:nvPr/>
          </p:nvSpPr>
          <p:spPr>
            <a:xfrm>
              <a:off x="4244741" y="3065154"/>
              <a:ext cx="1806906" cy="5991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00" dirty="0" smtClean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4</a:t>
              </a:r>
              <a:r>
                <a:rPr lang="ko-KR" altLang="en-US" sz="3200" dirty="0" smtClean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가 환원</a:t>
              </a:r>
              <a:endParaRPr lang="ko-KR" altLang="en-US" sz="320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126518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E:\0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1500" y="488893"/>
            <a:ext cx="3094285" cy="62471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7633908" y="4038650"/>
            <a:ext cx="376073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atinLnBrk="0"/>
            <a:r>
              <a:rPr lang="ko-KR" alt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전자가 흐를 때 </a:t>
            </a:r>
            <a:endParaRPr lang="en-US" altLang="ko-KR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latinLnBrk="0"/>
            <a:r>
              <a:rPr lang="ko-KR" altLang="en-US" sz="2800" dirty="0" smtClean="0">
                <a:solidFill>
                  <a:srgbClr val="2106E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에너지</a:t>
            </a:r>
            <a:r>
              <a:rPr lang="ko-KR" alt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가 생성되며 이 에너지는 </a:t>
            </a:r>
            <a:r>
              <a:rPr lang="en-US" altLang="ko-KR" sz="2800" dirty="0" smtClean="0">
                <a:solidFill>
                  <a:srgbClr val="2106E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ATP</a:t>
            </a:r>
            <a:r>
              <a:rPr lang="ko-KR" alt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로 저장</a:t>
            </a:r>
            <a:endParaRPr lang="en-US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02645" y="1280159"/>
            <a:ext cx="39953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음식물로 </a:t>
            </a:r>
            <a:r>
              <a:rPr lang="ko-KR" altLang="en-US" sz="28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부터</a:t>
            </a:r>
            <a:r>
              <a:rPr lang="ko-KR" alt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 나온 </a:t>
            </a:r>
            <a:endParaRPr lang="en-US" altLang="ko-KR" sz="28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ko-KR" alt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전자가 </a:t>
            </a:r>
            <a:endParaRPr lang="en-US" altLang="ko-KR" sz="28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ko-KR" alt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미토콘드리아에서 흘러 </a:t>
            </a:r>
            <a:endParaRPr lang="en-US" altLang="ko-KR" sz="28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ko-KR" alt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산소와 만나 </a:t>
            </a:r>
            <a:endParaRPr lang="en-US" altLang="ko-KR" sz="28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ko-KR" alt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물이 되는 과정</a:t>
            </a:r>
            <a:endParaRPr lang="ko-KR" altLang="en-US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815798" y="271595"/>
            <a:ext cx="10054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600" b="1" dirty="0" smtClean="0">
                <a:solidFill>
                  <a:srgbClr val="2106E8"/>
                </a:solidFill>
              </a:rPr>
              <a:t>탄수화물</a:t>
            </a:r>
            <a:endParaRPr lang="ko-KR" altLang="en-US" sz="1600" b="1" dirty="0">
              <a:solidFill>
                <a:srgbClr val="2106E8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910574" y="702414"/>
            <a:ext cx="59503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600" b="1" dirty="0" smtClean="0">
                <a:solidFill>
                  <a:srgbClr val="2106E8"/>
                </a:solidFill>
              </a:rPr>
              <a:t>지방</a:t>
            </a:r>
            <a:endParaRPr lang="ko-KR" altLang="en-US" sz="1600" b="1" dirty="0">
              <a:solidFill>
                <a:srgbClr val="2106E8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015579" y="392851"/>
            <a:ext cx="8002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600" b="1" dirty="0" smtClean="0">
                <a:solidFill>
                  <a:srgbClr val="2106E8"/>
                </a:solidFill>
              </a:rPr>
              <a:t>단백질</a:t>
            </a:r>
            <a:endParaRPr lang="ko-KR" altLang="en-US" sz="1600" b="1" dirty="0">
              <a:solidFill>
                <a:srgbClr val="2106E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0944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그룹 12"/>
          <p:cNvGrpSpPr/>
          <p:nvPr/>
        </p:nvGrpSpPr>
        <p:grpSpPr>
          <a:xfrm>
            <a:off x="1536349" y="481263"/>
            <a:ext cx="9154462" cy="6376737"/>
            <a:chOff x="1459347" y="481263"/>
            <a:chExt cx="9154462" cy="6376737"/>
          </a:xfrm>
        </p:grpSpPr>
        <p:grpSp>
          <p:nvGrpSpPr>
            <p:cNvPr id="5" name="그룹 4"/>
            <p:cNvGrpSpPr/>
            <p:nvPr/>
          </p:nvGrpSpPr>
          <p:grpSpPr>
            <a:xfrm>
              <a:off x="1459347" y="481263"/>
              <a:ext cx="8435424" cy="6376737"/>
              <a:chOff x="3256547" y="440689"/>
              <a:chExt cx="8303394" cy="6239244"/>
            </a:xfrm>
          </p:grpSpPr>
          <p:grpSp>
            <p:nvGrpSpPr>
              <p:cNvPr id="3" name="그룹 2"/>
              <p:cNvGrpSpPr/>
              <p:nvPr/>
            </p:nvGrpSpPr>
            <p:grpSpPr>
              <a:xfrm>
                <a:off x="3256547" y="440689"/>
                <a:ext cx="8303394" cy="6239244"/>
                <a:chOff x="3256547" y="440689"/>
                <a:chExt cx="8217610" cy="6184085"/>
              </a:xfrm>
            </p:grpSpPr>
            <p:pic>
              <p:nvPicPr>
                <p:cNvPr id="21506" name="Picture 2" descr="E:\17.jpg"/>
                <p:cNvPicPr>
                  <a:picLocks noChangeAspect="1" noChangeArrowheads="1"/>
                </p:cNvPicPr>
                <p:nvPr/>
              </p:nvPicPr>
              <p:blipFill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56547" y="440689"/>
                  <a:ext cx="8217610" cy="618408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2" name="TextBox 1"/>
                <p:cNvSpPr txBox="1"/>
                <p:nvPr/>
              </p:nvSpPr>
              <p:spPr>
                <a:xfrm>
                  <a:off x="4283242" y="539015"/>
                  <a:ext cx="3224463" cy="991402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solidFill>
                    <a:schemeClr val="bg1"/>
                  </a:solidFill>
                </a:ln>
              </p:spPr>
              <p:txBody>
                <a:bodyPr wrap="square" rtlCol="0">
                  <a:spAutoFit/>
                </a:bodyPr>
                <a:lstStyle/>
                <a:p>
                  <a:endParaRPr lang="ko-KR" altLang="en-US" dirty="0"/>
                </a:p>
              </p:txBody>
            </p:sp>
          </p:grpSp>
          <p:sp>
            <p:nvSpPr>
              <p:cNvPr id="4" name="직사각형 3"/>
              <p:cNvSpPr/>
              <p:nvPr/>
            </p:nvSpPr>
            <p:spPr>
              <a:xfrm>
                <a:off x="7931217" y="5188016"/>
                <a:ext cx="2966351" cy="1243023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sp>
          <p:nvSpPr>
            <p:cNvPr id="6" name="TextBox 5"/>
            <p:cNvSpPr txBox="1"/>
            <p:nvPr/>
          </p:nvSpPr>
          <p:spPr>
            <a:xfrm>
              <a:off x="6396042" y="5748833"/>
              <a:ext cx="3258098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00" dirty="0" smtClean="0">
                  <a:latin typeface="맑은 고딕" panose="020B0503020000020004" pitchFamily="50" charset="-127"/>
                  <a:ea typeface="문체부 제목 돋음체" panose="020B0609000101010101" pitchFamily="49" charset="-127"/>
                </a:rPr>
                <a:t>(</a:t>
              </a:r>
              <a:r>
                <a:rPr lang="ko-KR" altLang="en-US" sz="3200" dirty="0" err="1" smtClean="0">
                  <a:latin typeface="맑은 고딕" panose="020B0503020000020004" pitchFamily="50" charset="-127"/>
                  <a:ea typeface="문체부 제목 돋음체" panose="020B0609000101010101" pitchFamily="49" charset="-127"/>
                </a:rPr>
                <a:t>수퍼옥사이드</a:t>
              </a:r>
              <a:r>
                <a:rPr lang="en-US" altLang="ko-KR" sz="3200" dirty="0" smtClean="0">
                  <a:latin typeface="맑은 고딕" panose="020B0503020000020004" pitchFamily="50" charset="-127"/>
                  <a:ea typeface="문체부 제목 돋음체" panose="020B0609000101010101" pitchFamily="49" charset="-127"/>
                </a:rPr>
                <a:t>)</a:t>
              </a:r>
              <a:endParaRPr lang="ko-KR" altLang="en-US" sz="3200" dirty="0">
                <a:latin typeface="맑은 고딕" panose="020B0503020000020004" pitchFamily="50" charset="-127"/>
                <a:ea typeface="문체부 제목 돋음체" panose="020B0609000101010101" pitchFamily="49" charset="-127"/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1802887" y="735799"/>
              <a:ext cx="8810922" cy="71599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40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맑은 고딕" panose="020B0503020000020004" pitchFamily="50" charset="-127"/>
                  <a:ea typeface="맑은 고딕" panose="020B0503020000020004" pitchFamily="50" charset="-127"/>
                </a:rPr>
                <a:t>일부의 산소는 전자를 하나만 받는다 </a:t>
              </a:r>
              <a:endParaRPr lang="ko-KR" alt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9" name="직사각형 8"/>
            <p:cNvSpPr/>
            <p:nvPr/>
          </p:nvSpPr>
          <p:spPr>
            <a:xfrm>
              <a:off x="5226521" y="5447899"/>
              <a:ext cx="837059" cy="64254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O</a:t>
              </a:r>
              <a:r>
                <a:rPr lang="en-US" altLang="ko-KR" baseline="-25000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2</a:t>
              </a:r>
              <a:r>
                <a:rPr lang="en-US" altLang="ko-KR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·</a:t>
              </a:r>
              <a:r>
                <a:rPr lang="en-US" altLang="ko-KR" baseline="30000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-</a:t>
              </a:r>
              <a:endParaRPr lang="ko-KR" altLang="en-US" dirty="0"/>
            </a:p>
          </p:txBody>
        </p:sp>
        <p:sp>
          <p:nvSpPr>
            <p:cNvPr id="10" name="직사각형 9"/>
            <p:cNvSpPr/>
            <p:nvPr/>
          </p:nvSpPr>
          <p:spPr>
            <a:xfrm>
              <a:off x="5284271" y="5392904"/>
              <a:ext cx="1152498" cy="9233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/>
              <a:r>
                <a:rPr lang="en-US" altLang="ko-KR" sz="4000" b="1" dirty="0">
                  <a:solidFill>
                    <a:srgbClr val="0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O</a:t>
              </a:r>
              <a:r>
                <a:rPr lang="en-US" altLang="ko-KR" sz="4000" b="1" baseline="-25000" dirty="0">
                  <a:solidFill>
                    <a:srgbClr val="0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2</a:t>
              </a:r>
              <a:r>
                <a:rPr lang="en-US" altLang="ko-KR" sz="5400" dirty="0">
                  <a:solidFill>
                    <a:srgbClr val="0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·</a:t>
              </a:r>
              <a:r>
                <a:rPr lang="en-US" altLang="ko-KR" sz="5400" b="1" baseline="30000" dirty="0">
                  <a:solidFill>
                    <a:srgbClr val="0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-</a:t>
              </a:r>
              <a:endParaRPr lang="ko-KR" altLang="en-US" b="1" dirty="0">
                <a:solidFill>
                  <a:srgbClr val="000000"/>
                </a:solidFill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4129839" y="4166379"/>
              <a:ext cx="1143276" cy="4046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000" b="1" dirty="0" smtClean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한 개의</a:t>
              </a:r>
              <a:r>
                <a:rPr lang="en-US" altLang="ko-KR" sz="2000" b="1" dirty="0" smtClean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endParaRPr lang="ko-KR" altLang="en-US" sz="2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206974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/>
        </p:nvSpPr>
        <p:spPr>
          <a:xfrm>
            <a:off x="1000561" y="695774"/>
            <a:ext cx="10189008" cy="107721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altLang="ko-KR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O</a:t>
            </a:r>
            <a:r>
              <a:rPr lang="en-US" altLang="ko-KR" sz="3200" b="1" baseline="-250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2</a:t>
            </a:r>
            <a:r>
              <a:rPr lang="en-US" altLang="ko-KR" sz="32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·</a:t>
            </a:r>
            <a:r>
              <a:rPr lang="en-US" altLang="ko-KR" sz="3200" b="1" baseline="30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-</a:t>
            </a:r>
            <a:r>
              <a:rPr lang="en-US" altLang="ko-KR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32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수퍼옥사이드</a:t>
            </a:r>
            <a:r>
              <a:rPr lang="en-US" altLang="ko-KR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r>
              <a:rPr lang="ko-KR" altLang="en-US" sz="32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는 </a:t>
            </a:r>
            <a:r>
              <a:rPr lang="ko-KR" altLang="en-US" sz="32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주위 물질로 부터 전자를 </a:t>
            </a:r>
            <a:r>
              <a:rPr lang="ko-KR" altLang="en-US" sz="32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뺏어서 </a:t>
            </a:r>
            <a:endParaRPr lang="en-US" altLang="ko-KR" sz="3200" dirty="0" smtClean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lvl="0"/>
            <a:r>
              <a:rPr lang="ko-KR" altLang="en-US" sz="32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궁극적으로 안정한</a:t>
            </a:r>
            <a:r>
              <a:rPr lang="en-US" altLang="ko-KR" sz="32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3200" dirty="0" smtClean="0">
                <a:solidFill>
                  <a:srgbClr val="2106E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H</a:t>
            </a:r>
            <a:r>
              <a:rPr lang="en-US" altLang="ko-KR" sz="3200" baseline="-25000" dirty="0" smtClean="0">
                <a:solidFill>
                  <a:srgbClr val="2106E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2</a:t>
            </a:r>
            <a:r>
              <a:rPr lang="en-US" altLang="ko-KR" sz="3200" dirty="0" smtClean="0">
                <a:solidFill>
                  <a:srgbClr val="2106E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O</a:t>
            </a:r>
            <a:r>
              <a:rPr lang="ko-KR" altLang="en-US" sz="32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이 되려고 한다</a:t>
            </a:r>
            <a:r>
              <a:rPr lang="en-US" altLang="ko-KR" sz="32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endParaRPr lang="ko-KR" altLang="en-US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27" name="그룹 26"/>
          <p:cNvGrpSpPr/>
          <p:nvPr/>
        </p:nvGrpSpPr>
        <p:grpSpPr>
          <a:xfrm>
            <a:off x="1982289" y="2251331"/>
            <a:ext cx="8225551" cy="4134554"/>
            <a:chOff x="1717104" y="2126203"/>
            <a:chExt cx="8225551" cy="4134554"/>
          </a:xfrm>
        </p:grpSpPr>
        <p:grpSp>
          <p:nvGrpSpPr>
            <p:cNvPr id="23" name="그룹 22"/>
            <p:cNvGrpSpPr/>
            <p:nvPr/>
          </p:nvGrpSpPr>
          <p:grpSpPr>
            <a:xfrm>
              <a:off x="1717104" y="2126203"/>
              <a:ext cx="6593013" cy="4134554"/>
              <a:chOff x="2005428" y="2208581"/>
              <a:chExt cx="6593013" cy="4134554"/>
            </a:xfrm>
          </p:grpSpPr>
          <p:grpSp>
            <p:nvGrpSpPr>
              <p:cNvPr id="13" name="그룹 12"/>
              <p:cNvGrpSpPr/>
              <p:nvPr/>
            </p:nvGrpSpPr>
            <p:grpSpPr>
              <a:xfrm>
                <a:off x="3689855" y="2379815"/>
                <a:ext cx="1203421" cy="3963320"/>
                <a:chOff x="2436988" y="2322229"/>
                <a:chExt cx="1162955" cy="3895691"/>
              </a:xfrm>
            </p:grpSpPr>
            <p:sp>
              <p:nvSpPr>
                <p:cNvPr id="6" name="직사각형 5"/>
                <p:cNvSpPr/>
                <p:nvPr/>
              </p:nvSpPr>
              <p:spPr>
                <a:xfrm>
                  <a:off x="2447300" y="2322229"/>
                  <a:ext cx="876082" cy="594235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altLang="ko-KR" sz="3200" b="1" dirty="0">
                      <a:solidFill>
                        <a:srgbClr val="FF0000"/>
                      </a:solidFill>
                      <a:latin typeface="맑은 고딕" panose="020B0503020000020004" pitchFamily="50" charset="-127"/>
                      <a:ea typeface="맑은 고딕" panose="020B0503020000020004" pitchFamily="50" charset="-127"/>
                    </a:rPr>
                    <a:t>O</a:t>
                  </a:r>
                  <a:r>
                    <a:rPr lang="en-US" altLang="ko-KR" sz="3200" b="1" baseline="-25000" dirty="0">
                      <a:solidFill>
                        <a:srgbClr val="FF0000"/>
                      </a:solidFill>
                      <a:latin typeface="맑은 고딕" panose="020B0503020000020004" pitchFamily="50" charset="-127"/>
                      <a:ea typeface="맑은 고딕" panose="020B0503020000020004" pitchFamily="50" charset="-127"/>
                    </a:rPr>
                    <a:t>2</a:t>
                  </a:r>
                  <a:r>
                    <a:rPr lang="en-US" altLang="ko-KR" sz="3200" b="1" dirty="0">
                      <a:solidFill>
                        <a:srgbClr val="FF0000"/>
                      </a:solidFill>
                      <a:latin typeface="맑은 고딕" panose="020B0503020000020004" pitchFamily="50" charset="-127"/>
                      <a:ea typeface="맑은 고딕" panose="020B0503020000020004" pitchFamily="50" charset="-127"/>
                    </a:rPr>
                    <a:t>·</a:t>
                  </a:r>
                  <a:r>
                    <a:rPr lang="en-US" altLang="ko-KR" sz="3200" b="1" baseline="30000" dirty="0">
                      <a:solidFill>
                        <a:srgbClr val="FF0000"/>
                      </a:solidFill>
                      <a:latin typeface="맑은 고딕" panose="020B0503020000020004" pitchFamily="50" charset="-127"/>
                      <a:ea typeface="맑은 고딕" panose="020B0503020000020004" pitchFamily="50" charset="-127"/>
                    </a:rPr>
                    <a:t>-</a:t>
                  </a:r>
                  <a:endParaRPr lang="ko-KR" altLang="en-US" dirty="0"/>
                </a:p>
              </p:txBody>
            </p:sp>
            <p:sp>
              <p:nvSpPr>
                <p:cNvPr id="8" name="TextBox 7"/>
                <p:cNvSpPr txBox="1"/>
                <p:nvPr/>
              </p:nvSpPr>
              <p:spPr>
                <a:xfrm>
                  <a:off x="2449782" y="3450746"/>
                  <a:ext cx="1150161" cy="59423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ko-KR" sz="3200" b="1" dirty="0" smtClean="0">
                      <a:solidFill>
                        <a:srgbClr val="FF0000"/>
                      </a:solidFill>
                      <a:latin typeface="맑은 고딕" panose="020B0503020000020004" pitchFamily="50" charset="-127"/>
                      <a:ea typeface="맑은 고딕" panose="020B0503020000020004" pitchFamily="50" charset="-127"/>
                    </a:rPr>
                    <a:t>H</a:t>
                  </a:r>
                  <a:r>
                    <a:rPr lang="en-US" altLang="ko-KR" sz="3200" b="1" baseline="-25000" dirty="0" smtClean="0">
                      <a:solidFill>
                        <a:srgbClr val="FF0000"/>
                      </a:solidFill>
                      <a:latin typeface="맑은 고딕" panose="020B0503020000020004" pitchFamily="50" charset="-127"/>
                      <a:ea typeface="맑은 고딕" panose="020B0503020000020004" pitchFamily="50" charset="-127"/>
                    </a:rPr>
                    <a:t>2</a:t>
                  </a:r>
                  <a:r>
                    <a:rPr lang="en-US" altLang="ko-KR" sz="3200" b="1" dirty="0" smtClean="0">
                      <a:solidFill>
                        <a:srgbClr val="FF0000"/>
                      </a:solidFill>
                      <a:latin typeface="맑은 고딕" panose="020B0503020000020004" pitchFamily="50" charset="-127"/>
                      <a:ea typeface="맑은 고딕" panose="020B0503020000020004" pitchFamily="50" charset="-127"/>
                    </a:rPr>
                    <a:t>O</a:t>
                  </a:r>
                  <a:r>
                    <a:rPr lang="en-US" altLang="ko-KR" sz="3200" b="1" baseline="-25000" dirty="0" smtClean="0">
                      <a:solidFill>
                        <a:srgbClr val="FF0000"/>
                      </a:solidFill>
                      <a:latin typeface="맑은 고딕" panose="020B0503020000020004" pitchFamily="50" charset="-127"/>
                      <a:ea typeface="맑은 고딕" panose="020B0503020000020004" pitchFamily="50" charset="-127"/>
                    </a:rPr>
                    <a:t>2</a:t>
                  </a:r>
                  <a:endParaRPr lang="ko-KR" altLang="en-US" sz="3200" b="1" baseline="-25000" dirty="0">
                    <a:solidFill>
                      <a:srgbClr val="FF0000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endParaRPr>
                </a:p>
              </p:txBody>
            </p:sp>
            <p:sp>
              <p:nvSpPr>
                <p:cNvPr id="9" name="TextBox 8"/>
                <p:cNvSpPr txBox="1"/>
                <p:nvPr/>
              </p:nvSpPr>
              <p:spPr>
                <a:xfrm>
                  <a:off x="2447300" y="4579263"/>
                  <a:ext cx="937709" cy="59423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ko-KR" sz="3200" b="1" dirty="0" smtClean="0">
                      <a:solidFill>
                        <a:srgbClr val="FF0000"/>
                      </a:solidFill>
                      <a:latin typeface="맑은 고딕" panose="020B0503020000020004" pitchFamily="50" charset="-127"/>
                      <a:ea typeface="맑은 고딕" panose="020B0503020000020004" pitchFamily="50" charset="-127"/>
                    </a:rPr>
                    <a:t>HO·</a:t>
                  </a:r>
                  <a:endParaRPr lang="ko-KR" altLang="en-US" sz="3200" b="1" dirty="0">
                    <a:solidFill>
                      <a:srgbClr val="FF0000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endParaRPr>
                </a:p>
              </p:txBody>
            </p:sp>
            <p:sp>
              <p:nvSpPr>
                <p:cNvPr id="10" name="TextBox 9"/>
                <p:cNvSpPr txBox="1"/>
                <p:nvPr/>
              </p:nvSpPr>
              <p:spPr>
                <a:xfrm>
                  <a:off x="2436988" y="5623685"/>
                  <a:ext cx="989606" cy="59423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ko-KR" sz="3200" b="1" dirty="0" smtClean="0">
                      <a:solidFill>
                        <a:srgbClr val="2106E8"/>
                      </a:solidFill>
                      <a:latin typeface="맑은 고딕" panose="020B0503020000020004" pitchFamily="50" charset="-127"/>
                      <a:ea typeface="맑은 고딕" panose="020B0503020000020004" pitchFamily="50" charset="-127"/>
                    </a:rPr>
                    <a:t>H</a:t>
                  </a:r>
                  <a:r>
                    <a:rPr lang="en-US" altLang="ko-KR" sz="3200" b="1" baseline="-25000" dirty="0" smtClean="0">
                      <a:solidFill>
                        <a:srgbClr val="2106E8"/>
                      </a:solidFill>
                      <a:latin typeface="맑은 고딕" panose="020B0503020000020004" pitchFamily="50" charset="-127"/>
                      <a:ea typeface="맑은 고딕" panose="020B0503020000020004" pitchFamily="50" charset="-127"/>
                    </a:rPr>
                    <a:t>2</a:t>
                  </a:r>
                  <a:r>
                    <a:rPr lang="en-US" altLang="ko-KR" sz="3200" b="1" dirty="0" smtClean="0">
                      <a:solidFill>
                        <a:srgbClr val="2106E8"/>
                      </a:solidFill>
                      <a:latin typeface="맑은 고딕" panose="020B0503020000020004" pitchFamily="50" charset="-127"/>
                      <a:ea typeface="맑은 고딕" panose="020B0503020000020004" pitchFamily="50" charset="-127"/>
                    </a:rPr>
                    <a:t>O</a:t>
                  </a:r>
                  <a:endParaRPr lang="ko-KR" altLang="en-US" sz="3200" b="1" dirty="0">
                    <a:solidFill>
                      <a:srgbClr val="2106E8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endParaRPr>
                </a:p>
              </p:txBody>
            </p:sp>
          </p:grpSp>
          <p:sp>
            <p:nvSpPr>
              <p:cNvPr id="12" name="TextBox 11"/>
              <p:cNvSpPr txBox="1"/>
              <p:nvPr/>
            </p:nvSpPr>
            <p:spPr>
              <a:xfrm>
                <a:off x="3933217" y="3040077"/>
                <a:ext cx="424980" cy="4696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ko-KR" altLang="en-US" sz="2400" b="1" dirty="0" smtClean="0"/>
                  <a:t>↓</a:t>
                </a:r>
                <a:endParaRPr lang="ko-KR" altLang="en-US" sz="2400" b="1" dirty="0"/>
              </a:p>
            </p:txBody>
          </p:sp>
          <p:sp>
            <p:nvSpPr>
              <p:cNvPr id="15" name="직사각형 14"/>
              <p:cNvSpPr/>
              <p:nvPr/>
            </p:nvSpPr>
            <p:spPr>
              <a:xfrm>
                <a:off x="2005428" y="2379815"/>
                <a:ext cx="685408" cy="59492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/>
                <a:r>
                  <a:rPr lang="en-US" altLang="ko-KR" sz="3200" b="1" dirty="0" smtClean="0">
                    <a:solidFill>
                      <a:srgbClr val="2106E8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O</a:t>
                </a:r>
                <a:r>
                  <a:rPr lang="en-US" altLang="ko-KR" sz="3200" b="1" baseline="-25000" dirty="0" smtClean="0">
                    <a:solidFill>
                      <a:srgbClr val="2106E8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2</a:t>
                </a:r>
                <a:endParaRPr lang="ko-KR" altLang="en-US" dirty="0">
                  <a:solidFill>
                    <a:srgbClr val="2106E8"/>
                  </a:solidFill>
                </a:endParaRPr>
              </a:p>
            </p:txBody>
          </p:sp>
          <p:sp>
            <p:nvSpPr>
              <p:cNvPr id="17" name="TextBox 16"/>
              <p:cNvSpPr txBox="1"/>
              <p:nvPr/>
            </p:nvSpPr>
            <p:spPr>
              <a:xfrm>
                <a:off x="2854536" y="2441369"/>
                <a:ext cx="544412" cy="53230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ko-KR" altLang="en-US" sz="2800" dirty="0" smtClean="0"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→</a:t>
                </a:r>
                <a:endParaRPr lang="ko-KR" altLang="en-US" sz="2800" dirty="0"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  <p:sp>
            <p:nvSpPr>
              <p:cNvPr id="19" name="직사각형 18"/>
              <p:cNvSpPr/>
              <p:nvPr/>
            </p:nvSpPr>
            <p:spPr>
              <a:xfrm>
                <a:off x="3948854" y="4171463"/>
                <a:ext cx="424980" cy="46967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/>
                <a:r>
                  <a:rPr lang="ko-KR" altLang="en-US" sz="2400" b="1" dirty="0">
                    <a:solidFill>
                      <a:srgbClr val="000000"/>
                    </a:solidFill>
                  </a:rPr>
                  <a:t>↓</a:t>
                </a:r>
              </a:p>
            </p:txBody>
          </p:sp>
          <p:sp>
            <p:nvSpPr>
              <p:cNvPr id="22" name="직사각형 21"/>
              <p:cNvSpPr/>
              <p:nvPr/>
            </p:nvSpPr>
            <p:spPr>
              <a:xfrm>
                <a:off x="3933217" y="5210146"/>
                <a:ext cx="424980" cy="46967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/>
                <a:r>
                  <a:rPr lang="ko-KR" altLang="en-US" sz="2400" b="1" dirty="0">
                    <a:solidFill>
                      <a:srgbClr val="000000"/>
                    </a:solidFill>
                  </a:rPr>
                  <a:t>↓</a:t>
                </a:r>
              </a:p>
            </p:txBody>
          </p:sp>
          <p:sp>
            <p:nvSpPr>
              <p:cNvPr id="2" name="TextBox 1"/>
              <p:cNvSpPr txBox="1"/>
              <p:nvPr/>
            </p:nvSpPr>
            <p:spPr>
              <a:xfrm>
                <a:off x="2912613" y="2208581"/>
                <a:ext cx="449861" cy="4696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2400" dirty="0" smtClean="0"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e</a:t>
                </a:r>
                <a:r>
                  <a:rPr lang="en-US" altLang="ko-KR" sz="2400" b="1" baseline="30000" dirty="0" smtClean="0"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-</a:t>
                </a:r>
                <a:endParaRPr lang="ko-KR" altLang="en-US" sz="2400" b="1" baseline="30000" dirty="0"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  <p:sp>
            <p:nvSpPr>
              <p:cNvPr id="5" name="직사각형 4"/>
              <p:cNvSpPr/>
              <p:nvPr/>
            </p:nvSpPr>
            <p:spPr>
              <a:xfrm>
                <a:off x="3658144" y="3026778"/>
                <a:ext cx="449861" cy="46967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/>
                <a:r>
                  <a:rPr lang="en-US" altLang="ko-KR" sz="2400" dirty="0">
                    <a:solidFill>
                      <a:srgbClr val="000000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e</a:t>
                </a:r>
                <a:r>
                  <a:rPr lang="en-US" altLang="ko-KR" sz="2400" b="1" baseline="30000" dirty="0">
                    <a:solidFill>
                      <a:srgbClr val="000000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-</a:t>
                </a:r>
                <a:endParaRPr lang="ko-KR" altLang="en-US" sz="2400" b="1" baseline="30000" dirty="0">
                  <a:solidFill>
                    <a:srgbClr val="0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  <p:sp>
            <p:nvSpPr>
              <p:cNvPr id="7" name="직사각형 6"/>
              <p:cNvSpPr/>
              <p:nvPr/>
            </p:nvSpPr>
            <p:spPr>
              <a:xfrm>
                <a:off x="3659395" y="4171245"/>
                <a:ext cx="449861" cy="46967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/>
                <a:r>
                  <a:rPr lang="en-US" altLang="ko-KR" sz="2400" dirty="0">
                    <a:solidFill>
                      <a:srgbClr val="000000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e</a:t>
                </a:r>
                <a:r>
                  <a:rPr lang="en-US" altLang="ko-KR" sz="2400" b="1" baseline="30000" dirty="0">
                    <a:solidFill>
                      <a:srgbClr val="000000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-</a:t>
                </a:r>
                <a:endParaRPr lang="ko-KR" altLang="en-US" sz="2400" b="1" baseline="30000" dirty="0">
                  <a:solidFill>
                    <a:srgbClr val="0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  <p:sp>
            <p:nvSpPr>
              <p:cNvPr id="11" name="직사각형 10"/>
              <p:cNvSpPr/>
              <p:nvPr/>
            </p:nvSpPr>
            <p:spPr>
              <a:xfrm>
                <a:off x="3648664" y="5179890"/>
                <a:ext cx="449861" cy="46967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/>
                <a:r>
                  <a:rPr lang="en-US" altLang="ko-KR" sz="2400" dirty="0">
                    <a:solidFill>
                      <a:srgbClr val="000000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e</a:t>
                </a:r>
                <a:r>
                  <a:rPr lang="en-US" altLang="ko-KR" sz="2400" b="1" baseline="30000" dirty="0">
                    <a:solidFill>
                      <a:srgbClr val="000000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-</a:t>
                </a:r>
                <a:endParaRPr lang="ko-KR" altLang="en-US" sz="2400" b="1" baseline="30000" dirty="0">
                  <a:solidFill>
                    <a:srgbClr val="0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  <p:sp>
            <p:nvSpPr>
              <p:cNvPr id="14" name="TextBox 13"/>
              <p:cNvSpPr txBox="1"/>
              <p:nvPr/>
            </p:nvSpPr>
            <p:spPr>
              <a:xfrm>
                <a:off x="4753233" y="2492266"/>
                <a:ext cx="3107228" cy="3757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ko-KR" altLang="en-US" dirty="0" err="1" smtClean="0">
                    <a:solidFill>
                      <a:srgbClr val="FF0000"/>
                    </a:solidFill>
                    <a:ea typeface="문체부 제목 돋음체" panose="020B0609000101010101" pitchFamily="49" charset="-127"/>
                  </a:rPr>
                  <a:t>수퍼옥사이드</a:t>
                </a:r>
                <a:r>
                  <a:rPr lang="en-US" altLang="ko-KR" dirty="0" smtClean="0">
                    <a:solidFill>
                      <a:srgbClr val="FF0000"/>
                    </a:solidFill>
                    <a:ea typeface="문체부 제목 돋음체" panose="020B0609000101010101" pitchFamily="49" charset="-127"/>
                  </a:rPr>
                  <a:t>(superoxide) </a:t>
                </a:r>
                <a:endParaRPr lang="ko-KR" altLang="en-US" dirty="0">
                  <a:solidFill>
                    <a:srgbClr val="FF0000"/>
                  </a:solidFill>
                  <a:ea typeface="문체부 제목 돋음체" panose="020B0609000101010101" pitchFamily="49" charset="-127"/>
                </a:endParaRPr>
              </a:p>
            </p:txBody>
          </p:sp>
          <p:sp>
            <p:nvSpPr>
              <p:cNvPr id="16" name="TextBox 15"/>
              <p:cNvSpPr txBox="1"/>
              <p:nvPr/>
            </p:nvSpPr>
            <p:spPr>
              <a:xfrm>
                <a:off x="4948791" y="3620783"/>
                <a:ext cx="3649650" cy="3757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ko-KR" altLang="en-US" dirty="0" smtClean="0">
                    <a:solidFill>
                      <a:srgbClr val="FF0000"/>
                    </a:solidFill>
                    <a:ea typeface="문체부 제목 돋음체" panose="020B0609000101010101" pitchFamily="49" charset="-127"/>
                  </a:rPr>
                  <a:t>과산화수소</a:t>
                </a:r>
                <a:r>
                  <a:rPr lang="en-US" altLang="ko-KR" dirty="0" smtClean="0">
                    <a:solidFill>
                      <a:srgbClr val="FF0000"/>
                    </a:solidFill>
                    <a:ea typeface="문체부 제목 돋음체" panose="020B0609000101010101" pitchFamily="49" charset="-127"/>
                  </a:rPr>
                  <a:t>(hydrogen peroxide)</a:t>
                </a:r>
                <a:endParaRPr lang="ko-KR" altLang="en-US" dirty="0">
                  <a:solidFill>
                    <a:srgbClr val="FF0000"/>
                  </a:solidFill>
                  <a:ea typeface="문체부 제목 돋음체" panose="020B0609000101010101" pitchFamily="49" charset="-127"/>
                </a:endParaRPr>
              </a:p>
            </p:txBody>
          </p:sp>
          <p:sp>
            <p:nvSpPr>
              <p:cNvPr id="18" name="TextBox 17"/>
              <p:cNvSpPr txBox="1"/>
              <p:nvPr/>
            </p:nvSpPr>
            <p:spPr>
              <a:xfrm>
                <a:off x="4753233" y="4792387"/>
                <a:ext cx="2181628" cy="3757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ko-KR" altLang="en-US" dirty="0" err="1" smtClean="0">
                    <a:solidFill>
                      <a:srgbClr val="FF0000"/>
                    </a:solidFill>
                    <a:ea typeface="문체부 제목 돋음체" panose="020B0609000101010101" pitchFamily="49" charset="-127"/>
                  </a:rPr>
                  <a:t>하이드록실</a:t>
                </a:r>
                <a:r>
                  <a:rPr lang="ko-KR" altLang="en-US" dirty="0" smtClean="0">
                    <a:solidFill>
                      <a:srgbClr val="FF0000"/>
                    </a:solidFill>
                    <a:ea typeface="문체부 제목 돋음체" panose="020B0609000101010101" pitchFamily="49" charset="-127"/>
                  </a:rPr>
                  <a:t> </a:t>
                </a:r>
                <a:r>
                  <a:rPr lang="ko-KR" altLang="en-US" dirty="0" err="1" smtClean="0">
                    <a:solidFill>
                      <a:srgbClr val="FF0000"/>
                    </a:solidFill>
                    <a:ea typeface="문체부 제목 돋음체" panose="020B0609000101010101" pitchFamily="49" charset="-127"/>
                  </a:rPr>
                  <a:t>라디칼</a:t>
                </a:r>
                <a:endParaRPr lang="ko-KR" altLang="en-US" dirty="0">
                  <a:solidFill>
                    <a:srgbClr val="FF0000"/>
                  </a:solidFill>
                  <a:ea typeface="문체부 제목 돋음체" panose="020B0609000101010101" pitchFamily="49" charset="-127"/>
                </a:endParaRPr>
              </a:p>
            </p:txBody>
          </p:sp>
        </p:grpSp>
        <p:sp>
          <p:nvSpPr>
            <p:cNvPr id="24" name="오른쪽 중괄호 23"/>
            <p:cNvSpPr/>
            <p:nvPr/>
          </p:nvSpPr>
          <p:spPr>
            <a:xfrm>
              <a:off x="8237838" y="2625142"/>
              <a:ext cx="238897" cy="2270786"/>
            </a:xfrm>
            <a:prstGeom prst="rightBrace">
              <a:avLst/>
            </a:prstGeom>
            <a:ln w="158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9142436" y="2615716"/>
              <a:ext cx="800219" cy="2221121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ko-KR" altLang="en-US" sz="4000" dirty="0" smtClean="0">
                  <a:solidFill>
                    <a:srgbClr val="FF0000"/>
                  </a:solidFill>
                  <a:ea typeface="문체부 제목 돋음체" panose="020B0609000101010101" pitchFamily="49" charset="-127"/>
                </a:rPr>
                <a:t>활성산소</a:t>
              </a:r>
              <a:r>
                <a:rPr lang="en-US" altLang="ko-KR" dirty="0" smtClean="0"/>
                <a:t> </a:t>
              </a:r>
              <a:endParaRPr lang="ko-KR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385289454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1613836" y="730482"/>
            <a:ext cx="9407090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ko-KR" altLang="en-US" sz="360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활성산소란 물로 완전히 환원되지 못 한 </a:t>
            </a:r>
            <a:endParaRPr lang="en-US" altLang="ko-KR" sz="3600" dirty="0">
              <a:solidFill>
                <a:srgbClr val="00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lvl="0"/>
            <a:r>
              <a:rPr lang="ko-KR" altLang="en-US" sz="360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산소의 불완전 </a:t>
            </a:r>
            <a:r>
              <a:rPr lang="ko-KR" altLang="en-US" sz="3600" dirty="0" err="1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환원물</a:t>
            </a:r>
            <a:endParaRPr lang="en-US" altLang="ko-KR" sz="3600" dirty="0">
              <a:solidFill>
                <a:srgbClr val="00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lvl="0"/>
            <a:endParaRPr lang="en-US" altLang="ko-KR" sz="3600" dirty="0">
              <a:solidFill>
                <a:srgbClr val="00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lvl="0"/>
            <a:r>
              <a:rPr lang="ko-KR" altLang="en-US" sz="3600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안정화 하기 위해서 주위 </a:t>
            </a:r>
            <a:r>
              <a:rPr lang="ko-KR" altLang="en-US" sz="360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물질로 </a:t>
            </a:r>
            <a:r>
              <a:rPr lang="ko-KR" altLang="en-US" sz="3600" dirty="0" err="1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부터</a:t>
            </a:r>
            <a:r>
              <a:rPr lang="ko-KR" altLang="en-US" sz="360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전자를 뺏으려고 함</a:t>
            </a:r>
            <a:endParaRPr lang="en-US" altLang="ko-KR" sz="3600" dirty="0">
              <a:solidFill>
                <a:srgbClr val="00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lvl="0"/>
            <a:endParaRPr lang="en-US" altLang="ko-KR" sz="3600" dirty="0">
              <a:solidFill>
                <a:srgbClr val="00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lvl="0"/>
            <a:r>
              <a:rPr lang="ko-KR" altLang="en-US" sz="360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즉</a:t>
            </a:r>
            <a:r>
              <a:rPr lang="en-US" altLang="ko-KR" sz="360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36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주위 물질</a:t>
            </a:r>
            <a:r>
              <a:rPr lang="ko-KR" altLang="en-US" sz="360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을 </a:t>
            </a:r>
            <a:r>
              <a:rPr lang="ko-KR" altLang="en-US" sz="3600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산화시킴</a:t>
            </a:r>
            <a:endParaRPr lang="en-US" altLang="ko-KR" sz="3600" dirty="0">
              <a:solidFill>
                <a:srgbClr val="00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" name="직사각형 2"/>
          <p:cNvSpPr/>
          <p:nvPr/>
        </p:nvSpPr>
        <p:spPr>
          <a:xfrm>
            <a:off x="2038405" y="5438953"/>
            <a:ext cx="536236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280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지질</a:t>
            </a:r>
            <a:r>
              <a:rPr lang="en-US" altLang="ko-KR" sz="280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280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탄수화물</a:t>
            </a:r>
            <a:r>
              <a:rPr lang="en-US" altLang="ko-KR" sz="280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280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단백질</a:t>
            </a:r>
            <a:r>
              <a:rPr lang="en-US" altLang="ko-KR" sz="280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280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핵산 등 </a:t>
            </a:r>
            <a:endParaRPr lang="ko-KR" altLang="en-US" dirty="0"/>
          </a:p>
        </p:txBody>
      </p:sp>
      <p:sp>
        <p:nvSpPr>
          <p:cNvPr id="4" name="직사각형 3"/>
          <p:cNvSpPr/>
          <p:nvPr/>
        </p:nvSpPr>
        <p:spPr>
          <a:xfrm>
            <a:off x="2069432" y="5457524"/>
            <a:ext cx="5274644" cy="490889"/>
          </a:xfrm>
          <a:prstGeom prst="rect">
            <a:avLst/>
          </a:prstGeom>
          <a:noFill/>
          <a:ln w="158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TextBox 4"/>
          <p:cNvSpPr txBox="1"/>
          <p:nvPr/>
        </p:nvSpPr>
        <p:spPr>
          <a:xfrm>
            <a:off x="3243714" y="4808266"/>
            <a:ext cx="45397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800" b="1" dirty="0" smtClean="0"/>
              <a:t>↓</a:t>
            </a:r>
            <a:endParaRPr lang="ko-KR" alt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115438946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33650" y="1982803"/>
            <a:ext cx="10798149" cy="18200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활성산소는 높은 </a:t>
            </a:r>
            <a:r>
              <a:rPr lang="ko-KR" altLang="en-US" sz="4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반응성</a:t>
            </a:r>
            <a:r>
              <a:rPr lang="ko-KR" altLang="en-US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 때문에 </a:t>
            </a:r>
            <a:endParaRPr lang="en-US" altLang="ko-KR" sz="40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세포를 파괴하고 심한 경우 질병을 유발 한다</a:t>
            </a:r>
            <a:r>
              <a:rPr lang="en-US" altLang="ko-KR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endParaRPr lang="ko-KR" altLang="en-US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41742485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그룹 10"/>
          <p:cNvGrpSpPr/>
          <p:nvPr/>
        </p:nvGrpSpPr>
        <p:grpSpPr>
          <a:xfrm>
            <a:off x="3508484" y="3459892"/>
            <a:ext cx="5496040" cy="1917527"/>
            <a:chOff x="2337060" y="1195622"/>
            <a:chExt cx="7328053" cy="2176203"/>
          </a:xfrm>
        </p:grpSpPr>
        <p:sp>
          <p:nvSpPr>
            <p:cNvPr id="3" name="TextBox 2"/>
            <p:cNvSpPr txBox="1"/>
            <p:nvPr/>
          </p:nvSpPr>
          <p:spPr>
            <a:xfrm>
              <a:off x="2337060" y="1254619"/>
              <a:ext cx="1703991" cy="81211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atinLnBrk="0"/>
              <a:r>
                <a:rPr lang="ko-KR" altLang="en-US" sz="4050" b="1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생성</a:t>
              </a:r>
              <a:endParaRPr lang="en-US" sz="405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7457069" y="1195622"/>
              <a:ext cx="2208044" cy="81211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atinLnBrk="0"/>
              <a:r>
                <a:rPr lang="ko-KR" altLang="en-US" sz="4050" b="1" dirty="0">
                  <a:solidFill>
                    <a:srgbClr val="0000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제거</a:t>
              </a:r>
              <a:endParaRPr lang="en-US" sz="405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0" name="이등변 삼각형 9"/>
            <p:cNvSpPr/>
            <p:nvPr/>
          </p:nvSpPr>
          <p:spPr>
            <a:xfrm>
              <a:off x="5187819" y="2132854"/>
              <a:ext cx="741029" cy="1238971"/>
            </a:xfrm>
            <a:prstGeom prst="triangle">
              <a:avLst/>
            </a:prstGeom>
            <a:noFill/>
            <a:ln w="158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endParaRPr lang="en-US" sz="1350">
                <a:solidFill>
                  <a:prstClr val="white"/>
                </a:solidFill>
              </a:endParaRPr>
            </a:p>
          </p:txBody>
        </p:sp>
        <p:cxnSp>
          <p:nvCxnSpPr>
            <p:cNvPr id="12" name="직선 연결선 11"/>
            <p:cNvCxnSpPr/>
            <p:nvPr/>
          </p:nvCxnSpPr>
          <p:spPr>
            <a:xfrm>
              <a:off x="2491283" y="2111456"/>
              <a:ext cx="6349609" cy="0"/>
            </a:xfrm>
            <a:prstGeom prst="line">
              <a:avLst/>
            </a:prstGeom>
            <a:ln w="158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직선 연결선 14"/>
            <p:cNvCxnSpPr/>
            <p:nvPr/>
          </p:nvCxnSpPr>
          <p:spPr>
            <a:xfrm flipV="1">
              <a:off x="6833419" y="2133600"/>
              <a:ext cx="0" cy="2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직선 연결선 15"/>
            <p:cNvCxnSpPr/>
            <p:nvPr/>
          </p:nvCxnSpPr>
          <p:spPr>
            <a:xfrm flipV="1">
              <a:off x="6985819" y="2286000"/>
              <a:ext cx="0" cy="2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직사각형 1"/>
          <p:cNvSpPr/>
          <p:nvPr/>
        </p:nvSpPr>
        <p:spPr>
          <a:xfrm>
            <a:off x="1550872" y="663622"/>
            <a:ext cx="9672184" cy="16472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atinLnBrk="0">
              <a:lnSpc>
                <a:spcPct val="150000"/>
              </a:lnSpc>
            </a:pPr>
            <a:r>
              <a:rPr lang="ko-KR" altLang="en-US" sz="36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정상 생태에서 </a:t>
            </a:r>
            <a:r>
              <a:rPr lang="ko-KR" altLang="en-US" sz="3600" b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활성산소</a:t>
            </a:r>
            <a:r>
              <a:rPr lang="ko-KR" altLang="en-US" sz="3600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의 </a:t>
            </a:r>
            <a:r>
              <a:rPr lang="ko-KR" altLang="en-US" sz="36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생성</a:t>
            </a:r>
            <a:r>
              <a:rPr lang="ko-KR" altLang="en-US" sz="36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과 </a:t>
            </a:r>
            <a:r>
              <a:rPr lang="ko-KR" altLang="en-US" sz="360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제거</a:t>
            </a:r>
            <a:r>
              <a:rPr lang="ko-KR" altLang="en-US" sz="36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는 균형을 이루고 있다</a:t>
            </a:r>
            <a:r>
              <a:rPr lang="en-US" altLang="ko-KR" sz="36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 </a:t>
            </a:r>
            <a:r>
              <a:rPr lang="ko-KR" altLang="en-US" sz="36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 </a:t>
            </a:r>
            <a:endParaRPr lang="en-US" altLang="ko-KR" sz="3600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3928078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그룹 2"/>
          <p:cNvGrpSpPr/>
          <p:nvPr/>
        </p:nvGrpSpPr>
        <p:grpSpPr>
          <a:xfrm>
            <a:off x="3196526" y="3264979"/>
            <a:ext cx="5630084" cy="2071795"/>
            <a:chOff x="2105536" y="3262723"/>
            <a:chExt cx="5630084" cy="2071795"/>
          </a:xfrm>
        </p:grpSpPr>
        <p:sp>
          <p:nvSpPr>
            <p:cNvPr id="8" name="직사각형 7"/>
            <p:cNvSpPr/>
            <p:nvPr/>
          </p:nvSpPr>
          <p:spPr>
            <a:xfrm>
              <a:off x="6490625" y="4201442"/>
              <a:ext cx="1244995" cy="71558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atinLnBrk="0"/>
              <a:r>
                <a:rPr lang="ko-KR" altLang="en-US" sz="4050" b="1" dirty="0">
                  <a:solidFill>
                    <a:srgbClr val="FF0000"/>
                  </a:solidFill>
                </a:rPr>
                <a:t>생성</a:t>
              </a:r>
              <a:endParaRPr lang="en-US" sz="4050" b="1" dirty="0">
                <a:solidFill>
                  <a:srgbClr val="FF0000"/>
                </a:solidFill>
              </a:endParaRPr>
            </a:p>
          </p:txBody>
        </p:sp>
        <p:sp>
          <p:nvSpPr>
            <p:cNvPr id="9" name="직사각형 8"/>
            <p:cNvSpPr/>
            <p:nvPr/>
          </p:nvSpPr>
          <p:spPr>
            <a:xfrm>
              <a:off x="2105536" y="3262723"/>
              <a:ext cx="814336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atinLnBrk="0"/>
              <a:r>
                <a:rPr lang="ko-KR" altLang="en-US" sz="2400" b="1" dirty="0">
                  <a:solidFill>
                    <a:srgbClr val="0000FF"/>
                  </a:solidFill>
                </a:rPr>
                <a:t>제거</a:t>
              </a:r>
              <a:endParaRPr lang="en-US" sz="2400" b="1" dirty="0">
                <a:solidFill>
                  <a:srgbClr val="0000FF"/>
                </a:solidFill>
              </a:endParaRPr>
            </a:p>
          </p:txBody>
        </p:sp>
        <p:cxnSp>
          <p:nvCxnSpPr>
            <p:cNvPr id="20" name="직선 연결선 19"/>
            <p:cNvCxnSpPr/>
            <p:nvPr/>
          </p:nvCxnSpPr>
          <p:spPr>
            <a:xfrm>
              <a:off x="2227007" y="3755305"/>
              <a:ext cx="4944687" cy="1253369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21" name="그림 20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283940" y="4357375"/>
              <a:ext cx="586287" cy="977143"/>
            </a:xfrm>
            <a:prstGeom prst="rect">
              <a:avLst/>
            </a:prstGeom>
          </p:spPr>
        </p:pic>
      </p:grpSp>
      <p:grpSp>
        <p:nvGrpSpPr>
          <p:cNvPr id="37" name="그룹 36"/>
          <p:cNvGrpSpPr/>
          <p:nvPr/>
        </p:nvGrpSpPr>
        <p:grpSpPr>
          <a:xfrm>
            <a:off x="4244741" y="4264258"/>
            <a:ext cx="3401616" cy="752200"/>
            <a:chOff x="1614395" y="652655"/>
            <a:chExt cx="5632440" cy="1002930"/>
          </a:xfrm>
        </p:grpSpPr>
        <p:grpSp>
          <p:nvGrpSpPr>
            <p:cNvPr id="27" name="그룹 26"/>
            <p:cNvGrpSpPr/>
            <p:nvPr/>
          </p:nvGrpSpPr>
          <p:grpSpPr>
            <a:xfrm>
              <a:off x="1614395" y="701480"/>
              <a:ext cx="3459048" cy="954105"/>
              <a:chOff x="2951583" y="701480"/>
              <a:chExt cx="3459048" cy="954105"/>
            </a:xfrm>
          </p:grpSpPr>
          <p:sp>
            <p:nvSpPr>
              <p:cNvPr id="23" name="직사각형 22"/>
              <p:cNvSpPr/>
              <p:nvPr/>
            </p:nvSpPr>
            <p:spPr>
              <a:xfrm>
                <a:off x="2951583" y="701480"/>
                <a:ext cx="1665864" cy="95410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atinLnBrk="0"/>
                <a:endParaRPr lang="en-US" sz="4050" b="1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24" name="직사각형 23"/>
              <p:cNvSpPr/>
              <p:nvPr/>
            </p:nvSpPr>
            <p:spPr>
              <a:xfrm>
                <a:off x="5343607" y="904655"/>
                <a:ext cx="1067024" cy="61555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atinLnBrk="0"/>
                <a:endParaRPr lang="en-US" sz="2400" b="1" dirty="0">
                  <a:solidFill>
                    <a:srgbClr val="0000FF"/>
                  </a:solidFill>
                </a:endParaRPr>
              </a:p>
            </p:txBody>
          </p:sp>
        </p:grpSp>
        <p:sp>
          <p:nvSpPr>
            <p:cNvPr id="36" name="TextBox 35"/>
            <p:cNvSpPr txBox="1"/>
            <p:nvPr/>
          </p:nvSpPr>
          <p:spPr>
            <a:xfrm>
              <a:off x="6940955" y="652655"/>
              <a:ext cx="305880" cy="67710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latinLnBrk="0"/>
              <a:endParaRPr lang="en-US" sz="2700" b="1" dirty="0">
                <a:solidFill>
                  <a:srgbClr val="FF0000"/>
                </a:solidFill>
              </a:endParaRPr>
            </a:p>
          </p:txBody>
        </p:sp>
      </p:grpSp>
      <p:sp>
        <p:nvSpPr>
          <p:cNvPr id="2" name="직사각형 1"/>
          <p:cNvSpPr/>
          <p:nvPr/>
        </p:nvSpPr>
        <p:spPr>
          <a:xfrm>
            <a:off x="1048075" y="1125126"/>
            <a:ext cx="1057139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latinLnBrk="0"/>
            <a:r>
              <a:rPr lang="ko-KR" alt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이 균형이 깨져서 </a:t>
            </a:r>
            <a:r>
              <a:rPr lang="ko-KR" alt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활성산소</a:t>
            </a:r>
            <a:r>
              <a:rPr lang="ko-KR" alt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로 </a:t>
            </a:r>
            <a:r>
              <a:rPr lang="ko-KR" altLang="en-US" sz="3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부터</a:t>
            </a:r>
            <a:r>
              <a:rPr lang="ko-KR" alt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유해작용을 받는 경우를  </a:t>
            </a:r>
            <a:r>
              <a:rPr lang="ko-KR" alt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산화성 스트레스 </a:t>
            </a:r>
            <a:r>
              <a:rPr lang="en-US" altLang="ko-KR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(oxidative  stress)</a:t>
            </a:r>
            <a:r>
              <a:rPr lang="ko-KR" alt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라고 한다</a:t>
            </a:r>
            <a:r>
              <a:rPr lang="en-US" altLang="ko-KR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endParaRPr lang="en-US" altLang="ko-KR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8946983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2" descr="E:\3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6210" y="514046"/>
            <a:ext cx="5964301" cy="527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9939" name="TextBox 4"/>
          <p:cNvSpPr txBox="1">
            <a:spLocks noChangeArrowheads="1"/>
          </p:cNvSpPr>
          <p:nvPr/>
        </p:nvSpPr>
        <p:spPr bwMode="auto">
          <a:xfrm>
            <a:off x="4165572" y="5683067"/>
            <a:ext cx="395948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latinLnBrk="1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latinLnBrk="1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latinLnBrk="1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latinLnBrk="1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ko-KR" altLang="en-US" sz="36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산화적 스트레스</a:t>
            </a:r>
          </a:p>
        </p:txBody>
      </p:sp>
    </p:spTree>
    <p:extLst>
      <p:ext uri="{BB962C8B-B14F-4D97-AF65-F5344CB8AC3E}">
        <p14:creationId xmlns:p14="http://schemas.microsoft.com/office/powerpoint/2010/main" val="35866386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/>
        </p:nvSpPr>
        <p:spPr>
          <a:xfrm>
            <a:off x="991402" y="406666"/>
            <a:ext cx="3444694" cy="7155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latinLnBrk="0"/>
            <a:r>
              <a:rPr lang="ko-KR" altLang="en-US" sz="4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활성산소 생성</a:t>
            </a:r>
            <a:endParaRPr lang="en-US" altLang="ko-KR" sz="4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686150" y="1386037"/>
            <a:ext cx="771557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늘 생성시키는 </a:t>
            </a:r>
            <a:r>
              <a:rPr lang="ko-KR" alt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에너지 대사 </a:t>
            </a:r>
            <a:r>
              <a:rPr lang="en-US" altLang="ko-KR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ko-KR" alt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미토콘드리아</a:t>
            </a:r>
            <a:r>
              <a:rPr lang="en-US" altLang="ko-KR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  <a:r>
              <a:rPr lang="ko-KR" alt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외에 </a:t>
            </a:r>
            <a:endParaRPr lang="ko-KR" altLang="en-US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242854" y="2530837"/>
            <a:ext cx="4109820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800" dirty="0" smtClean="0"/>
              <a:t>1.</a:t>
            </a:r>
            <a:r>
              <a:rPr lang="ko-KR" altLang="en-US" sz="2800" dirty="0"/>
              <a:t> </a:t>
            </a:r>
            <a:r>
              <a:rPr lang="ko-KR" altLang="en-US" sz="2800" dirty="0" smtClean="0"/>
              <a:t>백혈구</a:t>
            </a:r>
            <a:r>
              <a:rPr lang="en-US" altLang="ko-KR" sz="2800" dirty="0" smtClean="0"/>
              <a:t>(</a:t>
            </a:r>
            <a:r>
              <a:rPr lang="ko-KR" altLang="en-US" sz="2800" dirty="0" smtClean="0"/>
              <a:t>세균과 싸우는</a:t>
            </a:r>
            <a:r>
              <a:rPr lang="en-US" altLang="ko-KR" sz="2800" dirty="0" smtClean="0"/>
              <a:t>)             </a:t>
            </a:r>
            <a:r>
              <a:rPr lang="ko-KR" altLang="en-US" sz="2800" dirty="0" smtClean="0"/>
              <a:t> </a:t>
            </a:r>
            <a:endParaRPr lang="en-US" altLang="ko-KR" sz="2800" dirty="0" smtClean="0"/>
          </a:p>
          <a:p>
            <a:pPr>
              <a:lnSpc>
                <a:spcPct val="150000"/>
              </a:lnSpc>
            </a:pPr>
            <a:r>
              <a:rPr lang="en-US" altLang="ko-KR" sz="2800" dirty="0" smtClean="0"/>
              <a:t>2. </a:t>
            </a:r>
            <a:r>
              <a:rPr lang="ko-KR" altLang="en-US" sz="2800" dirty="0" err="1" smtClean="0"/>
              <a:t>허혈</a:t>
            </a:r>
            <a:r>
              <a:rPr lang="en-US" altLang="ko-KR" sz="2800" dirty="0" smtClean="0"/>
              <a:t>-</a:t>
            </a:r>
            <a:r>
              <a:rPr lang="ko-KR" altLang="en-US" sz="2800" dirty="0" err="1" smtClean="0"/>
              <a:t>재관류</a:t>
            </a:r>
            <a:endParaRPr lang="en-US" altLang="ko-KR" sz="2800" dirty="0" smtClean="0"/>
          </a:p>
          <a:p>
            <a:pPr>
              <a:lnSpc>
                <a:spcPct val="150000"/>
              </a:lnSpc>
            </a:pPr>
            <a:r>
              <a:rPr lang="en-US" altLang="ko-KR" sz="2800" dirty="0"/>
              <a:t>3.</a:t>
            </a:r>
            <a:r>
              <a:rPr lang="ko-KR" altLang="en-US" sz="2800" dirty="0"/>
              <a:t> </a:t>
            </a:r>
            <a:r>
              <a:rPr lang="ko-KR" altLang="en-US" sz="2800" dirty="0" smtClean="0"/>
              <a:t>화합물</a:t>
            </a:r>
            <a:r>
              <a:rPr lang="en-US" altLang="ko-KR" sz="2800" dirty="0" smtClean="0"/>
              <a:t>(</a:t>
            </a:r>
            <a:r>
              <a:rPr lang="ko-KR" altLang="en-US" sz="2800" dirty="0" smtClean="0"/>
              <a:t>공해물질</a:t>
            </a:r>
            <a:r>
              <a:rPr lang="en-US" altLang="ko-KR" sz="2800" dirty="0" smtClean="0"/>
              <a:t>)</a:t>
            </a:r>
          </a:p>
          <a:p>
            <a:pPr>
              <a:lnSpc>
                <a:spcPct val="150000"/>
              </a:lnSpc>
            </a:pPr>
            <a:r>
              <a:rPr lang="en-US" altLang="ko-KR" sz="2800" dirty="0" smtClean="0"/>
              <a:t>4. </a:t>
            </a:r>
            <a:r>
              <a:rPr lang="ko-KR" altLang="en-US" sz="2800" dirty="0" smtClean="0"/>
              <a:t>담배연기</a:t>
            </a:r>
            <a:r>
              <a:rPr lang="en-US" altLang="ko-KR" sz="2800" dirty="0" smtClean="0"/>
              <a:t>(</a:t>
            </a:r>
            <a:r>
              <a:rPr lang="ko-KR" altLang="en-US" sz="2800" dirty="0" smtClean="0"/>
              <a:t>흡연</a:t>
            </a:r>
            <a:r>
              <a:rPr lang="en-US" altLang="ko-KR" sz="2800" dirty="0" smtClean="0"/>
              <a:t>)</a:t>
            </a:r>
          </a:p>
          <a:p>
            <a:pPr lvl="0">
              <a:lnSpc>
                <a:spcPct val="150000"/>
              </a:lnSpc>
            </a:pPr>
            <a:r>
              <a:rPr lang="en-US" altLang="ko-KR" sz="2800" dirty="0" smtClean="0">
                <a:solidFill>
                  <a:prstClr val="black"/>
                </a:solidFill>
              </a:rPr>
              <a:t>5. </a:t>
            </a:r>
            <a:r>
              <a:rPr lang="ko-KR" altLang="en-US" sz="2800" dirty="0" err="1" smtClean="0">
                <a:solidFill>
                  <a:prstClr val="black"/>
                </a:solidFill>
              </a:rPr>
              <a:t>알코홀</a:t>
            </a:r>
            <a:r>
              <a:rPr lang="en-US" altLang="ko-KR" sz="2800" dirty="0">
                <a:solidFill>
                  <a:prstClr val="black"/>
                </a:solidFill>
              </a:rPr>
              <a:t>(</a:t>
            </a:r>
            <a:r>
              <a:rPr lang="ko-KR" altLang="en-US" sz="2800" dirty="0">
                <a:solidFill>
                  <a:prstClr val="black"/>
                </a:solidFill>
              </a:rPr>
              <a:t>음주</a:t>
            </a:r>
            <a:r>
              <a:rPr lang="en-US" altLang="ko-KR" sz="2800" dirty="0" smtClean="0">
                <a:solidFill>
                  <a:prstClr val="black"/>
                </a:solidFill>
              </a:rPr>
              <a:t>)</a:t>
            </a:r>
            <a:endParaRPr lang="en-US" altLang="ko-KR" sz="2800" dirty="0"/>
          </a:p>
        </p:txBody>
      </p:sp>
      <p:sp>
        <p:nvSpPr>
          <p:cNvPr id="10" name="직사각형 9"/>
          <p:cNvSpPr/>
          <p:nvPr/>
        </p:nvSpPr>
        <p:spPr>
          <a:xfrm>
            <a:off x="7424901" y="2530836"/>
            <a:ext cx="1976823" cy="33239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800" dirty="0"/>
              <a:t>6</a:t>
            </a:r>
            <a:r>
              <a:rPr lang="en-US" altLang="ko-KR" sz="2800" dirty="0" smtClean="0"/>
              <a:t>. </a:t>
            </a:r>
            <a:r>
              <a:rPr lang="ko-KR" altLang="en-US" sz="2800" dirty="0" smtClean="0"/>
              <a:t>방사선</a:t>
            </a:r>
            <a:endParaRPr lang="en-US" altLang="ko-KR" sz="2800" dirty="0" smtClean="0"/>
          </a:p>
          <a:p>
            <a:pPr>
              <a:lnSpc>
                <a:spcPct val="150000"/>
              </a:lnSpc>
            </a:pPr>
            <a:r>
              <a:rPr lang="en-US" altLang="ko-KR" sz="2800" dirty="0" smtClean="0"/>
              <a:t>7. </a:t>
            </a:r>
            <a:r>
              <a:rPr lang="ko-KR" altLang="en-US" sz="2800" dirty="0" smtClean="0"/>
              <a:t>자외선</a:t>
            </a:r>
            <a:endParaRPr lang="ko-KR" altLang="en-US" sz="2800" dirty="0"/>
          </a:p>
          <a:p>
            <a:pPr>
              <a:lnSpc>
                <a:spcPct val="150000"/>
              </a:lnSpc>
            </a:pPr>
            <a:r>
              <a:rPr lang="en-US" altLang="ko-KR" sz="2800" dirty="0" smtClean="0">
                <a:solidFill>
                  <a:prstClr val="black"/>
                </a:solidFill>
              </a:rPr>
              <a:t>8</a:t>
            </a:r>
            <a:r>
              <a:rPr lang="en-US" altLang="ko-KR" sz="2800" dirty="0">
                <a:solidFill>
                  <a:prstClr val="black"/>
                </a:solidFill>
              </a:rPr>
              <a:t>.</a:t>
            </a:r>
            <a:r>
              <a:rPr lang="ko-KR" altLang="en-US" sz="2800" dirty="0">
                <a:solidFill>
                  <a:prstClr val="black"/>
                </a:solidFill>
              </a:rPr>
              <a:t>심한 </a:t>
            </a:r>
            <a:r>
              <a:rPr lang="ko-KR" altLang="en-US" sz="2800" dirty="0" smtClean="0">
                <a:solidFill>
                  <a:prstClr val="black"/>
                </a:solidFill>
              </a:rPr>
              <a:t>운동</a:t>
            </a:r>
            <a:endParaRPr lang="en-US" altLang="ko-KR" sz="2800" dirty="0" smtClean="0">
              <a:solidFill>
                <a:prstClr val="black"/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ko-KR" sz="2800" dirty="0" smtClean="0"/>
              <a:t>9. </a:t>
            </a:r>
            <a:r>
              <a:rPr lang="ko-KR" altLang="en-US" sz="2800" dirty="0" smtClean="0"/>
              <a:t>과식</a:t>
            </a:r>
            <a:endParaRPr lang="en-US" altLang="ko-KR" sz="2800" dirty="0" smtClean="0"/>
          </a:p>
          <a:p>
            <a:pPr>
              <a:lnSpc>
                <a:spcPct val="150000"/>
              </a:lnSpc>
            </a:pPr>
            <a:endParaRPr lang="en-US" altLang="ko-KR" sz="28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463041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E:\2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0655" y="1013371"/>
            <a:ext cx="4429125" cy="6115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직사각형 2"/>
          <p:cNvSpPr/>
          <p:nvPr/>
        </p:nvSpPr>
        <p:spPr>
          <a:xfrm>
            <a:off x="880510" y="867633"/>
            <a:ext cx="5181227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atinLnBrk="0">
              <a:defRPr/>
            </a:pPr>
            <a:r>
              <a:rPr lang="en-US" sz="3600" kern="0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1. </a:t>
            </a:r>
            <a:r>
              <a:rPr lang="ko-KR" altLang="en-US" sz="3600" kern="0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세균과 싸우는 백혈구</a:t>
            </a:r>
            <a:endParaRPr lang="en-US" altLang="ko-KR" sz="3600" kern="0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latinLnBrk="0">
              <a:defRPr/>
            </a:pPr>
            <a:r>
              <a:rPr lang="en-US" altLang="ko-KR" sz="3600" kern="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    (</a:t>
            </a:r>
            <a:r>
              <a:rPr lang="ko-KR" altLang="en-US" sz="3600" kern="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감염</a:t>
            </a:r>
            <a:r>
              <a:rPr lang="en-US" altLang="ko-KR" sz="3600" kern="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r>
              <a:rPr lang="ko-KR" altLang="en-US" sz="3600" kern="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endParaRPr lang="en-US" sz="3600" kern="0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182741" y="636800"/>
            <a:ext cx="29867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b="1" dirty="0" smtClean="0">
                <a:latin typeface="+mn-ea"/>
              </a:rPr>
              <a:t>활성산소 </a:t>
            </a:r>
            <a:r>
              <a:rPr lang="en-US" altLang="ko-KR" sz="2400" b="1" dirty="0" smtClean="0">
                <a:latin typeface="+mn-ea"/>
              </a:rPr>
              <a:t>= </a:t>
            </a:r>
            <a:r>
              <a:rPr lang="ko-KR" altLang="en-US" sz="2400" b="1" dirty="0" smtClean="0">
                <a:latin typeface="+mn-ea"/>
              </a:rPr>
              <a:t>유해산소</a:t>
            </a:r>
            <a:endParaRPr lang="ko-KR" altLang="en-US" sz="2400" b="1" dirty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23075874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ChangeArrowheads="1"/>
          </p:cNvSpPr>
          <p:nvPr/>
        </p:nvSpPr>
        <p:spPr bwMode="auto">
          <a:xfrm>
            <a:off x="3738564" y="5992416"/>
            <a:ext cx="4714875" cy="642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62" tIns="34281" rIns="68562" bIns="0"/>
          <a:lstStyle>
            <a:lvl1pPr marL="190500" indent="-190500" eaLnBrk="0" hangingPunct="0">
              <a:spcBef>
                <a:spcPct val="20000"/>
              </a:spcBef>
              <a:buChar char="•"/>
              <a:tabLst>
                <a:tab pos="476250" algn="l"/>
                <a:tab pos="625475" algn="l"/>
              </a:tabLst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tabLst>
                <a:tab pos="476250" algn="l"/>
                <a:tab pos="625475" algn="l"/>
              </a:tabLst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tabLst>
                <a:tab pos="476250" algn="l"/>
                <a:tab pos="625475" algn="l"/>
              </a:tabLst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tabLst>
                <a:tab pos="476250" algn="l"/>
                <a:tab pos="625475" algn="l"/>
              </a:tabLst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tabLst>
                <a:tab pos="476250" algn="l"/>
                <a:tab pos="625475" algn="l"/>
              </a:tabLst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latinLnBrk="1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476250" algn="l"/>
                <a:tab pos="625475" algn="l"/>
              </a:tabLst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latinLnBrk="1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476250" algn="l"/>
                <a:tab pos="625475" algn="l"/>
              </a:tabLst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latinLnBrk="1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476250" algn="l"/>
                <a:tab pos="625475" algn="l"/>
              </a:tabLst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latinLnBrk="1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476250" algn="l"/>
                <a:tab pos="625475" algn="l"/>
              </a:tabLst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just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20000"/>
              </a:spcAft>
              <a:buClr>
                <a:srgbClr val="006699"/>
              </a:buClr>
              <a:buFont typeface="Wingdings" panose="05000000000000000000" pitchFamily="2" charset="2"/>
              <a:buChar char="w"/>
            </a:pPr>
            <a:endParaRPr kumimoji="0" lang="ko-KR" altLang="ko-KR" sz="1125">
              <a:solidFill>
                <a:srgbClr val="000000"/>
              </a:solidFill>
            </a:endParaRPr>
          </a:p>
        </p:txBody>
      </p:sp>
      <p:sp>
        <p:nvSpPr>
          <p:cNvPr id="24579" name="TextBox 56"/>
          <p:cNvSpPr txBox="1">
            <a:spLocks noChangeArrowheads="1"/>
          </p:cNvSpPr>
          <p:nvPr/>
        </p:nvSpPr>
        <p:spPr bwMode="auto">
          <a:xfrm>
            <a:off x="1636851" y="5719428"/>
            <a:ext cx="9355756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latinLnBrk="1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latinLnBrk="1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latinLnBrk="1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latinLnBrk="1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ko-KR" altLang="en-US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백혈구 막</a:t>
            </a:r>
            <a:r>
              <a:rPr lang="en-US" altLang="ko-KR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 </a:t>
            </a:r>
            <a:r>
              <a:rPr lang="en-US" altLang="ko-KR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NADPH </a:t>
            </a:r>
            <a:r>
              <a:rPr lang="en-US" altLang="ko-KR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oxidase</a:t>
            </a:r>
            <a:r>
              <a:rPr lang="ko-KR" altLang="en-US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에 의한 활성산소 생성</a:t>
            </a:r>
            <a:endParaRPr lang="ko-KR" altLang="en-US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맑은 고딕" panose="020B0503020000020004" pitchFamily="50" charset="-127"/>
              <a:ea typeface="맑은 고딕" panose="020B0503020000020004" pitchFamily="50" charset="-127"/>
              <a:cs typeface="Arial" panose="020B0604020202020204" pitchFamily="34" charset="0"/>
            </a:endParaRPr>
          </a:p>
        </p:txBody>
      </p:sp>
      <p:grpSp>
        <p:nvGrpSpPr>
          <p:cNvPr id="24580" name="그룹 58"/>
          <p:cNvGrpSpPr>
            <a:grpSpLocks/>
          </p:cNvGrpSpPr>
          <p:nvPr/>
        </p:nvGrpSpPr>
        <p:grpSpPr bwMode="auto">
          <a:xfrm>
            <a:off x="3007569" y="385276"/>
            <a:ext cx="6210149" cy="4639111"/>
            <a:chOff x="-888883" y="879889"/>
            <a:chExt cx="10826764" cy="4482601"/>
          </a:xfrm>
        </p:grpSpPr>
        <p:sp>
          <p:nvSpPr>
            <p:cNvPr id="24582" name="Line 3"/>
            <p:cNvSpPr>
              <a:spLocks noChangeShapeType="1"/>
            </p:cNvSpPr>
            <p:nvPr/>
          </p:nvSpPr>
          <p:spPr bwMode="auto">
            <a:xfrm flipH="1">
              <a:off x="6115065" y="3028951"/>
              <a:ext cx="144463" cy="147638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en-US" sz="1050">
                <a:solidFill>
                  <a:srgbClr val="000000"/>
                </a:solidFill>
              </a:endParaRPr>
            </a:p>
          </p:txBody>
        </p:sp>
        <p:sp>
          <p:nvSpPr>
            <p:cNvPr id="24583" name="Line 4"/>
            <p:cNvSpPr>
              <a:spLocks noChangeShapeType="1"/>
            </p:cNvSpPr>
            <p:nvPr/>
          </p:nvSpPr>
          <p:spPr bwMode="auto">
            <a:xfrm flipH="1">
              <a:off x="5981700" y="2952761"/>
              <a:ext cx="0" cy="214313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en-US" sz="1050">
                <a:solidFill>
                  <a:srgbClr val="000000"/>
                </a:solidFill>
              </a:endParaRPr>
            </a:p>
          </p:txBody>
        </p:sp>
        <p:sp>
          <p:nvSpPr>
            <p:cNvPr id="24584" name="Line 5"/>
            <p:cNvSpPr>
              <a:spLocks noChangeShapeType="1"/>
            </p:cNvSpPr>
            <p:nvPr/>
          </p:nvSpPr>
          <p:spPr bwMode="auto">
            <a:xfrm>
              <a:off x="5783277" y="2933701"/>
              <a:ext cx="57151" cy="204788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en-US" sz="1050">
                <a:solidFill>
                  <a:srgbClr val="000000"/>
                </a:solidFill>
              </a:endParaRPr>
            </a:p>
          </p:txBody>
        </p:sp>
        <p:sp>
          <p:nvSpPr>
            <p:cNvPr id="24585" name="Line 6"/>
            <p:cNvSpPr>
              <a:spLocks noChangeShapeType="1"/>
            </p:cNvSpPr>
            <p:nvPr/>
          </p:nvSpPr>
          <p:spPr bwMode="auto">
            <a:xfrm>
              <a:off x="5295900" y="3590926"/>
              <a:ext cx="125413" cy="71438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en-US" sz="1050">
                <a:solidFill>
                  <a:srgbClr val="000000"/>
                </a:solidFill>
              </a:endParaRPr>
            </a:p>
          </p:txBody>
        </p:sp>
        <p:sp>
          <p:nvSpPr>
            <p:cNvPr id="24586" name="Rectangle 7"/>
            <p:cNvSpPr>
              <a:spLocks noChangeArrowheads="1"/>
            </p:cNvSpPr>
            <p:nvPr/>
          </p:nvSpPr>
          <p:spPr bwMode="auto">
            <a:xfrm>
              <a:off x="881065" y="3746511"/>
              <a:ext cx="7207251" cy="377825"/>
            </a:xfrm>
            <a:prstGeom prst="rect">
              <a:avLst/>
            </a:prstGeom>
            <a:gradFill rotWithShape="0">
              <a:gsLst>
                <a:gs pos="0">
                  <a:srgbClr val="764747"/>
                </a:gs>
                <a:gs pos="50000">
                  <a:srgbClr val="FF9999"/>
                </a:gs>
                <a:gs pos="100000">
                  <a:srgbClr val="764747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285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endParaRPr lang="ko-KR" altLang="en-US" sz="1050">
                <a:solidFill>
                  <a:srgbClr val="000000"/>
                </a:solidFill>
              </a:endParaRPr>
            </a:p>
          </p:txBody>
        </p:sp>
        <p:sp>
          <p:nvSpPr>
            <p:cNvPr id="24587" name="Oval 8"/>
            <p:cNvSpPr>
              <a:spLocks noChangeArrowheads="1"/>
            </p:cNvSpPr>
            <p:nvPr/>
          </p:nvSpPr>
          <p:spPr bwMode="auto">
            <a:xfrm rot="2578380">
              <a:off x="1303339" y="1277938"/>
              <a:ext cx="366712" cy="1219200"/>
            </a:xfrm>
            <a:prstGeom prst="ellipse">
              <a:avLst/>
            </a:prstGeom>
            <a:solidFill>
              <a:srgbClr val="00FF00"/>
            </a:solidFill>
            <a:ln w="19050">
              <a:solidFill>
                <a:srgbClr val="00FF00"/>
              </a:solidFill>
              <a:round/>
              <a:headEnd type="none" w="med" len="sm"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endParaRPr lang="ko-KR" altLang="en-US" sz="1050">
                <a:solidFill>
                  <a:srgbClr val="000000"/>
                </a:solidFill>
              </a:endParaRPr>
            </a:p>
          </p:txBody>
        </p:sp>
        <p:sp>
          <p:nvSpPr>
            <p:cNvPr id="24588" name="Oval 9"/>
            <p:cNvSpPr>
              <a:spLocks noChangeArrowheads="1"/>
            </p:cNvSpPr>
            <p:nvPr/>
          </p:nvSpPr>
          <p:spPr bwMode="auto">
            <a:xfrm rot="6086043">
              <a:off x="1797847" y="1612106"/>
              <a:ext cx="469900" cy="839788"/>
            </a:xfrm>
            <a:prstGeom prst="ellipse">
              <a:avLst/>
            </a:prstGeom>
            <a:gradFill rotWithShape="0">
              <a:gsLst>
                <a:gs pos="0">
                  <a:srgbClr val="475E00"/>
                </a:gs>
                <a:gs pos="50000">
                  <a:srgbClr val="99CC00"/>
                </a:gs>
                <a:gs pos="100000">
                  <a:srgbClr val="475E00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round/>
                  <a:headEnd type="none" w="med" len="sm"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endParaRPr lang="ko-KR" altLang="en-US" sz="1050">
                <a:solidFill>
                  <a:srgbClr val="000000"/>
                </a:solidFill>
              </a:endParaRPr>
            </a:p>
          </p:txBody>
        </p:sp>
        <p:sp>
          <p:nvSpPr>
            <p:cNvPr id="24589" name="Oval 10"/>
            <p:cNvSpPr>
              <a:spLocks noChangeArrowheads="1"/>
            </p:cNvSpPr>
            <p:nvPr/>
          </p:nvSpPr>
          <p:spPr bwMode="auto">
            <a:xfrm rot="6086043">
              <a:off x="2120121" y="1270794"/>
              <a:ext cx="358775" cy="839788"/>
            </a:xfrm>
            <a:prstGeom prst="ellipse">
              <a:avLst/>
            </a:prstGeom>
            <a:gradFill rotWithShape="0">
              <a:gsLst>
                <a:gs pos="0">
                  <a:srgbClr val="CCFFFF"/>
                </a:gs>
                <a:gs pos="100000">
                  <a:srgbClr val="00CCFF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round/>
                  <a:headEnd type="none" w="med" len="sm"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endParaRPr lang="ko-KR" altLang="en-US" sz="1050">
                <a:solidFill>
                  <a:srgbClr val="000000"/>
                </a:solidFill>
              </a:endParaRPr>
            </a:p>
          </p:txBody>
        </p:sp>
        <p:sp>
          <p:nvSpPr>
            <p:cNvPr id="24590" name="Oval 11"/>
            <p:cNvSpPr>
              <a:spLocks noChangeArrowheads="1"/>
            </p:cNvSpPr>
            <p:nvPr/>
          </p:nvSpPr>
          <p:spPr bwMode="auto">
            <a:xfrm>
              <a:off x="1058864" y="2546351"/>
              <a:ext cx="552451" cy="371475"/>
            </a:xfrm>
            <a:prstGeom prst="ellipse">
              <a:avLst/>
            </a:prstGeom>
            <a:solidFill>
              <a:srgbClr val="FF99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round/>
                  <a:headEnd type="none" w="med" len="sm"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endParaRPr lang="ko-KR" altLang="en-US" sz="1050">
                <a:solidFill>
                  <a:srgbClr val="000000"/>
                </a:solidFill>
              </a:endParaRPr>
            </a:p>
          </p:txBody>
        </p:sp>
        <p:sp>
          <p:nvSpPr>
            <p:cNvPr id="24591" name="AutoShape 12"/>
            <p:cNvSpPr>
              <a:spLocks noChangeArrowheads="1"/>
            </p:cNvSpPr>
            <p:nvPr/>
          </p:nvSpPr>
          <p:spPr bwMode="auto">
            <a:xfrm>
              <a:off x="982678" y="2847975"/>
              <a:ext cx="993775" cy="361950"/>
            </a:xfrm>
            <a:prstGeom prst="roundRect">
              <a:avLst>
                <a:gd name="adj" fmla="val 35088"/>
              </a:avLst>
            </a:prstGeom>
            <a:gradFill rotWithShape="0">
              <a:gsLst>
                <a:gs pos="0">
                  <a:srgbClr val="00CCFF"/>
                </a:gs>
                <a:gs pos="100000">
                  <a:srgbClr val="003399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endParaRPr lang="ko-KR" altLang="en-US" sz="1050">
                <a:solidFill>
                  <a:srgbClr val="000000"/>
                </a:solidFill>
              </a:endParaRPr>
            </a:p>
          </p:txBody>
        </p:sp>
        <p:sp>
          <p:nvSpPr>
            <p:cNvPr id="24592" name="AutoShape 13"/>
            <p:cNvSpPr>
              <a:spLocks noChangeArrowheads="1"/>
            </p:cNvSpPr>
            <p:nvPr/>
          </p:nvSpPr>
          <p:spPr bwMode="auto">
            <a:xfrm rot="5400000">
              <a:off x="1724027" y="3724277"/>
              <a:ext cx="1552575" cy="495300"/>
            </a:xfrm>
            <a:prstGeom prst="roundRect">
              <a:avLst>
                <a:gd name="adj" fmla="val 16667"/>
              </a:avLst>
            </a:prstGeom>
            <a:gradFill rotWithShape="0">
              <a:gsLst>
                <a:gs pos="0">
                  <a:srgbClr val="FFCC99"/>
                </a:gs>
                <a:gs pos="50000">
                  <a:srgbClr val="FFECDA"/>
                </a:gs>
                <a:gs pos="100000">
                  <a:srgbClr val="FFCC99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endParaRPr lang="ko-KR" altLang="en-US" sz="1050">
                <a:solidFill>
                  <a:srgbClr val="000000"/>
                </a:solidFill>
              </a:endParaRPr>
            </a:p>
          </p:txBody>
        </p:sp>
        <p:sp>
          <p:nvSpPr>
            <p:cNvPr id="24593" name="AutoShape 14"/>
            <p:cNvSpPr>
              <a:spLocks noChangeArrowheads="1"/>
            </p:cNvSpPr>
            <p:nvPr/>
          </p:nvSpPr>
          <p:spPr bwMode="auto">
            <a:xfrm rot="5400000">
              <a:off x="1731978" y="3713165"/>
              <a:ext cx="688975" cy="371475"/>
            </a:xfrm>
            <a:prstGeom prst="roundRect">
              <a:avLst>
                <a:gd name="adj" fmla="val 50000"/>
              </a:avLst>
            </a:prstGeom>
            <a:gradFill rotWithShape="0">
              <a:gsLst>
                <a:gs pos="0">
                  <a:srgbClr val="FFFFCC"/>
                </a:gs>
                <a:gs pos="100000">
                  <a:srgbClr val="008000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endParaRPr lang="ko-KR" altLang="en-US" sz="1050">
                <a:solidFill>
                  <a:srgbClr val="000000"/>
                </a:solidFill>
              </a:endParaRPr>
            </a:p>
          </p:txBody>
        </p:sp>
        <p:sp>
          <p:nvSpPr>
            <p:cNvPr id="24594" name="AutoShape 15"/>
            <p:cNvSpPr>
              <a:spLocks noChangeArrowheads="1"/>
            </p:cNvSpPr>
            <p:nvPr/>
          </p:nvSpPr>
          <p:spPr bwMode="auto">
            <a:xfrm rot="5400000">
              <a:off x="5695964" y="3676651"/>
              <a:ext cx="1635125" cy="508000"/>
            </a:xfrm>
            <a:prstGeom prst="roundRect">
              <a:avLst>
                <a:gd name="adj" fmla="val 16667"/>
              </a:avLst>
            </a:prstGeom>
            <a:gradFill rotWithShape="0">
              <a:gsLst>
                <a:gs pos="0">
                  <a:srgbClr val="FFCC99"/>
                </a:gs>
                <a:gs pos="50000">
                  <a:srgbClr val="FFECDA"/>
                </a:gs>
                <a:gs pos="100000">
                  <a:srgbClr val="FFCC99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endParaRPr lang="ko-KR" altLang="en-US" sz="1050">
                <a:solidFill>
                  <a:srgbClr val="000000"/>
                </a:solidFill>
              </a:endParaRPr>
            </a:p>
          </p:txBody>
        </p:sp>
        <p:sp>
          <p:nvSpPr>
            <p:cNvPr id="24595" name="AutoShape 16"/>
            <p:cNvSpPr>
              <a:spLocks noChangeArrowheads="1"/>
            </p:cNvSpPr>
            <p:nvPr/>
          </p:nvSpPr>
          <p:spPr bwMode="auto">
            <a:xfrm rot="5400000">
              <a:off x="5738034" y="3713968"/>
              <a:ext cx="688975" cy="369887"/>
            </a:xfrm>
            <a:prstGeom prst="roundRect">
              <a:avLst>
                <a:gd name="adj" fmla="val 50000"/>
              </a:avLst>
            </a:prstGeom>
            <a:gradFill rotWithShape="0">
              <a:gsLst>
                <a:gs pos="0">
                  <a:srgbClr val="FFFFCC"/>
                </a:gs>
                <a:gs pos="100000">
                  <a:srgbClr val="008000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endParaRPr lang="ko-KR" altLang="en-US" sz="1050">
                <a:solidFill>
                  <a:srgbClr val="000000"/>
                </a:solidFill>
              </a:endParaRPr>
            </a:p>
          </p:txBody>
        </p:sp>
        <p:sp>
          <p:nvSpPr>
            <p:cNvPr id="24596" name="Oval 17"/>
            <p:cNvSpPr>
              <a:spLocks noChangeArrowheads="1"/>
            </p:cNvSpPr>
            <p:nvPr/>
          </p:nvSpPr>
          <p:spPr bwMode="auto">
            <a:xfrm rot="6086043">
              <a:off x="5443538" y="2847975"/>
              <a:ext cx="590550" cy="927100"/>
            </a:xfrm>
            <a:prstGeom prst="ellipse">
              <a:avLst/>
            </a:prstGeom>
            <a:gradFill rotWithShape="0">
              <a:gsLst>
                <a:gs pos="0">
                  <a:srgbClr val="FFFFCC"/>
                </a:gs>
                <a:gs pos="100000">
                  <a:srgbClr val="99CC00"/>
                </a:gs>
              </a:gsLst>
              <a:path path="shape">
                <a:fillToRect l="50000" t="50000" r="50000" b="50000"/>
              </a:path>
            </a:gradFill>
            <a:ln w="19050">
              <a:solidFill>
                <a:srgbClr val="000000"/>
              </a:solidFill>
              <a:round/>
              <a:headEnd type="none" w="med" len="sm"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endParaRPr lang="ko-KR" altLang="en-US" sz="1050">
                <a:solidFill>
                  <a:srgbClr val="000000"/>
                </a:solidFill>
              </a:endParaRPr>
            </a:p>
          </p:txBody>
        </p:sp>
        <p:sp>
          <p:nvSpPr>
            <p:cNvPr id="24597" name="Oval 18"/>
            <p:cNvSpPr>
              <a:spLocks noChangeArrowheads="1"/>
            </p:cNvSpPr>
            <p:nvPr/>
          </p:nvSpPr>
          <p:spPr bwMode="auto">
            <a:xfrm rot="6086043">
              <a:off x="5663421" y="2185194"/>
              <a:ext cx="358775" cy="839788"/>
            </a:xfrm>
            <a:prstGeom prst="ellipse">
              <a:avLst/>
            </a:prstGeom>
            <a:gradFill rotWithShape="0">
              <a:gsLst>
                <a:gs pos="0">
                  <a:srgbClr val="CCFFFF"/>
                </a:gs>
                <a:gs pos="100000">
                  <a:srgbClr val="00CCFF"/>
                </a:gs>
              </a:gsLst>
              <a:path path="shape">
                <a:fillToRect l="50000" t="50000" r="50000" b="50000"/>
              </a:path>
            </a:gradFill>
            <a:ln w="19050">
              <a:solidFill>
                <a:srgbClr val="000000"/>
              </a:solidFill>
              <a:round/>
              <a:headEnd type="none" w="med" len="sm"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endParaRPr lang="ko-KR" altLang="en-US" sz="1050">
                <a:solidFill>
                  <a:srgbClr val="000000"/>
                </a:solidFill>
              </a:endParaRPr>
            </a:p>
          </p:txBody>
        </p:sp>
        <p:sp>
          <p:nvSpPr>
            <p:cNvPr id="24598" name="Oval 19"/>
            <p:cNvSpPr>
              <a:spLocks noChangeArrowheads="1"/>
            </p:cNvSpPr>
            <p:nvPr/>
          </p:nvSpPr>
          <p:spPr bwMode="auto">
            <a:xfrm rot="2578380">
              <a:off x="4972049" y="2505075"/>
              <a:ext cx="400051" cy="1308100"/>
            </a:xfrm>
            <a:prstGeom prst="ellipse">
              <a:avLst/>
            </a:prstGeom>
            <a:solidFill>
              <a:srgbClr val="00FF00"/>
            </a:solidFill>
            <a:ln w="19050">
              <a:solidFill>
                <a:srgbClr val="000000"/>
              </a:solidFill>
              <a:round/>
              <a:headEnd type="none" w="med" len="sm"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endParaRPr lang="ko-KR" altLang="en-US" sz="1050">
                <a:solidFill>
                  <a:srgbClr val="000000"/>
                </a:solidFill>
              </a:endParaRPr>
            </a:p>
          </p:txBody>
        </p:sp>
        <p:sp>
          <p:nvSpPr>
            <p:cNvPr id="24599" name="Oval 20"/>
            <p:cNvSpPr>
              <a:spLocks noChangeArrowheads="1"/>
            </p:cNvSpPr>
            <p:nvPr/>
          </p:nvSpPr>
          <p:spPr bwMode="auto">
            <a:xfrm>
              <a:off x="4876814" y="3438525"/>
              <a:ext cx="449263" cy="298450"/>
            </a:xfrm>
            <a:prstGeom prst="ellipse">
              <a:avLst/>
            </a:prstGeom>
            <a:solidFill>
              <a:srgbClr val="FF99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round/>
                  <a:headEnd type="none" w="med" len="sm"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endParaRPr lang="ko-KR" altLang="en-US" sz="1050">
                <a:solidFill>
                  <a:srgbClr val="000000"/>
                </a:solidFill>
              </a:endParaRPr>
            </a:p>
          </p:txBody>
        </p:sp>
        <p:sp>
          <p:nvSpPr>
            <p:cNvPr id="24600" name="Text Box 21"/>
            <p:cNvSpPr txBox="1">
              <a:spLocks noChangeArrowheads="1"/>
            </p:cNvSpPr>
            <p:nvPr/>
          </p:nvSpPr>
          <p:spPr bwMode="auto">
            <a:xfrm>
              <a:off x="3016488" y="2610445"/>
              <a:ext cx="1317669" cy="2308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68562" tIns="34281" rIns="68562" bIns="34281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algn="ctr" eaLnBrk="1" fontAlgn="base" hangingPunct="1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r>
                <a:rPr lang="en-US" altLang="ko-KR" sz="1050" b="1" dirty="0">
                  <a:solidFill>
                    <a:srgbClr val="000000"/>
                  </a:solidFill>
                </a:rPr>
                <a:t>activatio</a:t>
              </a:r>
              <a:r>
                <a:rPr lang="en-US" altLang="ko-KR" sz="1050" dirty="0">
                  <a:solidFill>
                    <a:srgbClr val="000000"/>
                  </a:solidFill>
                </a:rPr>
                <a:t>n</a:t>
              </a:r>
            </a:p>
          </p:txBody>
        </p:sp>
        <p:sp>
          <p:nvSpPr>
            <p:cNvPr id="24601" name="Text Box 22"/>
            <p:cNvSpPr txBox="1">
              <a:spLocks noChangeArrowheads="1"/>
            </p:cNvSpPr>
            <p:nvPr/>
          </p:nvSpPr>
          <p:spPr bwMode="auto">
            <a:xfrm>
              <a:off x="3992189" y="879889"/>
              <a:ext cx="5945692" cy="4385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68562" tIns="34281" rIns="68562" bIns="34281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algn="ctr" eaLnBrk="1" fontAlgn="base" hangingPunct="1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r>
                <a:rPr lang="en-US" altLang="ko-KR" sz="2400" dirty="0">
                  <a:solidFill>
                    <a:srgbClr val="000000"/>
                  </a:solidFill>
                  <a:latin typeface="Comic Sans MS" panose="030F0702030302020204" pitchFamily="66" charset="0"/>
                </a:rPr>
                <a:t>Cytoplasmic </a:t>
              </a:r>
              <a:r>
                <a:rPr lang="en-US" altLang="ko-KR" sz="2400" dirty="0" smtClean="0">
                  <a:solidFill>
                    <a:srgbClr val="000000"/>
                  </a:solidFill>
                  <a:latin typeface="Comic Sans MS" panose="030F0702030302020204" pitchFamily="66" charset="0"/>
                </a:rPr>
                <a:t>space (</a:t>
              </a:r>
              <a:r>
                <a:rPr lang="ko-KR" altLang="en-US" sz="2400" dirty="0" smtClean="0">
                  <a:solidFill>
                    <a:srgbClr val="000000"/>
                  </a:solidFill>
                  <a:latin typeface="Comic Sans MS" panose="030F0702030302020204" pitchFamily="66" charset="0"/>
                </a:rPr>
                <a:t>內</a:t>
              </a:r>
              <a:r>
                <a:rPr lang="en-US" altLang="ko-KR" sz="2400" dirty="0" smtClean="0">
                  <a:solidFill>
                    <a:srgbClr val="000000"/>
                  </a:solidFill>
                  <a:latin typeface="Comic Sans MS" panose="030F0702030302020204" pitchFamily="66" charset="0"/>
                </a:rPr>
                <a:t>)</a:t>
              </a:r>
              <a:endParaRPr lang="en-US" altLang="ko-KR" sz="2400" dirty="0">
                <a:solidFill>
                  <a:srgbClr val="000000"/>
                </a:solidFill>
                <a:latin typeface="Comic Sans MS" panose="030F0702030302020204" pitchFamily="66" charset="0"/>
              </a:endParaRPr>
            </a:p>
          </p:txBody>
        </p:sp>
        <p:sp>
          <p:nvSpPr>
            <p:cNvPr id="24602" name="Text Box 23"/>
            <p:cNvSpPr txBox="1">
              <a:spLocks noChangeArrowheads="1"/>
            </p:cNvSpPr>
            <p:nvPr/>
          </p:nvSpPr>
          <p:spPr bwMode="auto">
            <a:xfrm>
              <a:off x="2673551" y="3176599"/>
              <a:ext cx="1095386" cy="2077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68562" tIns="34281" rIns="68562" bIns="34281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algn="ctr" eaLnBrk="1" fontAlgn="base" hangingPunct="1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r>
                <a:rPr lang="en-US" altLang="ko-KR" sz="900">
                  <a:solidFill>
                    <a:srgbClr val="000000"/>
                  </a:solidFill>
                </a:rPr>
                <a:t>gp91</a:t>
              </a:r>
              <a:r>
                <a:rPr lang="en-US" altLang="ko-KR" sz="1050" baseline="30000">
                  <a:solidFill>
                    <a:srgbClr val="000000"/>
                  </a:solidFill>
                </a:rPr>
                <a:t>phox</a:t>
              </a:r>
            </a:p>
          </p:txBody>
        </p:sp>
        <p:sp>
          <p:nvSpPr>
            <p:cNvPr id="24603" name="Text Box 24"/>
            <p:cNvSpPr txBox="1">
              <a:spLocks noChangeArrowheads="1"/>
            </p:cNvSpPr>
            <p:nvPr/>
          </p:nvSpPr>
          <p:spPr bwMode="auto">
            <a:xfrm>
              <a:off x="1140735" y="4176724"/>
              <a:ext cx="969996" cy="2077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68562" tIns="34281" rIns="68562" bIns="34281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algn="ctr" eaLnBrk="1" fontAlgn="base" hangingPunct="1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r>
                <a:rPr lang="en-US" altLang="ko-KR" sz="900">
                  <a:solidFill>
                    <a:srgbClr val="000000"/>
                  </a:solidFill>
                </a:rPr>
                <a:t>p22</a:t>
              </a:r>
              <a:r>
                <a:rPr lang="en-US" altLang="ko-KR" sz="1050" baseline="30000">
                  <a:solidFill>
                    <a:srgbClr val="000000"/>
                  </a:solidFill>
                </a:rPr>
                <a:t>phox</a:t>
              </a:r>
            </a:p>
          </p:txBody>
        </p:sp>
        <p:sp>
          <p:nvSpPr>
            <p:cNvPr id="24604" name="Text Box 25"/>
            <p:cNvSpPr txBox="1">
              <a:spLocks noChangeArrowheads="1"/>
            </p:cNvSpPr>
            <p:nvPr/>
          </p:nvSpPr>
          <p:spPr bwMode="auto">
            <a:xfrm>
              <a:off x="7265861" y="2917825"/>
              <a:ext cx="1098236" cy="2539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68562" tIns="34281" rIns="68562" bIns="34281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algn="ctr" eaLnBrk="1" fontAlgn="base" hangingPunct="1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r>
                <a:rPr lang="en-US" altLang="ko-KR" sz="1200">
                  <a:solidFill>
                    <a:srgbClr val="000000"/>
                  </a:solidFill>
                </a:rPr>
                <a:t>NADP</a:t>
              </a:r>
              <a:r>
                <a:rPr lang="en-US" altLang="ko-KR" sz="1200" baseline="30000">
                  <a:solidFill>
                    <a:srgbClr val="000000"/>
                  </a:solidFill>
                </a:rPr>
                <a:t>+</a:t>
              </a:r>
            </a:p>
          </p:txBody>
        </p:sp>
        <p:sp>
          <p:nvSpPr>
            <p:cNvPr id="24605" name="Text Box 26"/>
            <p:cNvSpPr txBox="1">
              <a:spLocks noChangeArrowheads="1"/>
            </p:cNvSpPr>
            <p:nvPr/>
          </p:nvSpPr>
          <p:spPr bwMode="auto">
            <a:xfrm>
              <a:off x="6347772" y="2393950"/>
              <a:ext cx="1183730" cy="2539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68562" tIns="34281" rIns="68562" bIns="34281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algn="ctr" eaLnBrk="1" fontAlgn="base" hangingPunct="1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r>
                <a:rPr lang="en-US" altLang="ko-KR" sz="1200">
                  <a:solidFill>
                    <a:srgbClr val="000000"/>
                  </a:solidFill>
                </a:rPr>
                <a:t>NADPH</a:t>
              </a:r>
            </a:p>
          </p:txBody>
        </p:sp>
        <p:sp>
          <p:nvSpPr>
            <p:cNvPr id="24606" name="Text Box 27"/>
            <p:cNvSpPr txBox="1">
              <a:spLocks noChangeArrowheads="1"/>
            </p:cNvSpPr>
            <p:nvPr/>
          </p:nvSpPr>
          <p:spPr bwMode="auto">
            <a:xfrm>
              <a:off x="5169807" y="4176724"/>
              <a:ext cx="969996" cy="2077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68562" tIns="34281" rIns="68562" bIns="34281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algn="ctr" eaLnBrk="1" fontAlgn="base" hangingPunct="1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r>
                <a:rPr lang="en-US" altLang="ko-KR" sz="900">
                  <a:solidFill>
                    <a:srgbClr val="000000"/>
                  </a:solidFill>
                </a:rPr>
                <a:t>p22</a:t>
              </a:r>
              <a:r>
                <a:rPr lang="en-US" altLang="ko-KR" sz="1050" baseline="30000">
                  <a:solidFill>
                    <a:srgbClr val="000000"/>
                  </a:solidFill>
                </a:rPr>
                <a:t>phox</a:t>
              </a:r>
            </a:p>
          </p:txBody>
        </p:sp>
        <p:sp>
          <p:nvSpPr>
            <p:cNvPr id="24607" name="Text Box 28"/>
            <p:cNvSpPr txBox="1">
              <a:spLocks noChangeArrowheads="1"/>
            </p:cNvSpPr>
            <p:nvPr/>
          </p:nvSpPr>
          <p:spPr bwMode="auto">
            <a:xfrm>
              <a:off x="6721676" y="3224224"/>
              <a:ext cx="1095386" cy="2077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68562" tIns="34281" rIns="68562" bIns="34281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algn="ctr" eaLnBrk="1" fontAlgn="base" hangingPunct="1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r>
                <a:rPr lang="en-US" altLang="ko-KR" sz="900">
                  <a:solidFill>
                    <a:srgbClr val="000000"/>
                  </a:solidFill>
                </a:rPr>
                <a:t>gp91</a:t>
              </a:r>
              <a:r>
                <a:rPr lang="en-US" altLang="ko-KR" sz="1050" baseline="30000">
                  <a:solidFill>
                    <a:srgbClr val="000000"/>
                  </a:solidFill>
                </a:rPr>
                <a:t>phox</a:t>
              </a:r>
            </a:p>
          </p:txBody>
        </p:sp>
        <p:sp>
          <p:nvSpPr>
            <p:cNvPr id="24608" name="Text Box 29"/>
            <p:cNvSpPr txBox="1">
              <a:spLocks noChangeArrowheads="1"/>
            </p:cNvSpPr>
            <p:nvPr/>
          </p:nvSpPr>
          <p:spPr bwMode="auto">
            <a:xfrm>
              <a:off x="5291168" y="3525838"/>
              <a:ext cx="818959" cy="2308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68562" tIns="34281" rIns="68562" bIns="34281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algn="ctr" eaLnBrk="1" fontAlgn="base" hangingPunct="1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r>
                <a:rPr lang="en-US" altLang="ko-KR" sz="1050" b="1">
                  <a:solidFill>
                    <a:srgbClr val="3841F4"/>
                  </a:solidFill>
                  <a:latin typeface="휴먼둥근헤드라인" panose="02030504000101010101" pitchFamily="18" charset="-127"/>
                  <a:ea typeface="휴먼둥근헤드라인" panose="02030504000101010101" pitchFamily="18" charset="-127"/>
                </a:rPr>
                <a:t>GTP</a:t>
              </a:r>
              <a:endParaRPr lang="en-US" altLang="ko-KR" sz="1050" b="1" baseline="30000">
                <a:solidFill>
                  <a:srgbClr val="3841F4"/>
                </a:solidFill>
                <a:latin typeface="휴먼둥근헤드라인" panose="02030504000101010101" pitchFamily="18" charset="-127"/>
                <a:ea typeface="휴먼둥근헤드라인" panose="02030504000101010101" pitchFamily="18" charset="-127"/>
              </a:endParaRPr>
            </a:p>
          </p:txBody>
        </p:sp>
        <p:sp>
          <p:nvSpPr>
            <p:cNvPr id="39966" name="Text Box 30"/>
            <p:cNvSpPr txBox="1">
              <a:spLocks noChangeArrowheads="1"/>
            </p:cNvSpPr>
            <p:nvPr/>
          </p:nvSpPr>
          <p:spPr bwMode="auto">
            <a:xfrm rot="19307849">
              <a:off x="1024188" y="1800206"/>
              <a:ext cx="932949" cy="207746"/>
            </a:xfrm>
            <a:prstGeom prst="rect">
              <a:avLst/>
            </a:prstGeom>
            <a:noFill/>
            <a:ln w="38100">
              <a:noFill/>
              <a:miter lim="800000"/>
              <a:headEnd/>
              <a:tailEnd/>
            </a:ln>
            <a:effectLst/>
          </p:spPr>
          <p:txBody>
            <a:bodyPr wrap="none" lIns="68562" tIns="34281" rIns="68562" bIns="34281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kumimoji="1" lang="en-US" altLang="ko-KR" sz="900">
                  <a:solidFill>
                    <a:srgbClr val="00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Arial" pitchFamily="34" charset="0"/>
                </a:rPr>
                <a:t>p67</a:t>
              </a:r>
              <a:r>
                <a:rPr kumimoji="1" lang="en-US" altLang="ko-KR" sz="1050" baseline="30000">
                  <a:solidFill>
                    <a:srgbClr val="00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Arial" pitchFamily="34" charset="0"/>
                </a:rPr>
                <a:t>phox</a:t>
              </a:r>
            </a:p>
          </p:txBody>
        </p:sp>
        <p:sp>
          <p:nvSpPr>
            <p:cNvPr id="39967" name="Text Box 31"/>
            <p:cNvSpPr txBox="1">
              <a:spLocks noChangeArrowheads="1"/>
            </p:cNvSpPr>
            <p:nvPr/>
          </p:nvSpPr>
          <p:spPr bwMode="auto">
            <a:xfrm rot="753052">
              <a:off x="1882491" y="1609694"/>
              <a:ext cx="932949" cy="207746"/>
            </a:xfrm>
            <a:prstGeom prst="rect">
              <a:avLst/>
            </a:prstGeom>
            <a:noFill/>
            <a:ln w="38100">
              <a:noFill/>
              <a:miter lim="800000"/>
              <a:headEnd/>
              <a:tailEnd/>
            </a:ln>
            <a:effectLst/>
          </p:spPr>
          <p:txBody>
            <a:bodyPr wrap="none" lIns="68562" tIns="34281" rIns="68562" bIns="34281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kumimoji="1" lang="en-US" altLang="ko-KR" sz="900">
                  <a:solidFill>
                    <a:srgbClr val="00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Arial" pitchFamily="34" charset="0"/>
                </a:rPr>
                <a:t>p40</a:t>
              </a:r>
              <a:r>
                <a:rPr kumimoji="1" lang="en-US" altLang="ko-KR" sz="1050" baseline="30000">
                  <a:solidFill>
                    <a:srgbClr val="00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Arial" pitchFamily="34" charset="0"/>
                </a:rPr>
                <a:t>phox</a:t>
              </a:r>
            </a:p>
          </p:txBody>
        </p:sp>
        <p:sp>
          <p:nvSpPr>
            <p:cNvPr id="39968" name="Text Box 32"/>
            <p:cNvSpPr txBox="1">
              <a:spLocks noChangeArrowheads="1"/>
            </p:cNvSpPr>
            <p:nvPr/>
          </p:nvSpPr>
          <p:spPr bwMode="auto">
            <a:xfrm rot="753052">
              <a:off x="1588277" y="1952618"/>
              <a:ext cx="932949" cy="207746"/>
            </a:xfrm>
            <a:prstGeom prst="rect">
              <a:avLst/>
            </a:prstGeom>
            <a:noFill/>
            <a:ln w="38100">
              <a:noFill/>
              <a:miter lim="800000"/>
              <a:headEnd/>
              <a:tailEnd/>
            </a:ln>
            <a:effectLst/>
          </p:spPr>
          <p:txBody>
            <a:bodyPr wrap="none" lIns="68562" tIns="34281" rIns="68562" bIns="34281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kumimoji="1" lang="en-US" altLang="ko-KR" sz="900">
                  <a:solidFill>
                    <a:srgbClr val="00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Arial" pitchFamily="34" charset="0"/>
                </a:rPr>
                <a:t>p47</a:t>
              </a:r>
              <a:r>
                <a:rPr kumimoji="1" lang="en-US" altLang="ko-KR" sz="1050" baseline="30000">
                  <a:solidFill>
                    <a:srgbClr val="00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Arial" pitchFamily="34" charset="0"/>
                </a:rPr>
                <a:t>phox</a:t>
              </a:r>
            </a:p>
          </p:txBody>
        </p:sp>
        <p:sp>
          <p:nvSpPr>
            <p:cNvPr id="39969" name="Text Box 33"/>
            <p:cNvSpPr txBox="1">
              <a:spLocks noChangeArrowheads="1"/>
            </p:cNvSpPr>
            <p:nvPr/>
          </p:nvSpPr>
          <p:spPr bwMode="auto">
            <a:xfrm rot="19307849">
              <a:off x="4738915" y="3019494"/>
              <a:ext cx="932949" cy="207746"/>
            </a:xfrm>
            <a:prstGeom prst="rect">
              <a:avLst/>
            </a:prstGeom>
            <a:noFill/>
            <a:ln w="38100">
              <a:noFill/>
              <a:miter lim="800000"/>
              <a:headEnd/>
              <a:tailEnd/>
            </a:ln>
            <a:effectLst/>
          </p:spPr>
          <p:txBody>
            <a:bodyPr wrap="none" lIns="68562" tIns="34281" rIns="68562" bIns="34281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kumimoji="1" lang="en-US" altLang="ko-KR" sz="900">
                  <a:solidFill>
                    <a:srgbClr val="00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Arial" pitchFamily="34" charset="0"/>
                </a:rPr>
                <a:t>p67</a:t>
              </a:r>
              <a:r>
                <a:rPr kumimoji="1" lang="en-US" altLang="ko-KR" sz="1050" baseline="30000">
                  <a:solidFill>
                    <a:srgbClr val="00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Arial" pitchFamily="34" charset="0"/>
                </a:rPr>
                <a:t>phox</a:t>
              </a:r>
            </a:p>
          </p:txBody>
        </p:sp>
        <p:sp>
          <p:nvSpPr>
            <p:cNvPr id="39970" name="Text Box 34"/>
            <p:cNvSpPr txBox="1">
              <a:spLocks noChangeArrowheads="1"/>
            </p:cNvSpPr>
            <p:nvPr/>
          </p:nvSpPr>
          <p:spPr bwMode="auto">
            <a:xfrm rot="753052">
              <a:off x="5367564" y="2524159"/>
              <a:ext cx="932949" cy="207746"/>
            </a:xfrm>
            <a:prstGeom prst="rect">
              <a:avLst/>
            </a:prstGeom>
            <a:noFill/>
            <a:ln w="38100">
              <a:noFill/>
              <a:miter lim="800000"/>
              <a:headEnd/>
              <a:tailEnd/>
            </a:ln>
            <a:effectLst/>
          </p:spPr>
          <p:txBody>
            <a:bodyPr wrap="none" lIns="68562" tIns="34281" rIns="68562" bIns="34281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kumimoji="1" lang="en-US" altLang="ko-KR" sz="900">
                  <a:solidFill>
                    <a:srgbClr val="00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Arial" pitchFamily="34" charset="0"/>
                </a:rPr>
                <a:t>p40</a:t>
              </a:r>
              <a:r>
                <a:rPr kumimoji="1" lang="en-US" altLang="ko-KR" sz="1050" baseline="30000">
                  <a:solidFill>
                    <a:srgbClr val="00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Arial" pitchFamily="34" charset="0"/>
                </a:rPr>
                <a:t>phox</a:t>
              </a:r>
            </a:p>
          </p:txBody>
        </p:sp>
        <p:sp>
          <p:nvSpPr>
            <p:cNvPr id="39971" name="Text Box 35"/>
            <p:cNvSpPr txBox="1">
              <a:spLocks noChangeArrowheads="1"/>
            </p:cNvSpPr>
            <p:nvPr/>
          </p:nvSpPr>
          <p:spPr bwMode="auto">
            <a:xfrm rot="753052">
              <a:off x="5264905" y="3219532"/>
              <a:ext cx="932949" cy="207746"/>
            </a:xfrm>
            <a:prstGeom prst="rect">
              <a:avLst/>
            </a:prstGeom>
            <a:noFill/>
            <a:ln w="38100">
              <a:noFill/>
              <a:miter lim="800000"/>
              <a:headEnd/>
              <a:tailEnd/>
            </a:ln>
            <a:effectLst/>
          </p:spPr>
          <p:txBody>
            <a:bodyPr wrap="none" lIns="68562" tIns="34281" rIns="68562" bIns="34281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kumimoji="1" lang="en-US" altLang="ko-KR" sz="900">
                  <a:solidFill>
                    <a:srgbClr val="00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Arial" pitchFamily="34" charset="0"/>
                </a:rPr>
                <a:t>p47</a:t>
              </a:r>
              <a:r>
                <a:rPr kumimoji="1" lang="en-US" altLang="ko-KR" sz="1050" baseline="30000">
                  <a:solidFill>
                    <a:srgbClr val="00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Arial" pitchFamily="34" charset="0"/>
                </a:rPr>
                <a:t>phox</a:t>
              </a:r>
            </a:p>
          </p:txBody>
        </p:sp>
        <p:sp>
          <p:nvSpPr>
            <p:cNvPr id="39972" name="Text Box 36"/>
            <p:cNvSpPr txBox="1">
              <a:spLocks noChangeArrowheads="1"/>
            </p:cNvSpPr>
            <p:nvPr/>
          </p:nvSpPr>
          <p:spPr bwMode="auto">
            <a:xfrm>
              <a:off x="1037512" y="2517890"/>
              <a:ext cx="730616" cy="253915"/>
            </a:xfrm>
            <a:prstGeom prst="rect">
              <a:avLst/>
            </a:prstGeom>
            <a:noFill/>
            <a:ln w="38100">
              <a:noFill/>
              <a:miter lim="800000"/>
              <a:headEnd/>
              <a:tailEnd/>
            </a:ln>
            <a:effectLst/>
          </p:spPr>
          <p:txBody>
            <a:bodyPr wrap="none" lIns="68562" tIns="34281" rIns="68562" bIns="34281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kumimoji="1" lang="en-US" altLang="ko-KR" sz="1200" dirty="0" err="1">
                  <a:solidFill>
                    <a:srgbClr val="00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Arial" pitchFamily="34" charset="0"/>
                </a:rPr>
                <a:t>Rac</a:t>
              </a:r>
              <a:endParaRPr kumimoji="1" lang="en-US" altLang="ko-KR" sz="1200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</a:endParaRPr>
            </a:p>
          </p:txBody>
        </p:sp>
        <p:sp>
          <p:nvSpPr>
            <p:cNvPr id="39973" name="Text Box 37"/>
            <p:cNvSpPr txBox="1">
              <a:spLocks noChangeArrowheads="1"/>
            </p:cNvSpPr>
            <p:nvPr/>
          </p:nvSpPr>
          <p:spPr bwMode="auto">
            <a:xfrm>
              <a:off x="1005807" y="2851288"/>
              <a:ext cx="1232174" cy="253915"/>
            </a:xfrm>
            <a:prstGeom prst="rect">
              <a:avLst/>
            </a:prstGeom>
            <a:noFill/>
            <a:ln w="38100">
              <a:noFill/>
              <a:miter lim="800000"/>
              <a:headEnd/>
              <a:tailEnd/>
            </a:ln>
            <a:effectLst/>
          </p:spPr>
          <p:txBody>
            <a:bodyPr wrap="none" lIns="68562" tIns="34281" rIns="68562" bIns="34281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kumimoji="1" lang="en-US" altLang="ko-KR" sz="1200">
                  <a:solidFill>
                    <a:srgbClr val="00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Arial" pitchFamily="34" charset="0"/>
                </a:rPr>
                <a:t>RhoGDI</a:t>
              </a:r>
            </a:p>
          </p:txBody>
        </p:sp>
        <p:sp>
          <p:nvSpPr>
            <p:cNvPr id="39974" name="Text Box 38"/>
            <p:cNvSpPr txBox="1">
              <a:spLocks noChangeArrowheads="1"/>
            </p:cNvSpPr>
            <p:nvPr/>
          </p:nvSpPr>
          <p:spPr bwMode="auto">
            <a:xfrm>
              <a:off x="4825267" y="3413303"/>
              <a:ext cx="730616" cy="253915"/>
            </a:xfrm>
            <a:prstGeom prst="rect">
              <a:avLst/>
            </a:prstGeom>
            <a:noFill/>
            <a:ln w="38100">
              <a:noFill/>
              <a:miter lim="800000"/>
              <a:headEnd/>
              <a:tailEnd/>
            </a:ln>
            <a:effectLst/>
          </p:spPr>
          <p:txBody>
            <a:bodyPr wrap="none" lIns="68562" tIns="34281" rIns="68562" bIns="34281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kumimoji="1" lang="en-US" altLang="ko-KR" sz="1200">
                  <a:solidFill>
                    <a:srgbClr val="00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Arial" pitchFamily="34" charset="0"/>
                </a:rPr>
                <a:t>Rac</a:t>
              </a:r>
            </a:p>
          </p:txBody>
        </p:sp>
        <p:sp>
          <p:nvSpPr>
            <p:cNvPr id="24618" name="Text Box 39"/>
            <p:cNvSpPr txBox="1">
              <a:spLocks noChangeArrowheads="1"/>
            </p:cNvSpPr>
            <p:nvPr/>
          </p:nvSpPr>
          <p:spPr bwMode="auto">
            <a:xfrm>
              <a:off x="5503882" y="4613275"/>
              <a:ext cx="562480" cy="2539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68562" tIns="34281" rIns="68562" bIns="34281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algn="ctr" eaLnBrk="1" fontAlgn="base" hangingPunct="1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r>
                <a:rPr lang="en-US" altLang="ko-KR" sz="1200" b="1" dirty="0">
                  <a:solidFill>
                    <a:srgbClr val="000000"/>
                  </a:solidFill>
                </a:rPr>
                <a:t>O</a:t>
              </a:r>
              <a:r>
                <a:rPr lang="en-US" altLang="ko-KR" sz="1200" b="1" baseline="-25000" dirty="0">
                  <a:solidFill>
                    <a:srgbClr val="000000"/>
                  </a:solidFill>
                </a:rPr>
                <a:t>2</a:t>
              </a:r>
            </a:p>
          </p:txBody>
        </p:sp>
        <p:sp>
          <p:nvSpPr>
            <p:cNvPr id="24619" name="Text Box 40"/>
            <p:cNvSpPr txBox="1">
              <a:spLocks noChangeArrowheads="1"/>
            </p:cNvSpPr>
            <p:nvPr/>
          </p:nvSpPr>
          <p:spPr bwMode="auto">
            <a:xfrm>
              <a:off x="6717966" y="5108575"/>
              <a:ext cx="676471" cy="2539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68562" tIns="34281" rIns="68562" bIns="34281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algn="ctr" eaLnBrk="1" fontAlgn="base" hangingPunct="1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r>
                <a:rPr lang="en-US" altLang="ko-KR" sz="1200" b="1" dirty="0">
                  <a:solidFill>
                    <a:srgbClr val="000000"/>
                  </a:solidFill>
                </a:rPr>
                <a:t>O</a:t>
              </a:r>
              <a:r>
                <a:rPr lang="en-US" altLang="ko-KR" sz="1200" b="1" baseline="-25000" dirty="0">
                  <a:solidFill>
                    <a:srgbClr val="000000"/>
                  </a:solidFill>
                </a:rPr>
                <a:t>2</a:t>
              </a:r>
              <a:r>
                <a:rPr lang="en-US" altLang="ko-KR" sz="1200" b="1" baseline="30000" dirty="0">
                  <a:solidFill>
                    <a:srgbClr val="000000"/>
                  </a:solidFill>
                </a:rPr>
                <a:t>-</a:t>
              </a:r>
            </a:p>
          </p:txBody>
        </p:sp>
        <p:sp>
          <p:nvSpPr>
            <p:cNvPr id="24620" name="Text Box 41"/>
            <p:cNvSpPr txBox="1">
              <a:spLocks noChangeArrowheads="1"/>
            </p:cNvSpPr>
            <p:nvPr/>
          </p:nvSpPr>
          <p:spPr bwMode="auto">
            <a:xfrm>
              <a:off x="6018215" y="4899035"/>
              <a:ext cx="342899" cy="3770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68562" tIns="34281" rIns="68562" bIns="34281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algn="ctr" eaLnBrk="1" fontAlgn="base" hangingPunct="1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r>
                <a:rPr lang="en-US" altLang="ko-KR" sz="1200">
                  <a:solidFill>
                    <a:srgbClr val="000000"/>
                  </a:solidFill>
                </a:rPr>
                <a:t>e</a:t>
              </a:r>
              <a:r>
                <a:rPr lang="en-US" altLang="ko-KR" sz="1200" baseline="30000">
                  <a:solidFill>
                    <a:srgbClr val="000000"/>
                  </a:solidFill>
                </a:rPr>
                <a:t>-</a:t>
              </a:r>
            </a:p>
          </p:txBody>
        </p:sp>
        <p:sp>
          <p:nvSpPr>
            <p:cNvPr id="39978" name="Text Box 42"/>
            <p:cNvSpPr txBox="1">
              <a:spLocks noChangeArrowheads="1"/>
            </p:cNvSpPr>
            <p:nvPr/>
          </p:nvSpPr>
          <p:spPr bwMode="auto">
            <a:xfrm>
              <a:off x="6200221" y="3451406"/>
              <a:ext cx="764814" cy="519392"/>
            </a:xfrm>
            <a:prstGeom prst="rect">
              <a:avLst/>
            </a:prstGeom>
            <a:noFill/>
            <a:ln w="38100">
              <a:noFill/>
              <a:miter lim="800000"/>
              <a:headEnd/>
              <a:tailEnd/>
            </a:ln>
            <a:effectLst/>
          </p:spPr>
          <p:txBody>
            <a:bodyPr wrap="none" lIns="68562" tIns="34281" rIns="68562" bIns="34281">
              <a:spAutoFit/>
            </a:bodyPr>
            <a:lstStyle/>
            <a:p>
              <a:pPr fontAlgn="base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kumimoji="1" lang="en-US" altLang="ko-KR" sz="750">
                  <a:solidFill>
                    <a:srgbClr val="00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Arial" pitchFamily="34" charset="0"/>
                </a:rPr>
                <a:t>FAD</a:t>
              </a:r>
            </a:p>
            <a:p>
              <a:pPr fontAlgn="base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kumimoji="1" lang="en-US" altLang="ko-KR" sz="750">
                  <a:solidFill>
                    <a:srgbClr val="00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Arial" pitchFamily="34" charset="0"/>
                </a:rPr>
                <a:t>heme1</a:t>
              </a:r>
            </a:p>
            <a:p>
              <a:pPr fontAlgn="base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kumimoji="1" lang="en-US" altLang="ko-KR" sz="750">
                  <a:solidFill>
                    <a:srgbClr val="00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Arial" pitchFamily="34" charset="0"/>
                </a:rPr>
                <a:t>heme2</a:t>
              </a:r>
            </a:p>
          </p:txBody>
        </p:sp>
        <p:sp>
          <p:nvSpPr>
            <p:cNvPr id="39979" name="Text Box 43"/>
            <p:cNvSpPr txBox="1">
              <a:spLocks noChangeArrowheads="1"/>
            </p:cNvSpPr>
            <p:nvPr/>
          </p:nvSpPr>
          <p:spPr bwMode="auto">
            <a:xfrm>
              <a:off x="2199742" y="3451406"/>
              <a:ext cx="764814" cy="519392"/>
            </a:xfrm>
            <a:prstGeom prst="rect">
              <a:avLst/>
            </a:prstGeom>
            <a:noFill/>
            <a:ln w="38100">
              <a:noFill/>
              <a:miter lim="800000"/>
              <a:headEnd/>
              <a:tailEnd/>
            </a:ln>
            <a:effectLst/>
          </p:spPr>
          <p:txBody>
            <a:bodyPr wrap="none" lIns="68562" tIns="34281" rIns="68562" bIns="34281">
              <a:spAutoFit/>
            </a:bodyPr>
            <a:lstStyle/>
            <a:p>
              <a:pPr fontAlgn="base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kumimoji="1" lang="en-US" altLang="ko-KR" sz="750" dirty="0">
                  <a:solidFill>
                    <a:srgbClr val="00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Arial" pitchFamily="34" charset="0"/>
                </a:rPr>
                <a:t>FAD</a:t>
              </a:r>
            </a:p>
            <a:p>
              <a:pPr fontAlgn="base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kumimoji="1" lang="en-US" altLang="ko-KR" sz="750" dirty="0">
                  <a:solidFill>
                    <a:srgbClr val="00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Arial" pitchFamily="34" charset="0"/>
                </a:rPr>
                <a:t>heme1</a:t>
              </a:r>
            </a:p>
            <a:p>
              <a:pPr fontAlgn="base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kumimoji="1" lang="en-US" altLang="ko-KR" sz="750" dirty="0">
                  <a:solidFill>
                    <a:srgbClr val="00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Arial" pitchFamily="34" charset="0"/>
                </a:rPr>
                <a:t>heme2</a:t>
              </a:r>
            </a:p>
          </p:txBody>
        </p:sp>
        <p:sp>
          <p:nvSpPr>
            <p:cNvPr id="24623" name="Arc 44"/>
            <p:cNvSpPr>
              <a:spLocks/>
            </p:cNvSpPr>
            <p:nvPr/>
          </p:nvSpPr>
          <p:spPr bwMode="auto">
            <a:xfrm flipH="1" flipV="1">
              <a:off x="5764227" y="4933952"/>
              <a:ext cx="903287" cy="352425"/>
            </a:xfrm>
            <a:custGeom>
              <a:avLst/>
              <a:gdLst>
                <a:gd name="T0" fmla="*/ 0 w 21600"/>
                <a:gd name="T1" fmla="*/ 0 h 21600"/>
                <a:gd name="T2" fmla="*/ 2147483647 w 21600"/>
                <a:gd name="T3" fmla="*/ 2147483647 h 21600"/>
                <a:gd name="T4" fmla="*/ 0 w 21600"/>
                <a:gd name="T5" fmla="*/ 2147483647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lnTo>
                    <a:pt x="-1" y="0"/>
                  </a:lnTo>
                  <a:close/>
                </a:path>
              </a:pathLst>
            </a:custGeom>
            <a:noFill/>
            <a:ln w="28575">
              <a:solidFill>
                <a:srgbClr val="CC0000"/>
              </a:solidFill>
              <a:round/>
              <a:headEnd type="triangle" w="sm" len="sm"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en-US" sz="1050">
                <a:solidFill>
                  <a:srgbClr val="000000"/>
                </a:solidFill>
              </a:endParaRPr>
            </a:p>
          </p:txBody>
        </p:sp>
        <p:sp>
          <p:nvSpPr>
            <p:cNvPr id="24624" name="Arc 45"/>
            <p:cNvSpPr>
              <a:spLocks/>
            </p:cNvSpPr>
            <p:nvPr/>
          </p:nvSpPr>
          <p:spPr bwMode="auto">
            <a:xfrm flipH="1" flipV="1">
              <a:off x="6284913" y="2792413"/>
              <a:ext cx="904875" cy="379412"/>
            </a:xfrm>
            <a:custGeom>
              <a:avLst/>
              <a:gdLst>
                <a:gd name="T0" fmla="*/ 0 w 21600"/>
                <a:gd name="T1" fmla="*/ 0 h 21600"/>
                <a:gd name="T2" fmla="*/ 2147483647 w 21600"/>
                <a:gd name="T3" fmla="*/ 2147483647 h 21600"/>
                <a:gd name="T4" fmla="*/ 0 w 21600"/>
                <a:gd name="T5" fmla="*/ 2147483647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lnTo>
                    <a:pt x="-1" y="0"/>
                  </a:lnTo>
                  <a:close/>
                </a:path>
              </a:pathLst>
            </a:custGeom>
            <a:noFill/>
            <a:ln w="28575">
              <a:solidFill>
                <a:srgbClr val="CC0000"/>
              </a:solidFill>
              <a:round/>
              <a:headEnd type="triangle" w="sm" len="sm"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en-US" sz="1050">
                <a:solidFill>
                  <a:srgbClr val="000000"/>
                </a:solidFill>
              </a:endParaRPr>
            </a:p>
          </p:txBody>
        </p:sp>
        <p:sp>
          <p:nvSpPr>
            <p:cNvPr id="24625" name="Line 46"/>
            <p:cNvSpPr>
              <a:spLocks noChangeShapeType="1"/>
            </p:cNvSpPr>
            <p:nvPr/>
          </p:nvSpPr>
          <p:spPr bwMode="auto">
            <a:xfrm flipH="1">
              <a:off x="6248414" y="4752977"/>
              <a:ext cx="163513" cy="238125"/>
            </a:xfrm>
            <a:prstGeom prst="line">
              <a:avLst/>
            </a:prstGeom>
            <a:noFill/>
            <a:ln w="28575">
              <a:solidFill>
                <a:srgbClr val="CC0000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en-US" sz="1050">
                <a:solidFill>
                  <a:srgbClr val="000000"/>
                </a:solidFill>
              </a:endParaRPr>
            </a:p>
          </p:txBody>
        </p:sp>
        <p:sp>
          <p:nvSpPr>
            <p:cNvPr id="24626" name="Text Box 48"/>
            <p:cNvSpPr txBox="1">
              <a:spLocks noChangeArrowheads="1"/>
            </p:cNvSpPr>
            <p:nvPr/>
          </p:nvSpPr>
          <p:spPr bwMode="auto">
            <a:xfrm>
              <a:off x="5396281" y="2116149"/>
              <a:ext cx="354446" cy="1846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68562" tIns="34281" rIns="68562" bIns="34281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algn="ctr" eaLnBrk="1" fontAlgn="base" hangingPunct="1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r>
                <a:rPr lang="en-US" altLang="ko-KR" sz="750">
                  <a:solidFill>
                    <a:srgbClr val="000000"/>
                  </a:solidFill>
                </a:rPr>
                <a:t>P</a:t>
              </a:r>
            </a:p>
          </p:txBody>
        </p:sp>
        <p:sp>
          <p:nvSpPr>
            <p:cNvPr id="24627" name="Text Box 49"/>
            <p:cNvSpPr txBox="1">
              <a:spLocks noChangeArrowheads="1"/>
            </p:cNvSpPr>
            <p:nvPr/>
          </p:nvSpPr>
          <p:spPr bwMode="auto">
            <a:xfrm>
              <a:off x="5043860" y="2544774"/>
              <a:ext cx="354446" cy="1846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68562" tIns="34281" rIns="68562" bIns="34281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algn="ctr" eaLnBrk="1" fontAlgn="base" hangingPunct="1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r>
                <a:rPr lang="en-US" altLang="ko-KR" sz="750">
                  <a:solidFill>
                    <a:srgbClr val="000000"/>
                  </a:solidFill>
                </a:rPr>
                <a:t>P</a:t>
              </a:r>
            </a:p>
          </p:txBody>
        </p:sp>
        <p:sp>
          <p:nvSpPr>
            <p:cNvPr id="24628" name="Text Box 50"/>
            <p:cNvSpPr txBox="1">
              <a:spLocks noChangeArrowheads="1"/>
            </p:cNvSpPr>
            <p:nvPr/>
          </p:nvSpPr>
          <p:spPr bwMode="auto">
            <a:xfrm>
              <a:off x="5653460" y="2763849"/>
              <a:ext cx="354446" cy="1846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68562" tIns="34281" rIns="68562" bIns="34281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algn="ctr" eaLnBrk="1" fontAlgn="base" hangingPunct="1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r>
                <a:rPr lang="en-US" altLang="ko-KR" sz="750">
                  <a:solidFill>
                    <a:srgbClr val="000000"/>
                  </a:solidFill>
                </a:rPr>
                <a:t>P</a:t>
              </a:r>
            </a:p>
          </p:txBody>
        </p:sp>
        <p:sp>
          <p:nvSpPr>
            <p:cNvPr id="24629" name="Text Box 51"/>
            <p:cNvSpPr txBox="1">
              <a:spLocks noChangeArrowheads="1"/>
            </p:cNvSpPr>
            <p:nvPr/>
          </p:nvSpPr>
          <p:spPr bwMode="auto">
            <a:xfrm>
              <a:off x="5882059" y="2792424"/>
              <a:ext cx="354446" cy="1846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68562" tIns="34281" rIns="68562" bIns="34281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algn="ctr" eaLnBrk="1" fontAlgn="base" hangingPunct="1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r>
                <a:rPr lang="en-US" altLang="ko-KR" sz="750">
                  <a:solidFill>
                    <a:srgbClr val="000000"/>
                  </a:solidFill>
                </a:rPr>
                <a:t>P</a:t>
              </a:r>
            </a:p>
          </p:txBody>
        </p:sp>
        <p:sp>
          <p:nvSpPr>
            <p:cNvPr id="24630" name="Text Box 52"/>
            <p:cNvSpPr txBox="1">
              <a:spLocks noChangeArrowheads="1"/>
            </p:cNvSpPr>
            <p:nvPr/>
          </p:nvSpPr>
          <p:spPr bwMode="auto">
            <a:xfrm>
              <a:off x="6139233" y="2859099"/>
              <a:ext cx="354446" cy="1846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68562" tIns="34281" rIns="68562" bIns="34281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algn="ctr" eaLnBrk="1" fontAlgn="base" hangingPunct="1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r>
                <a:rPr lang="en-US" altLang="ko-KR" sz="750">
                  <a:solidFill>
                    <a:srgbClr val="000000"/>
                  </a:solidFill>
                </a:rPr>
                <a:t>P</a:t>
              </a:r>
            </a:p>
          </p:txBody>
        </p:sp>
        <p:sp>
          <p:nvSpPr>
            <p:cNvPr id="24631" name="Line 53"/>
            <p:cNvSpPr>
              <a:spLocks noChangeShapeType="1"/>
            </p:cNvSpPr>
            <p:nvPr/>
          </p:nvSpPr>
          <p:spPr bwMode="auto">
            <a:xfrm>
              <a:off x="5554663" y="2276476"/>
              <a:ext cx="114300" cy="147638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en-US" sz="1050">
                <a:solidFill>
                  <a:srgbClr val="000000"/>
                </a:solidFill>
              </a:endParaRPr>
            </a:p>
          </p:txBody>
        </p:sp>
        <p:sp>
          <p:nvSpPr>
            <p:cNvPr id="24632" name="Line 54"/>
            <p:cNvSpPr>
              <a:spLocks noChangeShapeType="1"/>
            </p:cNvSpPr>
            <p:nvPr/>
          </p:nvSpPr>
          <p:spPr bwMode="auto">
            <a:xfrm>
              <a:off x="5211777" y="2686051"/>
              <a:ext cx="133351" cy="90488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en-US" sz="1050">
                <a:solidFill>
                  <a:srgbClr val="000000"/>
                </a:solidFill>
              </a:endParaRPr>
            </a:p>
          </p:txBody>
        </p:sp>
        <p:sp>
          <p:nvSpPr>
            <p:cNvPr id="24633" name="Text Box 55"/>
            <p:cNvSpPr txBox="1">
              <a:spLocks noChangeArrowheads="1"/>
            </p:cNvSpPr>
            <p:nvPr/>
          </p:nvSpPr>
          <p:spPr bwMode="auto">
            <a:xfrm>
              <a:off x="1748577" y="2540000"/>
              <a:ext cx="821809" cy="2308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68562" tIns="34281" rIns="68562" bIns="34281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algn="ctr" eaLnBrk="1" fontAlgn="base" hangingPunct="1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r>
                <a:rPr lang="en-US" altLang="ko-KR" sz="1050" b="1">
                  <a:solidFill>
                    <a:srgbClr val="3841F4"/>
                  </a:solidFill>
                  <a:latin typeface="휴먼둥근헤드라인" panose="02030504000101010101" pitchFamily="18" charset="-127"/>
                  <a:ea typeface="휴먼둥근헤드라인" panose="02030504000101010101" pitchFamily="18" charset="-127"/>
                </a:rPr>
                <a:t>GDP</a:t>
              </a:r>
            </a:p>
          </p:txBody>
        </p:sp>
        <p:sp>
          <p:nvSpPr>
            <p:cNvPr id="24634" name="Line 56"/>
            <p:cNvSpPr>
              <a:spLocks noChangeShapeType="1"/>
            </p:cNvSpPr>
            <p:nvPr/>
          </p:nvSpPr>
          <p:spPr bwMode="auto">
            <a:xfrm>
              <a:off x="1497016" y="2695575"/>
              <a:ext cx="263525" cy="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en-US" sz="1050">
                <a:solidFill>
                  <a:srgbClr val="000000"/>
                </a:solidFill>
              </a:endParaRPr>
            </a:p>
          </p:txBody>
        </p:sp>
        <p:sp>
          <p:nvSpPr>
            <p:cNvPr id="24635" name="Text Box 22"/>
            <p:cNvSpPr txBox="1">
              <a:spLocks noChangeArrowheads="1"/>
            </p:cNvSpPr>
            <p:nvPr/>
          </p:nvSpPr>
          <p:spPr bwMode="auto">
            <a:xfrm>
              <a:off x="-888883" y="4913143"/>
              <a:ext cx="6096729" cy="4385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68562" tIns="34281" rIns="68562" bIns="34281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algn="ctr" eaLnBrk="1" fontAlgn="base" hangingPunct="1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r>
                <a:rPr lang="en-US" altLang="ko-KR" sz="2400" dirty="0">
                  <a:solidFill>
                    <a:srgbClr val="000000"/>
                  </a:solidFill>
                  <a:latin typeface="Comic Sans MS" panose="030F0702030302020204" pitchFamily="66" charset="0"/>
                </a:rPr>
                <a:t>Extracellular </a:t>
              </a:r>
              <a:r>
                <a:rPr lang="en-US" altLang="ko-KR" sz="2400" dirty="0" smtClean="0">
                  <a:solidFill>
                    <a:srgbClr val="000000"/>
                  </a:solidFill>
                  <a:latin typeface="Comic Sans MS" panose="030F0702030302020204" pitchFamily="66" charset="0"/>
                </a:rPr>
                <a:t>space(</a:t>
              </a:r>
              <a:r>
                <a:rPr lang="ko-KR" altLang="en-US" sz="2400" dirty="0" smtClean="0">
                  <a:solidFill>
                    <a:srgbClr val="000000"/>
                  </a:solidFill>
                  <a:latin typeface="Comic Sans MS" panose="030F0702030302020204" pitchFamily="66" charset="0"/>
                </a:rPr>
                <a:t>外</a:t>
              </a:r>
              <a:r>
                <a:rPr lang="en-US" altLang="ko-KR" sz="2400" dirty="0" smtClean="0">
                  <a:solidFill>
                    <a:srgbClr val="000000"/>
                  </a:solidFill>
                  <a:latin typeface="Comic Sans MS" panose="030F0702030302020204" pitchFamily="66" charset="0"/>
                </a:rPr>
                <a:t>)</a:t>
              </a:r>
              <a:endParaRPr lang="en-US" altLang="ko-KR" sz="2400" dirty="0">
                <a:solidFill>
                  <a:srgbClr val="000000"/>
                </a:solidFill>
                <a:latin typeface="Comic Sans MS" panose="030F0702030302020204" pitchFamily="66" charset="0"/>
              </a:endParaRPr>
            </a:p>
          </p:txBody>
        </p:sp>
      </p:grpSp>
      <p:cxnSp>
        <p:nvCxnSpPr>
          <p:cNvPr id="64" name="직선 화살표 연결선 63"/>
          <p:cNvCxnSpPr/>
          <p:nvPr/>
        </p:nvCxnSpPr>
        <p:spPr>
          <a:xfrm>
            <a:off x="5251849" y="2571751"/>
            <a:ext cx="860795" cy="1232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0950952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E:\2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27857" y="558951"/>
            <a:ext cx="5307621" cy="468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186786" y="5367541"/>
            <a:ext cx="784221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자가면역 염증질환에서의 조직 파괴 기전 </a:t>
            </a:r>
            <a:endParaRPr lang="ko-KR" altLang="en-US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8982609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340117" y="1686494"/>
            <a:ext cx="879587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5400" dirty="0" smtClean="0"/>
              <a:t>백혈구               활성산소 </a:t>
            </a:r>
            <a:endParaRPr lang="ko-KR" altLang="en-US" sz="5400" dirty="0"/>
          </a:p>
        </p:txBody>
      </p:sp>
      <p:sp>
        <p:nvSpPr>
          <p:cNvPr id="3" name="직사각형 2"/>
          <p:cNvSpPr/>
          <p:nvPr/>
        </p:nvSpPr>
        <p:spPr>
          <a:xfrm>
            <a:off x="4927760" y="4420750"/>
            <a:ext cx="1569660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5400" dirty="0">
                <a:solidFill>
                  <a:prstClr val="black"/>
                </a:solidFill>
              </a:rPr>
              <a:t>염증</a:t>
            </a:r>
            <a:endParaRPr lang="ko-KR" altLang="en-US" dirty="0"/>
          </a:p>
        </p:txBody>
      </p:sp>
      <p:sp>
        <p:nvSpPr>
          <p:cNvPr id="22" name="타원 21"/>
          <p:cNvSpPr/>
          <p:nvPr/>
        </p:nvSpPr>
        <p:spPr>
          <a:xfrm>
            <a:off x="3580594" y="933651"/>
            <a:ext cx="4292868" cy="3881386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90775554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 descr="E:\2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12168" y="1159012"/>
            <a:ext cx="6083555" cy="53505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388322" y="734062"/>
            <a:ext cx="37492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atinLnBrk="0"/>
            <a:r>
              <a:rPr lang="en-US" altLang="ko-KR" sz="36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2. </a:t>
            </a:r>
            <a:r>
              <a:rPr lang="ko-KR" altLang="en-US" sz="3600" dirty="0" err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허혈</a:t>
            </a:r>
            <a:r>
              <a:rPr lang="en-US" altLang="ko-KR" sz="36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-</a:t>
            </a:r>
            <a:r>
              <a:rPr lang="ko-KR" altLang="en-US" sz="3600" dirty="0" err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재관류</a:t>
            </a:r>
            <a:endParaRPr lang="en-US" sz="3600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790077" y="2556574"/>
            <a:ext cx="294183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 dirty="0" smtClean="0">
                <a:ea typeface="문체부 돋음체" panose="020B0609000101010101" pitchFamily="49" charset="-127"/>
              </a:rPr>
              <a:t>-</a:t>
            </a:r>
            <a:r>
              <a:rPr lang="ko-KR" altLang="en-US" sz="2400" dirty="0" smtClean="0">
                <a:ea typeface="문체부 돋음체" panose="020B0609000101010101" pitchFamily="49" charset="-127"/>
              </a:rPr>
              <a:t>뇌졸중</a:t>
            </a:r>
            <a:endParaRPr lang="en-US" altLang="ko-KR" sz="2400" dirty="0" smtClean="0">
              <a:ea typeface="문체부 돋음체" panose="020B0609000101010101" pitchFamily="49" charset="-127"/>
            </a:endParaRPr>
          </a:p>
          <a:p>
            <a:r>
              <a:rPr lang="en-US" altLang="ko-KR" sz="2400" dirty="0" smtClean="0">
                <a:ea typeface="문체부 돋음체" panose="020B0609000101010101" pitchFamily="49" charset="-127"/>
              </a:rPr>
              <a:t>-</a:t>
            </a:r>
            <a:r>
              <a:rPr lang="ko-KR" altLang="en-US" sz="2400" dirty="0" smtClean="0">
                <a:ea typeface="문체부 돋음체" panose="020B0609000101010101" pitchFamily="49" charset="-127"/>
              </a:rPr>
              <a:t>이식장기 거부반응</a:t>
            </a:r>
            <a:endParaRPr lang="ko-KR" altLang="en-US" sz="2400" dirty="0">
              <a:ea typeface="문체부 돋음체" panose="020B0609000101010101" pitchFamily="49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3185183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E:\2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0856" y="958863"/>
            <a:ext cx="7294975" cy="47714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직사각형 1"/>
          <p:cNvSpPr/>
          <p:nvPr/>
        </p:nvSpPr>
        <p:spPr>
          <a:xfrm>
            <a:off x="1255607" y="833407"/>
            <a:ext cx="437812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atinLnBrk="0"/>
            <a:r>
              <a:rPr lang="en-US" altLang="ko-KR" sz="36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3</a:t>
            </a:r>
            <a:r>
              <a:rPr lang="en-US" altLang="ko-KR" sz="3600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ko-KR" altLang="en-US" sz="3600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화합물</a:t>
            </a:r>
            <a:r>
              <a:rPr lang="en-US" altLang="ko-KR" sz="3600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3600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약물</a:t>
            </a:r>
            <a:r>
              <a:rPr lang="en-US" altLang="ko-KR" sz="3600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r>
              <a:rPr lang="ko-KR" altLang="en-US" sz="3600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 대사</a:t>
            </a:r>
            <a:endParaRPr lang="en-US" altLang="ko-KR" sz="3600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085163" y="5666383"/>
            <a:ext cx="359662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3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PQ: </a:t>
            </a:r>
            <a:r>
              <a:rPr lang="en-US" altLang="ko-KR" sz="3200" dirty="0" err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Parquat</a:t>
            </a:r>
            <a:r>
              <a:rPr lang="en-US" altLang="ko-KR" sz="3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3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3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농약</a:t>
            </a:r>
            <a:r>
              <a:rPr lang="en-US" altLang="ko-KR" sz="3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endParaRPr lang="ko-KR" altLang="en-US" sz="32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569945" y="3542283"/>
            <a:ext cx="160813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 dirty="0" smtClean="0">
                <a:ea typeface="문체부 돋음체" panose="020B0609000101010101" pitchFamily="49" charset="-127"/>
              </a:rPr>
              <a:t>-</a:t>
            </a:r>
            <a:r>
              <a:rPr lang="ko-KR" altLang="en-US" sz="2400" dirty="0" smtClean="0">
                <a:ea typeface="문체부 돋음체" panose="020B0609000101010101" pitchFamily="49" charset="-127"/>
              </a:rPr>
              <a:t>공해물질</a:t>
            </a:r>
            <a:endParaRPr lang="en-US" altLang="ko-KR" sz="2400" dirty="0" smtClean="0">
              <a:ea typeface="문체부 돋음체" panose="020B0609000101010101" pitchFamily="49" charset="-127"/>
            </a:endParaRPr>
          </a:p>
          <a:p>
            <a:r>
              <a:rPr lang="en-US" altLang="ko-KR" sz="2400" dirty="0" smtClean="0">
                <a:ea typeface="문체부 돋음체" panose="020B0609000101010101" pitchFamily="49" charset="-127"/>
              </a:rPr>
              <a:t>-</a:t>
            </a:r>
            <a:r>
              <a:rPr lang="ko-KR" altLang="en-US" sz="2400" dirty="0" smtClean="0">
                <a:ea typeface="문체부 돋음체" panose="020B0609000101010101" pitchFamily="49" charset="-127"/>
              </a:rPr>
              <a:t>매연 등</a:t>
            </a:r>
            <a:endParaRPr lang="ko-KR" altLang="en-US" sz="2400" dirty="0">
              <a:ea typeface="문체부 돋음체" panose="020B0609000101010101" pitchFamily="49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7968611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 descr="E:\3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7075" y="583962"/>
            <a:ext cx="6340222" cy="59489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직사각형 1"/>
          <p:cNvSpPr/>
          <p:nvPr/>
        </p:nvSpPr>
        <p:spPr>
          <a:xfrm>
            <a:off x="1578839" y="783430"/>
            <a:ext cx="162576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atinLnBrk="0"/>
            <a:r>
              <a:rPr lang="en-US" altLang="ko-KR" sz="36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4. </a:t>
            </a:r>
            <a:r>
              <a:rPr lang="ko-KR" altLang="en-US" sz="3600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흡연</a:t>
            </a:r>
            <a:endParaRPr lang="en-US" altLang="ko-KR" sz="3600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1872960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 descr="E:\3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2316" y="130362"/>
            <a:ext cx="6471139" cy="6634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590829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818" name="그룹 67"/>
          <p:cNvGrpSpPr>
            <a:grpSpLocks/>
          </p:cNvGrpSpPr>
          <p:nvPr/>
        </p:nvGrpSpPr>
        <p:grpSpPr bwMode="auto">
          <a:xfrm>
            <a:off x="6045994" y="692593"/>
            <a:ext cx="3905074" cy="5551136"/>
            <a:chOff x="1012749" y="1214414"/>
            <a:chExt cx="5207120" cy="7401006"/>
          </a:xfrm>
        </p:grpSpPr>
        <p:sp>
          <p:nvSpPr>
            <p:cNvPr id="34819" name="TextBox 1"/>
            <p:cNvSpPr txBox="1">
              <a:spLocks noChangeArrowheads="1"/>
            </p:cNvSpPr>
            <p:nvPr/>
          </p:nvSpPr>
          <p:spPr bwMode="auto">
            <a:xfrm>
              <a:off x="2744333" y="1214414"/>
              <a:ext cx="1783089" cy="4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r>
                <a:rPr lang="en-US" altLang="ko-KR" sz="1350" b="1">
                  <a:solidFill>
                    <a:srgbClr val="0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Ethyl</a:t>
              </a:r>
              <a:r>
                <a:rPr lang="ko-KR" altLang="en-US" sz="1350" b="1">
                  <a:solidFill>
                    <a:srgbClr val="0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 </a:t>
              </a:r>
              <a:r>
                <a:rPr lang="en-US" altLang="ko-KR" sz="1350" b="1">
                  <a:solidFill>
                    <a:srgbClr val="0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Alcohol</a:t>
              </a:r>
              <a:endParaRPr lang="ko-KR" altLang="en-US" sz="1350" b="1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4820" name="TextBox 2"/>
            <p:cNvSpPr txBox="1">
              <a:spLocks noChangeArrowheads="1"/>
            </p:cNvSpPr>
            <p:nvPr/>
          </p:nvSpPr>
          <p:spPr bwMode="auto">
            <a:xfrm>
              <a:off x="2895226" y="4192785"/>
              <a:ext cx="1733583" cy="4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r>
                <a:rPr lang="en-US" altLang="ko-KR" sz="1350" b="1">
                  <a:solidFill>
                    <a:srgbClr val="0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Acetaldehyde</a:t>
              </a:r>
              <a:endParaRPr lang="ko-KR" altLang="en-US" sz="1350" b="1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4821" name="TextBox 3"/>
            <p:cNvSpPr txBox="1">
              <a:spLocks noChangeArrowheads="1"/>
            </p:cNvSpPr>
            <p:nvPr/>
          </p:nvSpPr>
          <p:spPr bwMode="auto">
            <a:xfrm>
              <a:off x="2928934" y="6429388"/>
              <a:ext cx="1481703" cy="4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r>
                <a:rPr lang="en-US" altLang="ko-KR" sz="1350" b="1">
                  <a:solidFill>
                    <a:srgbClr val="0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Acetic Acid</a:t>
              </a:r>
              <a:endParaRPr lang="ko-KR" altLang="en-US" sz="1350" b="1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4822" name="TextBox 4"/>
            <p:cNvSpPr txBox="1">
              <a:spLocks noChangeArrowheads="1"/>
            </p:cNvSpPr>
            <p:nvPr/>
          </p:nvSpPr>
          <p:spPr bwMode="auto">
            <a:xfrm>
              <a:off x="1428736" y="2428860"/>
              <a:ext cx="1786026" cy="553959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r>
                <a:rPr lang="en-US" altLang="ko-KR" sz="1050" b="1" dirty="0">
                  <a:solidFill>
                    <a:srgbClr val="000000"/>
                  </a:solidFill>
                </a:rPr>
                <a:t>Alcohol </a:t>
              </a:r>
            </a:p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r>
                <a:rPr lang="en-US" altLang="ko-KR" sz="1050" b="1" dirty="0">
                  <a:solidFill>
                    <a:srgbClr val="000000"/>
                  </a:solidFill>
                </a:rPr>
                <a:t>Dehydrogenase</a:t>
              </a:r>
              <a:endParaRPr lang="ko-KR" altLang="en-US" sz="1050" b="1" dirty="0">
                <a:solidFill>
                  <a:srgbClr val="000000"/>
                </a:solidFill>
              </a:endParaRPr>
            </a:p>
          </p:txBody>
        </p:sp>
        <p:sp>
          <p:nvSpPr>
            <p:cNvPr id="34823" name="TextBox 5"/>
            <p:cNvSpPr txBox="1">
              <a:spLocks noChangeArrowheads="1"/>
            </p:cNvSpPr>
            <p:nvPr/>
          </p:nvSpPr>
          <p:spPr bwMode="auto">
            <a:xfrm>
              <a:off x="4214816" y="2357422"/>
              <a:ext cx="1448647" cy="553959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r>
                <a:rPr lang="en-US" altLang="ko-KR" sz="1050" b="1" dirty="0">
                  <a:solidFill>
                    <a:srgbClr val="000000"/>
                  </a:solidFill>
                </a:rPr>
                <a:t>Cytochrome</a:t>
              </a:r>
            </a:p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r>
                <a:rPr lang="en-US" altLang="ko-KR" sz="1050" b="1" dirty="0">
                  <a:solidFill>
                    <a:srgbClr val="000000"/>
                  </a:solidFill>
                </a:rPr>
                <a:t>Oxidase</a:t>
              </a:r>
              <a:endParaRPr lang="ko-KR" altLang="en-US" sz="1050" b="1" dirty="0">
                <a:solidFill>
                  <a:srgbClr val="000000"/>
                </a:solidFill>
              </a:endParaRPr>
            </a:p>
          </p:txBody>
        </p:sp>
        <p:cxnSp>
          <p:nvCxnSpPr>
            <p:cNvPr id="9" name="직선 연결선 8"/>
            <p:cNvCxnSpPr/>
            <p:nvPr/>
          </p:nvCxnSpPr>
          <p:spPr>
            <a:xfrm rot="5400000">
              <a:off x="2214627" y="1642961"/>
              <a:ext cx="857191" cy="714424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직선 연결선 12"/>
            <p:cNvCxnSpPr/>
            <p:nvPr/>
          </p:nvCxnSpPr>
          <p:spPr>
            <a:xfrm>
              <a:off x="3714858" y="1571577"/>
              <a:ext cx="928751" cy="785758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826" name="TextBox 15"/>
            <p:cNvSpPr txBox="1">
              <a:spLocks noChangeArrowheads="1"/>
            </p:cNvSpPr>
            <p:nvPr/>
          </p:nvSpPr>
          <p:spPr bwMode="auto">
            <a:xfrm>
              <a:off x="1012749" y="1621017"/>
              <a:ext cx="692972" cy="3385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r>
                <a:rPr lang="en-US" altLang="ko-KR" sz="1050">
                  <a:solidFill>
                    <a:srgbClr val="000000"/>
                  </a:solidFill>
                </a:rPr>
                <a:t>NAD</a:t>
              </a:r>
              <a:r>
                <a:rPr lang="en-US" altLang="ko-KR" sz="1050" baseline="30000">
                  <a:solidFill>
                    <a:srgbClr val="000000"/>
                  </a:solidFill>
                </a:rPr>
                <a:t>+</a:t>
              </a:r>
              <a:endParaRPr lang="ko-KR" altLang="en-US" sz="1050" baseline="30000">
                <a:solidFill>
                  <a:srgbClr val="000000"/>
                </a:solidFill>
              </a:endParaRPr>
            </a:p>
          </p:txBody>
        </p:sp>
        <p:sp>
          <p:nvSpPr>
            <p:cNvPr id="34827" name="TextBox 16"/>
            <p:cNvSpPr txBox="1">
              <a:spLocks noChangeArrowheads="1"/>
            </p:cNvSpPr>
            <p:nvPr/>
          </p:nvSpPr>
          <p:spPr bwMode="auto">
            <a:xfrm>
              <a:off x="1142985" y="3571868"/>
              <a:ext cx="618159" cy="3385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r>
                <a:rPr lang="en-US" altLang="ko-KR" sz="1050">
                  <a:solidFill>
                    <a:srgbClr val="000000"/>
                  </a:solidFill>
                </a:rPr>
                <a:t>NAD</a:t>
              </a:r>
              <a:endParaRPr lang="ko-KR" altLang="en-US" sz="1050">
                <a:solidFill>
                  <a:srgbClr val="000000"/>
                </a:solidFill>
              </a:endParaRPr>
            </a:p>
          </p:txBody>
        </p:sp>
        <p:sp>
          <p:nvSpPr>
            <p:cNvPr id="34828" name="직사각형 18"/>
            <p:cNvSpPr>
              <a:spLocks noChangeArrowheads="1"/>
            </p:cNvSpPr>
            <p:nvPr/>
          </p:nvSpPr>
          <p:spPr bwMode="auto">
            <a:xfrm>
              <a:off x="5042340" y="1477012"/>
              <a:ext cx="806259" cy="5539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r>
                <a:rPr lang="en-US" altLang="ko-KR" sz="1050">
                  <a:solidFill>
                    <a:srgbClr val="000000"/>
                  </a:solidFill>
                </a:rPr>
                <a:t>O</a:t>
              </a:r>
              <a:r>
                <a:rPr lang="en-US" altLang="ko-KR" sz="1050" baseline="-25000">
                  <a:solidFill>
                    <a:srgbClr val="000000"/>
                  </a:solidFill>
                </a:rPr>
                <a:t>2</a:t>
              </a:r>
            </a:p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r>
                <a:rPr lang="en-US" altLang="ko-KR" sz="1050">
                  <a:solidFill>
                    <a:srgbClr val="000000"/>
                  </a:solidFill>
                </a:rPr>
                <a:t>NADP</a:t>
              </a:r>
              <a:r>
                <a:rPr lang="en-US" altLang="ko-KR" sz="1050" baseline="30000">
                  <a:solidFill>
                    <a:srgbClr val="000000"/>
                  </a:solidFill>
                </a:rPr>
                <a:t>+</a:t>
              </a:r>
            </a:p>
          </p:txBody>
        </p:sp>
        <p:sp>
          <p:nvSpPr>
            <p:cNvPr id="34829" name="직사각형 20"/>
            <p:cNvSpPr>
              <a:spLocks noChangeArrowheads="1"/>
            </p:cNvSpPr>
            <p:nvPr/>
          </p:nvSpPr>
          <p:spPr bwMode="auto">
            <a:xfrm>
              <a:off x="4929210" y="3571868"/>
              <a:ext cx="1000120" cy="7078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r>
                <a:rPr lang="en-US" altLang="ko-KR" sz="1800" b="1" dirty="0">
                  <a:solidFill>
                    <a:srgbClr val="FF0000"/>
                  </a:solidFill>
                </a:rPr>
                <a:t>H</a:t>
              </a:r>
              <a:r>
                <a:rPr lang="en-US" altLang="ko-KR" sz="1800" b="1" baseline="-25000" dirty="0">
                  <a:solidFill>
                    <a:srgbClr val="FF0000"/>
                  </a:solidFill>
                </a:rPr>
                <a:t>2</a:t>
              </a:r>
              <a:r>
                <a:rPr lang="en-US" altLang="ko-KR" sz="1800" b="1" dirty="0">
                  <a:solidFill>
                    <a:srgbClr val="FF0000"/>
                  </a:solidFill>
                </a:rPr>
                <a:t>O</a:t>
              </a:r>
              <a:r>
                <a:rPr lang="en-US" altLang="ko-KR" sz="1800" b="1" baseline="-25000" dirty="0">
                  <a:solidFill>
                    <a:srgbClr val="FF0000"/>
                  </a:solidFill>
                </a:rPr>
                <a:t>2</a:t>
              </a:r>
            </a:p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r>
                <a:rPr lang="en-US" altLang="ko-KR" sz="1050" dirty="0" smtClean="0">
                  <a:solidFill>
                    <a:srgbClr val="000000"/>
                  </a:solidFill>
                </a:rPr>
                <a:t>  NADPH</a:t>
              </a:r>
              <a:endParaRPr lang="en-US" altLang="ko-KR" sz="1050" baseline="30000" dirty="0">
                <a:solidFill>
                  <a:srgbClr val="000000"/>
                </a:solidFill>
              </a:endParaRPr>
            </a:p>
          </p:txBody>
        </p:sp>
        <p:sp>
          <p:nvSpPr>
            <p:cNvPr id="34830" name="TextBox 21"/>
            <p:cNvSpPr txBox="1">
              <a:spLocks noChangeArrowheads="1"/>
            </p:cNvSpPr>
            <p:nvPr/>
          </p:nvSpPr>
          <p:spPr bwMode="auto">
            <a:xfrm>
              <a:off x="2786058" y="5286380"/>
              <a:ext cx="1562928" cy="553959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r>
                <a:rPr lang="en-US" altLang="ko-KR" sz="1050">
                  <a:solidFill>
                    <a:srgbClr val="000000"/>
                  </a:solidFill>
                </a:rPr>
                <a:t>Aldehyde </a:t>
              </a:r>
            </a:p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r>
                <a:rPr lang="en-US" altLang="ko-KR" sz="1050">
                  <a:solidFill>
                    <a:srgbClr val="000000"/>
                  </a:solidFill>
                </a:rPr>
                <a:t>Dehydrogenase</a:t>
              </a:r>
              <a:endParaRPr lang="ko-KR" altLang="en-US" sz="1050">
                <a:solidFill>
                  <a:srgbClr val="000000"/>
                </a:solidFill>
              </a:endParaRPr>
            </a:p>
          </p:txBody>
        </p:sp>
        <p:sp>
          <p:nvSpPr>
            <p:cNvPr id="34831" name="TextBox 22"/>
            <p:cNvSpPr txBox="1">
              <a:spLocks noChangeArrowheads="1"/>
            </p:cNvSpPr>
            <p:nvPr/>
          </p:nvSpPr>
          <p:spPr bwMode="auto">
            <a:xfrm>
              <a:off x="2928934" y="7286643"/>
              <a:ext cx="1475291" cy="4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r>
                <a:rPr lang="en-US" altLang="ko-KR" sz="1350" b="1">
                  <a:solidFill>
                    <a:srgbClr val="0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Acetyl-CoA</a:t>
              </a:r>
              <a:endParaRPr lang="ko-KR" altLang="en-US" sz="1350" b="1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4832" name="TextBox 23"/>
            <p:cNvSpPr txBox="1">
              <a:spLocks noChangeArrowheads="1"/>
            </p:cNvSpPr>
            <p:nvPr/>
          </p:nvSpPr>
          <p:spPr bwMode="auto">
            <a:xfrm>
              <a:off x="1857364" y="8215338"/>
              <a:ext cx="1712551" cy="4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r>
                <a:rPr lang="ko-KR" altLang="en-US" sz="1350" b="1">
                  <a:solidFill>
                    <a:srgbClr val="0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지질합성재료</a:t>
              </a:r>
              <a:r>
                <a:rPr lang="en-US" altLang="ko-KR" sz="1350" b="1">
                  <a:solidFill>
                    <a:srgbClr val="0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endParaRPr lang="ko-KR" altLang="en-US" sz="1350" b="1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4833" name="TextBox 24"/>
            <p:cNvSpPr txBox="1">
              <a:spLocks noChangeArrowheads="1"/>
            </p:cNvSpPr>
            <p:nvPr/>
          </p:nvSpPr>
          <p:spPr bwMode="auto">
            <a:xfrm>
              <a:off x="4357694" y="8215338"/>
              <a:ext cx="1862175" cy="4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r>
                <a:rPr lang="ko-KR" altLang="en-US" sz="1350" b="1">
                  <a:solidFill>
                    <a:srgbClr val="0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에너지생성자료</a:t>
              </a:r>
            </a:p>
          </p:txBody>
        </p:sp>
        <p:cxnSp>
          <p:nvCxnSpPr>
            <p:cNvPr id="36" name="직선 연결선 35"/>
            <p:cNvCxnSpPr/>
            <p:nvPr/>
          </p:nvCxnSpPr>
          <p:spPr>
            <a:xfrm>
              <a:off x="1571587" y="2000173"/>
              <a:ext cx="500097" cy="428596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직선 연결선 39"/>
            <p:cNvCxnSpPr>
              <a:endCxn id="34823" idx="0"/>
            </p:cNvCxnSpPr>
            <p:nvPr/>
          </p:nvCxnSpPr>
          <p:spPr>
            <a:xfrm flipH="1">
              <a:off x="4939140" y="2000173"/>
              <a:ext cx="276008" cy="357249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직선 화살표 연결선 48"/>
            <p:cNvCxnSpPr/>
            <p:nvPr/>
          </p:nvCxnSpPr>
          <p:spPr>
            <a:xfrm rot="5400000">
              <a:off x="1493837" y="2958916"/>
              <a:ext cx="619082" cy="606466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직선 화살표 연결선 50"/>
            <p:cNvCxnSpPr/>
            <p:nvPr/>
          </p:nvCxnSpPr>
          <p:spPr>
            <a:xfrm rot="16200000" flipH="1">
              <a:off x="2178926" y="3107324"/>
              <a:ext cx="1142921" cy="785865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직선 화살표 연결선 52"/>
            <p:cNvCxnSpPr/>
            <p:nvPr/>
          </p:nvCxnSpPr>
          <p:spPr>
            <a:xfrm flipH="1">
              <a:off x="3786302" y="3082530"/>
              <a:ext cx="741121" cy="1060622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직선 화살표 연결선 55"/>
            <p:cNvCxnSpPr>
              <a:stCxn id="34823" idx="2"/>
            </p:cNvCxnSpPr>
            <p:nvPr/>
          </p:nvCxnSpPr>
          <p:spPr>
            <a:xfrm>
              <a:off x="4939140" y="2911381"/>
              <a:ext cx="347449" cy="660309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직선 화살표 연결선 57"/>
            <p:cNvCxnSpPr/>
            <p:nvPr/>
          </p:nvCxnSpPr>
          <p:spPr>
            <a:xfrm rot="5400000">
              <a:off x="3214007" y="4858269"/>
              <a:ext cx="571461" cy="1588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직선 화살표 연결선 60"/>
            <p:cNvCxnSpPr/>
            <p:nvPr/>
          </p:nvCxnSpPr>
          <p:spPr>
            <a:xfrm rot="5400000">
              <a:off x="3314016" y="7013947"/>
              <a:ext cx="428596" cy="1588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직선 화살표 연결선 62"/>
            <p:cNvCxnSpPr/>
            <p:nvPr/>
          </p:nvCxnSpPr>
          <p:spPr>
            <a:xfrm rot="5400000">
              <a:off x="3314016" y="6177391"/>
              <a:ext cx="428596" cy="1588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직선 화살표 연결선 64"/>
            <p:cNvCxnSpPr/>
            <p:nvPr/>
          </p:nvCxnSpPr>
          <p:spPr>
            <a:xfrm rot="10800000" flipV="1">
              <a:off x="2714665" y="7714780"/>
              <a:ext cx="500097" cy="428596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직선 화살표 연결선 66"/>
            <p:cNvCxnSpPr/>
            <p:nvPr/>
          </p:nvCxnSpPr>
          <p:spPr>
            <a:xfrm>
              <a:off x="3786301" y="7714780"/>
              <a:ext cx="785865" cy="428596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직사각형 1"/>
          <p:cNvSpPr/>
          <p:nvPr/>
        </p:nvSpPr>
        <p:spPr>
          <a:xfrm>
            <a:off x="1616946" y="635622"/>
            <a:ext cx="337303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atinLnBrk="0"/>
            <a:r>
              <a:rPr lang="en-US" altLang="ko-KR" sz="3600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5. </a:t>
            </a:r>
            <a:r>
              <a:rPr lang="ko-KR" altLang="en-US" sz="36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음주</a:t>
            </a:r>
            <a:r>
              <a:rPr lang="en-US" altLang="ko-KR" sz="36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3600" dirty="0" err="1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알코홀</a:t>
            </a:r>
            <a:r>
              <a:rPr lang="en-US" altLang="ko-KR" sz="36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1681190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 descr="E:\3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4606" y="1369850"/>
            <a:ext cx="6255611" cy="52715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직사각형 1"/>
          <p:cNvSpPr/>
          <p:nvPr/>
        </p:nvSpPr>
        <p:spPr>
          <a:xfrm>
            <a:off x="1317043" y="632160"/>
            <a:ext cx="371697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atinLnBrk="0"/>
            <a:r>
              <a:rPr lang="en-US" altLang="ko-KR" sz="3600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ea typeface="맑은 고딕" panose="020B0503020000020004" pitchFamily="50" charset="-127"/>
              </a:rPr>
              <a:t>6. </a:t>
            </a:r>
            <a:r>
              <a:rPr lang="ko-KR" altLang="en-US" sz="3600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ea typeface="맑은 고딕" panose="020B0503020000020004" pitchFamily="50" charset="-127"/>
              </a:rPr>
              <a:t>방사선</a:t>
            </a:r>
            <a:r>
              <a:rPr lang="en-US" altLang="ko-KR" sz="3600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ea typeface="맑은 고딕" panose="020B0503020000020004" pitchFamily="50" charset="-127"/>
              </a:rPr>
              <a:t>, </a:t>
            </a:r>
            <a:r>
              <a:rPr lang="ko-KR" altLang="en-US" sz="3600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ea typeface="맑은 고딕" panose="020B0503020000020004" pitchFamily="50" charset="-127"/>
              </a:rPr>
              <a:t>자외선</a:t>
            </a:r>
            <a:r>
              <a:rPr lang="en-US" altLang="ko-KR" sz="3600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ea typeface="맑은 고딕" panose="020B0503020000020004" pitchFamily="50" charset="-127"/>
              </a:rPr>
              <a:t> </a:t>
            </a:r>
            <a:endParaRPr lang="en-US" altLang="ko-KR" sz="3600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913369823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 descr="E:\3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8363" y="324390"/>
            <a:ext cx="4861845" cy="66282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875898" y="808521"/>
            <a:ext cx="5149167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각종 암 방사선</a:t>
            </a:r>
            <a:r>
              <a:rPr lang="en-US" altLang="ko-KR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치료 후 </a:t>
            </a:r>
            <a:endParaRPr lang="en-US" altLang="ko-KR" sz="36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ko-KR" alt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활성산소 생성</a:t>
            </a:r>
            <a:endParaRPr lang="ko-KR" altLang="en-US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123404070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 descr="E:\3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1997" y="-116868"/>
            <a:ext cx="5715000" cy="69748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471405" y="1012439"/>
            <a:ext cx="574869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3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자궁경부암</a:t>
            </a:r>
            <a:r>
              <a:rPr lang="ko-KR" alt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 방사선 치료 후</a:t>
            </a:r>
            <a:endParaRPr lang="en-US" altLang="ko-KR" sz="36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ko-KR" alt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활성산소 생성</a:t>
            </a:r>
            <a:endParaRPr lang="ko-KR" altLang="en-US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342803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 descr="E:\3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4606" y="1369850"/>
            <a:ext cx="6255611" cy="52715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직사각형 1"/>
          <p:cNvSpPr/>
          <p:nvPr/>
        </p:nvSpPr>
        <p:spPr>
          <a:xfrm>
            <a:off x="1317043" y="632160"/>
            <a:ext cx="371697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atinLnBrk="0"/>
            <a:r>
              <a:rPr lang="en-US" altLang="ko-KR" sz="3600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ea typeface="맑은 고딕" panose="020B0503020000020004" pitchFamily="50" charset="-127"/>
              </a:rPr>
              <a:t>6. </a:t>
            </a:r>
            <a:r>
              <a:rPr lang="ko-KR" altLang="en-US" sz="3600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ea typeface="맑은 고딕" panose="020B0503020000020004" pitchFamily="50" charset="-127"/>
              </a:rPr>
              <a:t>방사선</a:t>
            </a:r>
            <a:r>
              <a:rPr lang="en-US" altLang="ko-KR" sz="3600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ea typeface="맑은 고딕" panose="020B0503020000020004" pitchFamily="50" charset="-127"/>
              </a:rPr>
              <a:t>, </a:t>
            </a:r>
            <a:r>
              <a:rPr lang="ko-KR" altLang="en-US" sz="3600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ea typeface="맑은 고딕" panose="020B0503020000020004" pitchFamily="50" charset="-127"/>
              </a:rPr>
              <a:t>자외선</a:t>
            </a:r>
            <a:r>
              <a:rPr lang="en-US" altLang="ko-KR" sz="3600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ea typeface="맑은 고딕" panose="020B0503020000020004" pitchFamily="50" charset="-127"/>
              </a:rPr>
              <a:t> </a:t>
            </a:r>
            <a:endParaRPr lang="en-US" altLang="ko-KR" sz="3600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99897589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0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44468" y="1024599"/>
            <a:ext cx="5239059" cy="47692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174282" y="1145407"/>
            <a:ext cx="313579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보통산소</a:t>
            </a:r>
            <a:r>
              <a:rPr lang="en-US" altLang="ko-KR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(O</a:t>
            </a:r>
            <a:r>
              <a:rPr lang="en-US" altLang="ko-KR" sz="4000" baseline="-25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2</a:t>
            </a:r>
            <a:r>
              <a:rPr lang="en-US" altLang="ko-KR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endParaRPr lang="ko-KR" altLang="en-US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1105989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1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55146" y="1097279"/>
            <a:ext cx="7436597" cy="48882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810435" y="616016"/>
            <a:ext cx="441922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atinLnBrk="0"/>
            <a:r>
              <a:rPr lang="en-US" altLang="ko-KR" sz="36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Singlet</a:t>
            </a:r>
            <a:r>
              <a:rPr lang="ko-KR" altLang="en-US" sz="36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36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oxygen (</a:t>
            </a:r>
            <a:r>
              <a:rPr lang="en-US" altLang="ko-KR" sz="3600" baseline="300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1</a:t>
            </a:r>
            <a:r>
              <a:rPr lang="en-US" altLang="ko-KR" sz="36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O</a:t>
            </a:r>
            <a:r>
              <a:rPr lang="en-US" altLang="ko-KR" sz="3600" baseline="-250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2</a:t>
            </a:r>
            <a:r>
              <a:rPr lang="en-US" altLang="ko-KR" sz="36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endParaRPr lang="en-US" altLang="ko-KR" sz="3600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latinLnBrk="0"/>
            <a:r>
              <a:rPr lang="ko-KR" altLang="en-US" sz="36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발생기산소</a:t>
            </a:r>
            <a:r>
              <a:rPr lang="en-US" sz="36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endParaRPr lang="en-US" sz="3600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352769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2" descr="E:\6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1704" y="283061"/>
            <a:ext cx="6981092" cy="66708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482291" y="606392"/>
            <a:ext cx="184858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7. </a:t>
            </a:r>
            <a:r>
              <a:rPr lang="ko-KR" altLang="en-US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운동</a:t>
            </a:r>
            <a:endParaRPr lang="ko-KR" altLang="en-US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3206963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01539" y="356135"/>
            <a:ext cx="966803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현재</a:t>
            </a:r>
            <a:r>
              <a:rPr lang="en-US" altLang="ko-KR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종합병원에서 진단한 질병의 </a:t>
            </a:r>
            <a:r>
              <a:rPr lang="en-US" altLang="ko-KR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90%</a:t>
            </a:r>
            <a:r>
              <a:rPr lang="ko-KR" alt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는 </a:t>
            </a:r>
            <a:endParaRPr lang="en-US" altLang="ko-KR" sz="36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ko-KR" alt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산화성 스트레스와 직</a:t>
            </a:r>
            <a:r>
              <a:rPr lang="en-US" altLang="ko-KR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,</a:t>
            </a:r>
            <a:r>
              <a:rPr lang="ko-KR" alt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간접으로 관련이 있다</a:t>
            </a:r>
            <a:r>
              <a:rPr lang="en-US" altLang="ko-KR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endParaRPr lang="ko-KR" altLang="en-US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533501" y="1905801"/>
            <a:ext cx="2991525" cy="526297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- </a:t>
            </a:r>
            <a:r>
              <a:rPr lang="ko-KR" altLang="en-US" sz="2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노화</a:t>
            </a:r>
            <a:endParaRPr lang="en-US" altLang="ko-KR" sz="2400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en-US" altLang="ko-KR" sz="2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- </a:t>
            </a:r>
            <a:r>
              <a:rPr lang="ko-KR" altLang="en-US" sz="2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발암</a:t>
            </a:r>
            <a:endParaRPr lang="en-US" altLang="ko-KR" sz="2400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en-US" altLang="ko-KR" sz="2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- </a:t>
            </a:r>
            <a:r>
              <a:rPr lang="ko-KR" altLang="en-US" sz="2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염증</a:t>
            </a:r>
            <a:r>
              <a:rPr lang="en-US" altLang="ko-KR" sz="2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2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감기</a:t>
            </a:r>
            <a:r>
              <a:rPr lang="en-US" altLang="ko-KR" sz="2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, AI</a:t>
            </a:r>
          </a:p>
          <a:p>
            <a:r>
              <a:rPr lang="en-US" altLang="ko-KR" sz="2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- </a:t>
            </a:r>
            <a:r>
              <a:rPr lang="ko-KR" altLang="en-US" sz="2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동맥경화</a:t>
            </a:r>
            <a:endParaRPr lang="en-US" altLang="ko-KR" sz="2400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en-US" altLang="ko-KR" sz="2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- </a:t>
            </a:r>
            <a:r>
              <a:rPr lang="ko-KR" altLang="en-US" sz="2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당뇨</a:t>
            </a:r>
            <a:endParaRPr lang="en-US" altLang="ko-KR" sz="2400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en-US" altLang="ko-KR" sz="2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- </a:t>
            </a:r>
            <a:r>
              <a:rPr lang="ko-KR" altLang="en-US" sz="2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뇌졸중</a:t>
            </a:r>
            <a:endParaRPr lang="en-US" altLang="ko-KR" sz="2400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en-US" altLang="ko-KR" sz="2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- </a:t>
            </a:r>
            <a:r>
              <a:rPr lang="ko-KR" altLang="en-US" sz="2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치매</a:t>
            </a:r>
            <a:endParaRPr lang="en-US" altLang="ko-KR" sz="2400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en-US" altLang="ko-KR" sz="2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- </a:t>
            </a:r>
            <a:r>
              <a:rPr lang="ko-KR" altLang="en-US" sz="2400" dirty="0" err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파킨슨</a:t>
            </a:r>
            <a:r>
              <a:rPr lang="ko-KR" altLang="en-US" sz="2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병</a:t>
            </a:r>
            <a:endParaRPr lang="en-US" altLang="ko-KR" sz="2400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en-US" altLang="ko-KR" sz="2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- </a:t>
            </a:r>
            <a:r>
              <a:rPr lang="ko-KR" altLang="en-US" sz="2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이식장기 거부반응</a:t>
            </a:r>
            <a:endParaRPr lang="en-US" altLang="ko-KR" sz="2400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en-US" altLang="ko-KR" sz="2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- </a:t>
            </a:r>
            <a:r>
              <a:rPr lang="ko-KR" altLang="en-US" sz="2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비만</a:t>
            </a:r>
            <a:r>
              <a:rPr lang="en-US" altLang="ko-KR" sz="2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</a:p>
          <a:p>
            <a:r>
              <a:rPr lang="en-US" altLang="ko-KR" sz="2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- </a:t>
            </a:r>
            <a:r>
              <a:rPr lang="ko-KR" altLang="en-US" sz="2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약물중독</a:t>
            </a:r>
            <a:endParaRPr lang="en-US" altLang="ko-KR" sz="2400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endParaRPr lang="en-US" altLang="ko-KR" sz="2400" dirty="0" smtClean="0">
              <a:ea typeface="문체부 돋음체" panose="020B0609000101010101" pitchFamily="49" charset="-127"/>
            </a:endParaRPr>
          </a:p>
          <a:p>
            <a:endParaRPr lang="en-US" altLang="ko-KR" sz="2400" dirty="0" smtClean="0">
              <a:ea typeface="문체부 돋음체" panose="020B0609000101010101" pitchFamily="49" charset="-127"/>
            </a:endParaRPr>
          </a:p>
          <a:p>
            <a:endParaRPr lang="en-US" altLang="ko-KR" sz="2400" dirty="0"/>
          </a:p>
        </p:txBody>
      </p:sp>
    </p:spTree>
    <p:extLst>
      <p:ext uri="{BB962C8B-B14F-4D97-AF65-F5344CB8AC3E}">
        <p14:creationId xmlns:p14="http://schemas.microsoft.com/office/powerpoint/2010/main" val="2383996034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1671586" y="1421761"/>
            <a:ext cx="9156833" cy="24949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latinLnBrk="0">
              <a:lnSpc>
                <a:spcPct val="150000"/>
              </a:lnSpc>
            </a:pPr>
            <a:r>
              <a:rPr lang="ko-KR" altLang="en-US" sz="36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ea typeface="맑은 고딕" panose="020B0503020000020004" pitchFamily="50" charset="-127"/>
              </a:rPr>
              <a:t>따라서 </a:t>
            </a:r>
            <a:r>
              <a:rPr lang="ko-KR" altLang="en-US" sz="36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ea typeface="맑은 고딕" panose="020B0503020000020004" pitchFamily="50" charset="-127"/>
              </a:rPr>
              <a:t>산화성 스트레스</a:t>
            </a:r>
            <a:r>
              <a:rPr lang="ko-KR" altLang="en-US" sz="36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ea typeface="맑은 고딕" panose="020B0503020000020004" pitchFamily="50" charset="-127"/>
              </a:rPr>
              <a:t>의</a:t>
            </a:r>
            <a:r>
              <a:rPr lang="ko-KR" altLang="en-US" sz="360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ea typeface="맑은 고딕" panose="020B0503020000020004" pitchFamily="50" charset="-127"/>
              </a:rPr>
              <a:t> </a:t>
            </a:r>
            <a:r>
              <a:rPr lang="ko-KR" alt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ea typeface="맑은 고딕" panose="020B0503020000020004" pitchFamily="50" charset="-127"/>
              </a:rPr>
              <a:t>억제</a:t>
            </a:r>
            <a:r>
              <a:rPr lang="en-US" altLang="ko-KR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ea typeface="맑은 고딕" panose="020B0503020000020004" pitchFamily="50" charset="-127"/>
              </a:rPr>
              <a:t>,</a:t>
            </a:r>
            <a:r>
              <a:rPr lang="en-US" altLang="ko-KR" sz="36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ea typeface="맑은 고딕" panose="020B0503020000020004" pitchFamily="50" charset="-127"/>
              </a:rPr>
              <a:t> </a:t>
            </a:r>
            <a:r>
              <a:rPr lang="ko-KR" altLang="en-US" sz="36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ea typeface="맑은 고딕" panose="020B0503020000020004" pitchFamily="50" charset="-127"/>
              </a:rPr>
              <a:t>즉 </a:t>
            </a:r>
            <a:r>
              <a:rPr lang="ko-KR" altLang="en-US" sz="36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ea typeface="맑은 고딕" panose="020B0503020000020004" pitchFamily="50" charset="-127"/>
              </a:rPr>
              <a:t>활성산소</a:t>
            </a:r>
            <a:r>
              <a:rPr lang="ko-KR" altLang="en-US" sz="360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ea typeface="맑은 고딕" panose="020B0503020000020004" pitchFamily="50" charset="-127"/>
              </a:rPr>
              <a:t> 제거</a:t>
            </a:r>
            <a:r>
              <a:rPr lang="ko-KR" altLang="en-US" sz="36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ea typeface="맑은 고딕" panose="020B0503020000020004" pitchFamily="50" charset="-127"/>
              </a:rPr>
              <a:t>는 </a:t>
            </a:r>
            <a:r>
              <a:rPr lang="ko-KR" altLang="en-US" sz="3600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ea typeface="맑은 고딕" panose="020B0503020000020004" pitchFamily="50" charset="-127"/>
              </a:rPr>
              <a:t> </a:t>
            </a:r>
            <a:r>
              <a:rPr lang="ko-KR" altLang="en-US" sz="36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ea typeface="맑은 고딕" panose="020B0503020000020004" pitchFamily="50" charset="-127"/>
              </a:rPr>
              <a:t>질병 </a:t>
            </a:r>
            <a:r>
              <a:rPr lang="ko-KR" altLang="en-US" sz="360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ea typeface="맑은 고딕" panose="020B0503020000020004" pitchFamily="50" charset="-127"/>
              </a:rPr>
              <a:t>치료</a:t>
            </a:r>
            <a:r>
              <a:rPr lang="ko-KR" altLang="en-US" sz="36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ea typeface="맑은 고딕" panose="020B0503020000020004" pitchFamily="50" charset="-127"/>
              </a:rPr>
              <a:t> 및 </a:t>
            </a:r>
            <a:r>
              <a:rPr lang="ko-KR" altLang="en-US" sz="360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ea typeface="맑은 고딕" panose="020B0503020000020004" pitchFamily="50" charset="-127"/>
              </a:rPr>
              <a:t>예방</a:t>
            </a:r>
            <a:r>
              <a:rPr lang="ko-KR" altLang="en-US" sz="36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ea typeface="맑은 고딕" panose="020B0503020000020004" pitchFamily="50" charset="-127"/>
              </a:rPr>
              <a:t> 그리고</a:t>
            </a:r>
            <a:r>
              <a:rPr lang="en-US" altLang="ko-KR" sz="36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ea typeface="맑은 고딕" panose="020B0503020000020004" pitchFamily="50" charset="-127"/>
              </a:rPr>
              <a:t> </a:t>
            </a:r>
            <a:r>
              <a:rPr lang="ko-KR" altLang="en-US" sz="3600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ea typeface="맑은 고딕" panose="020B0503020000020004" pitchFamily="50" charset="-127"/>
              </a:rPr>
              <a:t>건강유지의</a:t>
            </a:r>
            <a:r>
              <a:rPr lang="ko-KR" altLang="en-US" sz="3600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ea typeface="맑은 고딕" panose="020B0503020000020004" pitchFamily="50" charset="-127"/>
              </a:rPr>
              <a:t> </a:t>
            </a:r>
            <a:r>
              <a:rPr lang="ko-KR" altLang="en-US" sz="36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ea typeface="맑은 고딕" panose="020B0503020000020004" pitchFamily="50" charset="-127"/>
              </a:rPr>
              <a:t>관건  </a:t>
            </a:r>
            <a:endParaRPr lang="en-US" altLang="ko-KR" sz="3600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307062012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2" descr="E:\37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118"/>
          <a:stretch/>
        </p:blipFill>
        <p:spPr bwMode="auto">
          <a:xfrm>
            <a:off x="5523854" y="798897"/>
            <a:ext cx="5012539" cy="59099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358625" y="2483162"/>
            <a:ext cx="1176925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atinLnBrk="0"/>
            <a:r>
              <a:rPr lang="en-US" altLang="ko-KR" sz="2800" dirty="0">
                <a:solidFill>
                  <a:srgbClr val="000000"/>
                </a:solidFill>
                <a:latin typeface="맑은 고딕" panose="020B0503020000020004" pitchFamily="50" charset="-127"/>
                <a:ea typeface="문체부 제목 돋음체" panose="020B0609000101010101" pitchFamily="49" charset="-127"/>
              </a:rPr>
              <a:t>- </a:t>
            </a:r>
            <a:r>
              <a:rPr lang="ko-KR" altLang="en-US" sz="2800" dirty="0">
                <a:solidFill>
                  <a:srgbClr val="000000"/>
                </a:solidFill>
                <a:latin typeface="맑은 고딕" panose="020B0503020000020004" pitchFamily="50" charset="-127"/>
                <a:ea typeface="문체부 제목 돋음체" panose="020B0609000101010101" pitchFamily="49" charset="-127"/>
              </a:rPr>
              <a:t>효소</a:t>
            </a:r>
            <a:endParaRPr lang="en-US" altLang="ko-KR" sz="2800" dirty="0">
              <a:solidFill>
                <a:srgbClr val="000000"/>
              </a:solidFill>
              <a:latin typeface="맑은 고딕" panose="020B0503020000020004" pitchFamily="50" charset="-127"/>
              <a:ea typeface="문체부 제목 돋음체" panose="020B0609000101010101" pitchFamily="49" charset="-127"/>
            </a:endParaRPr>
          </a:p>
          <a:p>
            <a:pPr latinLnBrk="0"/>
            <a:endParaRPr lang="en-US" altLang="ko-KR" sz="2800" dirty="0">
              <a:solidFill>
                <a:srgbClr val="000000"/>
              </a:solidFill>
            </a:endParaRPr>
          </a:p>
        </p:txBody>
      </p:sp>
      <p:sp>
        <p:nvSpPr>
          <p:cNvPr id="4" name="직사각형 3"/>
          <p:cNvSpPr/>
          <p:nvPr/>
        </p:nvSpPr>
        <p:spPr>
          <a:xfrm>
            <a:off x="1028608" y="562863"/>
            <a:ext cx="3377848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latinLnBrk="0"/>
            <a:r>
              <a:rPr lang="ko-KR" altLang="en-US" sz="40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ea typeface="맑은 고딕" panose="020B0503020000020004" pitchFamily="50" charset="-127"/>
              </a:rPr>
              <a:t>활성산소 제거</a:t>
            </a:r>
            <a:endParaRPr lang="en-US" altLang="ko-KR" sz="4000" b="1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/>
              <a:ea typeface="맑은 고딕" panose="020B0503020000020004" pitchFamily="50" charset="-127"/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3143822" y="5092442"/>
            <a:ext cx="160653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latinLnBrk="0"/>
            <a:r>
              <a:rPr lang="en-US" altLang="ko-KR" sz="2800" dirty="0">
                <a:solidFill>
                  <a:srgbClr val="000000"/>
                </a:solidFill>
                <a:ea typeface="문체부 제목 돋음체" panose="020B0609000101010101" pitchFamily="49" charset="-127"/>
              </a:rPr>
              <a:t>- </a:t>
            </a:r>
            <a:r>
              <a:rPr lang="ko-KR" altLang="en-US" sz="2800" dirty="0" err="1">
                <a:solidFill>
                  <a:srgbClr val="000000"/>
                </a:solidFill>
                <a:ea typeface="문체부 제목 돋음체" panose="020B0609000101010101" pitchFamily="49" charset="-127"/>
              </a:rPr>
              <a:t>비효소</a:t>
            </a:r>
            <a:endParaRPr lang="ko-KR" altLang="en-US" sz="2800" dirty="0">
              <a:solidFill>
                <a:srgbClr val="000000"/>
              </a:solidFill>
              <a:ea typeface="문체부 제목 돋음체" panose="020B0609000101010101" pitchFamily="49" charset="-127"/>
            </a:endParaRPr>
          </a:p>
        </p:txBody>
      </p:sp>
      <p:sp>
        <p:nvSpPr>
          <p:cNvPr id="7" name="왼쪽 중괄호 6"/>
          <p:cNvSpPr/>
          <p:nvPr/>
        </p:nvSpPr>
        <p:spPr>
          <a:xfrm>
            <a:off x="5390149" y="1069547"/>
            <a:ext cx="155448" cy="3472434"/>
          </a:xfrm>
          <a:prstGeom prst="leftBrac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TextBox 7"/>
          <p:cNvSpPr txBox="1"/>
          <p:nvPr/>
        </p:nvSpPr>
        <p:spPr>
          <a:xfrm>
            <a:off x="6583679" y="6339476"/>
            <a:ext cx="26404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b="1" dirty="0" smtClean="0"/>
              <a:t>차</a:t>
            </a:r>
            <a:r>
              <a:rPr lang="en-US" altLang="ko-KR" b="1" dirty="0" smtClean="0"/>
              <a:t>, </a:t>
            </a:r>
            <a:r>
              <a:rPr lang="ko-KR" altLang="en-US" b="1" dirty="0" smtClean="0"/>
              <a:t>야채</a:t>
            </a:r>
            <a:r>
              <a:rPr lang="en-US" altLang="ko-KR" b="1" dirty="0" smtClean="0"/>
              <a:t>, </a:t>
            </a:r>
            <a:r>
              <a:rPr lang="ko-KR" altLang="en-US" b="1" dirty="0" smtClean="0"/>
              <a:t>과일</a:t>
            </a:r>
            <a:r>
              <a:rPr lang="en-US" altLang="ko-KR" b="1" dirty="0" smtClean="0"/>
              <a:t>, </a:t>
            </a:r>
            <a:r>
              <a:rPr lang="ko-KR" altLang="en-US" b="1" dirty="0" smtClean="0"/>
              <a:t>수소</a:t>
            </a:r>
            <a:r>
              <a:rPr lang="en-US" altLang="ko-KR" b="1" dirty="0" smtClean="0"/>
              <a:t>(H</a:t>
            </a:r>
            <a:r>
              <a:rPr lang="en-US" altLang="ko-KR" b="1" baseline="-25000" dirty="0" smtClean="0"/>
              <a:t>2</a:t>
            </a:r>
            <a:r>
              <a:rPr lang="en-US" altLang="ko-KR" b="1" dirty="0" smtClean="0"/>
              <a:t>)</a:t>
            </a:r>
            <a:endParaRPr lang="ko-KR" altLang="en-US" b="1" dirty="0"/>
          </a:p>
        </p:txBody>
      </p:sp>
    </p:spTree>
    <p:extLst>
      <p:ext uri="{BB962C8B-B14F-4D97-AF65-F5344CB8AC3E}">
        <p14:creationId xmlns:p14="http://schemas.microsoft.com/office/powerpoint/2010/main" val="20074440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38324" y="1450360"/>
            <a:ext cx="5574324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atinLnBrk="0"/>
            <a:r>
              <a:rPr lang="ko-KR" altLang="en-US" sz="6600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66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노 </a:t>
            </a:r>
            <a:r>
              <a:rPr lang="ko-KR" altLang="en-US" sz="66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화</a:t>
            </a:r>
            <a:endParaRPr lang="en-US" altLang="ko-KR" sz="6600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latinLnBrk="0"/>
            <a:r>
              <a:rPr lang="en-US" altLang="ko-KR" sz="66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(Aging)</a:t>
            </a:r>
            <a:r>
              <a:rPr lang="ko-KR" altLang="en-US" sz="66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endParaRPr lang="en-US" sz="6600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640434389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0" name="Picture 2" descr="E:\7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99317" y="648808"/>
            <a:ext cx="4362030" cy="52803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031938" y="2329691"/>
            <a:ext cx="394691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atinLnBrk="0"/>
            <a:r>
              <a:rPr lang="ko-KR" altLang="en-US" sz="40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노화촉진마우스</a:t>
            </a:r>
            <a:r>
              <a:rPr lang="en-US" sz="40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533442484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4" name="Picture 2" descr="E:\7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7722" y="258026"/>
            <a:ext cx="6611920" cy="61850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750770" y="741145"/>
            <a:ext cx="4810932" cy="206210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빨리 늙는 쥐는 </a:t>
            </a:r>
            <a:endParaRPr lang="en-US" altLang="ko-KR" sz="3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en-US" altLang="ko-KR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SOD </a:t>
            </a:r>
            <a:r>
              <a:rPr lang="ko-KR" alt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활성이 낮다</a:t>
            </a:r>
            <a:r>
              <a:rPr lang="en-US" altLang="ko-KR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  <a:p>
            <a:r>
              <a:rPr lang="ko-KR" alt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즉</a:t>
            </a:r>
            <a:r>
              <a:rPr lang="en-US" altLang="ko-KR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활성산소 제거능력이 </a:t>
            </a:r>
            <a:endParaRPr lang="en-US" altLang="ko-KR" sz="3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ko-KR" alt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매우 낮다</a:t>
            </a:r>
            <a:endParaRPr lang="ko-KR" altLang="en-US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319535552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91391" y="537804"/>
            <a:ext cx="1116844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40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운동으로 산소소비를 증가시키니까 일찍 죽더라</a:t>
            </a:r>
            <a:endParaRPr lang="ko-KR" altLang="en-US" sz="4000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6" name="그룹 5"/>
          <p:cNvGrpSpPr/>
          <p:nvPr/>
        </p:nvGrpSpPr>
        <p:grpSpPr>
          <a:xfrm>
            <a:off x="2040087" y="1344301"/>
            <a:ext cx="8090053" cy="5284210"/>
            <a:chOff x="1824934" y="1326371"/>
            <a:chExt cx="8090053" cy="5284210"/>
          </a:xfrm>
        </p:grpSpPr>
        <p:pic>
          <p:nvPicPr>
            <p:cNvPr id="5122" name="Picture 2" descr="E:\63.jp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24934" y="1326371"/>
              <a:ext cx="8090053" cy="5284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" name="TextBox 1"/>
            <p:cNvSpPr txBox="1"/>
            <p:nvPr/>
          </p:nvSpPr>
          <p:spPr>
            <a:xfrm>
              <a:off x="6909123" y="3066171"/>
              <a:ext cx="1455848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latinLnBrk="0"/>
              <a:r>
                <a:rPr lang="en-US" altLang="ko-KR" sz="1600" b="1" dirty="0">
                  <a:solidFill>
                    <a:srgbClr val="000000"/>
                  </a:solidFill>
                </a:rPr>
                <a:t>(Low</a:t>
              </a:r>
              <a:r>
                <a:rPr lang="ko-KR" altLang="en-US" sz="1600" b="1" dirty="0">
                  <a:solidFill>
                    <a:srgbClr val="000000"/>
                  </a:solidFill>
                </a:rPr>
                <a:t> </a:t>
              </a:r>
              <a:r>
                <a:rPr lang="en-US" altLang="ko-KR" sz="1600" b="1" dirty="0">
                  <a:solidFill>
                    <a:srgbClr val="000000"/>
                  </a:solidFill>
                </a:rPr>
                <a:t>Activity)</a:t>
              </a:r>
              <a:endParaRPr lang="ko-KR" altLang="en-US" sz="1600" b="1" dirty="0">
                <a:solidFill>
                  <a:srgbClr val="000000"/>
                </a:solidFill>
              </a:endParaRPr>
            </a:p>
          </p:txBody>
        </p:sp>
        <p:sp>
          <p:nvSpPr>
            <p:cNvPr id="5" name="직사각형 4"/>
            <p:cNvSpPr/>
            <p:nvPr/>
          </p:nvSpPr>
          <p:spPr>
            <a:xfrm>
              <a:off x="5206887" y="3066171"/>
              <a:ext cx="1507144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atinLnBrk="0"/>
              <a:r>
                <a:rPr lang="en-US" altLang="ko-KR" sz="1600" b="1" dirty="0">
                  <a:solidFill>
                    <a:srgbClr val="000000"/>
                  </a:solidFill>
                </a:rPr>
                <a:t>(High Activity)</a:t>
              </a:r>
              <a:endParaRPr lang="ko-KR" altLang="en-US" sz="1600" b="1" dirty="0">
                <a:solidFill>
                  <a:srgbClr val="00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763120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2" descr="E:\6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9718" y="1654995"/>
            <a:ext cx="5647420" cy="47447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93059" y="448236"/>
            <a:ext cx="1133515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44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사육실의 온도를 높이니까 산소비가가 증가 </a:t>
            </a:r>
            <a:endParaRPr lang="ko-KR" altLang="en-US" sz="4400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969882533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Picture 2" descr="E:\6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83365" y="1701982"/>
            <a:ext cx="5531718" cy="49015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37883" y="502023"/>
            <a:ext cx="11509882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50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높은 온도에서 사육하니까 일찍 죽더라 </a:t>
            </a:r>
            <a:endParaRPr lang="ko-KR" altLang="en-US" sz="5000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0547521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2" descr="E:\6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146" y="1435370"/>
            <a:ext cx="5575145" cy="53273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024370" y="481262"/>
            <a:ext cx="2339102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8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운동에 의한 </a:t>
            </a:r>
            <a:endParaRPr lang="en-US" altLang="ko-KR" sz="2800" dirty="0" smtClean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ko-KR" altLang="en-US" sz="28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활성산소생성</a:t>
            </a:r>
            <a:endParaRPr lang="en-US" altLang="ko-KR" sz="2800" dirty="0" smtClean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4" name="Picture 2" descr="E:\65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9904" y="1435370"/>
            <a:ext cx="5222659" cy="5021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직사각형 2"/>
          <p:cNvSpPr/>
          <p:nvPr/>
        </p:nvSpPr>
        <p:spPr>
          <a:xfrm>
            <a:off x="6984743" y="481262"/>
            <a:ext cx="6096000" cy="954107"/>
          </a:xfrm>
          <a:prstGeom prst="rect">
            <a:avLst/>
          </a:prstGeom>
        </p:spPr>
        <p:txBody>
          <a:bodyPr>
            <a:spAutoFit/>
          </a:bodyPr>
          <a:lstStyle/>
          <a:p>
            <a:pPr lvl="0"/>
            <a:r>
              <a:rPr lang="en-US" altLang="ko-KR" sz="28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Vitamin</a:t>
            </a:r>
            <a:r>
              <a:rPr lang="ko-KR" altLang="en-US" sz="28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28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C </a:t>
            </a:r>
            <a:r>
              <a:rPr lang="ko-KR" altLang="en-US" sz="28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섭취에 의한 </a:t>
            </a:r>
            <a:endParaRPr lang="en-US" altLang="ko-KR" sz="2800" dirty="0" smtClean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lvl="0"/>
            <a:r>
              <a:rPr lang="ko-KR" altLang="en-US" sz="28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생성억제</a:t>
            </a:r>
            <a:endParaRPr lang="ko-KR" altLang="en-US" sz="2800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883200290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Picture 2" descr="E:\6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53423" y="196140"/>
            <a:ext cx="6411092" cy="63365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09558148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Picture 2" descr="E:\6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6102" y="464606"/>
            <a:ext cx="6659279" cy="62153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46327271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Picture 2" descr="E:\6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0059" y="533266"/>
            <a:ext cx="6561498" cy="58885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155032" y="943277"/>
            <a:ext cx="292099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식이와</a:t>
            </a:r>
            <a:r>
              <a:rPr lang="en-US" altLang="ko-KR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노화</a:t>
            </a:r>
            <a:endParaRPr lang="ko-KR" altLang="en-US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724953243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Picture 2" descr="E:\7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03372" y="1625753"/>
            <a:ext cx="5838497" cy="5091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377441" y="396841"/>
            <a:ext cx="7738016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高 칼로리 식이는 활성산소를 생성시키고</a:t>
            </a:r>
            <a:endParaRPr lang="en-US" altLang="ko-KR" sz="3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en-US" altLang="ko-KR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DNA </a:t>
            </a:r>
            <a:r>
              <a:rPr lang="ko-KR" alt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손상을</a:t>
            </a:r>
            <a:r>
              <a:rPr lang="en-US" altLang="ko-KR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일으킨다 </a:t>
            </a:r>
            <a:endParaRPr lang="ko-KR" altLang="en-US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3836082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2" name="Picture 2" descr="E:\7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2074" y="553509"/>
            <a:ext cx="7505201" cy="60397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85956793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2774281" y="1511083"/>
            <a:ext cx="6419578" cy="21236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atinLnBrk="0"/>
            <a:r>
              <a:rPr lang="ko-KR" altLang="en-US" sz="6600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      </a:t>
            </a:r>
            <a:r>
              <a:rPr lang="ko-KR" altLang="en-US" sz="66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발 암</a:t>
            </a:r>
            <a:endParaRPr lang="en-US" altLang="ko-KR" sz="6600" dirty="0" smtClean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latinLnBrk="0"/>
            <a:r>
              <a:rPr lang="en-US" altLang="ko-KR" sz="66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(Carcinogenesis)</a:t>
            </a:r>
            <a:endParaRPr lang="en-US" altLang="ko-KR" sz="6600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973241947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98" name="Picture 2" descr="E:\5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7952" y="0"/>
            <a:ext cx="4663841" cy="67900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501541" y="1058779"/>
            <a:ext cx="418576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3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헬리코</a:t>
            </a:r>
            <a:r>
              <a:rPr lang="en-US" altLang="ko-KR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박테리아에 </a:t>
            </a:r>
            <a:endParaRPr lang="en-US" altLang="ko-KR" sz="36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ko-KR" alt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감염된 위</a:t>
            </a:r>
            <a:endParaRPr lang="ko-KR" altLang="en-US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399992965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42" name="Picture 2" descr="E:\4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0472" y="1979898"/>
            <a:ext cx="7070171" cy="39788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339966" y="1001028"/>
            <a:ext cx="516359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한국인의 위암 </a:t>
            </a:r>
            <a:r>
              <a:rPr lang="ko-KR" altLang="en-US" sz="4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발생율</a:t>
            </a:r>
            <a:endParaRPr lang="ko-KR" altLang="en-US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375234335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2" name="Picture 2" descr="E:\5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3552" y="506278"/>
            <a:ext cx="4889227" cy="6351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097281" y="1058779"/>
            <a:ext cx="4987263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한국인은 </a:t>
            </a:r>
            <a:endParaRPr lang="en-US" altLang="ko-KR" sz="3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ko-KR" altLang="en-US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헬리코</a:t>
            </a:r>
            <a:r>
              <a:rPr lang="ko-KR" alt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 박테리아 </a:t>
            </a:r>
            <a:r>
              <a:rPr lang="ko-KR" altLang="en-US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감염율이</a:t>
            </a:r>
            <a:endParaRPr lang="en-US" altLang="ko-KR" sz="3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ko-KR" alt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매우 높다</a:t>
            </a:r>
            <a:endParaRPr lang="ko-KR" altLang="en-US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777102762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4" name="Picture 2" descr="E:\5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73964" y="618263"/>
            <a:ext cx="6080612" cy="56792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직사각형 2"/>
          <p:cNvSpPr/>
          <p:nvPr/>
        </p:nvSpPr>
        <p:spPr>
          <a:xfrm>
            <a:off x="722138" y="999805"/>
            <a:ext cx="5601213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3200" dirty="0" err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헬리코</a:t>
            </a:r>
            <a:r>
              <a:rPr lang="ko-KR" altLang="en-US" sz="32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32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박테리아감염은 </a:t>
            </a:r>
            <a:endParaRPr lang="en-US" altLang="ko-KR" sz="3200" dirty="0" smtClean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ko-KR" altLang="en-US" sz="32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활성산소 생성을 증가시켜</a:t>
            </a:r>
            <a:endParaRPr lang="en-US" altLang="ko-KR" sz="3200" dirty="0" smtClean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ko-KR" altLang="en-US" sz="3200" dirty="0" err="1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위점막</a:t>
            </a:r>
            <a:r>
              <a:rPr lang="ko-KR" altLang="en-US" sz="32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32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DNA </a:t>
            </a:r>
            <a:r>
              <a:rPr lang="ko-KR" altLang="en-US" sz="32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손상을</a:t>
            </a:r>
            <a:r>
              <a:rPr lang="en-US" altLang="ko-KR" sz="32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32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유발한다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960175406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Text Box 2"/>
          <p:cNvSpPr txBox="1">
            <a:spLocks noChangeArrowheads="1"/>
          </p:cNvSpPr>
          <p:nvPr/>
        </p:nvSpPr>
        <p:spPr bwMode="auto">
          <a:xfrm>
            <a:off x="1551082" y="361132"/>
            <a:ext cx="8757574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latinLnBrk="1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latinLnBrk="1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latinLnBrk="1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latinLnBrk="1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fontAlgn="base" hangingPunct="1">
              <a:spcBef>
                <a:spcPct val="50000"/>
              </a:spcBef>
              <a:spcAft>
                <a:spcPct val="0"/>
              </a:spcAft>
              <a:buFontTx/>
              <a:buNone/>
            </a:pPr>
            <a:r>
              <a:rPr lang="en-US" altLang="ko-KR" sz="40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Oxidative Stress </a:t>
            </a:r>
            <a:r>
              <a:rPr lang="ko-KR" altLang="en-US" sz="40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를  줄이는 </a:t>
            </a:r>
            <a:r>
              <a:rPr lang="ko-KR" altLang="en-US" sz="40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방법</a:t>
            </a:r>
            <a:endParaRPr lang="ko-KR" altLang="en-US" sz="4000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62467" name="Text Box 3"/>
          <p:cNvSpPr txBox="1">
            <a:spLocks noChangeArrowheads="1"/>
          </p:cNvSpPr>
          <p:nvPr/>
        </p:nvSpPr>
        <p:spPr bwMode="auto">
          <a:xfrm>
            <a:off x="3831919" y="1198599"/>
            <a:ext cx="4484308" cy="54476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latinLnBrk="1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latinLnBrk="1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latinLnBrk="1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latinLnBrk="1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  <a:buFontTx/>
              <a:buAutoNum type="arabicPeriod"/>
            </a:pPr>
            <a:r>
              <a:rPr lang="ko-KR" altLang="en-US" sz="2400" b="1" dirty="0">
                <a:solidFill>
                  <a:srgbClr val="000000"/>
                </a:solidFill>
                <a:latin typeface="바탕체" panose="02030609000101010101" pitchFamily="17" charset="-127"/>
                <a:ea typeface="바탕체" panose="02030609000101010101" pitchFamily="17" charset="-127"/>
              </a:rPr>
              <a:t>적당한 운동</a:t>
            </a:r>
          </a:p>
          <a:p>
            <a:pPr eaLnBrk="1" fontAlgn="base" hangingPunct="1">
              <a:spcBef>
                <a:spcPct val="50000"/>
              </a:spcBef>
              <a:spcAft>
                <a:spcPct val="0"/>
              </a:spcAft>
              <a:buFontTx/>
              <a:buAutoNum type="arabicPeriod"/>
            </a:pPr>
            <a:r>
              <a:rPr lang="ko-KR" altLang="en-US" sz="2400" b="1" dirty="0">
                <a:solidFill>
                  <a:srgbClr val="000000"/>
                </a:solidFill>
                <a:latin typeface="바탕체" panose="02030609000101010101" pitchFamily="17" charset="-127"/>
                <a:ea typeface="바탕체" panose="02030609000101010101" pitchFamily="17" charset="-127"/>
              </a:rPr>
              <a:t>과식을 피함</a:t>
            </a:r>
          </a:p>
          <a:p>
            <a:pPr eaLnBrk="1" fontAlgn="base" hangingPunct="1">
              <a:spcBef>
                <a:spcPct val="50000"/>
              </a:spcBef>
              <a:spcAft>
                <a:spcPct val="0"/>
              </a:spcAft>
              <a:buFontTx/>
              <a:buAutoNum type="arabicPeriod"/>
            </a:pPr>
            <a:r>
              <a:rPr lang="ko-KR" altLang="en-US" sz="2400" b="1" dirty="0">
                <a:solidFill>
                  <a:srgbClr val="000000"/>
                </a:solidFill>
                <a:latin typeface="바탕체" panose="02030609000101010101" pitchFamily="17" charset="-127"/>
                <a:ea typeface="바탕체" panose="02030609000101010101" pitchFamily="17" charset="-127"/>
              </a:rPr>
              <a:t>금연</a:t>
            </a:r>
          </a:p>
          <a:p>
            <a:pPr eaLnBrk="1" fontAlgn="base" hangingPunct="1">
              <a:spcBef>
                <a:spcPct val="50000"/>
              </a:spcBef>
              <a:spcAft>
                <a:spcPct val="0"/>
              </a:spcAft>
              <a:buFontTx/>
              <a:buAutoNum type="arabicPeriod"/>
            </a:pPr>
            <a:r>
              <a:rPr lang="ko-KR" altLang="en-US" sz="2400" b="1" dirty="0">
                <a:solidFill>
                  <a:srgbClr val="000000"/>
                </a:solidFill>
                <a:latin typeface="바탕체" panose="02030609000101010101" pitchFamily="17" charset="-127"/>
                <a:ea typeface="바탕체" panose="02030609000101010101" pitchFamily="17" charset="-127"/>
              </a:rPr>
              <a:t>금주 </a:t>
            </a:r>
            <a:r>
              <a:rPr lang="en-US" altLang="ko-KR" sz="2400" b="1" dirty="0">
                <a:solidFill>
                  <a:srgbClr val="000000"/>
                </a:solidFill>
                <a:latin typeface="바탕체" panose="02030609000101010101" pitchFamily="17" charset="-127"/>
                <a:ea typeface="바탕체" panose="02030609000101010101" pitchFamily="17" charset="-127"/>
                <a:sym typeface="Wingdings" panose="05000000000000000000" pitchFamily="2" charset="2"/>
              </a:rPr>
              <a:t> </a:t>
            </a:r>
            <a:r>
              <a:rPr lang="ko-KR" altLang="en-US" sz="2400" b="1" dirty="0">
                <a:solidFill>
                  <a:srgbClr val="000000"/>
                </a:solidFill>
                <a:latin typeface="바탕체" panose="02030609000101010101" pitchFamily="17" charset="-127"/>
                <a:ea typeface="바탕체" panose="02030609000101010101" pitchFamily="17" charset="-127"/>
              </a:rPr>
              <a:t>적당한 음주</a:t>
            </a:r>
            <a:endParaRPr lang="en-US" altLang="ko-KR" sz="2400" b="1" dirty="0">
              <a:solidFill>
                <a:srgbClr val="000000"/>
              </a:solidFill>
              <a:latin typeface="바탕체" panose="02030609000101010101" pitchFamily="17" charset="-127"/>
              <a:ea typeface="바탕체" panose="02030609000101010101" pitchFamily="17" charset="-127"/>
            </a:endParaRPr>
          </a:p>
          <a:p>
            <a:pPr eaLnBrk="1" fontAlgn="base" hangingPunct="1">
              <a:spcBef>
                <a:spcPct val="50000"/>
              </a:spcBef>
              <a:spcAft>
                <a:spcPct val="0"/>
              </a:spcAft>
              <a:buFontTx/>
              <a:buAutoNum type="arabicPeriod"/>
            </a:pPr>
            <a:r>
              <a:rPr lang="ko-KR" altLang="en-US" sz="2400" b="1" dirty="0">
                <a:solidFill>
                  <a:srgbClr val="000000"/>
                </a:solidFill>
                <a:latin typeface="바탕체" panose="02030609000101010101" pitchFamily="17" charset="-127"/>
                <a:ea typeface="바탕체" panose="02030609000101010101" pitchFamily="17" charset="-127"/>
              </a:rPr>
              <a:t>과다한 일광욕을 피함</a:t>
            </a:r>
          </a:p>
          <a:p>
            <a:pPr eaLnBrk="1" fontAlgn="base" hangingPunct="1">
              <a:spcBef>
                <a:spcPct val="50000"/>
              </a:spcBef>
              <a:spcAft>
                <a:spcPct val="0"/>
              </a:spcAft>
              <a:buFontTx/>
              <a:buAutoNum type="arabicPeriod"/>
            </a:pPr>
            <a:r>
              <a:rPr lang="ko-KR" altLang="en-US" sz="2400" b="1" dirty="0">
                <a:solidFill>
                  <a:srgbClr val="000000"/>
                </a:solidFill>
                <a:latin typeface="바탕체" panose="02030609000101010101" pitchFamily="17" charset="-127"/>
                <a:ea typeface="바탕체" panose="02030609000101010101" pitchFamily="17" charset="-127"/>
              </a:rPr>
              <a:t>감염</a:t>
            </a:r>
            <a:r>
              <a:rPr lang="en-US" altLang="ko-KR" sz="2400" b="1" dirty="0">
                <a:solidFill>
                  <a:srgbClr val="000000"/>
                </a:solidFill>
                <a:latin typeface="바탕체" panose="02030609000101010101" pitchFamily="17" charset="-127"/>
                <a:ea typeface="바탕체" panose="02030609000101010101" pitchFamily="17" charset="-127"/>
              </a:rPr>
              <a:t>(</a:t>
            </a:r>
            <a:r>
              <a:rPr lang="ko-KR" altLang="en-US" sz="2400" b="1" dirty="0">
                <a:solidFill>
                  <a:srgbClr val="000000"/>
                </a:solidFill>
                <a:latin typeface="바탕체" panose="02030609000101010101" pitchFamily="17" charset="-127"/>
                <a:ea typeface="바탕체" panose="02030609000101010101" pitchFamily="17" charset="-127"/>
              </a:rPr>
              <a:t>감기</a:t>
            </a:r>
            <a:r>
              <a:rPr lang="en-US" altLang="ko-KR" sz="2400" b="1" dirty="0">
                <a:solidFill>
                  <a:srgbClr val="000000"/>
                </a:solidFill>
                <a:latin typeface="바탕체" panose="02030609000101010101" pitchFamily="17" charset="-127"/>
                <a:ea typeface="바탕체" panose="02030609000101010101" pitchFamily="17" charset="-127"/>
              </a:rPr>
              <a:t>) </a:t>
            </a:r>
            <a:r>
              <a:rPr lang="ko-KR" altLang="en-US" sz="2400" b="1" dirty="0">
                <a:solidFill>
                  <a:srgbClr val="000000"/>
                </a:solidFill>
                <a:latin typeface="바탕체" panose="02030609000101010101" pitchFamily="17" charset="-127"/>
                <a:ea typeface="바탕체" panose="02030609000101010101" pitchFamily="17" charset="-127"/>
              </a:rPr>
              <a:t>조심</a:t>
            </a:r>
          </a:p>
          <a:p>
            <a:pPr eaLnBrk="1" fontAlgn="base" hangingPunct="1">
              <a:spcBef>
                <a:spcPct val="50000"/>
              </a:spcBef>
              <a:spcAft>
                <a:spcPct val="0"/>
              </a:spcAft>
              <a:buFontTx/>
              <a:buAutoNum type="arabicPeriod"/>
            </a:pPr>
            <a:r>
              <a:rPr lang="ko-KR" altLang="en-US" sz="2400" b="1" dirty="0">
                <a:solidFill>
                  <a:srgbClr val="000000"/>
                </a:solidFill>
                <a:latin typeface="바탕체" panose="02030609000101010101" pitchFamily="17" charset="-127"/>
                <a:ea typeface="바탕체" panose="02030609000101010101" pitchFamily="17" charset="-127"/>
              </a:rPr>
              <a:t>지방 섭취 억제</a:t>
            </a:r>
          </a:p>
          <a:p>
            <a:pPr eaLnBrk="1" fontAlgn="base" hangingPunct="1">
              <a:spcBef>
                <a:spcPct val="50000"/>
              </a:spcBef>
              <a:spcAft>
                <a:spcPct val="0"/>
              </a:spcAft>
              <a:buFontTx/>
              <a:buAutoNum type="arabicPeriod"/>
            </a:pPr>
            <a:r>
              <a:rPr lang="ko-KR" altLang="en-US" sz="2400" b="1" dirty="0">
                <a:solidFill>
                  <a:srgbClr val="000000"/>
                </a:solidFill>
                <a:latin typeface="바탕체" panose="02030609000101010101" pitchFamily="17" charset="-127"/>
                <a:ea typeface="바탕체" panose="02030609000101010101" pitchFamily="17" charset="-127"/>
              </a:rPr>
              <a:t>충분한 야채 섭취</a:t>
            </a:r>
          </a:p>
          <a:p>
            <a:pPr eaLnBrk="1" fontAlgn="base" hangingPunct="1">
              <a:spcBef>
                <a:spcPct val="50000"/>
              </a:spcBef>
              <a:spcAft>
                <a:spcPct val="0"/>
              </a:spcAft>
              <a:buFontTx/>
              <a:buAutoNum type="arabicPeriod"/>
            </a:pPr>
            <a:r>
              <a:rPr lang="ko-KR" altLang="en-US" sz="2400" b="1" dirty="0">
                <a:solidFill>
                  <a:srgbClr val="000000"/>
                </a:solidFill>
                <a:latin typeface="바탕체" panose="02030609000101010101" pitchFamily="17" charset="-127"/>
                <a:ea typeface="바탕체" panose="02030609000101010101" pitchFamily="17" charset="-127"/>
              </a:rPr>
              <a:t>스트레스 억제</a:t>
            </a:r>
          </a:p>
          <a:p>
            <a:pPr eaLnBrk="1" fontAlgn="base" hangingPunct="1">
              <a:spcBef>
                <a:spcPct val="50000"/>
              </a:spcBef>
              <a:spcAft>
                <a:spcPct val="0"/>
              </a:spcAft>
              <a:buFontTx/>
              <a:buAutoNum type="arabicPeriod"/>
            </a:pPr>
            <a:r>
              <a:rPr lang="ko-KR" altLang="en-US" sz="2400" b="1" dirty="0">
                <a:solidFill>
                  <a:srgbClr val="000000"/>
                </a:solidFill>
                <a:latin typeface="바탕체" panose="02030609000101010101" pitchFamily="17" charset="-127"/>
                <a:ea typeface="바탕체" panose="02030609000101010101" pitchFamily="17" charset="-127"/>
              </a:rPr>
              <a:t> 각종 항산화제</a:t>
            </a:r>
          </a:p>
        </p:txBody>
      </p:sp>
    </p:spTree>
    <p:extLst>
      <p:ext uri="{BB962C8B-B14F-4D97-AF65-F5344CB8AC3E}">
        <p14:creationId xmlns:p14="http://schemas.microsoft.com/office/powerpoint/2010/main" val="35218196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251283" y="664143"/>
            <a:ext cx="329609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4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항 산 화 제</a:t>
            </a:r>
            <a:endParaRPr lang="ko-KR" altLang="en-US" sz="4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828800" y="1953929"/>
            <a:ext cx="9033242" cy="30469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AutoNum type="arabicPeriod"/>
            </a:pPr>
            <a:r>
              <a:rPr lang="ko-KR" altLang="en-US" sz="3200" dirty="0" smtClean="0">
                <a:ea typeface="문체부 돋음체" panose="020B0609000101010101" pitchFamily="49" charset="-127"/>
              </a:rPr>
              <a:t> 차</a:t>
            </a:r>
            <a:r>
              <a:rPr lang="en-US" altLang="ko-KR" sz="3200" dirty="0" smtClean="0">
                <a:ea typeface="문체부 돋음체" panose="020B0609000101010101" pitchFamily="49" charset="-127"/>
              </a:rPr>
              <a:t>, </a:t>
            </a:r>
            <a:r>
              <a:rPr lang="ko-KR" altLang="en-US" sz="3200" dirty="0" smtClean="0">
                <a:ea typeface="문체부 돋음체" panose="020B0609000101010101" pitchFamily="49" charset="-127"/>
              </a:rPr>
              <a:t>야채</a:t>
            </a:r>
            <a:r>
              <a:rPr lang="en-US" altLang="ko-KR" sz="3200" dirty="0" smtClean="0">
                <a:ea typeface="문체부 돋음체" panose="020B0609000101010101" pitchFamily="49" charset="-127"/>
              </a:rPr>
              <a:t>, </a:t>
            </a:r>
            <a:r>
              <a:rPr lang="ko-KR" altLang="en-US" sz="3200" dirty="0" smtClean="0">
                <a:ea typeface="문체부 돋음체" panose="020B0609000101010101" pitchFamily="49" charset="-127"/>
              </a:rPr>
              <a:t>과일에 많고 주로 </a:t>
            </a:r>
            <a:r>
              <a:rPr lang="en-US" altLang="ko-KR" sz="3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Polyphenol</a:t>
            </a:r>
            <a:r>
              <a:rPr lang="ko-KR" altLang="en-US" sz="3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3200" dirty="0" smtClean="0">
                <a:ea typeface="문체부 돋음체" panose="020B0609000101010101" pitchFamily="49" charset="-127"/>
              </a:rPr>
              <a:t>류</a:t>
            </a:r>
            <a:endParaRPr lang="en-US" altLang="ko-KR" sz="3200" dirty="0" smtClean="0">
              <a:ea typeface="문체부 돋음체" panose="020B0609000101010101" pitchFamily="49" charset="-127"/>
            </a:endParaRPr>
          </a:p>
          <a:p>
            <a:r>
              <a:rPr lang="en-US" altLang="ko-KR" sz="3200" dirty="0">
                <a:ea typeface="문체부 돋음체" panose="020B0609000101010101" pitchFamily="49" charset="-127"/>
              </a:rPr>
              <a:t> </a:t>
            </a:r>
            <a:r>
              <a:rPr lang="en-US" altLang="ko-KR" sz="3200" dirty="0" smtClean="0">
                <a:ea typeface="문체부 돋음체" panose="020B0609000101010101" pitchFamily="49" charset="-127"/>
              </a:rPr>
              <a:t>   </a:t>
            </a:r>
            <a:r>
              <a:rPr lang="en-US" altLang="ko-KR" sz="3200" dirty="0" smtClean="0">
                <a:solidFill>
                  <a:srgbClr val="2106E8"/>
                </a:solidFill>
                <a:ea typeface="문체부 돋음체" panose="020B0609000101010101" pitchFamily="49" charset="-127"/>
              </a:rPr>
              <a:t>“</a:t>
            </a:r>
            <a:r>
              <a:rPr lang="ko-KR" altLang="en-US" sz="3200" dirty="0" smtClean="0">
                <a:solidFill>
                  <a:srgbClr val="2106E8"/>
                </a:solidFill>
                <a:ea typeface="문체부 돋음체" panose="020B0609000101010101" pitchFamily="49" charset="-127"/>
              </a:rPr>
              <a:t>현재 섭취하고 있는 야채의 </a:t>
            </a:r>
            <a:r>
              <a:rPr lang="en-US" altLang="ko-KR" sz="3200" dirty="0" smtClean="0">
                <a:solidFill>
                  <a:srgbClr val="2106E8"/>
                </a:solidFill>
                <a:ea typeface="문체부 돋음체" panose="020B0609000101010101" pitchFamily="49" charset="-127"/>
              </a:rPr>
              <a:t>5</a:t>
            </a:r>
            <a:r>
              <a:rPr lang="ko-KR" altLang="en-US" sz="3200" dirty="0" smtClean="0">
                <a:solidFill>
                  <a:srgbClr val="2106E8"/>
                </a:solidFill>
                <a:ea typeface="문체부 돋음체" panose="020B0609000101010101" pitchFamily="49" charset="-127"/>
              </a:rPr>
              <a:t>배를 섭취하라</a:t>
            </a:r>
            <a:r>
              <a:rPr lang="en-US" altLang="ko-KR" sz="3200" dirty="0" smtClean="0">
                <a:solidFill>
                  <a:srgbClr val="2106E8"/>
                </a:solidFill>
                <a:ea typeface="문체부 돋음체" panose="020B0609000101010101" pitchFamily="49" charset="-127"/>
              </a:rPr>
              <a:t>”</a:t>
            </a:r>
          </a:p>
          <a:p>
            <a:endParaRPr lang="en-US" altLang="ko-KR" sz="3200" dirty="0">
              <a:ea typeface="문체부 돋음체" panose="020B0609000101010101" pitchFamily="49" charset="-127"/>
            </a:endParaRPr>
          </a:p>
          <a:p>
            <a:r>
              <a:rPr lang="en-US" altLang="ko-KR" sz="3200" dirty="0" smtClean="0">
                <a:ea typeface="문체부 돋음체" panose="020B0609000101010101" pitchFamily="49" charset="-127"/>
              </a:rPr>
              <a:t>2. </a:t>
            </a:r>
            <a:r>
              <a:rPr lang="ko-KR" altLang="en-US" sz="3200" dirty="0" smtClean="0">
                <a:ea typeface="문체부 돋음체" panose="020B0609000101010101" pitchFamily="49" charset="-127"/>
              </a:rPr>
              <a:t>한방에서 보약으로 알려진 한약제</a:t>
            </a:r>
            <a:r>
              <a:rPr lang="en-US" altLang="ko-KR" sz="3200" dirty="0" smtClean="0">
                <a:ea typeface="문체부 돋음체" panose="020B0609000101010101" pitchFamily="49" charset="-127"/>
              </a:rPr>
              <a:t>(?)</a:t>
            </a:r>
          </a:p>
          <a:p>
            <a:endParaRPr lang="en-US" altLang="ko-KR" sz="3200" dirty="0">
              <a:ea typeface="문체부 돋음체" panose="020B0609000101010101" pitchFamily="49" charset="-127"/>
            </a:endParaRPr>
          </a:p>
          <a:p>
            <a:r>
              <a:rPr lang="en-US" altLang="ko-KR" sz="3200" dirty="0" smtClean="0">
                <a:ea typeface="문체부 돋음체" panose="020B0609000101010101" pitchFamily="49" charset="-127"/>
              </a:rPr>
              <a:t>3. </a:t>
            </a:r>
            <a:r>
              <a:rPr lang="ko-KR" altLang="en-US" sz="3200" dirty="0" smtClean="0">
                <a:ea typeface="문체부 돋음체" panose="020B0609000101010101" pitchFamily="49" charset="-127"/>
              </a:rPr>
              <a:t>최근 수소가 </a:t>
            </a:r>
            <a:r>
              <a:rPr lang="ko-KR" altLang="en-US" sz="3200" dirty="0" err="1" smtClean="0">
                <a:ea typeface="문체부 돋음체" panose="020B0609000101010101" pitchFamily="49" charset="-127"/>
              </a:rPr>
              <a:t>항산화</a:t>
            </a:r>
            <a:r>
              <a:rPr lang="ko-KR" altLang="en-US" sz="3200" dirty="0" smtClean="0">
                <a:ea typeface="문체부 돋음체" panose="020B0609000101010101" pitchFamily="49" charset="-127"/>
              </a:rPr>
              <a:t> 작용이 있음이 규명  </a:t>
            </a:r>
            <a:endParaRPr lang="ko-KR" altLang="en-US" sz="3200" dirty="0">
              <a:ea typeface="문체부 돋음체" panose="020B0609000101010101" pitchFamily="49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71488806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Picture 2" descr="E:\6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39891" y="446893"/>
            <a:ext cx="6468331" cy="62763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060693" y="994642"/>
            <a:ext cx="481818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atinLnBrk="0"/>
            <a:r>
              <a:rPr lang="ko-KR" altLang="en-US" sz="40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항산화제에 의한 </a:t>
            </a:r>
            <a:endParaRPr lang="en-US" altLang="ko-KR" sz="4000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latinLnBrk="0"/>
            <a:r>
              <a:rPr lang="ko-KR" altLang="en-US" sz="40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수명 연장</a:t>
            </a:r>
            <a:endParaRPr lang="en-US" sz="4000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057595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71010" name="Group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45110351"/>
              </p:ext>
            </p:extLst>
          </p:nvPr>
        </p:nvGraphicFramePr>
        <p:xfrm>
          <a:off x="5536044" y="938712"/>
          <a:ext cx="3780234" cy="5669280"/>
        </p:xfrm>
        <a:graphic>
          <a:graphicData uri="http://schemas.openxmlformats.org/drawingml/2006/table">
            <a:tbl>
              <a:tblPr/>
              <a:tblGrid>
                <a:gridCol w="758428"/>
                <a:gridCol w="1132285"/>
                <a:gridCol w="822094"/>
                <a:gridCol w="1067427"/>
              </a:tblGrid>
              <a:tr h="2286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우수 순위</a:t>
                      </a:r>
                    </a:p>
                  </a:txBody>
                  <a:tcPr marL="68580" marR="6858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식품명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우수 순위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식품명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</a:t>
                      </a:r>
                    </a:p>
                  </a:txBody>
                  <a:tcPr marL="68580" marR="6858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레드쉬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24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부추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</a:t>
                      </a:r>
                    </a:p>
                  </a:txBody>
                  <a:tcPr marL="68580" marR="6858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우엉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25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인삼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</a:t>
                      </a:r>
                    </a:p>
                  </a:txBody>
                  <a:tcPr marL="68580" marR="6858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컬리플라워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26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토마토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4</a:t>
                      </a:r>
                    </a:p>
                  </a:txBody>
                  <a:tcPr marL="68580" marR="6858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천도복숭아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27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시금치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</a:t>
                      </a:r>
                    </a:p>
                  </a:txBody>
                  <a:tcPr marL="68580" marR="6858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적양배추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28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밤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6</a:t>
                      </a:r>
                    </a:p>
                  </a:txBody>
                  <a:tcPr marL="68580" marR="6858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브로콜리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29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배추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7</a:t>
                      </a:r>
                    </a:p>
                  </a:txBody>
                  <a:tcPr marL="68580" marR="6858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포도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30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양상치</a:t>
                      </a:r>
                      <a:endParaRPr kumimoji="1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8</a:t>
                      </a:r>
                    </a:p>
                  </a:txBody>
                  <a:tcPr marL="68580" marR="6858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자두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31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파인애플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9</a:t>
                      </a:r>
                    </a:p>
                  </a:txBody>
                  <a:tcPr marL="68580" marR="6858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오렌지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32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마늘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10</a:t>
                      </a:r>
                    </a:p>
                  </a:txBody>
                  <a:tcPr marL="68580" marR="6858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레몬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33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비트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33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11</a:t>
                      </a:r>
                    </a:p>
                  </a:txBody>
                  <a:tcPr marL="68580" marR="6858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와인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34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미나리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12</a:t>
                      </a:r>
                    </a:p>
                  </a:txBody>
                  <a:tcPr marL="68580" marR="6858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양배추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35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파프리카</a:t>
                      </a:r>
                      <a:endParaRPr kumimoji="1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13</a:t>
                      </a:r>
                    </a:p>
                  </a:txBody>
                  <a:tcPr marL="68580" marR="6858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키위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36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호박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14</a:t>
                      </a:r>
                    </a:p>
                  </a:txBody>
                  <a:tcPr marL="68580" marR="6858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연근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37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느타리버섯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15</a:t>
                      </a:r>
                    </a:p>
                  </a:txBody>
                  <a:tcPr marL="68580" marR="6858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복숭아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38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알팔파</a:t>
                      </a:r>
                      <a:endParaRPr kumimoji="1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16</a:t>
                      </a:r>
                    </a:p>
                  </a:txBody>
                  <a:tcPr marL="68580" marR="6858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무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39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양파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17</a:t>
                      </a:r>
                    </a:p>
                  </a:txBody>
                  <a:tcPr marL="68580" marR="6858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더덕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40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배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18</a:t>
                      </a:r>
                    </a:p>
                  </a:txBody>
                  <a:tcPr marL="68580" marR="6858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도라지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41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사과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19</a:t>
                      </a:r>
                    </a:p>
                  </a:txBody>
                  <a:tcPr marL="68580" marR="6858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쑥갓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42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가지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20</a:t>
                      </a:r>
                    </a:p>
                  </a:txBody>
                  <a:tcPr marL="68580" marR="6858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귤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43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샐러리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21</a:t>
                      </a:r>
                    </a:p>
                  </a:txBody>
                  <a:tcPr marL="68580" marR="6858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표고버섯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44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오이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22</a:t>
                      </a:r>
                    </a:p>
                  </a:txBody>
                  <a:tcPr marL="68580" marR="6858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고구마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45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수박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23</a:t>
                      </a:r>
                    </a:p>
                  </a:txBody>
                  <a:tcPr marL="68580" marR="6858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양송이 버섯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64641" name="Text Box 129"/>
          <p:cNvSpPr txBox="1">
            <a:spLocks noChangeArrowheads="1"/>
          </p:cNvSpPr>
          <p:nvPr/>
        </p:nvSpPr>
        <p:spPr bwMode="auto">
          <a:xfrm>
            <a:off x="5268070" y="483896"/>
            <a:ext cx="4316182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latinLnBrk="1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latinLnBrk="1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latinLnBrk="1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latinLnBrk="1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ko-KR" sz="1500" b="1" dirty="0">
                <a:solidFill>
                  <a:srgbClr val="000000"/>
                </a:solidFill>
                <a:latin typeface="Arial" panose="020B0604020202020204" pitchFamily="34" charset="0"/>
              </a:rPr>
              <a:t>Antioxidant Potency of Vegetables and Fruits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434164" y="807061"/>
            <a:ext cx="3262432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한국인 상용 </a:t>
            </a:r>
            <a:endParaRPr lang="en-US" altLang="ko-KR" sz="36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ko-KR" alt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야채와 과일의 </a:t>
            </a:r>
            <a:endParaRPr lang="en-US" altLang="ko-KR" sz="36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ko-KR" altLang="en-US" sz="3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항산화능</a:t>
            </a:r>
            <a:r>
              <a:rPr lang="ko-KR" alt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 비교</a:t>
            </a:r>
            <a:endParaRPr lang="ko-KR" altLang="en-US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399695026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72034" name="Group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56639899"/>
              </p:ext>
            </p:extLst>
          </p:nvPr>
        </p:nvGraphicFramePr>
        <p:xfrm>
          <a:off x="6302317" y="1107283"/>
          <a:ext cx="4526102" cy="5555031"/>
        </p:xfrm>
        <a:graphic>
          <a:graphicData uri="http://schemas.openxmlformats.org/drawingml/2006/table">
            <a:tbl>
              <a:tblPr/>
              <a:tblGrid>
                <a:gridCol w="559930"/>
                <a:gridCol w="798419"/>
                <a:gridCol w="622144"/>
                <a:gridCol w="1036908"/>
                <a:gridCol w="810403"/>
                <a:gridCol w="698298"/>
              </a:tblGrid>
              <a:tr h="41649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우수 순위</a:t>
                      </a:r>
                    </a:p>
                  </a:txBody>
                  <a:tcPr marL="68580" marR="68580" marT="34283" marB="34283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식품명</a:t>
                      </a:r>
                    </a:p>
                  </a:txBody>
                  <a:tcPr marL="68580" marR="68580" marT="34283" marB="3428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우수 </a:t>
                      </a:r>
                      <a:endParaRPr kumimoji="1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순위</a:t>
                      </a:r>
                    </a:p>
                  </a:txBody>
                  <a:tcPr marL="68580" marR="68580" marT="34283" marB="3428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식품명</a:t>
                      </a:r>
                    </a:p>
                  </a:txBody>
                  <a:tcPr marL="68580" marR="68580" marT="34283" marB="3428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우수 </a:t>
                      </a:r>
                      <a:endParaRPr kumimoji="1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순위</a:t>
                      </a:r>
                    </a:p>
                  </a:txBody>
                  <a:tcPr marL="68580" marR="68580" marT="34283" marB="3428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식품명</a:t>
                      </a:r>
                    </a:p>
                  </a:txBody>
                  <a:tcPr marL="68580" marR="68580" marT="34283" marB="3428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360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</a:t>
                      </a:r>
                    </a:p>
                  </a:txBody>
                  <a:tcPr marL="68580" marR="68580" marT="34283" marB="34283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오배자</a:t>
                      </a:r>
                    </a:p>
                  </a:txBody>
                  <a:tcPr marL="68580" marR="68580" marT="34283" marB="3428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22</a:t>
                      </a:r>
                    </a:p>
                  </a:txBody>
                  <a:tcPr marL="68580" marR="68580" marT="34283" marB="3428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감국</a:t>
                      </a:r>
                    </a:p>
                  </a:txBody>
                  <a:tcPr marL="68580" marR="68580" marT="34283" marB="3428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43</a:t>
                      </a:r>
                    </a:p>
                  </a:txBody>
                  <a:tcPr marL="68580" marR="68580" marT="34283" marB="3428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지묘</a:t>
                      </a:r>
                    </a:p>
                  </a:txBody>
                  <a:tcPr marL="68580" marR="68580" marT="34283" marB="3428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360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</a:t>
                      </a:r>
                    </a:p>
                  </a:txBody>
                  <a:tcPr marL="68580" marR="68580" marT="34283" marB="34283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가자</a:t>
                      </a:r>
                    </a:p>
                  </a:txBody>
                  <a:tcPr marL="68580" marR="68580" marT="34283" marB="3428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23</a:t>
                      </a:r>
                    </a:p>
                  </a:txBody>
                  <a:tcPr marL="68580" marR="68580" marT="34283" marB="3428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황금</a:t>
                      </a:r>
                    </a:p>
                  </a:txBody>
                  <a:tcPr marL="68580" marR="68580" marT="34283" marB="3428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45</a:t>
                      </a:r>
                    </a:p>
                  </a:txBody>
                  <a:tcPr marL="68580" marR="68580" marT="34283" marB="3428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백출</a:t>
                      </a:r>
                    </a:p>
                  </a:txBody>
                  <a:tcPr marL="68580" marR="68580" marT="34283" marB="3428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553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</a:t>
                      </a:r>
                    </a:p>
                  </a:txBody>
                  <a:tcPr marL="68580" marR="68580" marT="34283" marB="34283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지유</a:t>
                      </a:r>
                    </a:p>
                  </a:txBody>
                  <a:tcPr marL="68580" marR="68580" marT="34283" marB="3428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24</a:t>
                      </a:r>
                    </a:p>
                  </a:txBody>
                  <a:tcPr marL="68580" marR="68580" marT="34283" marB="3428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지골피</a:t>
                      </a:r>
                    </a:p>
                  </a:txBody>
                  <a:tcPr marL="68580" marR="68580" marT="34283" marB="3428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46</a:t>
                      </a:r>
                    </a:p>
                  </a:txBody>
                  <a:tcPr marL="68580" marR="68580" marT="34283" marB="3428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계피</a:t>
                      </a:r>
                    </a:p>
                  </a:txBody>
                  <a:tcPr marL="68580" marR="68580" marT="34283" marB="3428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360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4</a:t>
                      </a:r>
                    </a:p>
                  </a:txBody>
                  <a:tcPr marL="68580" marR="68580" marT="34283" marB="34283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단삼</a:t>
                      </a:r>
                    </a:p>
                  </a:txBody>
                  <a:tcPr marL="68580" marR="68580" marT="34283" marB="3428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25</a:t>
                      </a:r>
                    </a:p>
                  </a:txBody>
                  <a:tcPr marL="68580" marR="68580" marT="34283" marB="3428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승마</a:t>
                      </a:r>
                    </a:p>
                  </a:txBody>
                  <a:tcPr marL="68580" marR="68580" marT="34283" marB="3428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47</a:t>
                      </a:r>
                    </a:p>
                  </a:txBody>
                  <a:tcPr marL="68580" marR="68580" marT="34283" marB="3428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인동등</a:t>
                      </a:r>
                      <a:endParaRPr kumimoji="1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8580" marR="68580" marT="34283" marB="3428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360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</a:t>
                      </a:r>
                    </a:p>
                  </a:txBody>
                  <a:tcPr marL="68580" marR="68580" marT="34283" marB="34283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소엽</a:t>
                      </a:r>
                    </a:p>
                  </a:txBody>
                  <a:tcPr marL="68580" marR="68580" marT="34283" marB="3428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26</a:t>
                      </a:r>
                    </a:p>
                  </a:txBody>
                  <a:tcPr marL="68580" marR="68580" marT="34283" marB="3428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백미</a:t>
                      </a:r>
                    </a:p>
                  </a:txBody>
                  <a:tcPr marL="68580" marR="68580" marT="34283" marB="3428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48</a:t>
                      </a:r>
                    </a:p>
                  </a:txBody>
                  <a:tcPr marL="68580" marR="68580" marT="34283" marB="3428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원육</a:t>
                      </a:r>
                      <a:endParaRPr kumimoji="1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8580" marR="68580" marT="34283" marB="3428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360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6</a:t>
                      </a:r>
                    </a:p>
                  </a:txBody>
                  <a:tcPr marL="68580" marR="68580" marT="34283" marB="34283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백작약</a:t>
                      </a:r>
                    </a:p>
                  </a:txBody>
                  <a:tcPr marL="68580" marR="68580" marT="34283" marB="3428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27</a:t>
                      </a:r>
                    </a:p>
                  </a:txBody>
                  <a:tcPr marL="68580" marR="68580" marT="34283" marB="3428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오미자</a:t>
                      </a:r>
                    </a:p>
                  </a:txBody>
                  <a:tcPr marL="68580" marR="68580" marT="34283" marB="3428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49</a:t>
                      </a:r>
                    </a:p>
                  </a:txBody>
                  <a:tcPr marL="68580" marR="68580" marT="34283" marB="3428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현삼</a:t>
                      </a:r>
                    </a:p>
                  </a:txBody>
                  <a:tcPr marL="68580" marR="68580" marT="34283" marB="3428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360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7</a:t>
                      </a:r>
                    </a:p>
                  </a:txBody>
                  <a:tcPr marL="68580" marR="68580" marT="34283" marB="34283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청호</a:t>
                      </a:r>
                    </a:p>
                  </a:txBody>
                  <a:tcPr marL="68580" marR="68580" marT="34283" marB="3428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28</a:t>
                      </a:r>
                    </a:p>
                  </a:txBody>
                  <a:tcPr marL="68580" marR="68580" marT="34283" marB="3428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금은화</a:t>
                      </a:r>
                    </a:p>
                  </a:txBody>
                  <a:tcPr marL="68580" marR="68580" marT="34283" marB="3428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50</a:t>
                      </a:r>
                    </a:p>
                  </a:txBody>
                  <a:tcPr marL="68580" marR="68580" marT="34283" marB="3428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고본</a:t>
                      </a:r>
                    </a:p>
                  </a:txBody>
                  <a:tcPr marL="68580" marR="68580" marT="34283" marB="3428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360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8</a:t>
                      </a:r>
                    </a:p>
                  </a:txBody>
                  <a:tcPr marL="68580" marR="68580" marT="34283" marB="34283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갈근</a:t>
                      </a:r>
                    </a:p>
                  </a:txBody>
                  <a:tcPr marL="68580" marR="68580" marT="34283" marB="3428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29</a:t>
                      </a:r>
                    </a:p>
                  </a:txBody>
                  <a:tcPr marL="68580" marR="68580" marT="34283" marB="3428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진피</a:t>
                      </a:r>
                    </a:p>
                  </a:txBody>
                  <a:tcPr marL="68580" marR="68580" marT="34283" marB="3428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51</a:t>
                      </a:r>
                    </a:p>
                  </a:txBody>
                  <a:tcPr marL="68580" marR="68580" marT="34283" marB="3428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시호</a:t>
                      </a:r>
                    </a:p>
                  </a:txBody>
                  <a:tcPr marL="68580" marR="68580" marT="34283" marB="3428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360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9</a:t>
                      </a:r>
                    </a:p>
                  </a:txBody>
                  <a:tcPr marL="68580" marR="68580" marT="34283" marB="34283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목단피</a:t>
                      </a:r>
                    </a:p>
                  </a:txBody>
                  <a:tcPr marL="68580" marR="68580" marT="34283" marB="3428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30</a:t>
                      </a:r>
                    </a:p>
                  </a:txBody>
                  <a:tcPr marL="68580" marR="68580" marT="34283" marB="3428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구기자</a:t>
                      </a:r>
                    </a:p>
                  </a:txBody>
                  <a:tcPr marL="68580" marR="68580" marT="34283" marB="3428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52</a:t>
                      </a:r>
                    </a:p>
                  </a:txBody>
                  <a:tcPr marL="68580" marR="68580" marT="34283" marB="3428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백하수오</a:t>
                      </a:r>
                      <a:endParaRPr kumimoji="1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8580" marR="68580" marT="34283" marB="3428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360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10</a:t>
                      </a:r>
                    </a:p>
                  </a:txBody>
                  <a:tcPr marL="68580" marR="68580" marT="34283" marB="34283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홍화</a:t>
                      </a:r>
                    </a:p>
                  </a:txBody>
                  <a:tcPr marL="68580" marR="68580" marT="34283" marB="3428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31</a:t>
                      </a:r>
                    </a:p>
                  </a:txBody>
                  <a:tcPr marL="68580" marR="68580" marT="34283" marB="3428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포황</a:t>
                      </a:r>
                    </a:p>
                  </a:txBody>
                  <a:tcPr marL="68580" marR="68580" marT="34283" marB="3428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53</a:t>
                      </a:r>
                    </a:p>
                  </a:txBody>
                  <a:tcPr marL="68580" marR="68580" marT="34283" marB="3428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상표초</a:t>
                      </a:r>
                      <a:endParaRPr kumimoji="1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8580" marR="68580" marT="34283" marB="3428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360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11</a:t>
                      </a:r>
                    </a:p>
                  </a:txBody>
                  <a:tcPr marL="68580" marR="68580" marT="34283" marB="34283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복분자</a:t>
                      </a:r>
                    </a:p>
                  </a:txBody>
                  <a:tcPr marL="68580" marR="68580" marT="34283" marB="3428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32</a:t>
                      </a:r>
                    </a:p>
                  </a:txBody>
                  <a:tcPr marL="68580" marR="68580" marT="34283" marB="3428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오매</a:t>
                      </a:r>
                    </a:p>
                  </a:txBody>
                  <a:tcPr marL="68580" marR="68580" marT="34283" marB="3428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54</a:t>
                      </a:r>
                    </a:p>
                  </a:txBody>
                  <a:tcPr marL="68580" marR="68580" marT="34283" marB="3428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황기</a:t>
                      </a:r>
                    </a:p>
                  </a:txBody>
                  <a:tcPr marL="68580" marR="68580" marT="34283" marB="3428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360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12</a:t>
                      </a:r>
                    </a:p>
                  </a:txBody>
                  <a:tcPr marL="68580" marR="68580" marT="34283" marB="34283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산사</a:t>
                      </a:r>
                    </a:p>
                  </a:txBody>
                  <a:tcPr marL="68580" marR="68580" marT="34283" marB="3428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33</a:t>
                      </a:r>
                    </a:p>
                  </a:txBody>
                  <a:tcPr marL="68580" marR="68580" marT="34283" marB="3428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육종용</a:t>
                      </a:r>
                    </a:p>
                  </a:txBody>
                  <a:tcPr marL="68580" marR="68580" marT="34283" marB="3428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55</a:t>
                      </a:r>
                    </a:p>
                  </a:txBody>
                  <a:tcPr marL="68580" marR="68580" marT="34283" marB="3428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생지황</a:t>
                      </a:r>
                      <a:endParaRPr kumimoji="1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8580" marR="68580" marT="34283" marB="3428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360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13</a:t>
                      </a:r>
                    </a:p>
                  </a:txBody>
                  <a:tcPr marL="68580" marR="68580" marT="34283" marB="34283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연교</a:t>
                      </a:r>
                    </a:p>
                  </a:txBody>
                  <a:tcPr marL="68580" marR="68580" marT="34283" marB="3428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34</a:t>
                      </a:r>
                    </a:p>
                  </a:txBody>
                  <a:tcPr marL="68580" marR="68580" marT="34283" marB="3428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숙지황</a:t>
                      </a:r>
                    </a:p>
                  </a:txBody>
                  <a:tcPr marL="68580" marR="68580" marT="34283" marB="3428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56</a:t>
                      </a:r>
                    </a:p>
                  </a:txBody>
                  <a:tcPr marL="68580" marR="68580" marT="34283" marB="3428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감인</a:t>
                      </a:r>
                    </a:p>
                  </a:txBody>
                  <a:tcPr marL="68580" marR="68580" marT="34283" marB="3428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360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14</a:t>
                      </a:r>
                    </a:p>
                  </a:txBody>
                  <a:tcPr marL="68580" marR="68580" marT="34283" marB="34283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산수유</a:t>
                      </a:r>
                    </a:p>
                  </a:txBody>
                  <a:tcPr marL="68580" marR="68580" marT="34283" marB="3428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35</a:t>
                      </a:r>
                    </a:p>
                  </a:txBody>
                  <a:tcPr marL="68580" marR="68580" marT="34283" marB="3428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연자육</a:t>
                      </a:r>
                    </a:p>
                  </a:txBody>
                  <a:tcPr marL="68580" marR="68580" marT="34283" marB="3428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57</a:t>
                      </a:r>
                    </a:p>
                  </a:txBody>
                  <a:tcPr marL="68580" marR="68580" marT="34283" marB="3428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방풍</a:t>
                      </a:r>
                    </a:p>
                  </a:txBody>
                  <a:tcPr marL="68580" marR="68580" marT="34283" marB="3428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360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15</a:t>
                      </a:r>
                    </a:p>
                  </a:txBody>
                  <a:tcPr marL="68580" marR="68580" marT="34283" marB="34283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황연</a:t>
                      </a:r>
                    </a:p>
                  </a:txBody>
                  <a:tcPr marL="68580" marR="68580" marT="34283" marB="3428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36</a:t>
                      </a:r>
                    </a:p>
                  </a:txBody>
                  <a:tcPr marL="68580" marR="68580" marT="34283" marB="3428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산조인</a:t>
                      </a:r>
                    </a:p>
                  </a:txBody>
                  <a:tcPr marL="68580" marR="68580" marT="34283" marB="3428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58</a:t>
                      </a:r>
                    </a:p>
                  </a:txBody>
                  <a:tcPr marL="68580" marR="68580" marT="34283" marB="3428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천운동</a:t>
                      </a:r>
                      <a:endParaRPr kumimoji="1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8580" marR="68580" marT="34283" marB="3428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360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16</a:t>
                      </a:r>
                    </a:p>
                  </a:txBody>
                  <a:tcPr marL="68580" marR="68580" marT="34283" marB="34283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오가피</a:t>
                      </a:r>
                    </a:p>
                  </a:txBody>
                  <a:tcPr marL="68580" marR="68580" marT="34283" marB="3428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37</a:t>
                      </a:r>
                    </a:p>
                  </a:txBody>
                  <a:tcPr marL="68580" marR="68580" marT="34283" marB="3428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천궁</a:t>
                      </a:r>
                    </a:p>
                  </a:txBody>
                  <a:tcPr marL="68580" marR="68580" marT="34283" marB="3428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59</a:t>
                      </a:r>
                    </a:p>
                  </a:txBody>
                  <a:tcPr marL="68580" marR="68580" marT="34283" marB="3428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고삼</a:t>
                      </a:r>
                      <a:endParaRPr kumimoji="1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8580" marR="68580" marT="34283" marB="3428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360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17</a:t>
                      </a:r>
                    </a:p>
                  </a:txBody>
                  <a:tcPr marL="68580" marR="68580" marT="34283" marB="34283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상심</a:t>
                      </a:r>
                    </a:p>
                  </a:txBody>
                  <a:tcPr marL="68580" marR="68580" marT="34283" marB="3428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38</a:t>
                      </a:r>
                    </a:p>
                  </a:txBody>
                  <a:tcPr marL="68580" marR="68580" marT="34283" marB="3428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감초</a:t>
                      </a:r>
                    </a:p>
                  </a:txBody>
                  <a:tcPr marL="68580" marR="68580" marT="34283" marB="3428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60</a:t>
                      </a:r>
                    </a:p>
                  </a:txBody>
                  <a:tcPr marL="68580" marR="68580" marT="34283" marB="3428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인삼</a:t>
                      </a:r>
                    </a:p>
                  </a:txBody>
                  <a:tcPr marL="68580" marR="68580" marT="34283" marB="3428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360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18</a:t>
                      </a:r>
                    </a:p>
                  </a:txBody>
                  <a:tcPr marL="68580" marR="68580" marT="34283" marB="34283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포공영</a:t>
                      </a:r>
                    </a:p>
                  </a:txBody>
                  <a:tcPr marL="68580" marR="68580" marT="34283" marB="3428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39</a:t>
                      </a:r>
                    </a:p>
                  </a:txBody>
                  <a:tcPr marL="68580" marR="68580" marT="34283" marB="3428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은시호</a:t>
                      </a:r>
                      <a:endParaRPr kumimoji="1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8580" marR="68580" marT="34283" marB="3428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61</a:t>
                      </a:r>
                    </a:p>
                  </a:txBody>
                  <a:tcPr marL="68580" marR="68580" marT="34283" marB="3428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담두시</a:t>
                      </a:r>
                      <a:endParaRPr kumimoji="1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8580" marR="68580" marT="34283" marB="3428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360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19</a:t>
                      </a:r>
                    </a:p>
                  </a:txBody>
                  <a:tcPr marL="68580" marR="68580" marT="34283" marB="34283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호탕연</a:t>
                      </a:r>
                    </a:p>
                  </a:txBody>
                  <a:tcPr marL="68580" marR="68580" marT="34283" marB="3428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40</a:t>
                      </a:r>
                    </a:p>
                  </a:txBody>
                  <a:tcPr marL="68580" marR="68580" marT="34283" marB="3428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도인</a:t>
                      </a:r>
                    </a:p>
                  </a:txBody>
                  <a:tcPr marL="68580" marR="68580" marT="34283" marB="3428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62</a:t>
                      </a:r>
                    </a:p>
                  </a:txBody>
                  <a:tcPr marL="68580" marR="68580" marT="34283" marB="3428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대추</a:t>
                      </a:r>
                    </a:p>
                  </a:txBody>
                  <a:tcPr marL="68580" marR="68580" marT="34283" marB="3428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360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20</a:t>
                      </a:r>
                    </a:p>
                  </a:txBody>
                  <a:tcPr marL="68580" marR="68580" marT="34283" marB="34283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산초</a:t>
                      </a:r>
                    </a:p>
                  </a:txBody>
                  <a:tcPr marL="68580" marR="68580" marT="34283" marB="3428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41</a:t>
                      </a:r>
                    </a:p>
                  </a:txBody>
                  <a:tcPr marL="68580" marR="68580" marT="34283" marB="3428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진교</a:t>
                      </a:r>
                    </a:p>
                  </a:txBody>
                  <a:tcPr marL="68580" marR="68580" marT="34283" marB="3428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63</a:t>
                      </a:r>
                    </a:p>
                  </a:txBody>
                  <a:tcPr marL="68580" marR="68580" marT="34283" marB="3428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차전자</a:t>
                      </a:r>
                    </a:p>
                  </a:txBody>
                  <a:tcPr marL="68580" marR="68580" marT="34283" marB="3428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360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21</a:t>
                      </a:r>
                    </a:p>
                  </a:txBody>
                  <a:tcPr marL="68580" marR="68580" marT="34283" marB="34283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당귀</a:t>
                      </a:r>
                    </a:p>
                  </a:txBody>
                  <a:tcPr marL="68580" marR="68580" marT="34283" marB="3428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42</a:t>
                      </a:r>
                    </a:p>
                  </a:txBody>
                  <a:tcPr marL="68580" marR="68580" marT="34283" marB="3428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창출</a:t>
                      </a:r>
                    </a:p>
                  </a:txBody>
                  <a:tcPr marL="68580" marR="68580" marT="34283" marB="3428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64</a:t>
                      </a:r>
                    </a:p>
                  </a:txBody>
                  <a:tcPr marL="68580" marR="68580" marT="34283" marB="3428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금앵자</a:t>
                      </a:r>
                      <a:endParaRPr kumimoji="1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8580" marR="68580" marT="34283" marB="3428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65701" name="Text Box 165"/>
          <p:cNvSpPr txBox="1">
            <a:spLocks noChangeArrowheads="1"/>
          </p:cNvSpPr>
          <p:nvPr/>
        </p:nvSpPr>
        <p:spPr bwMode="auto">
          <a:xfrm>
            <a:off x="6454615" y="554643"/>
            <a:ext cx="3956532" cy="4154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latinLnBrk="1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latinLnBrk="1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latinLnBrk="1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latinLnBrk="1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ko-KR" sz="2100" b="1" dirty="0">
                <a:solidFill>
                  <a:srgbClr val="000000"/>
                </a:solidFill>
                <a:latin typeface="Arial" panose="020B0604020202020204" pitchFamily="34" charset="0"/>
              </a:rPr>
              <a:t>Antioxidant Potency of Herbs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0397" y="893139"/>
            <a:ext cx="5125121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보약으로 쓰이는 </a:t>
            </a:r>
            <a:endParaRPr lang="en-US" altLang="ko-KR" sz="36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ko-KR" alt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한약제의 </a:t>
            </a:r>
            <a:r>
              <a:rPr lang="ko-KR" altLang="en-US" sz="3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항산화능</a:t>
            </a:r>
            <a:r>
              <a:rPr lang="ko-KR" alt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 비교</a:t>
            </a:r>
            <a:endParaRPr lang="en-US" altLang="ko-KR" sz="36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endParaRPr lang="ko-KR" altLang="en-US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8491546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1068404" y="404261"/>
            <a:ext cx="6607733" cy="6730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Bef>
                <a:spcPts val="900"/>
              </a:spcBef>
              <a:spcAft>
                <a:spcPts val="750"/>
              </a:spcAft>
            </a:pPr>
            <a:r>
              <a:rPr lang="ko-KR" altLang="en-US" sz="3300" kern="100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cs typeface="Times New Roman" panose="02020603050405020304" pitchFamily="18" charset="0"/>
              </a:rPr>
              <a:t>최근 등장한 항산화제 </a:t>
            </a:r>
            <a:r>
              <a:rPr lang="ko-KR" altLang="en-US" sz="3300" kern="1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cs typeface="Times New Roman" panose="02020603050405020304" pitchFamily="18" charset="0"/>
              </a:rPr>
              <a:t>수소</a:t>
            </a:r>
            <a:r>
              <a:rPr lang="en-US" sz="3300" kern="1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(H</a:t>
            </a:r>
            <a:r>
              <a:rPr lang="en-US" sz="3300" kern="100" baseline="-25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2</a:t>
            </a:r>
            <a:r>
              <a:rPr lang="en-US" sz="3300" kern="1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)</a:t>
            </a:r>
          </a:p>
        </p:txBody>
      </p:sp>
      <p:sp>
        <p:nvSpPr>
          <p:cNvPr id="4" name="직사각형 3"/>
          <p:cNvSpPr/>
          <p:nvPr/>
        </p:nvSpPr>
        <p:spPr>
          <a:xfrm>
            <a:off x="1497730" y="1394369"/>
            <a:ext cx="9485792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atinLnBrk="0"/>
            <a:r>
              <a:rPr lang="en-US" altLang="ko-KR" sz="2400" dirty="0" smtClean="0">
                <a:latin typeface="새굴림" panose="02030600000101010101" pitchFamily="18" charset="-127"/>
                <a:ea typeface="새굴림" panose="02030600000101010101" pitchFamily="18" charset="-127"/>
                <a:cs typeface="Times New Roman" panose="02020603050405020304" pitchFamily="18" charset="0"/>
              </a:rPr>
              <a:t>1. </a:t>
            </a:r>
            <a:r>
              <a:rPr lang="ko-KR" altLang="en-US" sz="2400" dirty="0" err="1" smtClean="0">
                <a:latin typeface="+mn-ea"/>
                <a:cs typeface="Times New Roman" panose="02020603050405020304" pitchFamily="18" charset="0"/>
              </a:rPr>
              <a:t>하이드록실</a:t>
            </a:r>
            <a:r>
              <a:rPr lang="ko-KR" altLang="en-US" sz="2400" dirty="0" smtClean="0">
                <a:latin typeface="+mn-ea"/>
                <a:cs typeface="Times New Roman" panose="02020603050405020304" pitchFamily="18" charset="0"/>
              </a:rPr>
              <a:t> </a:t>
            </a:r>
            <a:r>
              <a:rPr lang="ko-KR" altLang="en-US" sz="2400" dirty="0" err="1">
                <a:latin typeface="+mn-ea"/>
                <a:cs typeface="Times New Roman" panose="02020603050405020304" pitchFamily="18" charset="0"/>
              </a:rPr>
              <a:t>라디칼</a:t>
            </a:r>
            <a:r>
              <a:rPr lang="en-US" sz="2400" dirty="0">
                <a:latin typeface="+mn-ea"/>
                <a:cs typeface="Times New Roman" panose="02020603050405020304" pitchFamily="18" charset="0"/>
              </a:rPr>
              <a:t>(</a:t>
            </a:r>
            <a:r>
              <a:rPr lang="en-US" sz="1600" dirty="0">
                <a:latin typeface="+mn-ea"/>
                <a:cs typeface="Times New Roman" panose="02020603050405020304" pitchFamily="18" charset="0"/>
              </a:rPr>
              <a:t>•</a:t>
            </a:r>
            <a:r>
              <a:rPr lang="en-US" sz="2400" dirty="0">
                <a:latin typeface="+mn-ea"/>
                <a:cs typeface="Times New Roman" panose="02020603050405020304" pitchFamily="18" charset="0"/>
              </a:rPr>
              <a:t>OH) </a:t>
            </a:r>
            <a:r>
              <a:rPr lang="ko-KR" altLang="en-US" sz="2400" dirty="0">
                <a:latin typeface="+mn-ea"/>
                <a:cs typeface="Times New Roman" panose="02020603050405020304" pitchFamily="18" charset="0"/>
              </a:rPr>
              <a:t>만을 특이적으로  제거한다</a:t>
            </a:r>
            <a:r>
              <a:rPr lang="en-US" sz="2400" dirty="0">
                <a:latin typeface="+mn-ea"/>
                <a:cs typeface="Times New Roman" panose="02020603050405020304" pitchFamily="18" charset="0"/>
              </a:rPr>
              <a:t>. </a:t>
            </a:r>
            <a:endParaRPr lang="en-US" altLang="ko-KR" sz="2400" dirty="0">
              <a:latin typeface="+mn-ea"/>
              <a:cs typeface="Times New Roman" panose="02020603050405020304" pitchFamily="18" charset="0"/>
            </a:endParaRPr>
          </a:p>
          <a:p>
            <a:pPr latinLnBrk="0"/>
            <a:endParaRPr lang="en-US" altLang="ko-KR" sz="2400" dirty="0" smtClean="0">
              <a:latin typeface="+mn-ea"/>
              <a:cs typeface="Times New Roman" panose="02020603050405020304" pitchFamily="18" charset="0"/>
            </a:endParaRPr>
          </a:p>
          <a:p>
            <a:pPr latinLnBrk="0"/>
            <a:r>
              <a:rPr lang="en-US" altLang="ko-KR" sz="2400" dirty="0" smtClean="0">
                <a:latin typeface="+mn-ea"/>
                <a:cs typeface="Times New Roman" panose="02020603050405020304" pitchFamily="18" charset="0"/>
              </a:rPr>
              <a:t>2. O</a:t>
            </a:r>
            <a:r>
              <a:rPr lang="en-US" altLang="ko-KR" sz="2400" baseline="-25000" dirty="0" smtClean="0">
                <a:latin typeface="+mn-ea"/>
                <a:cs typeface="Times New Roman" panose="02020603050405020304" pitchFamily="18" charset="0"/>
              </a:rPr>
              <a:t>2</a:t>
            </a:r>
            <a:r>
              <a:rPr lang="en-US" altLang="ko-KR" sz="1600" dirty="0">
                <a:latin typeface="+mn-ea"/>
                <a:cs typeface="Times New Roman" panose="02020603050405020304" pitchFamily="18" charset="0"/>
              </a:rPr>
              <a:t>•</a:t>
            </a:r>
            <a:r>
              <a:rPr lang="en-US" altLang="ko-KR" sz="2400" baseline="30000" dirty="0">
                <a:latin typeface="+mn-ea"/>
                <a:cs typeface="Times New Roman" panose="02020603050405020304" pitchFamily="18" charset="0"/>
              </a:rPr>
              <a:t>-</a:t>
            </a:r>
            <a:r>
              <a:rPr lang="ko-KR" altLang="en-US" sz="2400" dirty="0">
                <a:latin typeface="+mn-ea"/>
                <a:cs typeface="Times New Roman" panose="02020603050405020304" pitchFamily="18" charset="0"/>
              </a:rPr>
              <a:t>와 </a:t>
            </a:r>
            <a:r>
              <a:rPr lang="en-US" altLang="ko-KR" sz="2400" kern="0" dirty="0">
                <a:latin typeface="+mn-ea"/>
                <a:cs typeface="Times New Roman" panose="02020603050405020304" pitchFamily="18" charset="0"/>
              </a:rPr>
              <a:t>H</a:t>
            </a:r>
            <a:r>
              <a:rPr lang="en-US" altLang="ko-KR" sz="2400" kern="0" baseline="-25000" dirty="0">
                <a:latin typeface="+mn-ea"/>
                <a:cs typeface="Times New Roman" panose="02020603050405020304" pitchFamily="18" charset="0"/>
              </a:rPr>
              <a:t>2</a:t>
            </a:r>
            <a:r>
              <a:rPr lang="en-US" altLang="ko-KR" sz="2400" kern="0" dirty="0">
                <a:latin typeface="+mn-ea"/>
                <a:cs typeface="Times New Roman" panose="02020603050405020304" pitchFamily="18" charset="0"/>
              </a:rPr>
              <a:t>O</a:t>
            </a:r>
            <a:r>
              <a:rPr lang="en-US" altLang="ko-KR" sz="2400" kern="0" baseline="-25000" dirty="0">
                <a:latin typeface="+mn-ea"/>
                <a:cs typeface="Times New Roman" panose="02020603050405020304" pitchFamily="18" charset="0"/>
              </a:rPr>
              <a:t>2 </a:t>
            </a:r>
            <a:r>
              <a:rPr lang="ko-KR" altLang="en-US" sz="2400" dirty="0">
                <a:latin typeface="+mn-ea"/>
                <a:cs typeface="Times New Roman" panose="02020603050405020304" pitchFamily="18" charset="0"/>
              </a:rPr>
              <a:t>와 같이 세포기능 유지에 필요한 활성산소는    </a:t>
            </a:r>
            <a:r>
              <a:rPr lang="ko-KR" altLang="en-US" sz="2400" dirty="0" smtClean="0">
                <a:latin typeface="+mn-ea"/>
                <a:cs typeface="Times New Roman" panose="02020603050405020304" pitchFamily="18" charset="0"/>
              </a:rPr>
              <a:t>    </a:t>
            </a:r>
            <a:endParaRPr lang="en-US" altLang="ko-KR" sz="2400" dirty="0" smtClean="0">
              <a:latin typeface="+mn-ea"/>
              <a:cs typeface="Times New Roman" panose="02020603050405020304" pitchFamily="18" charset="0"/>
            </a:endParaRPr>
          </a:p>
          <a:p>
            <a:pPr latinLnBrk="0"/>
            <a:r>
              <a:rPr lang="en-US" altLang="ko-KR" sz="2400" dirty="0">
                <a:latin typeface="+mn-ea"/>
                <a:cs typeface="Times New Roman" panose="02020603050405020304" pitchFamily="18" charset="0"/>
              </a:rPr>
              <a:t> </a:t>
            </a:r>
            <a:r>
              <a:rPr lang="en-US" altLang="ko-KR" sz="2400" dirty="0" smtClean="0">
                <a:latin typeface="+mn-ea"/>
                <a:cs typeface="Times New Roman" panose="02020603050405020304" pitchFamily="18" charset="0"/>
              </a:rPr>
              <a:t>  </a:t>
            </a:r>
            <a:r>
              <a:rPr lang="ko-KR" altLang="en-US" sz="2400" dirty="0" smtClean="0">
                <a:latin typeface="+mn-ea"/>
                <a:cs typeface="Times New Roman" panose="02020603050405020304" pitchFamily="18" charset="0"/>
              </a:rPr>
              <a:t>제거하지 </a:t>
            </a:r>
            <a:r>
              <a:rPr lang="ko-KR" altLang="en-US" sz="2400" dirty="0">
                <a:latin typeface="+mn-ea"/>
                <a:cs typeface="Times New Roman" panose="02020603050405020304" pitchFamily="18" charset="0"/>
              </a:rPr>
              <a:t>않는다</a:t>
            </a:r>
            <a:r>
              <a:rPr lang="en-US" altLang="ko-KR" sz="2400" dirty="0" smtClean="0">
                <a:latin typeface="+mn-ea"/>
                <a:cs typeface="Times New Roman" panose="02020603050405020304" pitchFamily="18" charset="0"/>
              </a:rPr>
              <a:t>.</a:t>
            </a:r>
          </a:p>
          <a:p>
            <a:pPr latinLnBrk="0"/>
            <a:endParaRPr lang="en-US" altLang="ko-KR" sz="2400" dirty="0" smtClean="0">
              <a:latin typeface="+mn-ea"/>
              <a:cs typeface="Times New Roman" panose="02020603050405020304" pitchFamily="18" charset="0"/>
            </a:endParaRPr>
          </a:p>
          <a:p>
            <a:pPr latinLnBrk="0"/>
            <a:r>
              <a:rPr lang="en-US" altLang="ko-KR" sz="2400" dirty="0" smtClean="0">
                <a:latin typeface="+mn-ea"/>
                <a:cs typeface="Times New Roman" panose="02020603050405020304" pitchFamily="18" charset="0"/>
              </a:rPr>
              <a:t>3. </a:t>
            </a:r>
            <a:r>
              <a:rPr lang="ko-KR" altLang="en-US" sz="2400" dirty="0" smtClean="0">
                <a:latin typeface="+mn-ea"/>
                <a:cs typeface="Times New Roman" panose="02020603050405020304" pitchFamily="18" charset="0"/>
              </a:rPr>
              <a:t>세포막을 </a:t>
            </a:r>
            <a:r>
              <a:rPr lang="ko-KR" altLang="en-US" sz="2400" dirty="0">
                <a:latin typeface="+mn-ea"/>
                <a:cs typeface="Times New Roman" panose="02020603050405020304" pitchFamily="18" charset="0"/>
              </a:rPr>
              <a:t>아주 쉽게 통과할 수 </a:t>
            </a:r>
            <a:r>
              <a:rPr lang="ko-KR" altLang="en-US" sz="2400" dirty="0" smtClean="0">
                <a:latin typeface="+mn-ea"/>
                <a:cs typeface="Times New Roman" panose="02020603050405020304" pitchFamily="18" charset="0"/>
              </a:rPr>
              <a:t>있어 </a:t>
            </a:r>
            <a:r>
              <a:rPr lang="ko-KR" altLang="en-US" sz="2400" dirty="0">
                <a:latin typeface="+mn-ea"/>
                <a:cs typeface="Times New Roman" panose="02020603050405020304" pitchFamily="18" charset="0"/>
              </a:rPr>
              <a:t>매우 빠른 속도로 </a:t>
            </a:r>
            <a:r>
              <a:rPr lang="ko-KR" altLang="en-US" sz="2400" dirty="0" smtClean="0">
                <a:latin typeface="+mn-ea"/>
                <a:cs typeface="Times New Roman" panose="02020603050405020304" pitchFamily="18" charset="0"/>
              </a:rPr>
              <a:t>세포 </a:t>
            </a:r>
            <a:r>
              <a:rPr lang="ko-KR" altLang="en-US" sz="2400" dirty="0">
                <a:latin typeface="+mn-ea"/>
                <a:cs typeface="Times New Roman" panose="02020603050405020304" pitchFamily="18" charset="0"/>
              </a:rPr>
              <a:t>내 </a:t>
            </a:r>
            <a:r>
              <a:rPr lang="ko-KR" altLang="en-US" sz="2400" dirty="0" smtClean="0">
                <a:latin typeface="+mn-ea"/>
                <a:cs typeface="Times New Roman" panose="02020603050405020304" pitchFamily="18" charset="0"/>
              </a:rPr>
              <a:t>     </a:t>
            </a:r>
            <a:endParaRPr lang="en-US" altLang="ko-KR" sz="2400" dirty="0" smtClean="0">
              <a:latin typeface="+mn-ea"/>
              <a:cs typeface="Times New Roman" panose="02020603050405020304" pitchFamily="18" charset="0"/>
            </a:endParaRPr>
          </a:p>
          <a:p>
            <a:pPr latinLnBrk="0"/>
            <a:r>
              <a:rPr lang="en-US" altLang="ko-KR" sz="2400" dirty="0">
                <a:latin typeface="+mn-ea"/>
                <a:cs typeface="Times New Roman" panose="02020603050405020304" pitchFamily="18" charset="0"/>
              </a:rPr>
              <a:t> </a:t>
            </a:r>
            <a:r>
              <a:rPr lang="en-US" altLang="ko-KR" sz="2400" dirty="0" smtClean="0">
                <a:latin typeface="+mn-ea"/>
                <a:cs typeface="Times New Roman" panose="02020603050405020304" pitchFamily="18" charset="0"/>
              </a:rPr>
              <a:t>   </a:t>
            </a:r>
            <a:r>
              <a:rPr lang="ko-KR" altLang="en-US" sz="2400" dirty="0" smtClean="0">
                <a:latin typeface="+mn-ea"/>
                <a:cs typeface="Times New Roman" panose="02020603050405020304" pitchFamily="18" charset="0"/>
              </a:rPr>
              <a:t>모든 </a:t>
            </a:r>
            <a:r>
              <a:rPr lang="ko-KR" altLang="en-US" sz="2400" dirty="0">
                <a:latin typeface="+mn-ea"/>
                <a:cs typeface="Times New Roman" panose="02020603050405020304" pitchFamily="18" charset="0"/>
              </a:rPr>
              <a:t>구조에 퍼진다</a:t>
            </a:r>
            <a:r>
              <a:rPr lang="en-US" altLang="ko-KR" sz="2400" dirty="0">
                <a:latin typeface="+mn-ea"/>
                <a:cs typeface="Times New Roman" panose="02020603050405020304" pitchFamily="18" charset="0"/>
              </a:rPr>
              <a:t>. </a:t>
            </a:r>
          </a:p>
          <a:p>
            <a:pPr latinLnBrk="0"/>
            <a:endParaRPr lang="en-US" altLang="ko-KR" sz="2400" dirty="0" smtClean="0">
              <a:latin typeface="+mn-ea"/>
              <a:cs typeface="Times New Roman" panose="02020603050405020304" pitchFamily="18" charset="0"/>
            </a:endParaRPr>
          </a:p>
          <a:p>
            <a:pPr latinLnBrk="0"/>
            <a:r>
              <a:rPr lang="en-US" altLang="ko-KR" sz="2400" dirty="0" smtClean="0">
                <a:latin typeface="+mn-ea"/>
                <a:cs typeface="Times New Roman" panose="02020603050405020304" pitchFamily="18" charset="0"/>
              </a:rPr>
              <a:t>4. </a:t>
            </a:r>
            <a:r>
              <a:rPr lang="ko-KR" altLang="en-US" sz="2400" dirty="0" smtClean="0">
                <a:latin typeface="+mn-ea"/>
                <a:cs typeface="Times New Roman" panose="02020603050405020304" pitchFamily="18" charset="0"/>
              </a:rPr>
              <a:t>뇌</a:t>
            </a:r>
            <a:r>
              <a:rPr lang="en-US" altLang="ko-KR" sz="2400" dirty="0">
                <a:latin typeface="+mn-ea"/>
                <a:cs typeface="Times New Roman" panose="02020603050405020304" pitchFamily="18" charset="0"/>
              </a:rPr>
              <a:t>-</a:t>
            </a:r>
            <a:r>
              <a:rPr lang="ko-KR" altLang="en-US" sz="2400" dirty="0">
                <a:latin typeface="+mn-ea"/>
                <a:cs typeface="Times New Roman" panose="02020603050405020304" pitchFamily="18" charset="0"/>
              </a:rPr>
              <a:t>혈액 장벽도 쉽게 통과하여 뇌조직에 신속히 들어 갈 수 있다</a:t>
            </a:r>
            <a:r>
              <a:rPr lang="en-US" altLang="ko-KR" sz="2400" dirty="0" smtClean="0">
                <a:latin typeface="+mn-ea"/>
                <a:cs typeface="Times New Roman" panose="02020603050405020304" pitchFamily="18" charset="0"/>
              </a:rPr>
              <a:t>.</a:t>
            </a:r>
            <a:endParaRPr lang="en-US" altLang="ko-KR" sz="2400" dirty="0">
              <a:latin typeface="+mn-ea"/>
              <a:cs typeface="Times New Roman" panose="02020603050405020304" pitchFamily="18" charset="0"/>
            </a:endParaRPr>
          </a:p>
          <a:p>
            <a:pPr latinLnBrk="0"/>
            <a:r>
              <a:rPr lang="en-US" altLang="ko-KR" sz="2400" dirty="0" smtClean="0">
                <a:latin typeface="+mn-ea"/>
                <a:cs typeface="Times New Roman" panose="02020603050405020304" pitchFamily="18" charset="0"/>
              </a:rPr>
              <a:t> </a:t>
            </a:r>
          </a:p>
          <a:p>
            <a:pPr latinLnBrk="0"/>
            <a:r>
              <a:rPr lang="en-US" altLang="ko-KR" sz="2400" dirty="0" smtClean="0">
                <a:latin typeface="+mn-ea"/>
                <a:cs typeface="Times New Roman" panose="02020603050405020304" pitchFamily="18" charset="0"/>
              </a:rPr>
              <a:t>5. </a:t>
            </a:r>
            <a:r>
              <a:rPr lang="ko-KR" altLang="en-US" sz="2400" dirty="0" smtClean="0">
                <a:latin typeface="+mn-ea"/>
                <a:cs typeface="Times New Roman" panose="02020603050405020304" pitchFamily="18" charset="0"/>
              </a:rPr>
              <a:t>상용양에서  독성이 </a:t>
            </a:r>
            <a:r>
              <a:rPr lang="ko-KR" altLang="en-US" sz="2400" dirty="0">
                <a:latin typeface="+mn-ea"/>
                <a:cs typeface="Times New Roman" panose="02020603050405020304" pitchFamily="18" charset="0"/>
              </a:rPr>
              <a:t>없다</a:t>
            </a:r>
            <a:r>
              <a:rPr lang="en-US" altLang="ko-KR" sz="2400" dirty="0" smtClean="0">
                <a:latin typeface="+mn-ea"/>
                <a:cs typeface="Times New Roman" panose="02020603050405020304" pitchFamily="18" charset="0"/>
              </a:rPr>
              <a:t>.</a:t>
            </a:r>
            <a:endParaRPr lang="en-US" altLang="ko-KR" sz="2400" b="1" dirty="0">
              <a:latin typeface="+mn-ea"/>
              <a:cs typeface="Times New Roman" panose="02020603050405020304" pitchFamily="18" charset="0"/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1176193" y="5866375"/>
            <a:ext cx="994214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just">
              <a:spcBef>
                <a:spcPts val="900"/>
              </a:spcBef>
              <a:spcAft>
                <a:spcPts val="750"/>
              </a:spcAft>
            </a:pPr>
            <a:r>
              <a:rPr lang="ko-KR" altLang="en-US" sz="2800" kern="1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cs typeface="Times New Roman" panose="02020603050405020304" pitchFamily="18" charset="0"/>
              </a:rPr>
              <a:t>활성산소와 연관된 질환 예방 및 치료에 </a:t>
            </a:r>
            <a:r>
              <a:rPr lang="ko-KR" altLang="en-US" sz="2800" kern="100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cs typeface="Times New Roman" panose="02020603050405020304" pitchFamily="18" charset="0"/>
              </a:rPr>
              <a:t>유용할 것으로 기대</a:t>
            </a:r>
            <a:r>
              <a:rPr lang="en-US" altLang="ko-KR" sz="2800" kern="100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cs typeface="Times New Roman" panose="02020603050405020304" pitchFamily="18" charset="0"/>
              </a:rPr>
              <a:t> </a:t>
            </a:r>
            <a:endParaRPr lang="en-US" altLang="ko-KR" sz="2800" kern="100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맑은 고딕" panose="020B0503020000020004" pitchFamily="50" charset="-127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191607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Text Box 2"/>
          <p:cNvSpPr txBox="1">
            <a:spLocks noChangeArrowheads="1"/>
          </p:cNvSpPr>
          <p:nvPr/>
        </p:nvSpPr>
        <p:spPr bwMode="auto">
          <a:xfrm>
            <a:off x="6104239" y="238897"/>
            <a:ext cx="3962400" cy="63401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latinLnBrk="1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latinLnBrk="1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latinLnBrk="1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latinLnBrk="1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fontAlgn="base" hangingPunct="1">
              <a:spcBef>
                <a:spcPct val="50000"/>
              </a:spcBef>
              <a:spcAft>
                <a:spcPct val="0"/>
              </a:spcAft>
              <a:buFontTx/>
              <a:buAutoNum type="arabicPeriod"/>
            </a:pPr>
            <a:r>
              <a:rPr lang="ko-KR" altLang="en-US" sz="2800" b="1" dirty="0">
                <a:solidFill>
                  <a:srgbClr val="000000"/>
                </a:solidFill>
                <a:latin typeface="돋움" panose="020B0600000101010101" pitchFamily="50" charset="-127"/>
                <a:ea typeface="돋움" panose="020B0600000101010101" pitchFamily="50" charset="-127"/>
              </a:rPr>
              <a:t>少  食  多  </a:t>
            </a:r>
            <a:r>
              <a:rPr lang="ko-KR" altLang="en-US" sz="2800" b="1" dirty="0" smtClean="0">
                <a:solidFill>
                  <a:srgbClr val="000000"/>
                </a:solidFill>
                <a:latin typeface="돋움" panose="020B0600000101010101" pitchFamily="50" charset="-127"/>
                <a:ea typeface="돋움" panose="020B0600000101010101" pitchFamily="50" charset="-127"/>
              </a:rPr>
              <a:t>齒</a:t>
            </a:r>
          </a:p>
          <a:p>
            <a:pPr algn="ctr" eaLnBrk="1" fontAlgn="base" hangingPunct="1">
              <a:spcBef>
                <a:spcPct val="50000"/>
              </a:spcBef>
              <a:spcAft>
                <a:spcPct val="0"/>
              </a:spcAft>
              <a:buFontTx/>
              <a:buAutoNum type="arabicPeriod"/>
            </a:pPr>
            <a:r>
              <a:rPr lang="ko-KR" altLang="en-US" sz="2800" b="1" dirty="0" smtClean="0">
                <a:solidFill>
                  <a:srgbClr val="000000"/>
                </a:solidFill>
                <a:latin typeface="돋움" panose="020B0600000101010101" pitchFamily="50" charset="-127"/>
                <a:ea typeface="돋움" panose="020B0600000101010101" pitchFamily="50" charset="-127"/>
              </a:rPr>
              <a:t>少  肉  多  菜</a:t>
            </a:r>
          </a:p>
          <a:p>
            <a:pPr algn="ctr" eaLnBrk="1" fontAlgn="base" hangingPunct="1">
              <a:spcBef>
                <a:spcPct val="50000"/>
              </a:spcBef>
              <a:spcAft>
                <a:spcPct val="0"/>
              </a:spcAft>
              <a:buFontTx/>
              <a:buAutoNum type="arabicPeriod"/>
            </a:pPr>
            <a:r>
              <a:rPr lang="ko-KR" altLang="en-US" sz="2800" b="1" dirty="0" smtClean="0">
                <a:solidFill>
                  <a:srgbClr val="000000"/>
                </a:solidFill>
                <a:latin typeface="돋움" panose="020B0600000101010101" pitchFamily="50" charset="-127"/>
                <a:ea typeface="돋움" panose="020B0600000101010101" pitchFamily="50" charset="-127"/>
              </a:rPr>
              <a:t>少  </a:t>
            </a:r>
            <a:r>
              <a:rPr lang="ko-KR" altLang="en-US" sz="2800" b="1" dirty="0">
                <a:solidFill>
                  <a:srgbClr val="000000"/>
                </a:solidFill>
                <a:latin typeface="돋움" panose="020B0600000101010101" pitchFamily="50" charset="-127"/>
                <a:ea typeface="돋움" panose="020B0600000101010101" pitchFamily="50" charset="-127"/>
              </a:rPr>
              <a:t>鹽  多  醋</a:t>
            </a:r>
          </a:p>
          <a:p>
            <a:pPr algn="ctr" eaLnBrk="1" fontAlgn="base" hangingPunct="1">
              <a:spcBef>
                <a:spcPct val="50000"/>
              </a:spcBef>
              <a:spcAft>
                <a:spcPct val="0"/>
              </a:spcAft>
              <a:buFontTx/>
              <a:buAutoNum type="arabicPeriod"/>
            </a:pPr>
            <a:r>
              <a:rPr lang="ko-KR" altLang="en-US" sz="2800" b="1" dirty="0">
                <a:solidFill>
                  <a:srgbClr val="000000"/>
                </a:solidFill>
                <a:latin typeface="돋움" panose="020B0600000101010101" pitchFamily="50" charset="-127"/>
                <a:ea typeface="돋움" panose="020B0600000101010101" pitchFamily="50" charset="-127"/>
              </a:rPr>
              <a:t>少  酒  多  果</a:t>
            </a:r>
          </a:p>
          <a:p>
            <a:pPr algn="ctr" eaLnBrk="1" fontAlgn="base" hangingPunct="1">
              <a:spcBef>
                <a:spcPct val="50000"/>
              </a:spcBef>
              <a:spcAft>
                <a:spcPct val="0"/>
              </a:spcAft>
              <a:buFontTx/>
              <a:buAutoNum type="arabicPeriod"/>
            </a:pPr>
            <a:r>
              <a:rPr lang="ko-KR" altLang="en-US" sz="2800" b="1" dirty="0">
                <a:solidFill>
                  <a:srgbClr val="000000"/>
                </a:solidFill>
                <a:latin typeface="돋움" panose="020B0600000101010101" pitchFamily="50" charset="-127"/>
                <a:ea typeface="돋움" panose="020B0600000101010101" pitchFamily="50" charset="-127"/>
              </a:rPr>
              <a:t>少  車  多  步</a:t>
            </a:r>
          </a:p>
          <a:p>
            <a:pPr algn="ctr" eaLnBrk="1" fontAlgn="base" hangingPunct="1">
              <a:spcBef>
                <a:spcPct val="50000"/>
              </a:spcBef>
              <a:spcAft>
                <a:spcPct val="0"/>
              </a:spcAft>
              <a:buFontTx/>
              <a:buAutoNum type="arabicPeriod"/>
            </a:pPr>
            <a:r>
              <a:rPr lang="ko-KR" altLang="en-US" sz="2800" b="1" dirty="0">
                <a:solidFill>
                  <a:srgbClr val="000000"/>
                </a:solidFill>
                <a:latin typeface="돋움" panose="020B0600000101010101" pitchFamily="50" charset="-127"/>
                <a:ea typeface="돋움" panose="020B0600000101010101" pitchFamily="50" charset="-127"/>
              </a:rPr>
              <a:t>少  衣  多  浴</a:t>
            </a:r>
          </a:p>
          <a:p>
            <a:pPr algn="ctr" eaLnBrk="1" fontAlgn="base" hangingPunct="1">
              <a:spcBef>
                <a:spcPct val="50000"/>
              </a:spcBef>
              <a:spcAft>
                <a:spcPct val="0"/>
              </a:spcAft>
              <a:buFontTx/>
              <a:buAutoNum type="arabicPeriod"/>
            </a:pPr>
            <a:r>
              <a:rPr lang="ko-KR" altLang="en-US" sz="2800" b="1" dirty="0">
                <a:solidFill>
                  <a:srgbClr val="000000"/>
                </a:solidFill>
                <a:latin typeface="돋움" panose="020B0600000101010101" pitchFamily="50" charset="-127"/>
                <a:ea typeface="돋움" panose="020B0600000101010101" pitchFamily="50" charset="-127"/>
              </a:rPr>
              <a:t>少  言  多  行</a:t>
            </a:r>
          </a:p>
          <a:p>
            <a:pPr algn="ctr" eaLnBrk="1" fontAlgn="base" hangingPunct="1">
              <a:spcBef>
                <a:spcPct val="50000"/>
              </a:spcBef>
              <a:spcAft>
                <a:spcPct val="0"/>
              </a:spcAft>
              <a:buFontTx/>
              <a:buAutoNum type="arabicPeriod"/>
            </a:pPr>
            <a:r>
              <a:rPr lang="ko-KR" altLang="en-US" sz="2800" b="1" dirty="0">
                <a:solidFill>
                  <a:srgbClr val="000000"/>
                </a:solidFill>
                <a:latin typeface="돋움" panose="020B0600000101010101" pitchFamily="50" charset="-127"/>
                <a:ea typeface="돋움" panose="020B0600000101010101" pitchFamily="50" charset="-127"/>
              </a:rPr>
              <a:t>少  欲  多  施</a:t>
            </a:r>
          </a:p>
          <a:p>
            <a:pPr algn="ctr" eaLnBrk="1" fontAlgn="base" hangingPunct="1">
              <a:spcBef>
                <a:spcPct val="50000"/>
              </a:spcBef>
              <a:spcAft>
                <a:spcPct val="0"/>
              </a:spcAft>
              <a:buFontTx/>
              <a:buAutoNum type="arabicPeriod"/>
            </a:pPr>
            <a:r>
              <a:rPr lang="ko-KR" altLang="en-US" sz="2800" b="1" dirty="0">
                <a:solidFill>
                  <a:srgbClr val="000000"/>
                </a:solidFill>
                <a:latin typeface="돋움" panose="020B0600000101010101" pitchFamily="50" charset="-127"/>
                <a:ea typeface="돋움" panose="020B0600000101010101" pitchFamily="50" charset="-127"/>
              </a:rPr>
              <a:t>少  憤  多  笑</a:t>
            </a:r>
          </a:p>
          <a:p>
            <a:pPr algn="ctr" eaLnBrk="1" fontAlgn="base" hangingPunct="1">
              <a:spcBef>
                <a:spcPct val="50000"/>
              </a:spcBef>
              <a:spcAft>
                <a:spcPct val="0"/>
              </a:spcAft>
              <a:buFontTx/>
              <a:buAutoNum type="arabicPeriod"/>
            </a:pPr>
            <a:r>
              <a:rPr lang="ko-KR" altLang="en-US" sz="2800" b="1" dirty="0">
                <a:solidFill>
                  <a:srgbClr val="000000"/>
                </a:solidFill>
                <a:latin typeface="돋움" panose="020B0600000101010101" pitchFamily="50" charset="-127"/>
                <a:ea typeface="돋움" panose="020B0600000101010101" pitchFamily="50" charset="-127"/>
              </a:rPr>
              <a:t>少  煩  多  眠</a:t>
            </a:r>
          </a:p>
        </p:txBody>
      </p:sp>
      <p:sp>
        <p:nvSpPr>
          <p:cNvPr id="63491" name="Text Box 3"/>
          <p:cNvSpPr txBox="1">
            <a:spLocks noChangeArrowheads="1"/>
          </p:cNvSpPr>
          <p:nvPr/>
        </p:nvSpPr>
        <p:spPr bwMode="auto">
          <a:xfrm>
            <a:off x="1111802" y="2088964"/>
            <a:ext cx="4675585" cy="17851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latinLnBrk="1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latinLnBrk="1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latinLnBrk="1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latinLnBrk="1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fontAlgn="base" hangingPunct="1">
              <a:spcBef>
                <a:spcPct val="50000"/>
              </a:spcBef>
              <a:spcAft>
                <a:spcPct val="0"/>
              </a:spcAft>
              <a:buFontTx/>
              <a:buNone/>
            </a:pPr>
            <a:r>
              <a:rPr lang="ko-KR" altLang="en-US" sz="44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중국의 </a:t>
            </a:r>
            <a:r>
              <a:rPr lang="ko-KR" altLang="en-US" sz="44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장수 방법  </a:t>
            </a:r>
            <a:endParaRPr lang="en-US" altLang="ko-KR" sz="4400" dirty="0" smtClean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 eaLnBrk="1" fontAlgn="base" hangingPunct="1">
              <a:spcBef>
                <a:spcPct val="50000"/>
              </a:spcBef>
              <a:spcAft>
                <a:spcPct val="0"/>
              </a:spcAft>
              <a:buFontTx/>
              <a:buNone/>
            </a:pPr>
            <a:r>
              <a:rPr lang="en-US" altLang="ko-KR" sz="44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10 </a:t>
            </a:r>
            <a:r>
              <a:rPr lang="ko-KR" altLang="en-US" sz="44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가지</a:t>
            </a:r>
          </a:p>
        </p:txBody>
      </p:sp>
    </p:spTree>
    <p:extLst>
      <p:ext uri="{BB962C8B-B14F-4D97-AF65-F5344CB8AC3E}">
        <p14:creationId xmlns:p14="http://schemas.microsoft.com/office/powerpoint/2010/main" val="3477946820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6562" name="그룹 9"/>
          <p:cNvGrpSpPr>
            <a:grpSpLocks/>
          </p:cNvGrpSpPr>
          <p:nvPr/>
        </p:nvGrpSpPr>
        <p:grpSpPr bwMode="auto">
          <a:xfrm>
            <a:off x="4840639" y="737634"/>
            <a:ext cx="5264652" cy="5219711"/>
            <a:chOff x="1172311" y="812034"/>
            <a:chExt cx="7019587" cy="6959725"/>
          </a:xfrm>
        </p:grpSpPr>
        <p:sp>
          <p:nvSpPr>
            <p:cNvPr id="66564" name="TextBox 1"/>
            <p:cNvSpPr txBox="1">
              <a:spLocks noChangeArrowheads="1"/>
            </p:cNvSpPr>
            <p:nvPr/>
          </p:nvSpPr>
          <p:spPr bwMode="auto">
            <a:xfrm>
              <a:off x="1241189" y="812034"/>
              <a:ext cx="6599015" cy="6976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r>
                <a:rPr lang="ko-KR" altLang="en-US" sz="1400" b="1" dirty="0">
                  <a:solidFill>
                    <a:srgbClr val="0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맥주 </a:t>
              </a:r>
              <a:r>
                <a:rPr lang="en-US" altLang="ko-KR" sz="1400" b="1" dirty="0">
                  <a:solidFill>
                    <a:srgbClr val="0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:  4 – 5%</a:t>
              </a:r>
            </a:p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r>
                <a:rPr lang="ko-KR" altLang="en-US" sz="1400" b="1" dirty="0">
                  <a:solidFill>
                    <a:srgbClr val="0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맥주 잔 </a:t>
              </a:r>
              <a:r>
                <a:rPr lang="en-US" altLang="ko-KR" sz="1400" b="1" dirty="0">
                  <a:solidFill>
                    <a:srgbClr val="0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: 200 -210 ml    (100% alcohol : 8 – 10ml)</a:t>
              </a:r>
              <a:endParaRPr lang="ko-KR" altLang="en-US" sz="1400" b="1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6565" name="TextBox 2"/>
            <p:cNvSpPr txBox="1">
              <a:spLocks noChangeArrowheads="1"/>
            </p:cNvSpPr>
            <p:nvPr/>
          </p:nvSpPr>
          <p:spPr bwMode="auto">
            <a:xfrm>
              <a:off x="1202169" y="2452303"/>
              <a:ext cx="6989729" cy="6976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r>
                <a:rPr lang="ko-KR" altLang="en-US" sz="1400" b="1" dirty="0">
                  <a:solidFill>
                    <a:srgbClr val="0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소주</a:t>
              </a:r>
              <a:r>
                <a:rPr lang="en-US" altLang="ko-KR" sz="1400" b="1" dirty="0">
                  <a:solidFill>
                    <a:srgbClr val="0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: 20 - 25%</a:t>
              </a:r>
            </a:p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r>
                <a:rPr lang="ko-KR" altLang="en-US" sz="1400" b="1" dirty="0">
                  <a:solidFill>
                    <a:srgbClr val="0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소주 잔 </a:t>
              </a:r>
              <a:r>
                <a:rPr lang="en-US" altLang="ko-KR" sz="1400" b="1" dirty="0">
                  <a:solidFill>
                    <a:srgbClr val="0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:  50 - 55ml      (100% alcohol : 10 – 12ml)</a:t>
              </a:r>
              <a:endParaRPr lang="ko-KR" altLang="en-US" sz="1400" b="1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6566" name="TextBox 3"/>
            <p:cNvSpPr txBox="1">
              <a:spLocks noChangeArrowheads="1"/>
            </p:cNvSpPr>
            <p:nvPr/>
          </p:nvSpPr>
          <p:spPr bwMode="auto">
            <a:xfrm>
              <a:off x="1241189" y="5244592"/>
              <a:ext cx="6950709" cy="6976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r>
                <a:rPr lang="ko-KR" altLang="en-US" sz="1400" b="1" dirty="0">
                  <a:solidFill>
                    <a:srgbClr val="0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위스키</a:t>
              </a:r>
              <a:r>
                <a:rPr lang="en-US" altLang="ko-KR" sz="1400" b="1" dirty="0">
                  <a:solidFill>
                    <a:srgbClr val="0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: 40 – 45%</a:t>
              </a:r>
            </a:p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r>
                <a:rPr lang="ko-KR" altLang="en-US" sz="1400" b="1" dirty="0">
                  <a:solidFill>
                    <a:srgbClr val="0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위스키 잔 </a:t>
              </a:r>
              <a:r>
                <a:rPr lang="en-US" altLang="ko-KR" sz="1400" b="1" dirty="0">
                  <a:solidFill>
                    <a:srgbClr val="0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: 30m            (100% alcohol : 12ml) </a:t>
              </a:r>
              <a:endParaRPr lang="ko-KR" altLang="en-US" sz="1400" b="1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6567" name="TextBox 4"/>
            <p:cNvSpPr txBox="1">
              <a:spLocks noChangeArrowheads="1"/>
            </p:cNvSpPr>
            <p:nvPr/>
          </p:nvSpPr>
          <p:spPr bwMode="auto">
            <a:xfrm>
              <a:off x="1225616" y="3541041"/>
              <a:ext cx="3152431" cy="4103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r>
                <a:rPr lang="ko-KR" altLang="en-US" sz="1400" b="1" dirty="0">
                  <a:solidFill>
                    <a:srgbClr val="0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포도주 </a:t>
              </a:r>
              <a:r>
                <a:rPr lang="en-US" altLang="ko-KR" sz="1400" b="1" dirty="0">
                  <a:solidFill>
                    <a:srgbClr val="0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: 13 - 15%</a:t>
              </a:r>
              <a:endParaRPr lang="ko-KR" altLang="en-US" sz="1400" b="1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6568" name="TextBox 5"/>
            <p:cNvSpPr txBox="1">
              <a:spLocks noChangeArrowheads="1"/>
            </p:cNvSpPr>
            <p:nvPr/>
          </p:nvSpPr>
          <p:spPr bwMode="auto">
            <a:xfrm>
              <a:off x="1172311" y="4208525"/>
              <a:ext cx="6411469" cy="6976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r>
                <a:rPr lang="ko-KR" altLang="en-US" sz="1400" b="1" dirty="0">
                  <a:solidFill>
                    <a:srgbClr val="0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청주</a:t>
              </a:r>
              <a:r>
                <a:rPr lang="en-US" altLang="ko-KR" sz="1400" b="1" dirty="0">
                  <a:solidFill>
                    <a:srgbClr val="0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/</a:t>
              </a:r>
              <a:r>
                <a:rPr lang="ko-KR" altLang="en-US" sz="1400" b="1" dirty="0" err="1">
                  <a:solidFill>
                    <a:srgbClr val="0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사케</a:t>
              </a:r>
              <a:r>
                <a:rPr lang="ko-KR" altLang="en-US" sz="1400" b="1" dirty="0">
                  <a:solidFill>
                    <a:srgbClr val="0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lang="en-US" altLang="ko-KR" sz="1400" b="1" dirty="0">
                  <a:solidFill>
                    <a:srgbClr val="0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: 14 -16%</a:t>
              </a:r>
            </a:p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r>
                <a:rPr lang="ko-KR" altLang="en-US" sz="1400" b="1" dirty="0" err="1">
                  <a:solidFill>
                    <a:srgbClr val="0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청주잔</a:t>
              </a:r>
              <a:r>
                <a:rPr lang="ko-KR" altLang="en-US" sz="1400" b="1" dirty="0">
                  <a:solidFill>
                    <a:srgbClr val="0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lang="en-US" altLang="ko-KR" sz="1400" b="1" dirty="0">
                  <a:solidFill>
                    <a:srgbClr val="0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: 70 – 80ml        (100% alcohol : 10ml)</a:t>
              </a:r>
              <a:endParaRPr lang="ko-KR" altLang="en-US" sz="1400" b="1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6569" name="TextBox 6"/>
            <p:cNvSpPr txBox="1">
              <a:spLocks noChangeArrowheads="1"/>
            </p:cNvSpPr>
            <p:nvPr/>
          </p:nvSpPr>
          <p:spPr bwMode="auto">
            <a:xfrm>
              <a:off x="1241189" y="6122742"/>
              <a:ext cx="6563148" cy="6976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r>
                <a:rPr lang="ko-KR" altLang="en-US" sz="1400" b="1" dirty="0" err="1">
                  <a:solidFill>
                    <a:srgbClr val="0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백알</a:t>
              </a:r>
              <a:r>
                <a:rPr lang="en-US" altLang="ko-KR" sz="1400" b="1" dirty="0">
                  <a:solidFill>
                    <a:srgbClr val="0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: 52%</a:t>
              </a:r>
            </a:p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r>
                <a:rPr lang="ko-KR" altLang="en-US" sz="1400" b="1" dirty="0" err="1">
                  <a:solidFill>
                    <a:srgbClr val="0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백알</a:t>
              </a:r>
              <a:r>
                <a:rPr lang="ko-KR" altLang="en-US" sz="1400" b="1" dirty="0">
                  <a:solidFill>
                    <a:srgbClr val="0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잔 </a:t>
              </a:r>
              <a:r>
                <a:rPr lang="en-US" altLang="ko-KR" sz="1400" b="1" dirty="0">
                  <a:solidFill>
                    <a:srgbClr val="0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: 20 – 25ml      (100% alcohol : 10 – 13ml)</a:t>
              </a:r>
              <a:endParaRPr lang="ko-KR" altLang="en-US" sz="1400" b="1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6570" name="TextBox 8"/>
            <p:cNvSpPr txBox="1">
              <a:spLocks noChangeArrowheads="1"/>
            </p:cNvSpPr>
            <p:nvPr/>
          </p:nvSpPr>
          <p:spPr bwMode="auto">
            <a:xfrm>
              <a:off x="1353447" y="7340866"/>
              <a:ext cx="5572164" cy="4308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r>
                <a:rPr lang="en-US" altLang="ko-KR" sz="1500" b="1" dirty="0">
                  <a:solidFill>
                    <a:srgbClr val="0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70kg </a:t>
              </a:r>
              <a:r>
                <a:rPr lang="ko-KR" altLang="en-US" sz="1500" b="1" dirty="0">
                  <a:solidFill>
                    <a:srgbClr val="0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성인</a:t>
              </a:r>
              <a:r>
                <a:rPr lang="en-US" altLang="ko-KR" sz="1500" b="1" dirty="0">
                  <a:solidFill>
                    <a:srgbClr val="0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: 8 – 10ml/hour</a:t>
              </a:r>
              <a:endParaRPr lang="ko-KR" altLang="en-US" sz="1500" b="1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sp>
        <p:nvSpPr>
          <p:cNvPr id="66563" name="TextBox 10"/>
          <p:cNvSpPr txBox="1">
            <a:spLocks noChangeArrowheads="1"/>
          </p:cNvSpPr>
          <p:nvPr/>
        </p:nvSpPr>
        <p:spPr bwMode="auto">
          <a:xfrm>
            <a:off x="4863032" y="1453682"/>
            <a:ext cx="128112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latinLnBrk="1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latinLnBrk="1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latinLnBrk="1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latinLnBrk="1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ko-KR" altLang="en-US" sz="1400" b="1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막걸리 </a:t>
            </a:r>
            <a:r>
              <a:rPr lang="en-US" altLang="ko-KR" sz="1400" b="1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:  6 %</a:t>
            </a:r>
            <a:endParaRPr lang="ko-KR" altLang="en-US" sz="1400" b="1" dirty="0">
              <a:solidFill>
                <a:srgbClr val="00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864941" y="790411"/>
            <a:ext cx="169309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atinLnBrk="0"/>
            <a:r>
              <a:rPr lang="ko-KR" altLang="en-US" sz="44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술</a:t>
            </a:r>
            <a:r>
              <a:rPr lang="en-US" altLang="ko-KR" sz="44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44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酒</a:t>
            </a:r>
            <a:r>
              <a:rPr lang="ko-KR" altLang="en-US" sz="400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endParaRPr lang="en-US" sz="4000" dirty="0">
              <a:solidFill>
                <a:srgbClr val="00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893794790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TextBox 1"/>
          <p:cNvSpPr txBox="1">
            <a:spLocks noChangeArrowheads="1"/>
          </p:cNvSpPr>
          <p:nvPr/>
        </p:nvSpPr>
        <p:spPr bwMode="auto">
          <a:xfrm>
            <a:off x="4595813" y="589361"/>
            <a:ext cx="1313180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latinLnBrk="1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latinLnBrk="1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latinLnBrk="1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latinLnBrk="1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ko-KR" altLang="en-US" sz="44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담배</a:t>
            </a:r>
          </a:p>
        </p:txBody>
      </p:sp>
      <p:sp>
        <p:nvSpPr>
          <p:cNvPr id="67587" name="TextBox 2"/>
          <p:cNvSpPr txBox="1">
            <a:spLocks noChangeArrowheads="1"/>
          </p:cNvSpPr>
          <p:nvPr/>
        </p:nvSpPr>
        <p:spPr bwMode="auto">
          <a:xfrm>
            <a:off x="2929603" y="1819132"/>
            <a:ext cx="7725564" cy="3046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latinLnBrk="1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latinLnBrk="1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latinLnBrk="1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latinLnBrk="1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ko-KR" sz="240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- </a:t>
            </a:r>
            <a:r>
              <a:rPr lang="ko-KR" altLang="en-US" sz="240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흡연은 니코틴</a:t>
            </a:r>
            <a:r>
              <a:rPr lang="en-US" altLang="ko-KR" sz="240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240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중독</a:t>
            </a:r>
            <a:endParaRPr lang="en-US" altLang="ko-KR" sz="2400" dirty="0">
              <a:solidFill>
                <a:srgbClr val="00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ko-KR" sz="2400" dirty="0">
              <a:solidFill>
                <a:srgbClr val="00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ko-KR" sz="240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- </a:t>
            </a:r>
            <a:r>
              <a:rPr lang="ko-KR" altLang="en-US" sz="240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흡연은 니코틴을 투여하는 행위</a:t>
            </a:r>
            <a:endParaRPr lang="en-US" altLang="ko-KR" sz="2400" dirty="0">
              <a:solidFill>
                <a:srgbClr val="00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ko-KR" sz="2400" dirty="0">
              <a:solidFill>
                <a:srgbClr val="00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ko-KR" sz="240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- </a:t>
            </a:r>
            <a:r>
              <a:rPr lang="ko-KR" altLang="en-US" sz="240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혈중 니코틴 농도가 떨어지면 흡연 욕구 생김</a:t>
            </a:r>
            <a:endParaRPr lang="en-US" altLang="ko-KR" sz="2400" dirty="0">
              <a:solidFill>
                <a:srgbClr val="00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ko-KR" sz="2400" dirty="0">
              <a:solidFill>
                <a:srgbClr val="00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ko-KR" sz="240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-</a:t>
            </a:r>
            <a:r>
              <a:rPr lang="ko-KR" altLang="en-US" sz="240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혈중 니코틴 농도가 상승하면 흡연 욕구가</a:t>
            </a:r>
            <a:r>
              <a:rPr lang="en-US" altLang="ko-KR" sz="240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240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사라짐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ko-KR" altLang="en-US" sz="2400" dirty="0">
              <a:solidFill>
                <a:srgbClr val="00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67588" name="TextBox 3"/>
          <p:cNvSpPr txBox="1">
            <a:spLocks noChangeArrowheads="1"/>
          </p:cNvSpPr>
          <p:nvPr/>
        </p:nvSpPr>
        <p:spPr bwMode="auto">
          <a:xfrm>
            <a:off x="4151143" y="4919608"/>
            <a:ext cx="4848478" cy="1384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latinLnBrk="1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latinLnBrk="1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latinLnBrk="1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latinLnBrk="1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ko-KR" sz="2000" b="1" dirty="0" err="1">
                <a:solidFill>
                  <a:srgbClr val="000000"/>
                </a:solidFill>
              </a:rPr>
              <a:t>o</a:t>
            </a:r>
            <a:r>
              <a:rPr lang="ko-KR" altLang="en-US" sz="2000" b="1" dirty="0">
                <a:solidFill>
                  <a:srgbClr val="000000"/>
                </a:solidFill>
              </a:rPr>
              <a:t> </a:t>
            </a:r>
            <a:r>
              <a:rPr lang="ko-KR" altLang="en-US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담배의 </a:t>
            </a:r>
            <a:r>
              <a:rPr lang="ko-KR" altLang="en-US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굵기와 흡연량  </a:t>
            </a:r>
            <a:endParaRPr lang="en-US" altLang="ko-KR" dirty="0">
              <a:solidFill>
                <a:srgbClr val="00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ko-KR" sz="2000" b="1" dirty="0">
              <a:solidFill>
                <a:srgbClr val="000000"/>
              </a:solidFill>
            </a:endParaRP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ko-KR" sz="2000" b="1" dirty="0">
                <a:solidFill>
                  <a:srgbClr val="000000"/>
                </a:solidFill>
              </a:rPr>
              <a:t>o </a:t>
            </a:r>
            <a:r>
              <a:rPr lang="en-US" altLang="ko-KR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Tar</a:t>
            </a:r>
            <a:r>
              <a:rPr lang="ko-KR" altLang="en-US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752536376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4006869" y="2765376"/>
            <a:ext cx="4833374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atinLnBrk="0"/>
            <a:r>
              <a:rPr lang="ko-KR" altLang="en-US" sz="66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감사합니다</a:t>
            </a:r>
            <a:r>
              <a:rPr lang="en-US" altLang="ko-KR" sz="66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endParaRPr lang="en-US" sz="6600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54226317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기본 디자인">
  <a:themeElements>
    <a:clrScheme name="기본 디자인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기본 디자인">
      <a:majorFont>
        <a:latin typeface="굴림"/>
        <a:ea typeface="굴림"/>
        <a:cs typeface=""/>
      </a:majorFont>
      <a:minorFont>
        <a:latin typeface="굴림"/>
        <a:ea typeface="굴림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기본 디자인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4_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3_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1_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2_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1_기본 디자인">
  <a:themeElements>
    <a:clrScheme name="기본 디자인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기본 디자인">
      <a:majorFont>
        <a:latin typeface="굴림"/>
        <a:ea typeface="굴림"/>
        <a:cs typeface=""/>
      </a:majorFont>
      <a:minorFont>
        <a:latin typeface="굴림"/>
        <a:ea typeface="굴림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기본 디자인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2_기본 디자인">
  <a:themeElements>
    <a:clrScheme name="기본 디자인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기본 디자인">
      <a:majorFont>
        <a:latin typeface="굴림"/>
        <a:ea typeface="굴림"/>
        <a:cs typeface=""/>
      </a:majorFont>
      <a:minorFont>
        <a:latin typeface="굴림"/>
        <a:ea typeface="굴림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기본 디자인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9.xml><?xml version="1.0" encoding="utf-8"?>
<a:theme xmlns:a="http://schemas.openxmlformats.org/drawingml/2006/main" name="3_기본 디자인">
  <a:themeElements>
    <a:clrScheme name="기본 디자인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기본 디자인">
      <a:majorFont>
        <a:latin typeface="굴림"/>
        <a:ea typeface="굴림"/>
        <a:cs typeface=""/>
      </a:majorFont>
      <a:minorFont>
        <a:latin typeface="굴림"/>
        <a:ea typeface="굴림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기본 디자인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0.xml><?xml version="1.0" encoding="utf-8"?>
<a:theme xmlns:a="http://schemas.openxmlformats.org/drawingml/2006/main" name="4_기본 디자인">
  <a:themeElements>
    <a:clrScheme name="기본 디자인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기본 디자인">
      <a:majorFont>
        <a:latin typeface="굴림"/>
        <a:ea typeface="굴림"/>
        <a:cs typeface=""/>
      </a:majorFont>
      <a:minorFont>
        <a:latin typeface="굴림"/>
        <a:ea typeface="굴림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기본 디자인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1.xml><?xml version="1.0" encoding="utf-8"?>
<a:theme xmlns:a="http://schemas.openxmlformats.org/drawingml/2006/main" name="5_기본 디자인">
  <a:themeElements>
    <a:clrScheme name="기본 디자인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기본 디자인">
      <a:majorFont>
        <a:latin typeface="굴림"/>
        <a:ea typeface="굴림"/>
        <a:cs typeface=""/>
      </a:majorFont>
      <a:minorFont>
        <a:latin typeface="굴림"/>
        <a:ea typeface="굴림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기본 디자인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2.xml><?xml version="1.0" encoding="utf-8"?>
<a:theme xmlns:a="http://schemas.openxmlformats.org/drawingml/2006/main" name="6_기본 디자인">
  <a:themeElements>
    <a:clrScheme name="기본 디자인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기본 디자인">
      <a:majorFont>
        <a:latin typeface="굴림"/>
        <a:ea typeface="굴림"/>
        <a:cs typeface=""/>
      </a:majorFont>
      <a:minorFont>
        <a:latin typeface="굴림"/>
        <a:ea typeface="굴림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기본 디자인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3.xml><?xml version="1.0" encoding="utf-8"?>
<a:theme xmlns:a="http://schemas.openxmlformats.org/drawingml/2006/main" name="7_기본 디자인">
  <a:themeElements>
    <a:clrScheme name="기본 디자인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기본 디자인">
      <a:majorFont>
        <a:latin typeface="굴림"/>
        <a:ea typeface="굴림"/>
        <a:cs typeface=""/>
      </a:majorFont>
      <a:minorFont>
        <a:latin typeface="굴림"/>
        <a:ea typeface="굴림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기본 디자인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4.xml><?xml version="1.0" encoding="utf-8"?>
<a:theme xmlns:a="http://schemas.openxmlformats.org/drawingml/2006/main" name="8_기본 디자인">
  <a:themeElements>
    <a:clrScheme name="기본 디자인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기본 디자인">
      <a:majorFont>
        <a:latin typeface="굴림"/>
        <a:ea typeface="굴림"/>
        <a:cs typeface=""/>
      </a:majorFont>
      <a:minorFont>
        <a:latin typeface="굴림"/>
        <a:ea typeface="굴림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기본 디자인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5.xml><?xml version="1.0" encoding="utf-8"?>
<a:theme xmlns:a="http://schemas.openxmlformats.org/drawingml/2006/main" name="9_기본 디자인">
  <a:themeElements>
    <a:clrScheme name="기본 디자인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기본 디자인">
      <a:majorFont>
        <a:latin typeface="굴림"/>
        <a:ea typeface="굴림"/>
        <a:cs typeface=""/>
      </a:majorFont>
      <a:minorFont>
        <a:latin typeface="굴림"/>
        <a:ea typeface="굴림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기본 디자인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6.xml><?xml version="1.0" encoding="utf-8"?>
<a:theme xmlns:a="http://schemas.openxmlformats.org/drawingml/2006/main" name="10_기본 디자인">
  <a:themeElements>
    <a:clrScheme name="기본 디자인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기본 디자인">
      <a:majorFont>
        <a:latin typeface="굴림"/>
        <a:ea typeface="굴림"/>
        <a:cs typeface=""/>
      </a:majorFont>
      <a:minorFont>
        <a:latin typeface="굴림"/>
        <a:ea typeface="굴림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기본 디자인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7.xml><?xml version="1.0" encoding="utf-8"?>
<a:theme xmlns:a="http://schemas.openxmlformats.org/drawingml/2006/main" name="11_기본 디자인">
  <a:themeElements>
    <a:clrScheme name="기본 디자인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기본 디자인">
      <a:majorFont>
        <a:latin typeface="굴림"/>
        <a:ea typeface="굴림"/>
        <a:cs typeface=""/>
      </a:majorFont>
      <a:minorFont>
        <a:latin typeface="굴림"/>
        <a:ea typeface="굴림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기본 디자인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8.xml><?xml version="1.0" encoding="utf-8"?>
<a:theme xmlns:a="http://schemas.openxmlformats.org/drawingml/2006/main" name="12_기본 디자인">
  <a:themeElements>
    <a:clrScheme name="기본 디자인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기본 디자인">
      <a:majorFont>
        <a:latin typeface="굴림"/>
        <a:ea typeface="굴림"/>
        <a:cs typeface=""/>
      </a:majorFont>
      <a:minorFont>
        <a:latin typeface="굴림"/>
        <a:ea typeface="굴림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기본 디자인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9.xml><?xml version="1.0" encoding="utf-8"?>
<a:theme xmlns:a="http://schemas.openxmlformats.org/drawingml/2006/main" name="13_기본 디자인">
  <a:themeElements>
    <a:clrScheme name="기본 디자인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기본 디자인">
      <a:majorFont>
        <a:latin typeface="굴림"/>
        <a:ea typeface="굴림"/>
        <a:cs typeface=""/>
      </a:majorFont>
      <a:minorFont>
        <a:latin typeface="굴림"/>
        <a:ea typeface="굴림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기본 디자인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0.xml><?xml version="1.0" encoding="utf-8"?>
<a:theme xmlns:a="http://schemas.openxmlformats.org/drawingml/2006/main" name="7_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1.xml><?xml version="1.0" encoding="utf-8"?>
<a:theme xmlns:a="http://schemas.openxmlformats.org/drawingml/2006/main" name="8_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2.xml><?xml version="1.0" encoding="utf-8"?>
<a:theme xmlns:a="http://schemas.openxmlformats.org/drawingml/2006/main" name="14_기본 디자인">
  <a:themeElements>
    <a:clrScheme name="기본 디자인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기본 디자인">
      <a:majorFont>
        <a:latin typeface="굴림"/>
        <a:ea typeface="굴림"/>
        <a:cs typeface=""/>
      </a:majorFont>
      <a:minorFont>
        <a:latin typeface="굴림"/>
        <a:ea typeface="굴림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기본 디자인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3.xml><?xml version="1.0" encoding="utf-8"?>
<a:theme xmlns:a="http://schemas.openxmlformats.org/drawingml/2006/main" name="15_기본 디자인">
  <a:themeElements>
    <a:clrScheme name="기본 디자인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기본 디자인">
      <a:majorFont>
        <a:latin typeface="굴림"/>
        <a:ea typeface="굴림"/>
        <a:cs typeface=""/>
      </a:majorFont>
      <a:minorFont>
        <a:latin typeface="굴림"/>
        <a:ea typeface="굴림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기본 디자인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4.xml><?xml version="1.0" encoding="utf-8"?>
<a:theme xmlns:a="http://schemas.openxmlformats.org/drawingml/2006/main" name="16_기본 디자인">
  <a:themeElements>
    <a:clrScheme name="기본 디자인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기본 디자인">
      <a:majorFont>
        <a:latin typeface="굴림"/>
        <a:ea typeface="굴림"/>
        <a:cs typeface=""/>
      </a:majorFont>
      <a:minorFont>
        <a:latin typeface="굴림"/>
        <a:ea typeface="굴림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기본 디자인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5.xml><?xml version="1.0" encoding="utf-8"?>
<a:theme xmlns:a="http://schemas.openxmlformats.org/drawingml/2006/main" name="17_기본 디자인">
  <a:themeElements>
    <a:clrScheme name="기본 디자인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기본 디자인">
      <a:majorFont>
        <a:latin typeface="굴림"/>
        <a:ea typeface="굴림"/>
        <a:cs typeface=""/>
      </a:majorFont>
      <a:minorFont>
        <a:latin typeface="굴림"/>
        <a:ea typeface="굴림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기본 디자인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6.xml><?xml version="1.0" encoding="utf-8"?>
<a:theme xmlns:a="http://schemas.openxmlformats.org/drawingml/2006/main" name="18_기본 디자인">
  <a:themeElements>
    <a:clrScheme name="기본 디자인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기본 디자인">
      <a:majorFont>
        <a:latin typeface="굴림"/>
        <a:ea typeface="굴림"/>
        <a:cs typeface=""/>
      </a:majorFont>
      <a:minorFont>
        <a:latin typeface="굴림"/>
        <a:ea typeface="굴림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기본 디자인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7.xml><?xml version="1.0" encoding="utf-8"?>
<a:theme xmlns:a="http://schemas.openxmlformats.org/drawingml/2006/main" name="19_기본 디자인">
  <a:themeElements>
    <a:clrScheme name="기본 디자인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기본 디자인">
      <a:majorFont>
        <a:latin typeface="굴림"/>
        <a:ea typeface="굴림"/>
        <a:cs typeface=""/>
      </a:majorFont>
      <a:minorFont>
        <a:latin typeface="굴림"/>
        <a:ea typeface="굴림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기본 디자인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8.xml><?xml version="1.0" encoding="utf-8"?>
<a:theme xmlns:a="http://schemas.openxmlformats.org/drawingml/2006/main" name="20_기본 디자인">
  <a:themeElements>
    <a:clrScheme name="기본 디자인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기본 디자인">
      <a:majorFont>
        <a:latin typeface="굴림"/>
        <a:ea typeface="굴림"/>
        <a:cs typeface=""/>
      </a:majorFont>
      <a:minorFont>
        <a:latin typeface="굴림"/>
        <a:ea typeface="굴림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기본 디자인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9.xml><?xml version="1.0" encoding="utf-8"?>
<a:theme xmlns:a="http://schemas.openxmlformats.org/drawingml/2006/main" name="21_기본 디자인">
  <a:themeElements>
    <a:clrScheme name="기본 디자인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기본 디자인">
      <a:majorFont>
        <a:latin typeface="굴림"/>
        <a:ea typeface="굴림"/>
        <a:cs typeface=""/>
      </a:majorFont>
      <a:minorFont>
        <a:latin typeface="굴림"/>
        <a:ea typeface="굴림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기본 디자인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0.xml><?xml version="1.0" encoding="utf-8"?>
<a:theme xmlns:a="http://schemas.openxmlformats.org/drawingml/2006/main" name="22_기본 디자인">
  <a:themeElements>
    <a:clrScheme name="기본 디자인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기본 디자인">
      <a:majorFont>
        <a:latin typeface="굴림"/>
        <a:ea typeface="굴림"/>
        <a:cs typeface=""/>
      </a:majorFont>
      <a:minorFont>
        <a:latin typeface="굴림"/>
        <a:ea typeface="굴림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기본 디자인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1.xml><?xml version="1.0" encoding="utf-8"?>
<a:theme xmlns:a="http://schemas.openxmlformats.org/drawingml/2006/main" name="23_기본 디자인">
  <a:themeElements>
    <a:clrScheme name="기본 디자인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기본 디자인">
      <a:majorFont>
        <a:latin typeface="굴림"/>
        <a:ea typeface="굴림"/>
        <a:cs typeface=""/>
      </a:majorFont>
      <a:minorFont>
        <a:latin typeface="굴림"/>
        <a:ea typeface="굴림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기본 디자인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2.xml><?xml version="1.0" encoding="utf-8"?>
<a:theme xmlns:a="http://schemas.openxmlformats.org/drawingml/2006/main" name="24_기본 디자인">
  <a:themeElements>
    <a:clrScheme name="기본 디자인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기본 디자인">
      <a:majorFont>
        <a:latin typeface="굴림"/>
        <a:ea typeface="굴림"/>
        <a:cs typeface=""/>
      </a:majorFont>
      <a:minorFont>
        <a:latin typeface="굴림"/>
        <a:ea typeface="굴림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기본 디자인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3.xml><?xml version="1.0" encoding="utf-8"?>
<a:theme xmlns:a="http://schemas.openxmlformats.org/drawingml/2006/main" name="25_기본 디자인">
  <a:themeElements>
    <a:clrScheme name="기본 디자인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기본 디자인">
      <a:majorFont>
        <a:latin typeface="굴림"/>
        <a:ea typeface="굴림"/>
        <a:cs typeface=""/>
      </a:majorFont>
      <a:minorFont>
        <a:latin typeface="굴림"/>
        <a:ea typeface="굴림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기본 디자인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4.xml><?xml version="1.0" encoding="utf-8"?>
<a:theme xmlns:a="http://schemas.openxmlformats.org/drawingml/2006/main" name="26_기본 디자인">
  <a:themeElements>
    <a:clrScheme name="기본 디자인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기본 디자인">
      <a:majorFont>
        <a:latin typeface="굴림"/>
        <a:ea typeface="굴림"/>
        <a:cs typeface=""/>
      </a:majorFont>
      <a:minorFont>
        <a:latin typeface="굴림"/>
        <a:ea typeface="굴림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기본 디자인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5.xml><?xml version="1.0" encoding="utf-8"?>
<a:theme xmlns:a="http://schemas.openxmlformats.org/drawingml/2006/main" name="27_기본 디자인">
  <a:themeElements>
    <a:clrScheme name="기본 디자인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기본 디자인">
      <a:majorFont>
        <a:latin typeface="굴림"/>
        <a:ea typeface="굴림"/>
        <a:cs typeface=""/>
      </a:majorFont>
      <a:minorFont>
        <a:latin typeface="굴림"/>
        <a:ea typeface="굴림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기본 디자인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6.xml><?xml version="1.0" encoding="utf-8"?>
<a:theme xmlns:a="http://schemas.openxmlformats.org/drawingml/2006/main" name="28_기본 디자인">
  <a:themeElements>
    <a:clrScheme name="기본 디자인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기본 디자인">
      <a:majorFont>
        <a:latin typeface="굴림"/>
        <a:ea typeface="굴림"/>
        <a:cs typeface=""/>
      </a:majorFont>
      <a:minorFont>
        <a:latin typeface="굴림"/>
        <a:ea typeface="굴림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기본 디자인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7.xml><?xml version="1.0" encoding="utf-8"?>
<a:theme xmlns:a="http://schemas.openxmlformats.org/drawingml/2006/main" name="29_기본 디자인">
  <a:themeElements>
    <a:clrScheme name="기본 디자인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기본 디자인">
      <a:majorFont>
        <a:latin typeface="굴림"/>
        <a:ea typeface="굴림"/>
        <a:cs typeface=""/>
      </a:majorFont>
      <a:minorFont>
        <a:latin typeface="굴림"/>
        <a:ea typeface="굴림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기본 디자인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8.xml><?xml version="1.0" encoding="utf-8"?>
<a:theme xmlns:a="http://schemas.openxmlformats.org/drawingml/2006/main" name="30_기본 디자인">
  <a:themeElements>
    <a:clrScheme name="기본 디자인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기본 디자인">
      <a:majorFont>
        <a:latin typeface="굴림"/>
        <a:ea typeface="굴림"/>
        <a:cs typeface=""/>
      </a:majorFont>
      <a:minorFont>
        <a:latin typeface="굴림"/>
        <a:ea typeface="굴림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기본 디자인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9.xml><?xml version="1.0" encoding="utf-8"?>
<a:theme xmlns:a="http://schemas.openxmlformats.org/drawingml/2006/main" name="31_기본 디자인">
  <a:themeElements>
    <a:clrScheme name="기본 디자인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기본 디자인">
      <a:majorFont>
        <a:latin typeface="굴림"/>
        <a:ea typeface="굴림"/>
        <a:cs typeface=""/>
      </a:majorFont>
      <a:minorFont>
        <a:latin typeface="굴림"/>
        <a:ea typeface="굴림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기본 디자인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0.xml><?xml version="1.0" encoding="utf-8"?>
<a:theme xmlns:a="http://schemas.openxmlformats.org/drawingml/2006/main" name="32_기본 디자인">
  <a:themeElements>
    <a:clrScheme name="기본 디자인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기본 디자인">
      <a:majorFont>
        <a:latin typeface="굴림"/>
        <a:ea typeface="굴림"/>
        <a:cs typeface=""/>
      </a:majorFont>
      <a:minorFont>
        <a:latin typeface="굴림"/>
        <a:ea typeface="굴림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기본 디자인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1.xml><?xml version="1.0" encoding="utf-8"?>
<a:theme xmlns:a="http://schemas.openxmlformats.org/drawingml/2006/main" name="33_기본 디자인">
  <a:themeElements>
    <a:clrScheme name="기본 디자인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기본 디자인">
      <a:majorFont>
        <a:latin typeface="굴림"/>
        <a:ea typeface="굴림"/>
        <a:cs typeface=""/>
      </a:majorFont>
      <a:minorFont>
        <a:latin typeface="굴림"/>
        <a:ea typeface="굴림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기본 디자인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2.xml><?xml version="1.0" encoding="utf-8"?>
<a:theme xmlns:a="http://schemas.openxmlformats.org/drawingml/2006/main" name="34_기본 디자인">
  <a:themeElements>
    <a:clrScheme name="기본 디자인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기본 디자인">
      <a:majorFont>
        <a:latin typeface="굴림"/>
        <a:ea typeface="굴림"/>
        <a:cs typeface=""/>
      </a:majorFont>
      <a:minorFont>
        <a:latin typeface="굴림"/>
        <a:ea typeface="굴림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기본 디자인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3.xml><?xml version="1.0" encoding="utf-8"?>
<a:theme xmlns:a="http://schemas.openxmlformats.org/drawingml/2006/main" name="35_기본 디자인">
  <a:themeElements>
    <a:clrScheme name="기본 디자인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기본 디자인">
      <a:majorFont>
        <a:latin typeface="굴림"/>
        <a:ea typeface="굴림"/>
        <a:cs typeface=""/>
      </a:majorFont>
      <a:minorFont>
        <a:latin typeface="굴림"/>
        <a:ea typeface="굴림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기본 디자인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4.xml><?xml version="1.0" encoding="utf-8"?>
<a:theme xmlns:a="http://schemas.openxmlformats.org/drawingml/2006/main" name="36_기본 디자인">
  <a:themeElements>
    <a:clrScheme name="기본 디자인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기본 디자인">
      <a:majorFont>
        <a:latin typeface="굴림"/>
        <a:ea typeface="굴림"/>
        <a:cs typeface=""/>
      </a:majorFont>
      <a:minorFont>
        <a:latin typeface="굴림"/>
        <a:ea typeface="굴림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기본 디자인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5.xml><?xml version="1.0" encoding="utf-8"?>
<a:theme xmlns:a="http://schemas.openxmlformats.org/drawingml/2006/main" name="37_기본 디자인">
  <a:themeElements>
    <a:clrScheme name="기본 디자인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기본 디자인">
      <a:majorFont>
        <a:latin typeface="굴림"/>
        <a:ea typeface="굴림"/>
        <a:cs typeface=""/>
      </a:majorFont>
      <a:minorFont>
        <a:latin typeface="굴림"/>
        <a:ea typeface="굴림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기본 디자인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6.xml><?xml version="1.0" encoding="utf-8"?>
<a:theme xmlns:a="http://schemas.openxmlformats.org/drawingml/2006/main" name="38_기본 디자인">
  <a:themeElements>
    <a:clrScheme name="기본 디자인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기본 디자인">
      <a:majorFont>
        <a:latin typeface="굴림"/>
        <a:ea typeface="굴림"/>
        <a:cs typeface=""/>
      </a:majorFont>
      <a:minorFont>
        <a:latin typeface="굴림"/>
        <a:ea typeface="굴림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기본 디자인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7.xml><?xml version="1.0" encoding="utf-8"?>
<a:theme xmlns:a="http://schemas.openxmlformats.org/drawingml/2006/main" name="39_기본 디자인">
  <a:themeElements>
    <a:clrScheme name="기본 디자인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기본 디자인">
      <a:majorFont>
        <a:latin typeface="굴림"/>
        <a:ea typeface="굴림"/>
        <a:cs typeface=""/>
      </a:majorFont>
      <a:minorFont>
        <a:latin typeface="굴림"/>
        <a:ea typeface="굴림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기본 디자인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8.xml><?xml version="1.0" encoding="utf-8"?>
<a:theme xmlns:a="http://schemas.openxmlformats.org/drawingml/2006/main" name="40_기본 디자인">
  <a:themeElements>
    <a:clrScheme name="기본 디자인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기본 디자인">
      <a:majorFont>
        <a:latin typeface="굴림"/>
        <a:ea typeface="굴림"/>
        <a:cs typeface=""/>
      </a:majorFont>
      <a:minorFont>
        <a:latin typeface="굴림"/>
        <a:ea typeface="굴림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기본 디자인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9.xml><?xml version="1.0" encoding="utf-8"?>
<a:theme xmlns:a="http://schemas.openxmlformats.org/drawingml/2006/main" name="41_기본 디자인">
  <a:themeElements>
    <a:clrScheme name="기본 디자인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기본 디자인">
      <a:majorFont>
        <a:latin typeface="굴림"/>
        <a:ea typeface="굴림"/>
        <a:cs typeface=""/>
      </a:majorFont>
      <a:minorFont>
        <a:latin typeface="굴림"/>
        <a:ea typeface="굴림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기본 디자인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0.xml><?xml version="1.0" encoding="utf-8"?>
<a:theme xmlns:a="http://schemas.openxmlformats.org/drawingml/2006/main" name="42_기본 디자인">
  <a:themeElements>
    <a:clrScheme name="기본 디자인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기본 디자인">
      <a:majorFont>
        <a:latin typeface="굴림"/>
        <a:ea typeface="굴림"/>
        <a:cs typeface=""/>
      </a:majorFont>
      <a:minorFont>
        <a:latin typeface="굴림"/>
        <a:ea typeface="굴림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기본 디자인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1.xml><?xml version="1.0" encoding="utf-8"?>
<a:theme xmlns:a="http://schemas.openxmlformats.org/drawingml/2006/main" name="43_기본 디자인">
  <a:themeElements>
    <a:clrScheme name="기본 디자인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기본 디자인">
      <a:majorFont>
        <a:latin typeface="굴림"/>
        <a:ea typeface="굴림"/>
        <a:cs typeface=""/>
      </a:majorFont>
      <a:minorFont>
        <a:latin typeface="굴림"/>
        <a:ea typeface="굴림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기본 디자인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2.xml><?xml version="1.0" encoding="utf-8"?>
<a:theme xmlns:a="http://schemas.openxmlformats.org/drawingml/2006/main" name="44_기본 디자인">
  <a:themeElements>
    <a:clrScheme name="기본 디자인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기본 디자인">
      <a:majorFont>
        <a:latin typeface="굴림"/>
        <a:ea typeface="굴림"/>
        <a:cs typeface=""/>
      </a:majorFont>
      <a:minorFont>
        <a:latin typeface="굴림"/>
        <a:ea typeface="굴림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기본 디자인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3.xml><?xml version="1.0" encoding="utf-8"?>
<a:theme xmlns:a="http://schemas.openxmlformats.org/drawingml/2006/main" name="5_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4.xml><?xml version="1.0" encoding="utf-8"?>
<a:theme xmlns:a="http://schemas.openxmlformats.org/drawingml/2006/main" name="45_기본 디자인">
  <a:themeElements>
    <a:clrScheme name="기본 디자인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기본 디자인">
      <a:majorFont>
        <a:latin typeface="굴림"/>
        <a:ea typeface="굴림"/>
        <a:cs typeface=""/>
      </a:majorFont>
      <a:minorFont>
        <a:latin typeface="굴림"/>
        <a:ea typeface="굴림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기본 디자인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5.xml><?xml version="1.0" encoding="utf-8"?>
<a:theme xmlns:a="http://schemas.openxmlformats.org/drawingml/2006/main" name="46_기본 디자인">
  <a:themeElements>
    <a:clrScheme name="기본 디자인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기본 디자인">
      <a:majorFont>
        <a:latin typeface="굴림"/>
        <a:ea typeface="굴림"/>
        <a:cs typeface=""/>
      </a:majorFont>
      <a:minorFont>
        <a:latin typeface="굴림"/>
        <a:ea typeface="굴림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기본 디자인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6.xml><?xml version="1.0" encoding="utf-8"?>
<a:theme xmlns:a="http://schemas.openxmlformats.org/drawingml/2006/main" name="6_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957</TotalTime>
  <Words>2003</Words>
  <Application>Microsoft Office PowerPoint</Application>
  <PresentationFormat>와이드스크린</PresentationFormat>
  <Paragraphs>801</Paragraphs>
  <Slides>87</Slides>
  <Notes>0</Notes>
  <HiddenSlides>0</HiddenSlides>
  <MMClips>0</MMClips>
  <ScaleCrop>false</ScaleCrop>
  <HeadingPairs>
    <vt:vector size="8" baseType="variant">
      <vt:variant>
        <vt:lpstr>사용한 글꼴</vt:lpstr>
      </vt:variant>
      <vt:variant>
        <vt:i4>15</vt:i4>
      </vt:variant>
      <vt:variant>
        <vt:lpstr>테마</vt:lpstr>
      </vt:variant>
      <vt:variant>
        <vt:i4>56</vt:i4>
      </vt:variant>
      <vt:variant>
        <vt:lpstr>포함된 OLE 서버</vt:lpstr>
      </vt:variant>
      <vt:variant>
        <vt:i4>2</vt:i4>
      </vt:variant>
      <vt:variant>
        <vt:lpstr>슬라이드 제목</vt:lpstr>
      </vt:variant>
      <vt:variant>
        <vt:i4>87</vt:i4>
      </vt:variant>
    </vt:vector>
  </HeadingPairs>
  <TitlesOfParts>
    <vt:vector size="160" baseType="lpstr">
      <vt:lpstr>Adobe Fan Heiti Std B</vt:lpstr>
      <vt:lpstr>굴림</vt:lpstr>
      <vt:lpstr>돋움</vt:lpstr>
      <vt:lpstr>맑은 고딕</vt:lpstr>
      <vt:lpstr>문체부 돋음체</vt:lpstr>
      <vt:lpstr>문체부 제목 돋음체</vt:lpstr>
      <vt:lpstr>바탕체</vt:lpstr>
      <vt:lpstr>새굴림</vt:lpstr>
      <vt:lpstr>휴먼둥근헤드라인</vt:lpstr>
      <vt:lpstr>Arial</vt:lpstr>
      <vt:lpstr>Calibri</vt:lpstr>
      <vt:lpstr>Calibri Light</vt:lpstr>
      <vt:lpstr>Comic Sans MS</vt:lpstr>
      <vt:lpstr>Times New Roman</vt:lpstr>
      <vt:lpstr>Wingdings</vt:lpstr>
      <vt:lpstr>Office 테마</vt:lpstr>
      <vt:lpstr>기본 디자인</vt:lpstr>
      <vt:lpstr>4_Office 테마</vt:lpstr>
      <vt:lpstr>3_Office 테마</vt:lpstr>
      <vt:lpstr>1_Office 테마</vt:lpstr>
      <vt:lpstr>2_Office 테마</vt:lpstr>
      <vt:lpstr>1_기본 디자인</vt:lpstr>
      <vt:lpstr>2_기본 디자인</vt:lpstr>
      <vt:lpstr>3_기본 디자인</vt:lpstr>
      <vt:lpstr>4_기본 디자인</vt:lpstr>
      <vt:lpstr>5_기본 디자인</vt:lpstr>
      <vt:lpstr>6_기본 디자인</vt:lpstr>
      <vt:lpstr>7_기본 디자인</vt:lpstr>
      <vt:lpstr>8_기본 디자인</vt:lpstr>
      <vt:lpstr>9_기본 디자인</vt:lpstr>
      <vt:lpstr>10_기본 디자인</vt:lpstr>
      <vt:lpstr>11_기본 디자인</vt:lpstr>
      <vt:lpstr>12_기본 디자인</vt:lpstr>
      <vt:lpstr>13_기본 디자인</vt:lpstr>
      <vt:lpstr>7_Office 테마</vt:lpstr>
      <vt:lpstr>8_Office 테마</vt:lpstr>
      <vt:lpstr>14_기본 디자인</vt:lpstr>
      <vt:lpstr>15_기본 디자인</vt:lpstr>
      <vt:lpstr>16_기본 디자인</vt:lpstr>
      <vt:lpstr>17_기본 디자인</vt:lpstr>
      <vt:lpstr>18_기본 디자인</vt:lpstr>
      <vt:lpstr>19_기본 디자인</vt:lpstr>
      <vt:lpstr>20_기본 디자인</vt:lpstr>
      <vt:lpstr>21_기본 디자인</vt:lpstr>
      <vt:lpstr>22_기본 디자인</vt:lpstr>
      <vt:lpstr>23_기본 디자인</vt:lpstr>
      <vt:lpstr>24_기본 디자인</vt:lpstr>
      <vt:lpstr>25_기본 디자인</vt:lpstr>
      <vt:lpstr>26_기본 디자인</vt:lpstr>
      <vt:lpstr>27_기본 디자인</vt:lpstr>
      <vt:lpstr>28_기본 디자인</vt:lpstr>
      <vt:lpstr>29_기본 디자인</vt:lpstr>
      <vt:lpstr>30_기본 디자인</vt:lpstr>
      <vt:lpstr>31_기본 디자인</vt:lpstr>
      <vt:lpstr>32_기본 디자인</vt:lpstr>
      <vt:lpstr>33_기본 디자인</vt:lpstr>
      <vt:lpstr>34_기본 디자인</vt:lpstr>
      <vt:lpstr>35_기본 디자인</vt:lpstr>
      <vt:lpstr>36_기본 디자인</vt:lpstr>
      <vt:lpstr>37_기본 디자인</vt:lpstr>
      <vt:lpstr>38_기본 디자인</vt:lpstr>
      <vt:lpstr>39_기본 디자인</vt:lpstr>
      <vt:lpstr>40_기본 디자인</vt:lpstr>
      <vt:lpstr>41_기본 디자인</vt:lpstr>
      <vt:lpstr>42_기본 디자인</vt:lpstr>
      <vt:lpstr>43_기본 디자인</vt:lpstr>
      <vt:lpstr>44_기본 디자인</vt:lpstr>
      <vt:lpstr>5_Office 테마</vt:lpstr>
      <vt:lpstr>45_기본 디자인</vt:lpstr>
      <vt:lpstr>46_기본 디자인</vt:lpstr>
      <vt:lpstr>6_Office 테마</vt:lpstr>
      <vt:lpstr>워크시트</vt:lpstr>
      <vt:lpstr>Image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sec</dc:creator>
  <cp:lastModifiedBy>sec</cp:lastModifiedBy>
  <cp:revision>81</cp:revision>
  <dcterms:created xsi:type="dcterms:W3CDTF">2017-11-13T01:44:25Z</dcterms:created>
  <dcterms:modified xsi:type="dcterms:W3CDTF">2017-11-14T23:56:52Z</dcterms:modified>
</cp:coreProperties>
</file>