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720" r:id="rId4"/>
    <p:sldMasterId id="2147483732" r:id="rId5"/>
    <p:sldMasterId id="2147483768" r:id="rId6"/>
    <p:sldMasterId id="2147483780" r:id="rId7"/>
    <p:sldMasterId id="2147483804" r:id="rId8"/>
    <p:sldMasterId id="2147483816" r:id="rId9"/>
    <p:sldMasterId id="2147483828" r:id="rId10"/>
  </p:sldMasterIdLst>
  <p:notesMasterIdLst>
    <p:notesMasterId r:id="rId47"/>
  </p:notesMasterIdLst>
  <p:handoutMasterIdLst>
    <p:handoutMasterId r:id="rId48"/>
  </p:handoutMasterIdLst>
  <p:sldIdLst>
    <p:sldId id="256" r:id="rId11"/>
    <p:sldId id="257" r:id="rId12"/>
    <p:sldId id="264" r:id="rId13"/>
    <p:sldId id="306" r:id="rId14"/>
    <p:sldId id="334" r:id="rId15"/>
    <p:sldId id="367" r:id="rId16"/>
    <p:sldId id="366" r:id="rId17"/>
    <p:sldId id="368" r:id="rId18"/>
    <p:sldId id="263" r:id="rId19"/>
    <p:sldId id="342" r:id="rId20"/>
    <p:sldId id="308" r:id="rId21"/>
    <p:sldId id="345" r:id="rId22"/>
    <p:sldId id="356" r:id="rId23"/>
    <p:sldId id="357" r:id="rId24"/>
    <p:sldId id="369" r:id="rId25"/>
    <p:sldId id="373" r:id="rId26"/>
    <p:sldId id="371" r:id="rId27"/>
    <p:sldId id="358" r:id="rId28"/>
    <p:sldId id="338" r:id="rId29"/>
    <p:sldId id="359" r:id="rId30"/>
    <p:sldId id="361" r:id="rId31"/>
    <p:sldId id="362" r:id="rId32"/>
    <p:sldId id="364" r:id="rId33"/>
    <p:sldId id="372" r:id="rId34"/>
    <p:sldId id="374" r:id="rId35"/>
    <p:sldId id="348" r:id="rId36"/>
    <p:sldId id="347" r:id="rId37"/>
    <p:sldId id="375" r:id="rId38"/>
    <p:sldId id="336" r:id="rId39"/>
    <p:sldId id="337" r:id="rId40"/>
    <p:sldId id="353" r:id="rId41"/>
    <p:sldId id="352" r:id="rId42"/>
    <p:sldId id="344" r:id="rId43"/>
    <p:sldId id="346" r:id="rId44"/>
    <p:sldId id="304" r:id="rId45"/>
    <p:sldId id="305" r:id="rId46"/>
  </p:sldIdLst>
  <p:sldSz cx="6858000" cy="5143500"/>
  <p:notesSz cx="7104063" cy="10234613"/>
  <p:embeddedFontLst>
    <p:embeddedFont>
      <p:font typeface="휴먼모음T" panose="02030504000101010101" pitchFamily="18" charset="-127"/>
      <p:regular r:id="rId49"/>
    </p:embeddedFont>
    <p:embeddedFont>
      <p:font typeface="휴먼고딕" panose="020B0600000101010101" charset="-127"/>
      <p:regular r:id="rId50"/>
    </p:embeddedFont>
    <p:embeddedFont>
      <p:font typeface="양재벨라체M" panose="020B0600000101010101" charset="-127"/>
      <p:regular r:id="rId51"/>
    </p:embeddedFont>
    <p:embeddedFont>
      <p:font typeface="휴먼아미체" panose="02030504000101010101" pitchFamily="18" charset="-127"/>
      <p:regular r:id="rId52"/>
    </p:embeddedFont>
    <p:embeddedFont>
      <p:font typeface="Kozuka Mincho Pr6N H" panose="02020900000000000000" charset="-128"/>
      <p:bold r:id="rId53"/>
    </p:embeddedFont>
    <p:embeddedFont>
      <p:font typeface="맑은 고딕" panose="020B0503020000020004" pitchFamily="50" charset="-127"/>
      <p:regular r:id="rId54"/>
      <p:bold r:id="rId55"/>
    </p:embeddedFont>
    <p:embeddedFont>
      <p:font typeface="HY강B" panose="020B0600000101010101" charset="-127"/>
      <p:regular r:id="rId56"/>
    </p:embeddedFont>
    <p:embeddedFont>
      <p:font typeface="Brush Script Std" panose="03060802040607070404" charset="0"/>
      <p:regular r:id="rId57"/>
    </p:embeddedFont>
    <p:embeddedFont>
      <p:font typeface="한컴돋움" panose="02030600000101010101"/>
      <p:regular r:id="rId58"/>
    </p:embeddedFont>
    <p:embeddedFont>
      <p:font typeface="HY헤드라인M" panose="02030600000101010101" pitchFamily="18" charset="-127"/>
      <p:regular r:id="rId59"/>
    </p:embeddedFont>
    <p:embeddedFont>
      <p:font typeface="HY수평선B" panose="02030600000101010101" charset="-127"/>
      <p:regular r:id="rId60"/>
    </p:embeddedFont>
    <p:embeddedFont>
      <p:font typeface="HY궁서" panose="020B0600000101010101" charset="-127"/>
      <p:regular r:id="rId61"/>
    </p:embeddedFont>
    <p:embeddedFont>
      <p:font typeface="HY강M" panose="020B0600000101010101" charset="-127"/>
      <p:regular r:id="rId62"/>
    </p:embeddedFont>
    <p:embeddedFont>
      <p:font typeface="HY동녘M" panose="020B0600000101010101" charset="-127"/>
      <p:regular r:id="rId63"/>
    </p:embeddedFont>
    <p:embeddedFont>
      <p:font typeface="휴먼엑스포" panose="02030504000101010101" pitchFamily="18" charset="-127"/>
      <p:regular r:id="rId64"/>
    </p:embeddedFont>
    <p:embeddedFont>
      <p:font typeface="HY견고딕" panose="02030600000101010101" pitchFamily="18" charset="-127"/>
      <p:regular r:id="rId65"/>
    </p:embeddedFont>
  </p:embeddedFontLst>
  <p:defaultTextStyle>
    <a:defPPr>
      <a:defRPr lang="ko-KR"/>
    </a:defPPr>
    <a:lvl1pPr marL="0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50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28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86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854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03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753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720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679" algn="l" defTabSz="913928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94"/>
    <a:srgbClr val="014E93"/>
    <a:srgbClr val="3A6183"/>
    <a:srgbClr val="FEAF14"/>
    <a:srgbClr val="7AC13E"/>
    <a:srgbClr val="004F9B"/>
    <a:srgbClr val="054588"/>
    <a:srgbClr val="004F98"/>
    <a:srgbClr val="004F99"/>
    <a:srgbClr val="949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1692" y="120"/>
      </p:cViewPr>
      <p:guideLst>
        <p:guide orient="horz" pos="16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786"/>
    </p:cViewPr>
  </p:sorterViewPr>
  <p:notesViewPr>
    <p:cSldViewPr showGuides="1">
      <p:cViewPr varScale="1">
        <p:scale>
          <a:sx n="88" d="100"/>
          <a:sy n="88" d="100"/>
        </p:scale>
        <p:origin x="2868" y="66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5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3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font" Target="fonts/font11.fntdata"/><Relationship Id="rId67" Type="http://schemas.openxmlformats.org/officeDocument/2006/relationships/viewProps" Target="view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font" Target="fonts/font2.fntdata"/><Relationship Id="rId55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 smtClean="0"/>
              <a:t>성별</a:t>
            </a:r>
            <a:endParaRPr lang="ko-KR" altLang="en-US" dirty="0"/>
          </a:p>
        </c:rich>
      </c:tx>
      <c:layout>
        <c:manualLayout>
          <c:xMode val="edge"/>
          <c:yMode val="edge"/>
          <c:x val="0.3856643142236304"/>
          <c:y val="4.71913508121619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성별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C78-478E-9505-4142C698F46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78-478E-9505-4142C698F468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남성</c:v>
                </c:pt>
                <c:pt idx="1">
                  <c:v>여성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8-478E-9505-4142C698F4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 smtClean="0"/>
              <a:t>지역별</a:t>
            </a:r>
            <a:endParaRPr lang="ko-KR" altLang="en-US" dirty="0"/>
          </a:p>
        </c:rich>
      </c:tx>
      <c:layout>
        <c:manualLayout>
          <c:xMode val="edge"/>
          <c:yMode val="edge"/>
          <c:x val="0.36754230286985107"/>
          <c:y val="2.72411571700370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지역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724-45B8-94DF-0E411C705D8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724-45B8-94DF-0E411C705D8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A93-4C69-9F10-CA4033EFD6B1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판교성남</c:v>
                </c:pt>
                <c:pt idx="1">
                  <c:v>서울경기</c:v>
                </c:pt>
                <c:pt idx="2">
                  <c:v>지방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16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24-45B8-94DF-0E411C705D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 err="1" smtClean="0"/>
              <a:t>직능별</a:t>
            </a:r>
            <a:endParaRPr lang="ko-KR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직능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55-4A41-ADFB-D3D51C527DC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55-4A41-ADFB-D3D51C527DC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55-4A41-ADFB-D3D51C527DCE}"/>
              </c:ext>
            </c:extLst>
          </c:dPt>
          <c:cat>
            <c:strRef>
              <c:f>Sheet1!$A$2:$A$4</c:f>
              <c:strCache>
                <c:ptCount val="3"/>
                <c:pt idx="0">
                  <c:v>기업CEO</c:v>
                </c:pt>
                <c:pt idx="1">
                  <c:v>전문리더</c:v>
                </c:pt>
                <c:pt idx="2">
                  <c:v>정치공무원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13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055-4A41-ADFB-D3D51C527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3994" y="2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24D9E62F-441B-47F7-AB64-B2073E99A355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721107"/>
            <a:ext cx="3078427" cy="51350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3994" y="9721107"/>
            <a:ext cx="3078427" cy="51350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24439B66-2EA5-4185-85F9-271C98B73DF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884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4" y="2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6372D83D-937C-4055-9885-B2E630077CE2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8427" cy="51350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4" y="9721107"/>
            <a:ext cx="3078427" cy="513506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70DC498F-05E4-4B3E-A9A7-F2CD7E6A3C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62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50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28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86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54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03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53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20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679" algn="l" defTabSz="913928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64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462088" y="1177925"/>
            <a:ext cx="4243387" cy="31829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5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884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382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25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109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9002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10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667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449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12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5515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51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87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995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 defTabSz="947958">
                <a:defRPr/>
              </a:pPr>
              <a:t>16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738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832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18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45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19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6085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36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52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670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481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34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469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469">
                <a:defRPr/>
              </a:pPr>
              <a:t>25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3083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DC498F-05E4-4B3E-A9A7-F2CD7E6A3C12}" type="slidenum">
              <a:rPr lang="ko-KR" altLang="en-US" smtClean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>
                <a:defRPr/>
              </a:pPr>
              <a:t>26</a:t>
            </a:fld>
            <a:endParaRPr lang="ko-KR" altLang="en-US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3850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462088" y="1177925"/>
            <a:ext cx="4243387" cy="31829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28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8737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29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42892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30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45954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255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462088" y="1177925"/>
            <a:ext cx="4243387" cy="31829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7958">
              <a:defRPr/>
            </a:pPr>
            <a:fld id="{70DC498F-05E4-4B3E-A9A7-F2CD7E6A3C12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947958">
                <a:defRPr/>
              </a:pPr>
              <a:t>33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2859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249363" y="1279525"/>
            <a:ext cx="4605337" cy="34544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C498F-05E4-4B3E-A9A7-F2CD7E6A3C12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427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066883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41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16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8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6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3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7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9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9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2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08" y="20481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22" y="1076328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13" indent="0">
              <a:buNone/>
              <a:defRPr sz="2100"/>
            </a:lvl2pPr>
            <a:lvl3pPr marL="685443" indent="0">
              <a:buNone/>
              <a:defRPr sz="1800"/>
            </a:lvl3pPr>
            <a:lvl4pPr marL="1028165" indent="0">
              <a:buNone/>
              <a:defRPr sz="1500"/>
            </a:lvl4pPr>
            <a:lvl5pPr marL="1370886" indent="0">
              <a:buNone/>
              <a:defRPr sz="1500"/>
            </a:lvl5pPr>
            <a:lvl6pPr marL="1713617" indent="0">
              <a:buNone/>
              <a:defRPr sz="1500"/>
            </a:lvl6pPr>
            <a:lvl7pPr marL="2056328" indent="0">
              <a:buNone/>
              <a:defRPr sz="1500"/>
            </a:lvl7pPr>
            <a:lvl8pPr marL="2399040" indent="0">
              <a:buNone/>
              <a:defRPr sz="1500"/>
            </a:lvl8pPr>
            <a:lvl9pPr marL="2741753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25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8003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0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1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2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02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43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83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24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28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37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8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0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102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15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203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026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4305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8348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2400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7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619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26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0430" indent="0">
              <a:buNone/>
              <a:defRPr sz="1500" b="1"/>
            </a:lvl2pPr>
            <a:lvl3pPr marL="681021" indent="0">
              <a:buNone/>
              <a:defRPr sz="1400" b="1"/>
            </a:lvl3pPr>
            <a:lvl4pPr marL="1021528" indent="0">
              <a:buNone/>
              <a:defRPr sz="1200" b="1"/>
            </a:lvl4pPr>
            <a:lvl5pPr marL="1362035" indent="0">
              <a:buNone/>
              <a:defRPr sz="1200" b="1"/>
            </a:lvl5pPr>
            <a:lvl6pPr marL="1702625" indent="0">
              <a:buNone/>
              <a:defRPr sz="1200" b="1"/>
            </a:lvl6pPr>
            <a:lvl7pPr marL="2043052" indent="0">
              <a:buNone/>
              <a:defRPr sz="1200" b="1"/>
            </a:lvl7pPr>
            <a:lvl8pPr marL="2383487" indent="0">
              <a:buNone/>
              <a:defRPr sz="1200" b="1"/>
            </a:lvl8pPr>
            <a:lvl9pPr marL="2724005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26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93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0430" indent="0">
              <a:buNone/>
              <a:defRPr sz="1500" b="1"/>
            </a:lvl2pPr>
            <a:lvl3pPr marL="681021" indent="0">
              <a:buNone/>
              <a:defRPr sz="1400" b="1"/>
            </a:lvl3pPr>
            <a:lvl4pPr marL="1021528" indent="0">
              <a:buNone/>
              <a:defRPr sz="1200" b="1"/>
            </a:lvl4pPr>
            <a:lvl5pPr marL="1362035" indent="0">
              <a:buNone/>
              <a:defRPr sz="1200" b="1"/>
            </a:lvl5pPr>
            <a:lvl6pPr marL="1702625" indent="0">
              <a:buNone/>
              <a:defRPr sz="1200" b="1"/>
            </a:lvl6pPr>
            <a:lvl7pPr marL="2043052" indent="0">
              <a:buNone/>
              <a:defRPr sz="1200" b="1"/>
            </a:lvl7pPr>
            <a:lvl8pPr marL="2383487" indent="0">
              <a:buNone/>
              <a:defRPr sz="1200" b="1"/>
            </a:lvl8pPr>
            <a:lvl9pPr marL="2724005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93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137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58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50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306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470" y="204955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3062" y="1076369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0430" indent="0">
              <a:buNone/>
              <a:defRPr sz="900"/>
            </a:lvl2pPr>
            <a:lvl3pPr marL="681021" indent="0">
              <a:buNone/>
              <a:defRPr sz="800"/>
            </a:lvl3pPr>
            <a:lvl4pPr marL="1021528" indent="0">
              <a:buNone/>
              <a:defRPr sz="700"/>
            </a:lvl4pPr>
            <a:lvl5pPr marL="1362035" indent="0">
              <a:buNone/>
              <a:defRPr sz="700"/>
            </a:lvl5pPr>
            <a:lvl6pPr marL="1702625" indent="0">
              <a:buNone/>
              <a:defRPr sz="700"/>
            </a:lvl6pPr>
            <a:lvl7pPr marL="2043052" indent="0">
              <a:buNone/>
              <a:defRPr sz="700"/>
            </a:lvl7pPr>
            <a:lvl8pPr marL="2383487" indent="0">
              <a:buNone/>
              <a:defRPr sz="700"/>
            </a:lvl8pPr>
            <a:lvl9pPr marL="2724005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363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0430" indent="0">
              <a:buNone/>
              <a:defRPr sz="2100"/>
            </a:lvl2pPr>
            <a:lvl3pPr marL="681021" indent="0">
              <a:buNone/>
              <a:defRPr sz="1800"/>
            </a:lvl3pPr>
            <a:lvl4pPr marL="1021528" indent="0">
              <a:buNone/>
              <a:defRPr sz="1500"/>
            </a:lvl4pPr>
            <a:lvl5pPr marL="1362035" indent="0">
              <a:buNone/>
              <a:defRPr sz="1500"/>
            </a:lvl5pPr>
            <a:lvl6pPr marL="1702625" indent="0">
              <a:buNone/>
              <a:defRPr sz="1500"/>
            </a:lvl6pPr>
            <a:lvl7pPr marL="2043052" indent="0">
              <a:buNone/>
              <a:defRPr sz="1500"/>
            </a:lvl7pPr>
            <a:lvl8pPr marL="2383487" indent="0">
              <a:buNone/>
              <a:defRPr sz="1500"/>
            </a:lvl8pPr>
            <a:lvl9pPr marL="2724005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666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0430" indent="0">
              <a:buNone/>
              <a:defRPr sz="900"/>
            </a:lvl2pPr>
            <a:lvl3pPr marL="681021" indent="0">
              <a:buNone/>
              <a:defRPr sz="800"/>
            </a:lvl3pPr>
            <a:lvl4pPr marL="1021528" indent="0">
              <a:buNone/>
              <a:defRPr sz="700"/>
            </a:lvl4pPr>
            <a:lvl5pPr marL="1362035" indent="0">
              <a:buNone/>
              <a:defRPr sz="700"/>
            </a:lvl5pPr>
            <a:lvl6pPr marL="1702625" indent="0">
              <a:buNone/>
              <a:defRPr sz="700"/>
            </a:lvl6pPr>
            <a:lvl7pPr marL="2043052" indent="0">
              <a:buNone/>
              <a:defRPr sz="700"/>
            </a:lvl7pPr>
            <a:lvl8pPr marL="2383487" indent="0">
              <a:buNone/>
              <a:defRPr sz="700"/>
            </a:lvl8pPr>
            <a:lvl9pPr marL="2724005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03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521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9297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928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1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2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3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4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06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47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88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29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13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875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12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2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374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498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062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4748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8869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299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55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2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4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219" indent="0">
              <a:buNone/>
              <a:defRPr sz="1500" b="1"/>
            </a:lvl2pPr>
            <a:lvl3pPr marL="682500" indent="0">
              <a:buNone/>
              <a:defRPr sz="1400" b="1"/>
            </a:lvl3pPr>
            <a:lvl4pPr marL="1023746" indent="0">
              <a:buNone/>
              <a:defRPr sz="1200" b="1"/>
            </a:lvl4pPr>
            <a:lvl5pPr marL="1364987" indent="0">
              <a:buNone/>
              <a:defRPr sz="1200" b="1"/>
            </a:lvl5pPr>
            <a:lvl6pPr marL="1706270" indent="0">
              <a:buNone/>
              <a:defRPr sz="1200" b="1"/>
            </a:lvl6pPr>
            <a:lvl7pPr marL="2047485" indent="0">
              <a:buNone/>
              <a:defRPr sz="1200" b="1"/>
            </a:lvl7pPr>
            <a:lvl8pPr marL="2388696" indent="0">
              <a:buNone/>
              <a:defRPr sz="1200" b="1"/>
            </a:lvl8pPr>
            <a:lvl9pPr marL="272992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4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58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219" indent="0">
              <a:buNone/>
              <a:defRPr sz="1500" b="1"/>
            </a:lvl2pPr>
            <a:lvl3pPr marL="682500" indent="0">
              <a:buNone/>
              <a:defRPr sz="1400" b="1"/>
            </a:lvl3pPr>
            <a:lvl4pPr marL="1023746" indent="0">
              <a:buNone/>
              <a:defRPr sz="1200" b="1"/>
            </a:lvl4pPr>
            <a:lvl5pPr marL="1364987" indent="0">
              <a:buNone/>
              <a:defRPr sz="1200" b="1"/>
            </a:lvl5pPr>
            <a:lvl6pPr marL="1706270" indent="0">
              <a:buNone/>
              <a:defRPr sz="1200" b="1"/>
            </a:lvl6pPr>
            <a:lvl7pPr marL="2047485" indent="0">
              <a:buNone/>
              <a:defRPr sz="1200" b="1"/>
            </a:lvl7pPr>
            <a:lvl8pPr marL="2388696" indent="0">
              <a:buNone/>
              <a:defRPr sz="1200" b="1"/>
            </a:lvl8pPr>
            <a:lvl9pPr marL="272992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58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648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090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85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75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80" y="204878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75" y="1076369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1219" indent="0">
              <a:buNone/>
              <a:defRPr sz="900"/>
            </a:lvl2pPr>
            <a:lvl3pPr marL="682500" indent="0">
              <a:buNone/>
              <a:defRPr sz="800"/>
            </a:lvl3pPr>
            <a:lvl4pPr marL="1023746" indent="0">
              <a:buNone/>
              <a:defRPr sz="700"/>
            </a:lvl4pPr>
            <a:lvl5pPr marL="1364987" indent="0">
              <a:buNone/>
              <a:defRPr sz="700"/>
            </a:lvl5pPr>
            <a:lvl6pPr marL="1706270" indent="0">
              <a:buNone/>
              <a:defRPr sz="700"/>
            </a:lvl6pPr>
            <a:lvl7pPr marL="2047485" indent="0">
              <a:buNone/>
              <a:defRPr sz="700"/>
            </a:lvl7pPr>
            <a:lvl8pPr marL="2388696" indent="0">
              <a:buNone/>
              <a:defRPr sz="700"/>
            </a:lvl8pPr>
            <a:lvl9pPr marL="2729927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223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1219" indent="0">
              <a:buNone/>
              <a:defRPr sz="2100"/>
            </a:lvl2pPr>
            <a:lvl3pPr marL="682500" indent="0">
              <a:buNone/>
              <a:defRPr sz="1800"/>
            </a:lvl3pPr>
            <a:lvl4pPr marL="1023746" indent="0">
              <a:buNone/>
              <a:defRPr sz="1500"/>
            </a:lvl4pPr>
            <a:lvl5pPr marL="1364987" indent="0">
              <a:buNone/>
              <a:defRPr sz="1500"/>
            </a:lvl5pPr>
            <a:lvl6pPr marL="1706270" indent="0">
              <a:buNone/>
              <a:defRPr sz="1500"/>
            </a:lvl6pPr>
            <a:lvl7pPr marL="2047485" indent="0">
              <a:buNone/>
              <a:defRPr sz="1500"/>
            </a:lvl7pPr>
            <a:lvl8pPr marL="2388696" indent="0">
              <a:buNone/>
              <a:defRPr sz="1500"/>
            </a:lvl8pPr>
            <a:lvl9pPr marL="2729927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93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1219" indent="0">
              <a:buNone/>
              <a:defRPr sz="900"/>
            </a:lvl2pPr>
            <a:lvl3pPr marL="682500" indent="0">
              <a:buNone/>
              <a:defRPr sz="800"/>
            </a:lvl3pPr>
            <a:lvl4pPr marL="1023746" indent="0">
              <a:buNone/>
              <a:defRPr sz="700"/>
            </a:lvl4pPr>
            <a:lvl5pPr marL="1364987" indent="0">
              <a:buNone/>
              <a:defRPr sz="700"/>
            </a:lvl5pPr>
            <a:lvl6pPr marL="1706270" indent="0">
              <a:buNone/>
              <a:defRPr sz="700"/>
            </a:lvl6pPr>
            <a:lvl7pPr marL="2047485" indent="0">
              <a:buNone/>
              <a:defRPr sz="700"/>
            </a:lvl7pPr>
            <a:lvl8pPr marL="2388696" indent="0">
              <a:buNone/>
              <a:defRPr sz="700"/>
            </a:lvl8pPr>
            <a:lvl9pPr marL="2729927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9219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346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4185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4185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4185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4185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49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91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6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092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0385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40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13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818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025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227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429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363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4508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68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29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29" indent="0">
              <a:buNone/>
              <a:defRPr sz="1500" b="1"/>
            </a:lvl2pPr>
            <a:lvl3pPr marL="684097" indent="0">
              <a:buNone/>
              <a:defRPr sz="1400" b="1"/>
            </a:lvl3pPr>
            <a:lvl4pPr marL="1026138" indent="0">
              <a:buNone/>
              <a:defRPr sz="1200" b="1"/>
            </a:lvl4pPr>
            <a:lvl5pPr marL="1368182" indent="0">
              <a:buNone/>
              <a:defRPr sz="1200" b="1"/>
            </a:lvl5pPr>
            <a:lvl6pPr marL="1710251" indent="0">
              <a:buNone/>
              <a:defRPr sz="1200" b="1"/>
            </a:lvl6pPr>
            <a:lvl7pPr marL="2052273" indent="0">
              <a:buNone/>
              <a:defRPr sz="1200" b="1"/>
            </a:lvl7pPr>
            <a:lvl8pPr marL="2394296" indent="0">
              <a:buNone/>
              <a:defRPr sz="1200" b="1"/>
            </a:lvl8pPr>
            <a:lvl9pPr marL="273631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29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34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029" indent="0">
              <a:buNone/>
              <a:defRPr sz="1500" b="1"/>
            </a:lvl2pPr>
            <a:lvl3pPr marL="684097" indent="0">
              <a:buNone/>
              <a:defRPr sz="1400" b="1"/>
            </a:lvl3pPr>
            <a:lvl4pPr marL="1026138" indent="0">
              <a:buNone/>
              <a:defRPr sz="1200" b="1"/>
            </a:lvl4pPr>
            <a:lvl5pPr marL="1368182" indent="0">
              <a:buNone/>
              <a:defRPr sz="1200" b="1"/>
            </a:lvl5pPr>
            <a:lvl6pPr marL="1710251" indent="0">
              <a:buNone/>
              <a:defRPr sz="1200" b="1"/>
            </a:lvl6pPr>
            <a:lvl7pPr marL="2052273" indent="0">
              <a:buNone/>
              <a:defRPr sz="1200" b="1"/>
            </a:lvl7pPr>
            <a:lvl8pPr marL="2394296" indent="0">
              <a:buNone/>
              <a:defRPr sz="1200" b="1"/>
            </a:lvl8pPr>
            <a:lvl9pPr marL="2736317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34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0395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78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1276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51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43" y="20485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51" y="1076343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029" indent="0">
              <a:buNone/>
              <a:defRPr sz="900"/>
            </a:lvl2pPr>
            <a:lvl3pPr marL="684097" indent="0">
              <a:buNone/>
              <a:defRPr sz="800"/>
            </a:lvl3pPr>
            <a:lvl4pPr marL="1026138" indent="0">
              <a:buNone/>
              <a:defRPr sz="700"/>
            </a:lvl4pPr>
            <a:lvl5pPr marL="1368182" indent="0">
              <a:buNone/>
              <a:defRPr sz="700"/>
            </a:lvl5pPr>
            <a:lvl6pPr marL="1710251" indent="0">
              <a:buNone/>
              <a:defRPr sz="700"/>
            </a:lvl6pPr>
            <a:lvl7pPr marL="2052273" indent="0">
              <a:buNone/>
              <a:defRPr sz="700"/>
            </a:lvl7pPr>
            <a:lvl8pPr marL="2394296" indent="0">
              <a:buNone/>
              <a:defRPr sz="700"/>
            </a:lvl8pPr>
            <a:lvl9pPr marL="2736317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7862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029" indent="0">
              <a:buNone/>
              <a:defRPr sz="2100"/>
            </a:lvl2pPr>
            <a:lvl3pPr marL="684097" indent="0">
              <a:buNone/>
              <a:defRPr sz="1800"/>
            </a:lvl3pPr>
            <a:lvl4pPr marL="1026138" indent="0">
              <a:buNone/>
              <a:defRPr sz="1500"/>
            </a:lvl4pPr>
            <a:lvl5pPr marL="1368182" indent="0">
              <a:buNone/>
              <a:defRPr sz="1500"/>
            </a:lvl5pPr>
            <a:lvl6pPr marL="1710251" indent="0">
              <a:buNone/>
              <a:defRPr sz="1500"/>
            </a:lvl6pPr>
            <a:lvl7pPr marL="2052273" indent="0">
              <a:buNone/>
              <a:defRPr sz="1500"/>
            </a:lvl7pPr>
            <a:lvl8pPr marL="2394296" indent="0">
              <a:buNone/>
              <a:defRPr sz="1500"/>
            </a:lvl8pPr>
            <a:lvl9pPr marL="2736317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69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029" indent="0">
              <a:buNone/>
              <a:defRPr sz="900"/>
            </a:lvl2pPr>
            <a:lvl3pPr marL="684097" indent="0">
              <a:buNone/>
              <a:defRPr sz="800"/>
            </a:lvl3pPr>
            <a:lvl4pPr marL="1026138" indent="0">
              <a:buNone/>
              <a:defRPr sz="700"/>
            </a:lvl4pPr>
            <a:lvl5pPr marL="1368182" indent="0">
              <a:buNone/>
              <a:defRPr sz="700"/>
            </a:lvl5pPr>
            <a:lvl6pPr marL="1710251" indent="0">
              <a:buNone/>
              <a:defRPr sz="700"/>
            </a:lvl6pPr>
            <a:lvl7pPr marL="2052273" indent="0">
              <a:buNone/>
              <a:defRPr sz="700"/>
            </a:lvl7pPr>
            <a:lvl8pPr marL="2394296" indent="0">
              <a:buNone/>
              <a:defRPr sz="700"/>
            </a:lvl8pPr>
            <a:lvl9pPr marL="2736317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5184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5585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433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017" y="1598198"/>
            <a:ext cx="5829970" cy="1102537"/>
          </a:xfr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869" y="2915161"/>
            <a:ext cx="4800266" cy="1314338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 algn="ctr">
              <a:buNone/>
              <a:defRPr/>
            </a:lvl1pPr>
            <a:lvl2pPr marL="237854" indent="0" algn="ctr">
              <a:buNone/>
              <a:defRPr/>
            </a:lvl2pPr>
            <a:lvl3pPr marL="475716" indent="0" algn="ctr">
              <a:buNone/>
              <a:defRPr/>
            </a:lvl3pPr>
            <a:lvl4pPr marL="713627" indent="0" algn="ctr">
              <a:buNone/>
              <a:defRPr/>
            </a:lvl4pPr>
            <a:lvl5pPr marL="951491" indent="0" algn="ctr">
              <a:buNone/>
              <a:defRPr/>
            </a:lvl5pPr>
            <a:lvl6pPr marL="1189382" indent="0" algn="ctr">
              <a:buNone/>
              <a:defRPr/>
            </a:lvl6pPr>
            <a:lvl7pPr marL="1427255" indent="0" algn="ctr">
              <a:buNone/>
              <a:defRPr/>
            </a:lvl7pPr>
            <a:lvl8pPr marL="1665134" indent="0" algn="ctr">
              <a:buNone/>
              <a:defRPr/>
            </a:lvl8pPr>
            <a:lvl9pPr marL="1903010" indent="0" algn="ctr">
              <a:buNone/>
              <a:defRPr/>
            </a:lvl9pPr>
          </a:lstStyle>
          <a:p>
            <a:r>
              <a:rPr lang="en-US" altLang="ko-KR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3595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237" y="1200678"/>
            <a:ext cx="6171530" cy="3393839"/>
          </a:xfrm>
          <a:prstGeom prst="rect">
            <a:avLst/>
          </a:prstGeom>
        </p:spPr>
        <p:txBody>
          <a:bodyPr vert="horz" lIns="47596" tIns="23807" rIns="47596" bIns="23807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62202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42" y="3305164"/>
            <a:ext cx="5829132" cy="1021333"/>
          </a:xfrm>
        </p:spPr>
        <p:txBody>
          <a:bodyPr anchor="t"/>
          <a:lstStyle>
            <a:lvl1pPr algn="l">
              <a:defRPr sz="2100" b="1" cap="all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642" y="2179960"/>
            <a:ext cx="5829132" cy="1125141"/>
          </a:xfrm>
          <a:prstGeom prst="rect">
            <a:avLst/>
          </a:prstGeom>
        </p:spPr>
        <p:txBody>
          <a:bodyPr vert="horz" lIns="47596" tIns="23807" rIns="47596" bIns="23807" anchor="b"/>
          <a:lstStyle>
            <a:lvl1pPr marL="0" indent="0">
              <a:buNone/>
              <a:defRPr sz="1100"/>
            </a:lvl1pPr>
            <a:lvl2pPr marL="237854" indent="0">
              <a:buNone/>
              <a:defRPr sz="1000"/>
            </a:lvl2pPr>
            <a:lvl3pPr marL="475716" indent="0">
              <a:buNone/>
              <a:defRPr sz="800"/>
            </a:lvl3pPr>
            <a:lvl4pPr marL="713627" indent="0">
              <a:buNone/>
              <a:defRPr sz="800"/>
            </a:lvl4pPr>
            <a:lvl5pPr marL="951491" indent="0">
              <a:buNone/>
              <a:defRPr sz="800"/>
            </a:lvl5pPr>
            <a:lvl6pPr marL="1189382" indent="0">
              <a:buNone/>
              <a:defRPr sz="800"/>
            </a:lvl6pPr>
            <a:lvl7pPr marL="1427255" indent="0">
              <a:buNone/>
              <a:defRPr sz="800"/>
            </a:lvl7pPr>
            <a:lvl8pPr marL="1665134" indent="0">
              <a:buNone/>
              <a:defRPr sz="800"/>
            </a:lvl8pPr>
            <a:lvl9pPr marL="1903010" indent="0">
              <a:buNone/>
              <a:defRPr sz="8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74955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263" y="1200678"/>
            <a:ext cx="3045581" cy="3393839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9247" y="1200678"/>
            <a:ext cx="3045581" cy="3393839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9659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37" y="205941"/>
            <a:ext cx="617153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235" y="1151093"/>
            <a:ext cx="3029676" cy="479692"/>
          </a:xfrm>
          <a:prstGeom prst="rect">
            <a:avLst/>
          </a:prstGeom>
        </p:spPr>
        <p:txBody>
          <a:bodyPr vert="horz" lIns="47596" tIns="23807" rIns="47596" bIns="23807" anchor="b"/>
          <a:lstStyle>
            <a:lvl1pPr marL="0" indent="0">
              <a:buNone/>
              <a:defRPr sz="1300" b="1"/>
            </a:lvl1pPr>
            <a:lvl2pPr marL="237854" indent="0">
              <a:buNone/>
              <a:defRPr sz="1100" b="1"/>
            </a:lvl2pPr>
            <a:lvl3pPr marL="475716" indent="0">
              <a:buNone/>
              <a:defRPr sz="1000" b="1"/>
            </a:lvl3pPr>
            <a:lvl4pPr marL="713627" indent="0">
              <a:buNone/>
              <a:defRPr sz="800" b="1"/>
            </a:lvl4pPr>
            <a:lvl5pPr marL="951491" indent="0">
              <a:buNone/>
              <a:defRPr sz="800" b="1"/>
            </a:lvl5pPr>
            <a:lvl6pPr marL="1189382" indent="0">
              <a:buNone/>
              <a:defRPr sz="800" b="1"/>
            </a:lvl6pPr>
            <a:lvl7pPr marL="1427255" indent="0">
              <a:buNone/>
              <a:defRPr sz="800" b="1"/>
            </a:lvl7pPr>
            <a:lvl8pPr marL="1665134" indent="0">
              <a:buNone/>
              <a:defRPr sz="800" b="1"/>
            </a:lvl8pPr>
            <a:lvl9pPr marL="1903010" indent="0">
              <a:buNone/>
              <a:defRPr sz="8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235" y="1630786"/>
            <a:ext cx="3029676" cy="2963540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479" y="1151093"/>
            <a:ext cx="3031349" cy="479692"/>
          </a:xfrm>
          <a:prstGeom prst="rect">
            <a:avLst/>
          </a:prstGeom>
        </p:spPr>
        <p:txBody>
          <a:bodyPr vert="horz" lIns="47596" tIns="23807" rIns="47596" bIns="23807" anchor="b"/>
          <a:lstStyle>
            <a:lvl1pPr marL="0" indent="0">
              <a:buNone/>
              <a:defRPr sz="1300" b="1"/>
            </a:lvl1pPr>
            <a:lvl2pPr marL="237854" indent="0">
              <a:buNone/>
              <a:defRPr sz="1100" b="1"/>
            </a:lvl2pPr>
            <a:lvl3pPr marL="475716" indent="0">
              <a:buNone/>
              <a:defRPr sz="1000" b="1"/>
            </a:lvl3pPr>
            <a:lvl4pPr marL="713627" indent="0">
              <a:buNone/>
              <a:defRPr sz="800" b="1"/>
            </a:lvl4pPr>
            <a:lvl5pPr marL="951491" indent="0">
              <a:buNone/>
              <a:defRPr sz="800" b="1"/>
            </a:lvl5pPr>
            <a:lvl6pPr marL="1189382" indent="0">
              <a:buNone/>
              <a:defRPr sz="800" b="1"/>
            </a:lvl6pPr>
            <a:lvl7pPr marL="1427255" indent="0">
              <a:buNone/>
              <a:defRPr sz="800" b="1"/>
            </a:lvl7pPr>
            <a:lvl8pPr marL="1665134" indent="0">
              <a:buNone/>
              <a:defRPr sz="800" b="1"/>
            </a:lvl8pPr>
            <a:lvl9pPr marL="1903010" indent="0">
              <a:buNone/>
              <a:defRPr sz="8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479" y="1630786"/>
            <a:ext cx="3031349" cy="2963540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96938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3481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12099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410" y="205341"/>
            <a:ext cx="2256142" cy="871481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419" y="205167"/>
            <a:ext cx="3833348" cy="4389221"/>
          </a:xfrm>
          <a:prstGeom prst="rect">
            <a:avLst/>
          </a:prstGeom>
        </p:spPr>
        <p:txBody>
          <a:bodyPr vert="horz" lIns="47596" tIns="23807" rIns="47596" bIns="23807"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410" y="1076592"/>
            <a:ext cx="2256142" cy="3517739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>
              <a:buNone/>
              <a:defRPr sz="800"/>
            </a:lvl1pPr>
            <a:lvl2pPr marL="237854" indent="0">
              <a:buNone/>
              <a:defRPr sz="600"/>
            </a:lvl2pPr>
            <a:lvl3pPr marL="475716" indent="0">
              <a:buNone/>
              <a:defRPr sz="500"/>
            </a:lvl3pPr>
            <a:lvl4pPr marL="713627" indent="0">
              <a:buNone/>
              <a:defRPr sz="500"/>
            </a:lvl4pPr>
            <a:lvl5pPr marL="951491" indent="0">
              <a:buNone/>
              <a:defRPr sz="500"/>
            </a:lvl5pPr>
            <a:lvl6pPr marL="1189382" indent="0">
              <a:buNone/>
              <a:defRPr sz="500"/>
            </a:lvl6pPr>
            <a:lvl7pPr marL="1427255" indent="0">
              <a:buNone/>
              <a:defRPr sz="500"/>
            </a:lvl7pPr>
            <a:lvl8pPr marL="1665134" indent="0">
              <a:buNone/>
              <a:defRPr sz="500"/>
            </a:lvl8pPr>
            <a:lvl9pPr marL="1903010" indent="0">
              <a:buNone/>
              <a:defRPr sz="5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733607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713" y="3600619"/>
            <a:ext cx="4114633" cy="425276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713" y="459601"/>
            <a:ext cx="4114633" cy="3085766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>
              <a:buNone/>
              <a:defRPr sz="1700"/>
            </a:lvl1pPr>
            <a:lvl2pPr marL="237854" indent="0">
              <a:buNone/>
              <a:defRPr sz="1500"/>
            </a:lvl2pPr>
            <a:lvl3pPr marL="475716" indent="0">
              <a:buNone/>
              <a:defRPr sz="1300"/>
            </a:lvl3pPr>
            <a:lvl4pPr marL="713627" indent="0">
              <a:buNone/>
              <a:defRPr sz="1100"/>
            </a:lvl4pPr>
            <a:lvl5pPr marL="951491" indent="0">
              <a:buNone/>
              <a:defRPr sz="1100"/>
            </a:lvl5pPr>
            <a:lvl6pPr marL="1189382" indent="0">
              <a:buNone/>
              <a:defRPr sz="1100"/>
            </a:lvl6pPr>
            <a:lvl7pPr marL="1427255" indent="0">
              <a:buNone/>
              <a:defRPr sz="1100"/>
            </a:lvl7pPr>
            <a:lvl8pPr marL="1665134" indent="0">
              <a:buNone/>
              <a:defRPr sz="1100"/>
            </a:lvl8pPr>
            <a:lvl9pPr marL="1903010" indent="0">
              <a:buNone/>
              <a:defRPr sz="11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713" y="4025897"/>
            <a:ext cx="4114633" cy="603591"/>
          </a:xfrm>
          <a:prstGeom prst="rect">
            <a:avLst/>
          </a:prstGeom>
        </p:spPr>
        <p:txBody>
          <a:bodyPr vert="horz" lIns="47596" tIns="23807" rIns="47596" bIns="23807"/>
          <a:lstStyle>
            <a:lvl1pPr marL="0" indent="0">
              <a:buNone/>
              <a:defRPr sz="800"/>
            </a:lvl1pPr>
            <a:lvl2pPr marL="237854" indent="0">
              <a:buNone/>
              <a:defRPr sz="600"/>
            </a:lvl2pPr>
            <a:lvl3pPr marL="475716" indent="0">
              <a:buNone/>
              <a:defRPr sz="500"/>
            </a:lvl3pPr>
            <a:lvl4pPr marL="713627" indent="0">
              <a:buNone/>
              <a:defRPr sz="500"/>
            </a:lvl4pPr>
            <a:lvl5pPr marL="951491" indent="0">
              <a:buNone/>
              <a:defRPr sz="500"/>
            </a:lvl5pPr>
            <a:lvl6pPr marL="1189382" indent="0">
              <a:buNone/>
              <a:defRPr sz="500"/>
            </a:lvl6pPr>
            <a:lvl7pPr marL="1427255" indent="0">
              <a:buNone/>
              <a:defRPr sz="500"/>
            </a:lvl7pPr>
            <a:lvl8pPr marL="1665134" indent="0">
              <a:buNone/>
              <a:defRPr sz="500"/>
            </a:lvl8pPr>
            <a:lvl9pPr marL="1903010" indent="0">
              <a:buNone/>
              <a:defRPr sz="5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0409171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37" y="1200678"/>
            <a:ext cx="6171530" cy="3393839"/>
          </a:xfrm>
          <a:prstGeom prst="rect">
            <a:avLst/>
          </a:prstGeom>
        </p:spPr>
        <p:txBody>
          <a:bodyPr vert="eaVert" lIns="47596" tIns="23807" rIns="47596" bIns="23807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14331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1883" y="1200678"/>
            <a:ext cx="1542882" cy="3393839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297" y="1200678"/>
            <a:ext cx="4548281" cy="3393839"/>
          </a:xfrm>
          <a:prstGeom prst="rect">
            <a:avLst/>
          </a:prstGeom>
        </p:spPr>
        <p:txBody>
          <a:bodyPr vert="eaVert" lIns="47596" tIns="23807" rIns="47596" bIns="23807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0889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76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6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3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5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7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4886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5689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1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435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52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869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088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303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51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3735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4537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857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29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164" indent="0">
              <a:buNone/>
              <a:defRPr sz="1500" b="1"/>
            </a:lvl2pPr>
            <a:lvl3pPr marL="684352" indent="0">
              <a:buNone/>
              <a:defRPr sz="1400" b="1"/>
            </a:lvl3pPr>
            <a:lvl4pPr marL="1026521" indent="0">
              <a:buNone/>
              <a:defRPr sz="1200" b="1"/>
            </a:lvl4pPr>
            <a:lvl5pPr marL="1368692" indent="0">
              <a:buNone/>
              <a:defRPr sz="1200" b="1"/>
            </a:lvl5pPr>
            <a:lvl6pPr marL="1710881" indent="0">
              <a:buNone/>
              <a:defRPr sz="1200" b="1"/>
            </a:lvl6pPr>
            <a:lvl7pPr marL="2053038" indent="0">
              <a:buNone/>
              <a:defRPr sz="1200" b="1"/>
            </a:lvl7pPr>
            <a:lvl8pPr marL="2395195" indent="0">
              <a:buNone/>
              <a:defRPr sz="1200" b="1"/>
            </a:lvl8pPr>
            <a:lvl9pPr marL="2737352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29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1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164" indent="0">
              <a:buNone/>
              <a:defRPr sz="1500" b="1"/>
            </a:lvl2pPr>
            <a:lvl3pPr marL="684352" indent="0">
              <a:buNone/>
              <a:defRPr sz="1400" b="1"/>
            </a:lvl3pPr>
            <a:lvl4pPr marL="1026521" indent="0">
              <a:buNone/>
              <a:defRPr sz="1200" b="1"/>
            </a:lvl4pPr>
            <a:lvl5pPr marL="1368692" indent="0">
              <a:buNone/>
              <a:defRPr sz="1200" b="1"/>
            </a:lvl5pPr>
            <a:lvl6pPr marL="1710881" indent="0">
              <a:buNone/>
              <a:defRPr sz="1200" b="1"/>
            </a:lvl6pPr>
            <a:lvl7pPr marL="2053038" indent="0">
              <a:buNone/>
              <a:defRPr sz="1200" b="1"/>
            </a:lvl7pPr>
            <a:lvl8pPr marL="2395195" indent="0">
              <a:buNone/>
              <a:defRPr sz="1200" b="1"/>
            </a:lvl8pPr>
            <a:lvl9pPr marL="2737352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1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220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42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7462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36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28" y="204835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36" y="1076343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164" indent="0">
              <a:buNone/>
              <a:defRPr sz="900"/>
            </a:lvl2pPr>
            <a:lvl3pPr marL="684352" indent="0">
              <a:buNone/>
              <a:defRPr sz="800"/>
            </a:lvl3pPr>
            <a:lvl4pPr marL="1026521" indent="0">
              <a:buNone/>
              <a:defRPr sz="700"/>
            </a:lvl4pPr>
            <a:lvl5pPr marL="1368692" indent="0">
              <a:buNone/>
              <a:defRPr sz="700"/>
            </a:lvl5pPr>
            <a:lvl6pPr marL="1710881" indent="0">
              <a:buNone/>
              <a:defRPr sz="700"/>
            </a:lvl6pPr>
            <a:lvl7pPr marL="2053038" indent="0">
              <a:buNone/>
              <a:defRPr sz="700"/>
            </a:lvl7pPr>
            <a:lvl8pPr marL="2395195" indent="0">
              <a:buNone/>
              <a:defRPr sz="700"/>
            </a:lvl8pPr>
            <a:lvl9pPr marL="2737352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671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164" indent="0">
              <a:buNone/>
              <a:defRPr sz="2100"/>
            </a:lvl2pPr>
            <a:lvl3pPr marL="684352" indent="0">
              <a:buNone/>
              <a:defRPr sz="1800"/>
            </a:lvl3pPr>
            <a:lvl4pPr marL="1026521" indent="0">
              <a:buNone/>
              <a:defRPr sz="1500"/>
            </a:lvl4pPr>
            <a:lvl5pPr marL="1368692" indent="0">
              <a:buNone/>
              <a:defRPr sz="1500"/>
            </a:lvl5pPr>
            <a:lvl6pPr marL="1710881" indent="0">
              <a:buNone/>
              <a:defRPr sz="1500"/>
            </a:lvl6pPr>
            <a:lvl7pPr marL="2053038" indent="0">
              <a:buNone/>
              <a:defRPr sz="1500"/>
            </a:lvl7pPr>
            <a:lvl8pPr marL="2395195" indent="0">
              <a:buNone/>
              <a:defRPr sz="1500"/>
            </a:lvl8pPr>
            <a:lvl9pPr marL="2737352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54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164" indent="0">
              <a:buNone/>
              <a:defRPr sz="900"/>
            </a:lvl2pPr>
            <a:lvl3pPr marL="684352" indent="0">
              <a:buNone/>
              <a:defRPr sz="800"/>
            </a:lvl3pPr>
            <a:lvl4pPr marL="1026521" indent="0">
              <a:buNone/>
              <a:defRPr sz="700"/>
            </a:lvl4pPr>
            <a:lvl5pPr marL="1368692" indent="0">
              <a:buNone/>
              <a:defRPr sz="700"/>
            </a:lvl5pPr>
            <a:lvl6pPr marL="1710881" indent="0">
              <a:buNone/>
              <a:defRPr sz="700"/>
            </a:lvl6pPr>
            <a:lvl7pPr marL="2053038" indent="0">
              <a:buNone/>
              <a:defRPr sz="700"/>
            </a:lvl7pPr>
            <a:lvl8pPr marL="2395195" indent="0">
              <a:buNone/>
              <a:defRPr sz="700"/>
            </a:lvl8pPr>
            <a:lvl9pPr marL="2737352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2436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558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986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41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549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9187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16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8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6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3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7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1193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3914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9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9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93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8716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4899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2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08" y="20481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22" y="1076328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7892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13" indent="0">
              <a:buNone/>
              <a:defRPr sz="2100"/>
            </a:lvl2pPr>
            <a:lvl3pPr marL="685443" indent="0">
              <a:buNone/>
              <a:defRPr sz="1800"/>
            </a:lvl3pPr>
            <a:lvl4pPr marL="1028165" indent="0">
              <a:buNone/>
              <a:defRPr sz="1500"/>
            </a:lvl4pPr>
            <a:lvl5pPr marL="1370886" indent="0">
              <a:buNone/>
              <a:defRPr sz="1500"/>
            </a:lvl5pPr>
            <a:lvl6pPr marL="1713617" indent="0">
              <a:buNone/>
              <a:defRPr sz="1500"/>
            </a:lvl6pPr>
            <a:lvl7pPr marL="2056328" indent="0">
              <a:buNone/>
              <a:defRPr sz="1500"/>
            </a:lvl7pPr>
            <a:lvl8pPr marL="2399040" indent="0">
              <a:buNone/>
              <a:defRPr sz="1500"/>
            </a:lvl8pPr>
            <a:lvl9pPr marL="2741753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25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23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8443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997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41"/>
            <a:ext cx="5829300" cy="110251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24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187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16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8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6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3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75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0628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8004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9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13" indent="0">
              <a:buNone/>
              <a:defRPr sz="1500" b="1"/>
            </a:lvl2pPr>
            <a:lvl3pPr marL="685443" indent="0">
              <a:buNone/>
              <a:defRPr sz="1400" b="1"/>
            </a:lvl3pPr>
            <a:lvl4pPr marL="1028165" indent="0">
              <a:buNone/>
              <a:defRPr sz="1200" b="1"/>
            </a:lvl4pPr>
            <a:lvl5pPr marL="1370886" indent="0">
              <a:buNone/>
              <a:defRPr sz="1200" b="1"/>
            </a:lvl5pPr>
            <a:lvl6pPr marL="1713617" indent="0">
              <a:buNone/>
              <a:defRPr sz="1200" b="1"/>
            </a:lvl6pPr>
            <a:lvl7pPr marL="2056328" indent="0">
              <a:buNone/>
              <a:defRPr sz="1200" b="1"/>
            </a:lvl7pPr>
            <a:lvl8pPr marL="2399040" indent="0">
              <a:buNone/>
              <a:defRPr sz="1200" b="1"/>
            </a:lvl8pPr>
            <a:lvl9pPr marL="2741753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9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0060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738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423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2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08" y="20481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22" y="1076328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08762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13" indent="0">
              <a:buNone/>
              <a:defRPr sz="2100"/>
            </a:lvl2pPr>
            <a:lvl3pPr marL="685443" indent="0">
              <a:buNone/>
              <a:defRPr sz="1800"/>
            </a:lvl3pPr>
            <a:lvl4pPr marL="1028165" indent="0">
              <a:buNone/>
              <a:defRPr sz="1500"/>
            </a:lvl4pPr>
            <a:lvl5pPr marL="1370886" indent="0">
              <a:buNone/>
              <a:defRPr sz="1500"/>
            </a:lvl5pPr>
            <a:lvl6pPr marL="1713617" indent="0">
              <a:buNone/>
              <a:defRPr sz="1500"/>
            </a:lvl6pPr>
            <a:lvl7pPr marL="2056328" indent="0">
              <a:buNone/>
              <a:defRPr sz="1500"/>
            </a:lvl7pPr>
            <a:lvl8pPr marL="2399040" indent="0">
              <a:buNone/>
              <a:defRPr sz="1500"/>
            </a:lvl8pPr>
            <a:lvl9pPr marL="2741753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25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13" indent="0">
              <a:buNone/>
              <a:defRPr sz="900"/>
            </a:lvl2pPr>
            <a:lvl3pPr marL="685443" indent="0">
              <a:buNone/>
              <a:defRPr sz="800"/>
            </a:lvl3pPr>
            <a:lvl4pPr marL="1028165" indent="0">
              <a:buNone/>
              <a:defRPr sz="700"/>
            </a:lvl4pPr>
            <a:lvl5pPr marL="1370886" indent="0">
              <a:buNone/>
              <a:defRPr sz="700"/>
            </a:lvl5pPr>
            <a:lvl6pPr marL="1713617" indent="0">
              <a:buNone/>
              <a:defRPr sz="700"/>
            </a:lvl6pPr>
            <a:lvl7pPr marL="2056328" indent="0">
              <a:buNone/>
              <a:defRPr sz="700"/>
            </a:lvl7pPr>
            <a:lvl8pPr marL="2399040" indent="0">
              <a:buNone/>
              <a:defRPr sz="700"/>
            </a:lvl8pPr>
            <a:lvl9pPr marL="2741753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452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63610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419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974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38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76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14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52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90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2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67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05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02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4606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381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7631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144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5264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69080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2894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6709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052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56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2557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34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8138" indent="0">
              <a:buNone/>
              <a:defRPr sz="1500" b="1"/>
            </a:lvl2pPr>
            <a:lvl3pPr marL="676319" indent="0">
              <a:buNone/>
              <a:defRPr sz="1400" b="1"/>
            </a:lvl3pPr>
            <a:lvl4pPr marL="1014486" indent="0">
              <a:buNone/>
              <a:defRPr sz="1200" b="1"/>
            </a:lvl4pPr>
            <a:lvl5pPr marL="1352642" indent="0">
              <a:buNone/>
              <a:defRPr sz="1200" b="1"/>
            </a:lvl5pPr>
            <a:lvl6pPr marL="1690804" indent="0">
              <a:buNone/>
              <a:defRPr sz="1200" b="1"/>
            </a:lvl6pPr>
            <a:lvl7pPr marL="2028941" indent="0">
              <a:buNone/>
              <a:defRPr sz="1200" b="1"/>
            </a:lvl7pPr>
            <a:lvl8pPr marL="2367090" indent="0">
              <a:buNone/>
              <a:defRPr sz="1200" b="1"/>
            </a:lvl8pPr>
            <a:lvl9pPr marL="270524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34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35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8138" indent="0">
              <a:buNone/>
              <a:defRPr sz="1500" b="1"/>
            </a:lvl2pPr>
            <a:lvl3pPr marL="676319" indent="0">
              <a:buNone/>
              <a:defRPr sz="1400" b="1"/>
            </a:lvl3pPr>
            <a:lvl4pPr marL="1014486" indent="0">
              <a:buNone/>
              <a:defRPr sz="1200" b="1"/>
            </a:lvl4pPr>
            <a:lvl5pPr marL="1352642" indent="0">
              <a:buNone/>
              <a:defRPr sz="1200" b="1"/>
            </a:lvl5pPr>
            <a:lvl6pPr marL="1690804" indent="0">
              <a:buNone/>
              <a:defRPr sz="1200" b="1"/>
            </a:lvl6pPr>
            <a:lvl7pPr marL="2028941" indent="0">
              <a:buNone/>
              <a:defRPr sz="1200" b="1"/>
            </a:lvl7pPr>
            <a:lvl8pPr marL="2367090" indent="0">
              <a:buNone/>
              <a:defRPr sz="1200" b="1"/>
            </a:lvl8pPr>
            <a:lvl9pPr marL="2705249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35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7341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59785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534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48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426" y="20484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48" y="1076379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38138" indent="0">
              <a:buNone/>
              <a:defRPr sz="900"/>
            </a:lvl2pPr>
            <a:lvl3pPr marL="676319" indent="0">
              <a:buNone/>
              <a:defRPr sz="800"/>
            </a:lvl3pPr>
            <a:lvl4pPr marL="1014486" indent="0">
              <a:buNone/>
              <a:defRPr sz="700"/>
            </a:lvl4pPr>
            <a:lvl5pPr marL="1352642" indent="0">
              <a:buNone/>
              <a:defRPr sz="700"/>
            </a:lvl5pPr>
            <a:lvl6pPr marL="1690804" indent="0">
              <a:buNone/>
              <a:defRPr sz="700"/>
            </a:lvl6pPr>
            <a:lvl7pPr marL="2028941" indent="0">
              <a:buNone/>
              <a:defRPr sz="700"/>
            </a:lvl7pPr>
            <a:lvl8pPr marL="2367090" indent="0">
              <a:buNone/>
              <a:defRPr sz="700"/>
            </a:lvl8pPr>
            <a:lvl9pPr marL="2705249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8977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38138" indent="0">
              <a:buNone/>
              <a:defRPr sz="2100"/>
            </a:lvl2pPr>
            <a:lvl3pPr marL="676319" indent="0">
              <a:buNone/>
              <a:defRPr sz="1800"/>
            </a:lvl3pPr>
            <a:lvl4pPr marL="1014486" indent="0">
              <a:buNone/>
              <a:defRPr sz="1500"/>
            </a:lvl4pPr>
            <a:lvl5pPr marL="1352642" indent="0">
              <a:buNone/>
              <a:defRPr sz="1500"/>
            </a:lvl5pPr>
            <a:lvl6pPr marL="1690804" indent="0">
              <a:buNone/>
              <a:defRPr sz="1500"/>
            </a:lvl6pPr>
            <a:lvl7pPr marL="2028941" indent="0">
              <a:buNone/>
              <a:defRPr sz="1500"/>
            </a:lvl7pPr>
            <a:lvl8pPr marL="2367090" indent="0">
              <a:buNone/>
              <a:defRPr sz="1500"/>
            </a:lvl8pPr>
            <a:lvl9pPr marL="2705249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70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38138" indent="0">
              <a:buNone/>
              <a:defRPr sz="900"/>
            </a:lvl2pPr>
            <a:lvl3pPr marL="676319" indent="0">
              <a:buNone/>
              <a:defRPr sz="800"/>
            </a:lvl3pPr>
            <a:lvl4pPr marL="1014486" indent="0">
              <a:buNone/>
              <a:defRPr sz="700"/>
            </a:lvl4pPr>
            <a:lvl5pPr marL="1352642" indent="0">
              <a:buNone/>
              <a:defRPr sz="700"/>
            </a:lvl5pPr>
            <a:lvl6pPr marL="1690804" indent="0">
              <a:buNone/>
              <a:defRPr sz="700"/>
            </a:lvl6pPr>
            <a:lvl7pPr marL="2028941" indent="0">
              <a:buNone/>
              <a:defRPr sz="700"/>
            </a:lvl7pPr>
            <a:lvl8pPr marL="2367090" indent="0">
              <a:buNone/>
              <a:defRPr sz="700"/>
            </a:lvl8pPr>
            <a:lvl9pPr marL="2705249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836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285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6618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1597896"/>
            <a:ext cx="58293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1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6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8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0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2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3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5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0875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07536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19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40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601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801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004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201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399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3597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6412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206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29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12" indent="0">
              <a:buNone/>
              <a:defRPr sz="1400" b="1"/>
            </a:lvl3pPr>
            <a:lvl4pPr marL="1026011" indent="0">
              <a:buNone/>
              <a:defRPr sz="1200" b="1"/>
            </a:lvl4pPr>
            <a:lvl5pPr marL="1368012" indent="0">
              <a:buNone/>
              <a:defRPr sz="1200" b="1"/>
            </a:lvl5pPr>
            <a:lvl6pPr marL="1710041" indent="0">
              <a:buNone/>
              <a:defRPr sz="1200" b="1"/>
            </a:lvl6pPr>
            <a:lvl7pPr marL="2052018" indent="0">
              <a:buNone/>
              <a:defRPr sz="1200" b="1"/>
            </a:lvl7pPr>
            <a:lvl8pPr marL="2393996" indent="0">
              <a:buNone/>
              <a:defRPr sz="1200" b="1"/>
            </a:lvl8pPr>
            <a:lvl9pPr marL="2735972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29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839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1984" indent="0">
              <a:buNone/>
              <a:defRPr sz="1500" b="1"/>
            </a:lvl2pPr>
            <a:lvl3pPr marL="684012" indent="0">
              <a:buNone/>
              <a:defRPr sz="1400" b="1"/>
            </a:lvl3pPr>
            <a:lvl4pPr marL="1026011" indent="0">
              <a:buNone/>
              <a:defRPr sz="1200" b="1"/>
            </a:lvl4pPr>
            <a:lvl5pPr marL="1368012" indent="0">
              <a:buNone/>
              <a:defRPr sz="1200" b="1"/>
            </a:lvl5pPr>
            <a:lvl6pPr marL="1710041" indent="0">
              <a:buNone/>
              <a:defRPr sz="1200" b="1"/>
            </a:lvl6pPr>
            <a:lvl7pPr marL="2052018" indent="0">
              <a:buNone/>
              <a:defRPr sz="1200" b="1"/>
            </a:lvl7pPr>
            <a:lvl8pPr marL="2393996" indent="0">
              <a:buNone/>
              <a:defRPr sz="1200" b="1"/>
            </a:lvl8pPr>
            <a:lvl9pPr marL="2735972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839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16154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0393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62166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56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348" y="204855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56" y="1076343"/>
            <a:ext cx="2256235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1984" indent="0">
              <a:buNone/>
              <a:defRPr sz="900"/>
            </a:lvl2pPr>
            <a:lvl3pPr marL="684012" indent="0">
              <a:buNone/>
              <a:defRPr sz="800"/>
            </a:lvl3pPr>
            <a:lvl4pPr marL="1026011" indent="0">
              <a:buNone/>
              <a:defRPr sz="700"/>
            </a:lvl4pPr>
            <a:lvl5pPr marL="1368012" indent="0">
              <a:buNone/>
              <a:defRPr sz="700"/>
            </a:lvl5pPr>
            <a:lvl6pPr marL="1710041" indent="0">
              <a:buNone/>
              <a:defRPr sz="700"/>
            </a:lvl6pPr>
            <a:lvl7pPr marL="2052018" indent="0">
              <a:buNone/>
              <a:defRPr sz="700"/>
            </a:lvl7pPr>
            <a:lvl8pPr marL="2393996" indent="0">
              <a:buNone/>
              <a:defRPr sz="700"/>
            </a:lvl8pPr>
            <a:lvl9pPr marL="2735972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445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1984" indent="0">
              <a:buNone/>
              <a:defRPr sz="2100"/>
            </a:lvl2pPr>
            <a:lvl3pPr marL="684012" indent="0">
              <a:buNone/>
              <a:defRPr sz="1800"/>
            </a:lvl3pPr>
            <a:lvl4pPr marL="1026011" indent="0">
              <a:buNone/>
              <a:defRPr sz="1500"/>
            </a:lvl4pPr>
            <a:lvl5pPr marL="1368012" indent="0">
              <a:buNone/>
              <a:defRPr sz="1500"/>
            </a:lvl5pPr>
            <a:lvl6pPr marL="1710041" indent="0">
              <a:buNone/>
              <a:defRPr sz="1500"/>
            </a:lvl6pPr>
            <a:lvl7pPr marL="2052018" indent="0">
              <a:buNone/>
              <a:defRPr sz="1500"/>
            </a:lvl7pPr>
            <a:lvl8pPr marL="2393996" indent="0">
              <a:buNone/>
              <a:defRPr sz="1500"/>
            </a:lvl8pPr>
            <a:lvl9pPr marL="2735972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4025574"/>
            <a:ext cx="41148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1984" indent="0">
              <a:buNone/>
              <a:defRPr sz="900"/>
            </a:lvl2pPr>
            <a:lvl3pPr marL="684012" indent="0">
              <a:buNone/>
              <a:defRPr sz="800"/>
            </a:lvl3pPr>
            <a:lvl4pPr marL="1026011" indent="0">
              <a:buNone/>
              <a:defRPr sz="700"/>
            </a:lvl4pPr>
            <a:lvl5pPr marL="1368012" indent="0">
              <a:buNone/>
              <a:defRPr sz="700"/>
            </a:lvl5pPr>
            <a:lvl6pPr marL="1710041" indent="0">
              <a:buNone/>
              <a:defRPr sz="700"/>
            </a:lvl6pPr>
            <a:lvl7pPr marL="2052018" indent="0">
              <a:buNone/>
              <a:defRPr sz="700"/>
            </a:lvl7pPr>
            <a:lvl8pPr marL="2393996" indent="0">
              <a:buNone/>
              <a:defRPr sz="700"/>
            </a:lvl8pPr>
            <a:lvl9pPr marL="2735972" indent="0">
              <a:buNone/>
              <a:defRPr sz="7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32365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00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205980"/>
            <a:ext cx="1543050" cy="43886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5980"/>
            <a:ext cx="4514850" cy="43886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50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398" tIns="45699" rIns="91398" bIns="4569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398" tIns="45699" rIns="91398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443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48" indent="-257048" algn="l" defTabSz="68544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19" indent="-214208" algn="l" defTabSz="685443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08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20" indent="-171366" algn="l" defTabSz="685443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233" indent="-171366" algn="l" defTabSz="685443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963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85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06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137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4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5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86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7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28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4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5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68136" tIns="34184" rIns="68136" bIns="34184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68136" tIns="34184" rIns="68136" bIns="34184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68136" tIns="34184" rIns="68136" bIns="3418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1021"/>
            <a:fld id="{2021ABF5-3D16-41A5-AB23-02257F5A69A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1021"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68136" tIns="34184" rIns="68136" bIns="3418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102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68136" tIns="34184" rIns="68136" bIns="3418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1021"/>
            <a:fld id="{D77EA065-94F6-45B2-8DE6-61BA363BE9F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68102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54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1021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5445" indent="-255445" algn="l" defTabSz="681021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3325" indent="-212860" algn="l" defTabSz="681021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1312" indent="-170291" algn="l" defTabSz="681021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1743" indent="-170291" algn="l" defTabSz="681021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2193" indent="-170291" algn="l" defTabSz="681021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2770" indent="-170291" algn="l" defTabSz="681021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13281" indent="-170291" algn="l" defTabSz="681021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53800" indent="-170291" algn="l" defTabSz="681021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94366" indent="-170291" algn="l" defTabSz="681021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0430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1021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1528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2035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02625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43052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83487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24005" algn="l" defTabSz="681021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024" tIns="45512" rIns="91024" bIns="45512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024" tIns="45512" rIns="91024" bIns="45512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024" tIns="45512" rIns="91024" bIns="4551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0004">
              <a:defRPr/>
            </a:pPr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0004">
                <a:defRPr/>
              </a:pPr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1024" tIns="45512" rIns="91024" bIns="4551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0004">
              <a:defRPr/>
            </a:pPr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024" tIns="45512" rIns="91024" bIns="4551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0004">
              <a:defRPr/>
            </a:pPr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0004">
                <a:defRPr/>
              </a:pPr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0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25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5968" indent="-255968" algn="l" defTabSz="6825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4534" indent="-213301" algn="l" defTabSz="6825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3135" indent="-170641" algn="l" defTabSz="6825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4353" indent="-170641" algn="l" defTabSz="6825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5564" indent="-170641" algn="l" defTabSz="6825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6844" indent="-170641" algn="l" defTabSz="6825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18094" indent="-170641" algn="l" defTabSz="6825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59341" indent="-170641" algn="l" defTabSz="6825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0620" indent="-170641" algn="l" defTabSz="6825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219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2500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746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4987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06270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47485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88696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29927" algn="l" defTabSz="6825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228" tIns="45614" rIns="91228" bIns="45614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228" tIns="45614" rIns="91228" bIns="45614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228" tIns="45614" rIns="91228" bIns="45614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129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129"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1228" tIns="45614" rIns="91228" bIns="45614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129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228" tIns="45614" rIns="91228" bIns="45614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129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129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6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684097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56" indent="-256556" algn="l" defTabSz="684097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822" indent="-213795" algn="l" defTabSz="684097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122" indent="-171036" algn="l" defTabSz="684097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152" indent="-171036" algn="l" defTabSz="684097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173" indent="-171036" algn="l" defTabSz="684097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238" indent="-171036" algn="l" defTabSz="684097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287" indent="-171036" algn="l" defTabSz="684097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334" indent="-171036" algn="l" defTabSz="684097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398" indent="-171036" algn="l" defTabSz="684097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029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97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138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182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251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273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4296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6317" algn="l" defTabSz="684097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0380" y="1566863"/>
            <a:ext cx="5518547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26453" tIns="26453" rIns="26453" bIns="26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937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/>
        </a:defRPr>
      </a:lvl5pPr>
      <a:lvl6pPr marL="2378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7571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1362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5149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/>
        </a:defRPr>
      </a:lvl5pPr>
      <a:lvl6pPr marL="237854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75716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713627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951491" algn="ctr" rtl="0" fontAlgn="base">
        <a:spcBef>
          <a:spcPct val="0"/>
        </a:spcBef>
        <a:spcAft>
          <a:spcPct val="0"/>
        </a:spcAft>
        <a:defRPr sz="19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37854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475716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3627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51491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189382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27255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665134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03010" algn="l" defTabSz="237854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258" tIns="45629" rIns="91258" bIns="4562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258" tIns="45629" rIns="91258" bIns="4562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258" tIns="45629" rIns="91258" bIns="4562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67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467"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1258" tIns="45629" rIns="91258" bIns="4562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67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258" tIns="45629" rIns="91258" bIns="4562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467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467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2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684352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646" indent="-256646" algn="l" defTabSz="684352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032" indent="-213870" algn="l" defTabSz="684352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437" indent="-171096" algn="l" defTabSz="684352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602" indent="-171096" algn="l" defTabSz="68435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9758" indent="-171096" algn="l" defTabSz="68435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943" indent="-171096" algn="l" defTabSz="68435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4120" indent="-171096" algn="l" defTabSz="68435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6294" indent="-171096" algn="l" defTabSz="68435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8478" indent="-171096" algn="l" defTabSz="68435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164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352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521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692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881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3038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5195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7352" algn="l" defTabSz="68435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398" tIns="45699" rIns="91398" bIns="4569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398" tIns="45699" rIns="91398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7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685443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48" indent="-257048" algn="l" defTabSz="68544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19" indent="-214208" algn="l" defTabSz="685443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08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20" indent="-171366" algn="l" defTabSz="685443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233" indent="-171366" algn="l" defTabSz="685443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963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85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06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137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4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5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86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7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28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4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5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398" tIns="45699" rIns="91398" bIns="4569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398" tIns="45699" rIns="91398" bIns="4569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398" tIns="45699" rIns="91398" bIns="456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85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443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48" indent="-257048" algn="l" defTabSz="68544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19" indent="-214208" algn="l" defTabSz="685443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08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520" indent="-171366" algn="l" defTabSz="685443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233" indent="-171366" algn="l" defTabSz="685443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963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685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406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137" indent="-171366" algn="l" defTabSz="685443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1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4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165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886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617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328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040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753" algn="l" defTabSz="685443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0202" tIns="45101" rIns="90202" bIns="45101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0202" tIns="45101" rIns="90202" bIns="45101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0202" tIns="45101" rIns="90202" bIns="45101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1757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01757"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0202" tIns="45101" rIns="90202" bIns="45101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1757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0202" tIns="45101" rIns="90202" bIns="45101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1757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01757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92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76319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650" indent="-253650" algn="l" defTabSz="676319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9518" indent="-211326" algn="l" defTabSz="676319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45401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3544" indent="-169076" algn="l" defTabSz="676319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1698" indent="-169076" algn="l" defTabSz="676319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9858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98020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36192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74344" indent="-169076" algn="l" defTabSz="676319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76319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14486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52642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0804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28941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67090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05249" algn="l" defTabSz="676319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218" tIns="45609" rIns="91218" bIns="45609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218" tIns="45609" rIns="91218" bIns="4560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218" tIns="45609" rIns="91218" bIns="4560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17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17"/>
              <a:t>2018-10-18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1" y="4767264"/>
            <a:ext cx="2171700" cy="273844"/>
          </a:xfrm>
          <a:prstGeom prst="rect">
            <a:avLst/>
          </a:prstGeom>
        </p:spPr>
        <p:txBody>
          <a:bodyPr vert="horz" lIns="91218" tIns="45609" rIns="91218" bIns="4560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17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218" tIns="45609" rIns="91218" bIns="4560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017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defTabSz="912017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292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684012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526" indent="-256526" algn="l" defTabSz="684012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5752" indent="-213770" algn="l" defTabSz="684012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017" indent="-171016" algn="l" defTabSz="684012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7002" indent="-171016" algn="l" defTabSz="684012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38978" indent="-171016" algn="l" defTabSz="684012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1003" indent="-171016" algn="l" defTabSz="68401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3010" indent="-171016" algn="l" defTabSz="68401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5014" indent="-171016" algn="l" defTabSz="68401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7038" indent="-171016" algn="l" defTabSz="684012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1984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012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011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012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0041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2018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3996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5972" algn="l" defTabSz="684012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file:///C:\Users\Administrator\Desktop\&#44608;&#49457;&#48393;_-_&#51064;&#49373;.mp3" TargetMode="External"/><Relationship Id="rId1" Type="http://schemas.microsoft.com/office/2007/relationships/media" Target="file:///C:\Users\Administrator\Desktop\&#44608;&#49457;&#48393;_-_&#51064;&#49373;.mp3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72630" y="1184434"/>
            <a:ext cx="4464496" cy="523220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2400" spc="-113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spc="-113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삶</a:t>
            </a:r>
            <a:r>
              <a:rPr lang="ko-KR" altLang="en-US" sz="1400" spc="-113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</a:t>
            </a:r>
            <a:r>
              <a:rPr lang="ko-KR" altLang="en-US" sz="2800" spc="-113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800" spc="-113" dirty="0" err="1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웰니스</a:t>
            </a:r>
            <a:r>
              <a:rPr lang="ko-KR" altLang="en-US" sz="1400" b="1" spc="-113" dirty="0" err="1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를</a:t>
            </a:r>
            <a:r>
              <a:rPr lang="ko-KR" altLang="en-US" sz="2800" spc="-113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위한 대화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2816" y="3435867"/>
            <a:ext cx="3258486" cy="830995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lIns="91398" tIns="45699" rIns="91398" bIns="4569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가천대학교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글로벌미래교육원장 신재홍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1237983" y="1707655"/>
            <a:ext cx="4680520" cy="104456"/>
            <a:chOff x="1754814" y="2119232"/>
            <a:chExt cx="3348372" cy="54006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1754814" y="2146235"/>
              <a:ext cx="3348372" cy="0"/>
            </a:xfrm>
            <a:prstGeom prst="line">
              <a:avLst/>
            </a:prstGeom>
            <a:ln>
              <a:solidFill>
                <a:schemeClr val="tx1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직사각형 15"/>
            <p:cNvSpPr/>
            <p:nvPr/>
          </p:nvSpPr>
          <p:spPr>
            <a:xfrm>
              <a:off x="1754814" y="2119232"/>
              <a:ext cx="162018" cy="540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941168" y="2119232"/>
              <a:ext cx="162018" cy="5400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obliqueTopLef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08922" y="3030260"/>
            <a:ext cx="1263082" cy="311621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en-US" altLang="ko-KR" sz="1400" dirty="0"/>
              <a:t> 2018. 10. 18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3293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69160" y="547394"/>
            <a:ext cx="1242138" cy="400110"/>
          </a:xfrm>
          <a:prstGeom prst="rect">
            <a:avLst/>
          </a:prstGeom>
          <a:noFill/>
          <a:scene3d>
            <a:camera prst="obliqueTopLeft"/>
            <a:lightRig rig="threePt" dir="t"/>
          </a:scene3d>
        </p:spPr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2000" spc="-113" dirty="0"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en-US" altLang="ko-KR" sz="2000" spc="-113" dirty="0"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000" spc="-113" dirty="0">
                <a:latin typeface="HY강M" panose="02030600000101010101" pitchFamily="18" charset="-127"/>
                <a:ea typeface="HY강M" panose="02030600000101010101" pitchFamily="18" charset="-127"/>
              </a:rPr>
              <a:t>목 차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8762" y="1779662"/>
            <a:ext cx="4645695" cy="2031325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pPr marL="285603" indent="-285603"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Inner-self    </a:t>
            </a:r>
            <a:r>
              <a:rPr lang="ko-KR" altLang="en-US" b="1" dirty="0" smtClean="0">
                <a:solidFill>
                  <a:srgbClr val="00B050"/>
                </a:solidFill>
              </a:rPr>
              <a:t>나는 누구인가</a:t>
            </a:r>
            <a:r>
              <a:rPr lang="en-US" altLang="ko-KR" b="1" dirty="0" smtClean="0">
                <a:solidFill>
                  <a:srgbClr val="00B050"/>
                </a:solidFill>
              </a:rPr>
              <a:t>?</a:t>
            </a:r>
          </a:p>
          <a:p>
            <a:endParaRPr lang="en-US" altLang="ko-KR" b="1" dirty="0"/>
          </a:p>
          <a:p>
            <a:pPr marL="285603" indent="-285603"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Social-self   </a:t>
            </a:r>
            <a:r>
              <a:rPr lang="ko-KR" altLang="en-US" b="1" dirty="0" smtClean="0">
                <a:solidFill>
                  <a:srgbClr val="00B050"/>
                </a:solidFill>
              </a:rPr>
              <a:t>신선한 인생지도</a:t>
            </a:r>
            <a:endParaRPr lang="en-US" altLang="ko-KR" b="1" dirty="0" smtClean="0">
              <a:solidFill>
                <a:srgbClr val="00B050"/>
              </a:solidFill>
            </a:endParaRPr>
          </a:p>
          <a:p>
            <a:endParaRPr lang="en-US" altLang="ko-KR" b="1" dirty="0"/>
          </a:p>
          <a:p>
            <a:pPr marL="285603" indent="-285603"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Wellness     </a:t>
            </a:r>
            <a:r>
              <a:rPr lang="ko-KR" altLang="en-US" b="1" dirty="0" smtClean="0">
                <a:solidFill>
                  <a:srgbClr val="00B050"/>
                </a:solidFill>
              </a:rPr>
              <a:t>삶의 </a:t>
            </a:r>
            <a:r>
              <a:rPr lang="ko-KR" altLang="en-US" b="1" dirty="0" err="1" smtClean="0">
                <a:solidFill>
                  <a:srgbClr val="00B050"/>
                </a:solidFill>
              </a:rPr>
              <a:t>웰니스를</a:t>
            </a:r>
            <a:r>
              <a:rPr lang="ko-KR" altLang="en-US" b="1" dirty="0" smtClean="0">
                <a:solidFill>
                  <a:srgbClr val="00B050"/>
                </a:solidFill>
              </a:rPr>
              <a:t> 위한 대화  </a:t>
            </a:r>
            <a:endParaRPr lang="en-US" altLang="ko-KR" b="1" dirty="0" smtClean="0">
              <a:solidFill>
                <a:srgbClr val="00B050"/>
              </a:solidFill>
            </a:endParaRPr>
          </a:p>
          <a:p>
            <a:endParaRPr lang="en-US" altLang="ko-KR" b="1" dirty="0"/>
          </a:p>
          <a:p>
            <a:pPr marL="285603" indent="-285603">
              <a:buFont typeface="Arial" panose="020B0604020202020204" pitchFamily="34" charset="0"/>
              <a:buChar char="•"/>
            </a:pPr>
            <a:r>
              <a:rPr lang="ko-KR" altLang="en-US" b="1" dirty="0" smtClean="0"/>
              <a:t>마무리  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353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모서리가 둥근 직사각형 9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44745" y="613403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6" name="TextBox 5"/>
          <p:cNvSpPr txBox="1"/>
          <p:nvPr/>
        </p:nvSpPr>
        <p:spPr>
          <a:xfrm>
            <a:off x="401574" y="3431413"/>
            <a:ext cx="1386154" cy="618626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700" b="1" dirty="0">
                <a:latin typeface="+mn-ea"/>
              </a:rPr>
              <a:t>    </a:t>
            </a:r>
            <a:r>
              <a:rPr lang="ko-KR" altLang="en-US" sz="1100" b="1" dirty="0">
                <a:latin typeface="+mn-ea"/>
              </a:rPr>
              <a:t>신 재 홍 </a:t>
            </a:r>
            <a:endParaRPr lang="en-US" altLang="ko-KR" sz="11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>
                <a:latin typeface="+mn-ea"/>
              </a:rPr>
              <a:t> </a:t>
            </a:r>
            <a:r>
              <a:rPr lang="ko-KR" altLang="en-US" sz="1100" b="1" dirty="0">
                <a:latin typeface="+mn-ea"/>
              </a:rPr>
              <a:t>평생교육학 박사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743" y="1707915"/>
            <a:ext cx="1692707" cy="18206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그룹 14"/>
          <p:cNvGrpSpPr/>
          <p:nvPr/>
        </p:nvGrpSpPr>
        <p:grpSpPr>
          <a:xfrm>
            <a:off x="2011629" y="915923"/>
            <a:ext cx="4455877" cy="1061829"/>
            <a:chOff x="2627785" y="1092328"/>
            <a:chExt cx="5941169" cy="1415772"/>
          </a:xfrm>
        </p:grpSpPr>
        <p:sp>
          <p:nvSpPr>
            <p:cNvPr id="9" name="TextBox 8"/>
            <p:cNvSpPr txBox="1"/>
            <p:nvPr/>
          </p:nvSpPr>
          <p:spPr>
            <a:xfrm>
              <a:off x="2627785" y="1092328"/>
              <a:ext cx="1764704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2016 – </a:t>
              </a:r>
              <a:r>
                <a:rPr lang="ko-KR" altLang="en-US" sz="1400" b="1" dirty="0"/>
                <a:t>현재  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2015 – 2016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2012 – 2015    </a:t>
              </a:r>
              <a:endParaRPr lang="ko-KR" altLang="en-US" sz="14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92490" y="1092328"/>
              <a:ext cx="4176464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 err="1"/>
                <a:t>가천대학교</a:t>
              </a:r>
              <a:r>
                <a:rPr lang="ko-KR" altLang="en-US" sz="1400" b="1" dirty="0"/>
                <a:t> 글로벌미래교육원장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/>
                <a:t>전주대학교 교육학과 교수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/>
                <a:t>서울대학교 책임연구원</a:t>
              </a:r>
              <a:r>
                <a:rPr lang="en-US" altLang="ko-KR" sz="1400" b="1" dirty="0"/>
                <a:t>,</a:t>
              </a:r>
              <a:r>
                <a:rPr lang="ko-KR" altLang="en-US" sz="1400" b="1" dirty="0"/>
                <a:t> 연구교수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011608" y="2067695"/>
            <a:ext cx="4846392" cy="1384995"/>
            <a:chOff x="2632652" y="2264614"/>
            <a:chExt cx="6461855" cy="1846658"/>
          </a:xfrm>
        </p:grpSpPr>
        <p:sp>
          <p:nvSpPr>
            <p:cNvPr id="21" name="TextBox 20"/>
            <p:cNvSpPr txBox="1"/>
            <p:nvPr/>
          </p:nvSpPr>
          <p:spPr>
            <a:xfrm>
              <a:off x="2632652" y="2264614"/>
              <a:ext cx="1764705" cy="1846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1980 – 2011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2017 - </a:t>
              </a:r>
              <a:r>
                <a:rPr lang="ko-KR" altLang="en-US" sz="1400" b="1" dirty="0"/>
                <a:t>현재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2011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400" b="1" dirty="0"/>
                <a:t>2009</a:t>
              </a:r>
              <a:endParaRPr lang="ko-KR" altLang="en-US" sz="1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97358" y="2264614"/>
              <a:ext cx="4697149" cy="1846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/>
                <a:t>국가공무원 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가천대</a:t>
              </a:r>
              <a:r>
                <a:rPr lang="ko-KR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ko-KR" altLang="en-US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가천</a:t>
              </a:r>
              <a:r>
                <a:rPr lang="ko-KR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</a:t>
              </a:r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WCP </a:t>
              </a:r>
              <a:r>
                <a:rPr lang="ko-KR" altLang="en-US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최고위과정</a:t>
              </a:r>
              <a:r>
                <a:rPr lang="ko-KR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 운영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400" b="1" dirty="0"/>
                <a:t>서울대 장수과학최고지도자과정 졸업</a:t>
              </a:r>
              <a:endParaRPr lang="en-US" altLang="ko-KR" sz="1400" b="1" dirty="0"/>
            </a:p>
            <a:p>
              <a:pPr>
                <a:lnSpc>
                  <a:spcPct val="150000"/>
                </a:lnSpc>
              </a:pPr>
              <a:r>
                <a:rPr lang="ko-KR" altLang="en-US" sz="1400" b="1" dirty="0"/>
                <a:t>서울대 제</a:t>
              </a:r>
              <a:r>
                <a:rPr lang="en-US" altLang="ko-KR" sz="1400" b="1" dirty="0"/>
                <a:t>3</a:t>
              </a:r>
              <a:r>
                <a:rPr lang="ko-KR" altLang="en-US" sz="1400" b="1" dirty="0"/>
                <a:t>기 </a:t>
              </a:r>
              <a:r>
                <a:rPr lang="ko-KR" altLang="en-US" sz="1400" b="1" dirty="0" err="1"/>
                <a:t>인생대학</a:t>
              </a:r>
              <a:r>
                <a:rPr lang="en-US" altLang="ko-KR" sz="1400" b="1" dirty="0"/>
                <a:t>(U3A) </a:t>
              </a:r>
              <a:r>
                <a:rPr lang="ko-KR" altLang="en-US" sz="1400" b="1" dirty="0"/>
                <a:t>졸업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87728" y="3604557"/>
            <a:ext cx="5061638" cy="1461937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관심분야</a:t>
            </a:r>
            <a:endParaRPr lang="en-US" altLang="ko-KR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50000"/>
              </a:lnSpc>
            </a:pPr>
            <a:endParaRPr lang="en-US" altLang="ko-KR" sz="14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B050"/>
                </a:solidFill>
              </a:rPr>
              <a:t>한국사회 교육양극화 해소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00B050"/>
                </a:solidFill>
              </a:rPr>
              <a:t>이론과 현실에 기초한 평생학습사회 건설 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 err="1">
                <a:solidFill>
                  <a:srgbClr val="00B050"/>
                </a:solidFill>
              </a:rPr>
              <a:t>Enterprenurship</a:t>
            </a:r>
            <a:r>
              <a:rPr lang="en-US" altLang="ko-KR" sz="1200" b="1" dirty="0">
                <a:solidFill>
                  <a:srgbClr val="00B050"/>
                </a:solidFill>
              </a:rPr>
              <a:t>, Noblesse </a:t>
            </a:r>
            <a:r>
              <a:rPr lang="en-US" altLang="ko-KR" sz="1200" b="1" dirty="0" err="1">
                <a:solidFill>
                  <a:srgbClr val="00B050"/>
                </a:solidFill>
              </a:rPr>
              <a:t>Ovilige</a:t>
            </a:r>
            <a:r>
              <a:rPr lang="en-US" altLang="ko-KR" sz="1200" b="1" dirty="0">
                <a:solidFill>
                  <a:srgbClr val="00B050"/>
                </a:solidFill>
              </a:rPr>
              <a:t>, Harmony between Generations</a:t>
            </a:r>
            <a:endParaRPr lang="ko-KR" altLang="en-US" sz="1200" b="1" dirty="0">
              <a:solidFill>
                <a:srgbClr val="00B050"/>
              </a:solidFill>
            </a:endParaRPr>
          </a:p>
          <a:p>
            <a:endParaRPr lang="en-US" altLang="ko-KR" sz="1400" b="1" dirty="0">
              <a:solidFill>
                <a:srgbClr val="00B050"/>
              </a:solidFill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" y="-55720"/>
            <a:ext cx="1094649" cy="769372"/>
            <a:chOff x="17594" y="-106208"/>
            <a:chExt cx="866834" cy="1171486"/>
          </a:xfrm>
        </p:grpSpPr>
        <p:grpSp>
          <p:nvGrpSpPr>
            <p:cNvPr id="2" name="그룹 1"/>
            <p:cNvGrpSpPr/>
            <p:nvPr/>
          </p:nvGrpSpPr>
          <p:grpSpPr>
            <a:xfrm>
              <a:off x="17594" y="-106208"/>
              <a:ext cx="866834" cy="1147896"/>
              <a:chOff x="211749" y="55702"/>
              <a:chExt cx="570957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11749" y="55702"/>
                <a:ext cx="570957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5" name="그림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" name="TextBox 2"/>
            <p:cNvSpPr txBox="1"/>
            <p:nvPr/>
          </p:nvSpPr>
          <p:spPr>
            <a:xfrm>
              <a:off x="64502" y="620073"/>
              <a:ext cx="819926" cy="445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104669" y="141414"/>
            <a:ext cx="1442939" cy="400067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2000" b="1" dirty="0" err="1" smtClean="0">
                <a:latin typeface="HY강M" panose="02030600000101010101" pitchFamily="18" charset="-127"/>
                <a:ea typeface="HY강M" panose="02030600000101010101" pitchFamily="18" charset="-127"/>
              </a:rPr>
              <a:t>학습프로필</a:t>
            </a:r>
            <a:endParaRPr lang="ko-KR" altLang="en-US" sz="2000" b="1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286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125" y="134124"/>
            <a:ext cx="4998156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         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나는 누구인가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?</a:t>
            </a:r>
            <a:endParaRPr lang="ko-KR" altLang="en-US" sz="2400" b="1" dirty="0">
              <a:solidFill>
                <a:prstClr val="black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pic>
        <p:nvPicPr>
          <p:cNvPr id="11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830" y="1355632"/>
            <a:ext cx="1446311" cy="12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88" y="1370440"/>
            <a:ext cx="1320545" cy="122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083834" y="2671851"/>
            <a:ext cx="2957447" cy="1418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728" tIns="48375" rIns="96728" bIns="48375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哲學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en-US" altLang="ko-KR" sz="2100" b="1" dirty="0">
                <a:solidFill>
                  <a:srgbClr val="004F96"/>
                </a:solidFill>
                <a:latin typeface="HY궁서" pitchFamily="18" charset="-127"/>
                <a:ea typeface="HY궁서" pitchFamily="18" charset="-127"/>
              </a:rPr>
              <a:t>-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儒學</a:t>
            </a:r>
            <a:endParaRPr kumimoji="1" lang="en-US" altLang="ko-KR" sz="2100" b="1" dirty="0">
              <a:solidFill>
                <a:prstClr val="black"/>
              </a:solidFill>
              <a:latin typeface="HY궁서" pitchFamily="18" charset="-127"/>
              <a:ea typeface="HY궁서" pitchFamily="18" charset="-127"/>
            </a:endParaRPr>
          </a:p>
          <a:p>
            <a:pPr eaLnBrk="0" hangingPunct="0">
              <a:lnSpc>
                <a:spcPct val="130000"/>
              </a:lnSpc>
            </a:pP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知性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en-US" altLang="ko-KR" sz="2100" b="1" dirty="0">
                <a:solidFill>
                  <a:srgbClr val="004F96"/>
                </a:solidFill>
                <a:latin typeface="HY궁서" pitchFamily="18" charset="-127"/>
                <a:ea typeface="HY궁서" pitchFamily="18" charset="-127"/>
              </a:rPr>
              <a:t>-</a:t>
            </a:r>
            <a:r>
              <a:rPr kumimoji="1" lang="en-US" altLang="ko-KR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感性</a:t>
            </a:r>
            <a:endParaRPr kumimoji="1" lang="en-US" altLang="ko-KR" sz="2100" b="1" dirty="0">
              <a:solidFill>
                <a:prstClr val="black"/>
              </a:solidFill>
              <a:latin typeface="HY궁서" pitchFamily="18" charset="-127"/>
              <a:ea typeface="HY궁서" pitchFamily="18" charset="-127"/>
            </a:endParaRPr>
          </a:p>
          <a:p>
            <a:pPr eaLnBrk="0" hangingPunct="0">
              <a:lnSpc>
                <a:spcPct val="130000"/>
              </a:lnSpc>
            </a:pPr>
            <a:r>
              <a:rPr kumimoji="1" lang="ko-KR" altLang="en-US" sz="2100" b="1" dirty="0">
                <a:solidFill>
                  <a:prstClr val="black"/>
                </a:solidFill>
                <a:latin typeface="HY궁서" pitchFamily="18" charset="-127"/>
                <a:ea typeface="HY궁서" pitchFamily="18" charset="-127"/>
              </a:rPr>
              <a:t>眞理 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</a:t>
            </a:r>
            <a:r>
              <a:rPr kumimoji="1" lang="en-US" altLang="ko-KR" sz="2100" b="1" dirty="0">
                <a:solidFill>
                  <a:srgbClr val="004F96"/>
                </a:solidFill>
                <a:latin typeface="HY궁서" pitchFamily="18" charset="-127"/>
                <a:ea typeface="HY궁서" pitchFamily="18" charset="-127"/>
              </a:rPr>
              <a:t>-</a:t>
            </a:r>
            <a:r>
              <a:rPr kumimoji="1" lang="ko-KR" altLang="en-US" sz="2100" b="1" dirty="0">
                <a:solidFill>
                  <a:srgbClr val="0000FF"/>
                </a:solidFill>
                <a:latin typeface="HY궁서" pitchFamily="18" charset="-127"/>
                <a:ea typeface="HY궁서" pitchFamily="18" charset="-127"/>
              </a:rPr>
              <a:t>        </a:t>
            </a:r>
            <a:r>
              <a:rPr kumimoji="1" lang="ko-KR" altLang="en-US" sz="2400" b="1" dirty="0">
                <a:solidFill>
                  <a:srgbClr val="00B050"/>
                </a:solidFill>
                <a:latin typeface="HY궁서" pitchFamily="18" charset="-127"/>
                <a:ea typeface="HY궁서" pitchFamily="18" charset="-127"/>
              </a:rPr>
              <a:t>道理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-27384" y="-106208"/>
            <a:ext cx="972108" cy="1147896"/>
            <a:chOff x="64502" y="-106208"/>
            <a:chExt cx="819926" cy="1147896"/>
          </a:xfrm>
        </p:grpSpPr>
        <p:grpSp>
          <p:nvGrpSpPr>
            <p:cNvPr id="15" name="그룹 14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7" name="직사각형 16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64502" y="706502"/>
              <a:ext cx="8199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12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737" y="67255"/>
            <a:ext cx="4932548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  <a:sym typeface="Gill Sans"/>
              </a:rPr>
              <a:t>                       道理 란 무엇인가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  <a:sym typeface="Gill Sans"/>
              </a:rPr>
              <a:t>?</a:t>
            </a:r>
            <a:endParaRPr lang="ko-KR" altLang="en-US" sz="2400" b="1" dirty="0">
              <a:solidFill>
                <a:srgbClr val="004F98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pic>
        <p:nvPicPr>
          <p:cNvPr id="1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16" y="1301821"/>
            <a:ext cx="4621668" cy="28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656455" y="1089314"/>
            <a:ext cx="1224312" cy="311619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lIns="91398" tIns="45699" rIns="91398" bIns="45699" rtlCol="0">
            <a:spAutoFit/>
          </a:bodyPr>
          <a:lstStyle/>
          <a:p>
            <a:pPr algn="ctr">
              <a:defRPr/>
            </a:pPr>
            <a:r>
              <a:rPr lang="ko-KR" altLang="en-US" sz="1400" b="1" dirty="0" err="1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홍지문</a:t>
            </a:r>
            <a:endParaRPr lang="ko-KR" altLang="en-US" sz="1400" b="1" dirty="0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8069" y="2514413"/>
            <a:ext cx="1116634" cy="311619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lIns="91398" tIns="45699" rIns="91398" bIns="45699" rtlCol="0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흥인지문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0955" y="2514413"/>
            <a:ext cx="1116634" cy="311619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lIns="91398" tIns="45699" rIns="91398" bIns="45699" rtlCol="0">
            <a:spAutoFit/>
          </a:bodyPr>
          <a:lstStyle/>
          <a:p>
            <a:pPr algn="ctr">
              <a:defRPr/>
            </a:pPr>
            <a:r>
              <a:rPr lang="ko-KR" altLang="en-US" sz="1400" b="1" dirty="0" err="1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돈의문</a:t>
            </a:r>
            <a:endParaRPr lang="ko-KR" altLang="en-US" sz="1400" b="1" dirty="0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64134" y="3939905"/>
            <a:ext cx="1116634" cy="311619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lIns="91398" tIns="45699" rIns="91398" bIns="45699" rtlCol="0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숭례문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99085" y="3049367"/>
            <a:ext cx="1116634" cy="311619"/>
          </a:xfrm>
          <a:prstGeom prst="rect">
            <a:avLst/>
          </a:prstGeom>
          <a:noFill/>
          <a:ln w="28575">
            <a:solidFill>
              <a:srgbClr val="C3D69B"/>
            </a:solidFill>
          </a:ln>
        </p:spPr>
        <p:txBody>
          <a:bodyPr wrap="square" lIns="91398" tIns="45699" rIns="91398" bIns="45699" rtlCol="0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보신각</a:t>
            </a: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27384" y="-106208"/>
            <a:ext cx="972108" cy="1147896"/>
            <a:chOff x="64502" y="-106208"/>
            <a:chExt cx="819926" cy="1147896"/>
          </a:xfrm>
        </p:grpSpPr>
        <p:grpSp>
          <p:nvGrpSpPr>
            <p:cNvPr id="21" name="그룹 20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2" name="TextBox 21"/>
            <p:cNvSpPr txBox="1"/>
            <p:nvPr/>
          </p:nvSpPr>
          <p:spPr>
            <a:xfrm>
              <a:off x="64502" y="706502"/>
              <a:ext cx="81992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Inner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6683" y="1311632"/>
            <a:ext cx="5742638" cy="1938989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인간은 </a:t>
            </a:r>
            <a:r>
              <a:rPr lang="ko-KR" altLang="en-US" sz="2400" b="1" dirty="0">
                <a:solidFill>
                  <a:srgbClr val="004E97"/>
                </a:solidFill>
              </a:rPr>
              <a:t>존재</a:t>
            </a:r>
            <a:r>
              <a:rPr lang="ko-KR" altLang="en-US" b="1" dirty="0">
                <a:solidFill>
                  <a:prstClr val="black"/>
                </a:solidFill>
              </a:rPr>
              <a:t>하는 동시에 사랑하며</a:t>
            </a:r>
            <a:r>
              <a:rPr lang="en-US" altLang="ko-KR" b="1" dirty="0">
                <a:solidFill>
                  <a:prstClr val="black"/>
                </a:solidFill>
              </a:rPr>
              <a:t>,</a:t>
            </a:r>
          </a:p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고통을 당하고 또 잊어버리며</a:t>
            </a:r>
            <a:r>
              <a:rPr lang="en-US" altLang="ko-KR" b="1" dirty="0">
                <a:solidFill>
                  <a:prstClr val="black"/>
                </a:solidFill>
              </a:rPr>
              <a:t>, </a:t>
            </a:r>
            <a:r>
              <a:rPr lang="ko-KR" altLang="en-US" b="1" dirty="0">
                <a:solidFill>
                  <a:prstClr val="black"/>
                </a:solidFill>
              </a:rPr>
              <a:t>그리고 다시 시작한다</a:t>
            </a:r>
            <a:r>
              <a:rPr lang="en-US" altLang="ko-KR" b="1" dirty="0">
                <a:solidFill>
                  <a:prstClr val="black"/>
                </a:solidFill>
              </a:rPr>
              <a:t>.</a:t>
            </a:r>
          </a:p>
          <a:p>
            <a:pPr algn="ctr">
              <a:lnSpc>
                <a:spcPct val="200000"/>
              </a:lnSpc>
            </a:pPr>
            <a:r>
              <a:rPr lang="ko-KR" altLang="en-US" b="1" dirty="0">
                <a:solidFill>
                  <a:prstClr val="black"/>
                </a:solidFill>
              </a:rPr>
              <a:t>지금 이 순간이 영원하기를 바라면서</a:t>
            </a:r>
            <a:r>
              <a:rPr lang="en-US" altLang="ko-KR" b="1" dirty="0">
                <a:solidFill>
                  <a:prstClr val="black"/>
                </a:solidFill>
              </a:rPr>
              <a:t>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92676" y="3710059"/>
            <a:ext cx="2440768" cy="400110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</a:rPr>
              <a:t>- C. </a:t>
            </a:r>
            <a:r>
              <a:rPr lang="en-US" altLang="ko-KR" sz="2000" b="1" dirty="0" err="1">
                <a:solidFill>
                  <a:prstClr val="black"/>
                </a:solidFill>
              </a:rPr>
              <a:t>Moustakas</a:t>
            </a:r>
            <a:r>
              <a:rPr lang="en-US" altLang="ko-KR" sz="2000" b="1" dirty="0">
                <a:solidFill>
                  <a:prstClr val="black"/>
                </a:solidFill>
              </a:rPr>
              <a:t> - </a:t>
            </a:r>
            <a:endParaRPr lang="ko-KR" altLang="en-US" sz="2000" b="1" dirty="0">
              <a:solidFill>
                <a:prstClr val="black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5675" y="84721"/>
            <a:ext cx="2239631" cy="461622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존재에 대하여</a:t>
            </a:r>
            <a:r>
              <a:rPr lang="en-US" altLang="ko-KR" sz="2400" b="1" i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!</a:t>
            </a:r>
            <a:endParaRPr lang="ko-KR" altLang="en-US" sz="2400" b="1" i="1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3" name="그림 2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06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1" y="602162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5000" rIns="90000" bIns="45000" rtlCol="0" anchor="ctr"/>
          <a:lstStyle/>
          <a:p>
            <a:pPr algn="ctr" defTabSz="901757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77269" y="1474838"/>
            <a:ext cx="1665129" cy="403601"/>
          </a:xfrm>
          <a:prstGeom prst="rect">
            <a:avLst/>
          </a:prstGeom>
        </p:spPr>
        <p:txBody>
          <a:bodyPr wrap="none" lIns="90212" tIns="45106" rIns="90212" bIns="45106">
            <a:spAutoFit/>
          </a:bodyPr>
          <a:lstStyle/>
          <a:p>
            <a:pPr defTabSz="901757"/>
            <a:r>
              <a:rPr lang="ko-KR" altLang="en-US" sz="2000" b="1" dirty="0">
                <a:solidFill>
                  <a:srgbClr val="00B050"/>
                </a:solidFill>
              </a:rPr>
              <a:t>오래 사는 것</a:t>
            </a:r>
            <a:endParaRPr lang="ko-KR" altLang="en-US" sz="2000" dirty="0">
              <a:solidFill>
                <a:prstClr val="black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2163959" y="1475184"/>
            <a:ext cx="1659975" cy="400110"/>
            <a:chOff x="2336635" y="3693100"/>
            <a:chExt cx="1659970" cy="400110"/>
          </a:xfrm>
        </p:grpSpPr>
        <p:sp>
          <p:nvSpPr>
            <p:cNvPr id="2" name="오른쪽 화살표 1"/>
            <p:cNvSpPr/>
            <p:nvPr/>
          </p:nvSpPr>
          <p:spPr>
            <a:xfrm>
              <a:off x="2336635" y="3769294"/>
              <a:ext cx="180020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228" tIns="45614" rIns="91228" bIns="45614" rtlCol="0" anchor="ctr"/>
            <a:lstStyle/>
            <a:p>
              <a:pPr algn="ctr" defTabSz="901757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2606485" y="3693100"/>
              <a:ext cx="139012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01757"/>
              <a:r>
                <a:rPr lang="ko-KR" altLang="en-US" sz="2000" b="1" dirty="0">
                  <a:solidFill>
                    <a:srgbClr val="00B050"/>
                  </a:solidFill>
                </a:rPr>
                <a:t>잘 사는 것</a:t>
              </a:r>
              <a:endParaRPr lang="ko-KR" altLang="en-US"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3912481" y="1474535"/>
            <a:ext cx="2586111" cy="461665"/>
            <a:chOff x="4085133" y="3693100"/>
            <a:chExt cx="2586111" cy="461665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5133" y="3726146"/>
              <a:ext cx="207963" cy="328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직사각형 9"/>
            <p:cNvSpPr/>
            <p:nvPr/>
          </p:nvSpPr>
          <p:spPr>
            <a:xfrm>
              <a:off x="4306494" y="3693100"/>
              <a:ext cx="23647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01757"/>
              <a:r>
                <a:rPr lang="ko-KR" altLang="en-US" sz="2400" b="1" dirty="0">
                  <a:solidFill>
                    <a:srgbClr val="C00000"/>
                  </a:solidFill>
                </a:rPr>
                <a:t>아름답게</a:t>
              </a:r>
              <a:r>
                <a:rPr lang="ko-KR" altLang="en-US" sz="2000" b="1" dirty="0">
                  <a:solidFill>
                    <a:srgbClr val="00B050"/>
                  </a:solidFill>
                </a:rPr>
                <a:t> 사는 것</a:t>
              </a:r>
              <a:endParaRPr lang="ko-KR" altLang="en-US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067811" y="2067725"/>
            <a:ext cx="2627372" cy="523085"/>
          </a:xfrm>
          <a:prstGeom prst="rect">
            <a:avLst/>
          </a:prstGeom>
          <a:noFill/>
        </p:spPr>
        <p:txBody>
          <a:bodyPr wrap="none" lIns="90212" tIns="45106" rIns="90212" bIns="45106" rtlCol="0">
            <a:spAutoFit/>
          </a:bodyPr>
          <a:lstStyle/>
          <a:p>
            <a:pPr algn="ctr" defTabSz="901757"/>
            <a:r>
              <a:rPr lang="en-US" altLang="ko-KR" sz="2000" dirty="0">
                <a:solidFill>
                  <a:srgbClr val="4F81B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『 </a:t>
            </a:r>
            <a:r>
              <a:rPr lang="ko-KR" altLang="en-US" sz="2800" b="1" dirty="0">
                <a:solidFill>
                  <a:srgbClr val="4F81B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內外</a:t>
            </a:r>
            <a:r>
              <a:rPr lang="ko-KR" altLang="en-US" sz="1400" dirty="0">
                <a:solidFill>
                  <a:srgbClr val="4F81B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</a:t>
            </a:r>
            <a:r>
              <a:rPr lang="ko-KR" altLang="en-US" sz="2000" dirty="0">
                <a:solidFill>
                  <a:srgbClr val="4F81B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2800" b="1" dirty="0">
                <a:solidFill>
                  <a:srgbClr val="4F81B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調和</a:t>
            </a:r>
            <a:r>
              <a:rPr lang="en-US" altLang="ko-KR" sz="2000" dirty="0">
                <a:solidFill>
                  <a:srgbClr val="4F81BD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』</a:t>
            </a:r>
            <a:endParaRPr lang="ko-KR" altLang="en-US" sz="2000" dirty="0">
              <a:solidFill>
                <a:srgbClr val="4F81BD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86" y="2859784"/>
            <a:ext cx="1511114" cy="170721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36072" y="79097"/>
            <a:ext cx="4577277" cy="521809"/>
          </a:xfrm>
          <a:prstGeom prst="rect">
            <a:avLst/>
          </a:prstGeom>
          <a:noFill/>
        </p:spPr>
        <p:txBody>
          <a:bodyPr wrap="none" lIns="90000" tIns="45000" rIns="90000" bIns="45000" rtlCol="0">
            <a:spAutoFit/>
          </a:bodyPr>
          <a:lstStyle/>
          <a:p>
            <a:pPr algn="ctr" defTabSz="901757"/>
            <a:r>
              <a:rPr lang="ko-KR" altLang="en-US" sz="20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장수사회</a:t>
            </a:r>
            <a:r>
              <a:rPr lang="en-US" altLang="ko-KR" sz="20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,</a:t>
            </a:r>
            <a:r>
              <a:rPr lang="en-US" altLang="ko-KR" sz="28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어떻게 살아야 할까요</a:t>
            </a:r>
            <a:r>
              <a:rPr lang="en-US" altLang="ko-KR" sz="2400" b="1" i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?</a:t>
            </a:r>
            <a:endParaRPr lang="ko-KR" altLang="en-US" sz="2400" b="1" i="1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106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37411" y="91429"/>
            <a:ext cx="6166070" cy="4009151"/>
            <a:chOff x="49879" y="700054"/>
            <a:chExt cx="8221427" cy="5345534"/>
          </a:xfrm>
        </p:grpSpPr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9CD898C2-5780-4A94-AE7B-A05C9B5B0AA1}"/>
                </a:ext>
              </a:extLst>
            </p:cNvPr>
            <p:cNvGrpSpPr/>
            <p:nvPr/>
          </p:nvGrpSpPr>
          <p:grpSpPr>
            <a:xfrm>
              <a:off x="1328947" y="1770973"/>
              <a:ext cx="5698736" cy="4274615"/>
              <a:chOff x="1986395" y="1907002"/>
              <a:chExt cx="4395498" cy="3297057"/>
            </a:xfrm>
            <a:solidFill>
              <a:srgbClr val="FFFF66"/>
            </a:solidFill>
          </p:grpSpPr>
          <p:sp>
            <p:nvSpPr>
              <p:cNvPr id="39" name="이등변 삼각형 8">
                <a:extLst>
                  <a:ext uri="{FF2B5EF4-FFF2-40B4-BE49-F238E27FC236}">
                    <a16:creationId xmlns:a16="http://schemas.microsoft.com/office/drawing/2014/main" id="{D9CFF451-2452-490F-94B2-82CBCFAD2BBA}"/>
                  </a:ext>
                </a:extLst>
              </p:cNvPr>
              <p:cNvSpPr/>
              <p:nvPr/>
            </p:nvSpPr>
            <p:spPr>
              <a:xfrm rot="258664">
                <a:off x="1986395" y="1907002"/>
                <a:ext cx="4395498" cy="3297057"/>
              </a:xfrm>
              <a:custGeom>
                <a:avLst/>
                <a:gdLst>
                  <a:gd name="connsiteX0" fmla="*/ 0 w 2351198"/>
                  <a:gd name="connsiteY0" fmla="*/ 1789031 h 1789031"/>
                  <a:gd name="connsiteX1" fmla="*/ 1175599 w 2351198"/>
                  <a:gd name="connsiteY1" fmla="*/ 0 h 1789031"/>
                  <a:gd name="connsiteX2" fmla="*/ 2351198 w 2351198"/>
                  <a:gd name="connsiteY2" fmla="*/ 1789031 h 1789031"/>
                  <a:gd name="connsiteX3" fmla="*/ 0 w 2351198"/>
                  <a:gd name="connsiteY3" fmla="*/ 1789031 h 1789031"/>
                  <a:gd name="connsiteX0" fmla="*/ 0 w 2750693"/>
                  <a:gd name="connsiteY0" fmla="*/ 1256370 h 1789031"/>
                  <a:gd name="connsiteX1" fmla="*/ 1575094 w 2750693"/>
                  <a:gd name="connsiteY1" fmla="*/ 0 h 1789031"/>
                  <a:gd name="connsiteX2" fmla="*/ 2750693 w 2750693"/>
                  <a:gd name="connsiteY2" fmla="*/ 1789031 h 1789031"/>
                  <a:gd name="connsiteX3" fmla="*/ 0 w 2750693"/>
                  <a:gd name="connsiteY3" fmla="*/ 1256370 h 1789031"/>
                  <a:gd name="connsiteX0" fmla="*/ 0 w 2306810"/>
                  <a:gd name="connsiteY0" fmla="*/ 1256370 h 1709132"/>
                  <a:gd name="connsiteX1" fmla="*/ 1575094 w 2306810"/>
                  <a:gd name="connsiteY1" fmla="*/ 0 h 1709132"/>
                  <a:gd name="connsiteX2" fmla="*/ 2306810 w 2306810"/>
                  <a:gd name="connsiteY2" fmla="*/ 1709132 h 1709132"/>
                  <a:gd name="connsiteX3" fmla="*/ 0 w 2306810"/>
                  <a:gd name="connsiteY3" fmla="*/ 1256370 h 17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6810" h="1709132">
                    <a:moveTo>
                      <a:pt x="0" y="1256370"/>
                    </a:moveTo>
                    <a:lnTo>
                      <a:pt x="1575094" y="0"/>
                    </a:lnTo>
                    <a:lnTo>
                      <a:pt x="2306810" y="1709132"/>
                    </a:lnTo>
                    <a:lnTo>
                      <a:pt x="0" y="125637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0916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이등변 삼각형 8">
                <a:extLst>
                  <a:ext uri="{FF2B5EF4-FFF2-40B4-BE49-F238E27FC236}">
                    <a16:creationId xmlns:a16="http://schemas.microsoft.com/office/drawing/2014/main" id="{E8A4AB3C-0ACC-4FD3-A33C-6BC0E506FC60}"/>
                  </a:ext>
                </a:extLst>
              </p:cNvPr>
              <p:cNvSpPr/>
              <p:nvPr/>
            </p:nvSpPr>
            <p:spPr>
              <a:xfrm rot="258664">
                <a:off x="2840630" y="2605232"/>
                <a:ext cx="3312581" cy="2151648"/>
              </a:xfrm>
              <a:custGeom>
                <a:avLst/>
                <a:gdLst>
                  <a:gd name="connsiteX0" fmla="*/ 0 w 2351198"/>
                  <a:gd name="connsiteY0" fmla="*/ 1789031 h 1789031"/>
                  <a:gd name="connsiteX1" fmla="*/ 1175599 w 2351198"/>
                  <a:gd name="connsiteY1" fmla="*/ 0 h 1789031"/>
                  <a:gd name="connsiteX2" fmla="*/ 2351198 w 2351198"/>
                  <a:gd name="connsiteY2" fmla="*/ 1789031 h 1789031"/>
                  <a:gd name="connsiteX3" fmla="*/ 0 w 2351198"/>
                  <a:gd name="connsiteY3" fmla="*/ 1789031 h 1789031"/>
                  <a:gd name="connsiteX0" fmla="*/ 0 w 2750693"/>
                  <a:gd name="connsiteY0" fmla="*/ 1256370 h 1789031"/>
                  <a:gd name="connsiteX1" fmla="*/ 1575094 w 2750693"/>
                  <a:gd name="connsiteY1" fmla="*/ 0 h 1789031"/>
                  <a:gd name="connsiteX2" fmla="*/ 2750693 w 2750693"/>
                  <a:gd name="connsiteY2" fmla="*/ 1789031 h 1789031"/>
                  <a:gd name="connsiteX3" fmla="*/ 0 w 2750693"/>
                  <a:gd name="connsiteY3" fmla="*/ 1256370 h 1789031"/>
                  <a:gd name="connsiteX0" fmla="*/ 0 w 2306810"/>
                  <a:gd name="connsiteY0" fmla="*/ 1256370 h 1709132"/>
                  <a:gd name="connsiteX1" fmla="*/ 1575094 w 2306810"/>
                  <a:gd name="connsiteY1" fmla="*/ 0 h 1709132"/>
                  <a:gd name="connsiteX2" fmla="*/ 2306810 w 2306810"/>
                  <a:gd name="connsiteY2" fmla="*/ 1709132 h 1709132"/>
                  <a:gd name="connsiteX3" fmla="*/ 0 w 2306810"/>
                  <a:gd name="connsiteY3" fmla="*/ 1256370 h 1709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6810" h="1709132">
                    <a:moveTo>
                      <a:pt x="0" y="1256370"/>
                    </a:moveTo>
                    <a:lnTo>
                      <a:pt x="1575094" y="0"/>
                    </a:lnTo>
                    <a:lnTo>
                      <a:pt x="2306810" y="1709132"/>
                    </a:lnTo>
                    <a:lnTo>
                      <a:pt x="0" y="1256370"/>
                    </a:ln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0916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CD121-57BC-4FA9-A7EE-26E528089E11}"/>
                </a:ext>
              </a:extLst>
            </p:cNvPr>
            <p:cNvSpPr txBox="1"/>
            <p:nvPr/>
          </p:nvSpPr>
          <p:spPr>
            <a:xfrm>
              <a:off x="49879" y="700054"/>
              <a:ext cx="822142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28216" indent="-428216" algn="ctr" defTabSz="910916">
                <a:buFont typeface="Wingdings" panose="05000000000000000000" pitchFamily="2" charset="2"/>
                <a:buChar char="ü"/>
                <a:defRPr/>
              </a:pPr>
              <a:r>
                <a:rPr kumimoji="1" lang="ko-KR" altLang="en-US" sz="2400" b="1" kern="0" dirty="0">
                  <a:solidFill>
                    <a:srgbClr val="004F99"/>
                  </a:solidFill>
                  <a:latin typeface="HY강M" panose="02030600000101010101" pitchFamily="18" charset="-127"/>
                  <a:ea typeface="HY강M" panose="02030600000101010101" pitchFamily="18" charset="-127"/>
                  <a:cs typeface="굴림" pitchFamily="50" charset="-127"/>
                </a:rPr>
                <a:t> 인간이 동물과 다른 점은</a:t>
              </a:r>
              <a:r>
                <a:rPr kumimoji="1" lang="en-US" altLang="ko-KR" sz="2400" b="1" kern="0" dirty="0">
                  <a:solidFill>
                    <a:srgbClr val="004F99"/>
                  </a:solidFill>
                  <a:latin typeface="HY강M" panose="02030600000101010101" pitchFamily="18" charset="-127"/>
                  <a:ea typeface="HY강M" panose="02030600000101010101" pitchFamily="18" charset="-127"/>
                  <a:cs typeface="굴림" pitchFamily="50" charset="-127"/>
                </a:rPr>
                <a:t>?</a:t>
              </a:r>
              <a:endParaRPr kumimoji="1" lang="ko-KR" altLang="en-US" sz="2400" b="1" kern="0" dirty="0">
                <a:solidFill>
                  <a:srgbClr val="004F99"/>
                </a:solidFill>
                <a:latin typeface="HY강M" panose="02030600000101010101" pitchFamily="18" charset="-127"/>
                <a:ea typeface="HY강M" panose="02030600000101010101" pitchFamily="18" charset="-127"/>
                <a:cs typeface="굴림" pitchFamily="50" charset="-127"/>
              </a:endParaRPr>
            </a:p>
          </p:txBody>
        </p:sp>
      </p:grpSp>
      <p:sp>
        <p:nvSpPr>
          <p:cNvPr id="28" name="Rectangle 51">
            <a:extLst>
              <a:ext uri="{FF2B5EF4-FFF2-40B4-BE49-F238E27FC236}">
                <a16:creationId xmlns:a16="http://schemas.microsoft.com/office/drawing/2014/main" id="{2D1C4ECD-D21E-4417-8512-B569646A9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008" y="384947"/>
            <a:ext cx="4279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0916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30089"/>
              </a:buClr>
              <a:defRPr/>
            </a:pPr>
            <a:endParaRPr lang="ko-KR" altLang="ko-KR" sz="6000" kern="0" dirty="0">
              <a:solidFill>
                <a:srgbClr val="969696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51">
            <a:extLst>
              <a:ext uri="{FF2B5EF4-FFF2-40B4-BE49-F238E27FC236}">
                <a16:creationId xmlns:a16="http://schemas.microsoft.com/office/drawing/2014/main" id="{CEFB073B-4E9E-4B95-8946-F6CB22F3A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42" y="1595759"/>
            <a:ext cx="4279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0916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30089"/>
              </a:buClr>
              <a:defRPr/>
            </a:pPr>
            <a:endParaRPr lang="ko-KR" altLang="ko-KR" sz="6000" kern="0" dirty="0">
              <a:solidFill>
                <a:srgbClr val="4F81BD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51">
            <a:extLst>
              <a:ext uri="{FF2B5EF4-FFF2-40B4-BE49-F238E27FC236}">
                <a16:creationId xmlns:a16="http://schemas.microsoft.com/office/drawing/2014/main" id="{7E0D3B8B-5E81-4773-873E-A679DE880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691" y="2421107"/>
            <a:ext cx="4279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0916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30089"/>
              </a:buClr>
              <a:defRPr/>
            </a:pPr>
            <a:endParaRPr lang="ko-KR" altLang="ko-KR" sz="6000" kern="0" dirty="0">
              <a:solidFill>
                <a:srgbClr val="8EB149"/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BB926A-83B3-489D-BA95-6170BB53D254}"/>
              </a:ext>
            </a:extLst>
          </p:cNvPr>
          <p:cNvSpPr txBox="1"/>
          <p:nvPr/>
        </p:nvSpPr>
        <p:spPr>
          <a:xfrm>
            <a:off x="-531440" y="1432377"/>
            <a:ext cx="2249370" cy="461530"/>
          </a:xfrm>
          <a:prstGeom prst="rect">
            <a:avLst/>
          </a:prstGeom>
          <a:noFill/>
        </p:spPr>
        <p:txBody>
          <a:bodyPr wrap="square" lIns="91224" tIns="45612" rIns="91224" bIns="45612" rtlCol="0">
            <a:spAutoFit/>
          </a:bodyPr>
          <a:lstStyle/>
          <a:p>
            <a:pPr algn="r" defTabSz="910916">
              <a:lnSpc>
                <a:spcPct val="150000"/>
              </a:lnSpc>
              <a:defRPr/>
            </a:pPr>
            <a:endParaRPr lang="ko-KR" altLang="en-US" sz="1600" dirty="0">
              <a:solidFill>
                <a:prstClr val="black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539930" y="882893"/>
            <a:ext cx="4342691" cy="1603679"/>
            <a:chOff x="4035217" y="1030907"/>
            <a:chExt cx="5790255" cy="213823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EE22A0-6021-41DF-9ECE-B0C3BAADD863}"/>
                </a:ext>
              </a:extLst>
            </p:cNvPr>
            <p:cNvSpPr txBox="1"/>
            <p:nvPr/>
          </p:nvSpPr>
          <p:spPr>
            <a:xfrm>
              <a:off x="6291652" y="1977451"/>
              <a:ext cx="307455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0916">
                <a:defRPr/>
              </a:pPr>
              <a:r>
                <a:rPr lang="en-US" altLang="ko-KR" b="1" dirty="0" err="1">
                  <a:solidFill>
                    <a:prstClr val="black"/>
                  </a:solidFill>
                </a:rPr>
                <a:t>homoeruditio</a:t>
              </a:r>
              <a:endParaRPr lang="en-US" altLang="ko-KR" b="1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F1A1CF-2AC2-4DFB-B522-0C935F2F9929}"/>
                </a:ext>
              </a:extLst>
            </p:cNvPr>
            <p:cNvSpPr txBox="1"/>
            <p:nvPr/>
          </p:nvSpPr>
          <p:spPr>
            <a:xfrm>
              <a:off x="6277870" y="1510840"/>
              <a:ext cx="3547602" cy="552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0916">
                <a:lnSpc>
                  <a:spcPct val="150000"/>
                </a:lnSpc>
                <a:defRPr/>
              </a:pPr>
              <a:r>
                <a:rPr lang="ko-KR" altLang="en-US" sz="1600" b="1" dirty="0" err="1" smtClean="0">
                  <a:solidFill>
                    <a:prstClr val="black"/>
                  </a:solidFill>
                </a:rPr>
                <a:t>호모에루디티오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(</a:t>
              </a:r>
              <a:r>
                <a:rPr lang="ko-KR" altLang="en-US" sz="1600" b="1" dirty="0" err="1" smtClean="0">
                  <a:solidFill>
                    <a:prstClr val="black"/>
                  </a:solidFill>
                </a:rPr>
                <a:t>배움본능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)</a:t>
              </a:r>
              <a:endParaRPr lang="en-US" altLang="ko-KR" sz="1600" b="1" dirty="0">
                <a:solidFill>
                  <a:prstClr val="black"/>
                </a:solidFill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4035217" y="1030907"/>
              <a:ext cx="1852047" cy="2138239"/>
              <a:chOff x="4035217" y="1030907"/>
              <a:chExt cx="1852047" cy="2138239"/>
            </a:xfrm>
          </p:grpSpPr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F729E45E-1F55-4462-9F21-737A395640EE}"/>
                  </a:ext>
                </a:extLst>
              </p:cNvPr>
              <p:cNvGrpSpPr/>
              <p:nvPr/>
            </p:nvGrpSpPr>
            <p:grpSpPr>
              <a:xfrm>
                <a:off x="4035217" y="1030907"/>
                <a:ext cx="1852047" cy="2138239"/>
                <a:chOff x="-1029927" y="3241368"/>
                <a:chExt cx="1428504" cy="1649247"/>
              </a:xfrm>
              <a:solidFill>
                <a:schemeClr val="accent5"/>
              </a:solidFill>
            </p:grpSpPr>
            <p:sp>
              <p:nvSpPr>
                <p:cNvPr id="36" name="Freeform 5">
                  <a:extLst>
                    <a:ext uri="{FF2B5EF4-FFF2-40B4-BE49-F238E27FC236}">
                      <a16:creationId xmlns:a16="http://schemas.microsoft.com/office/drawing/2014/main" id="{B78418A7-C3FD-498C-97C1-05915B01E0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29927" y="3241368"/>
                  <a:ext cx="1428504" cy="824623"/>
                </a:xfrm>
                <a:custGeom>
                  <a:avLst/>
                  <a:gdLst>
                    <a:gd name="T0" fmla="*/ 2938 w 2938"/>
                    <a:gd name="T1" fmla="*/ 848 h 1696"/>
                    <a:gd name="T2" fmla="*/ 2938 w 2938"/>
                    <a:gd name="T3" fmla="*/ 848 h 1696"/>
                    <a:gd name="T4" fmla="*/ 1470 w 2938"/>
                    <a:gd name="T5" fmla="*/ 0 h 1696"/>
                    <a:gd name="T6" fmla="*/ 0 w 2938"/>
                    <a:gd name="T7" fmla="*/ 848 h 1696"/>
                    <a:gd name="T8" fmla="*/ 0 w 2938"/>
                    <a:gd name="T9" fmla="*/ 848 h 1696"/>
                    <a:gd name="T10" fmla="*/ 1470 w 2938"/>
                    <a:gd name="T11" fmla="*/ 1696 h 1696"/>
                    <a:gd name="T12" fmla="*/ 1470 w 2938"/>
                    <a:gd name="T13" fmla="*/ 1696 h 1696"/>
                    <a:gd name="T14" fmla="*/ 2938 w 2938"/>
                    <a:gd name="T15" fmla="*/ 84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38" h="1696">
                      <a:moveTo>
                        <a:pt x="2938" y="848"/>
                      </a:moveTo>
                      <a:lnTo>
                        <a:pt x="2938" y="848"/>
                      </a:lnTo>
                      <a:lnTo>
                        <a:pt x="1470" y="0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1470" y="1696"/>
                      </a:lnTo>
                      <a:lnTo>
                        <a:pt x="1470" y="1696"/>
                      </a:lnTo>
                      <a:lnTo>
                        <a:pt x="2938" y="848"/>
                      </a:lnTo>
                      <a:close/>
                    </a:path>
                  </a:pathLst>
                </a:custGeom>
                <a:solidFill>
                  <a:srgbClr val="C4C4C4"/>
                </a:solidFill>
                <a:ln>
                  <a:noFill/>
                </a:ln>
                <a:extLst/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0916">
                    <a:defRPr/>
                  </a:pPr>
                  <a:endParaRPr lang="ko-KR" altLang="en-US" sz="14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" name="Freeform 6">
                  <a:extLst>
                    <a:ext uri="{FF2B5EF4-FFF2-40B4-BE49-F238E27FC236}">
                      <a16:creationId xmlns:a16="http://schemas.microsoft.com/office/drawing/2014/main" id="{1A04A320-239A-4A60-AA84-258672F0FE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29927" y="3653680"/>
                  <a:ext cx="714738" cy="1236935"/>
                </a:xfrm>
                <a:custGeom>
                  <a:avLst/>
                  <a:gdLst>
                    <a:gd name="T0" fmla="*/ 1470 w 1470"/>
                    <a:gd name="T1" fmla="*/ 848 h 2544"/>
                    <a:gd name="T2" fmla="*/ 0 w 1470"/>
                    <a:gd name="T3" fmla="*/ 0 h 2544"/>
                    <a:gd name="T4" fmla="*/ 0 w 1470"/>
                    <a:gd name="T5" fmla="*/ 1696 h 2544"/>
                    <a:gd name="T6" fmla="*/ 1470 w 1470"/>
                    <a:gd name="T7" fmla="*/ 2544 h 2544"/>
                    <a:gd name="T8" fmla="*/ 1470 w 1470"/>
                    <a:gd name="T9" fmla="*/ 2544 h 2544"/>
                    <a:gd name="T10" fmla="*/ 1470 w 1470"/>
                    <a:gd name="T11" fmla="*/ 848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0" h="2544">
                      <a:moveTo>
                        <a:pt x="1470" y="848"/>
                      </a:moveTo>
                      <a:lnTo>
                        <a:pt x="0" y="0"/>
                      </a:lnTo>
                      <a:lnTo>
                        <a:pt x="0" y="1696"/>
                      </a:lnTo>
                      <a:lnTo>
                        <a:pt x="1470" y="2544"/>
                      </a:lnTo>
                      <a:lnTo>
                        <a:pt x="1470" y="2544"/>
                      </a:lnTo>
                      <a:lnTo>
                        <a:pt x="1470" y="848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>
                  <a:noFill/>
                </a:ln>
                <a:extLst/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0916">
                    <a:defRPr/>
                  </a:pPr>
                  <a:endParaRPr lang="ko-KR" altLang="en-US" sz="14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" name="Freeform 7">
                  <a:extLst>
                    <a:ext uri="{FF2B5EF4-FFF2-40B4-BE49-F238E27FC236}">
                      <a16:creationId xmlns:a16="http://schemas.microsoft.com/office/drawing/2014/main" id="{C9FAB9E4-D5AE-4F4C-8BE9-B86CD1A53B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15189" y="3653680"/>
                  <a:ext cx="713766" cy="1236935"/>
                </a:xfrm>
                <a:custGeom>
                  <a:avLst/>
                  <a:gdLst>
                    <a:gd name="T0" fmla="*/ 1468 w 1468"/>
                    <a:gd name="T1" fmla="*/ 0 h 2544"/>
                    <a:gd name="T2" fmla="*/ 0 w 1468"/>
                    <a:gd name="T3" fmla="*/ 848 h 2544"/>
                    <a:gd name="T4" fmla="*/ 0 w 1468"/>
                    <a:gd name="T5" fmla="*/ 2544 h 2544"/>
                    <a:gd name="T6" fmla="*/ 1468 w 1468"/>
                    <a:gd name="T7" fmla="*/ 1696 h 2544"/>
                    <a:gd name="T8" fmla="*/ 1468 w 1468"/>
                    <a:gd name="T9" fmla="*/ 0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2544">
                      <a:moveTo>
                        <a:pt x="1468" y="0"/>
                      </a:moveTo>
                      <a:lnTo>
                        <a:pt x="0" y="848"/>
                      </a:lnTo>
                      <a:lnTo>
                        <a:pt x="0" y="2544"/>
                      </a:lnTo>
                      <a:lnTo>
                        <a:pt x="1468" y="1696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/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0916">
                    <a:defRPr/>
                  </a:pPr>
                  <a:endParaRPr lang="ko-KR" alt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0D0B8890-476F-4AC9-BFAB-720D90D201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0567" y="1605262"/>
                <a:ext cx="1591192" cy="1047004"/>
              </a:xfrm>
              <a:prstGeom prst="rect">
                <a:avLst/>
              </a:prstGeom>
            </p:spPr>
          </p:pic>
        </p:grpSp>
      </p:grpSp>
      <p:grpSp>
        <p:nvGrpSpPr>
          <p:cNvPr id="18" name="그룹 17"/>
          <p:cNvGrpSpPr/>
          <p:nvPr/>
        </p:nvGrpSpPr>
        <p:grpSpPr>
          <a:xfrm>
            <a:off x="3697647" y="2780946"/>
            <a:ext cx="3160353" cy="1795766"/>
            <a:chOff x="5235515" y="4347013"/>
            <a:chExt cx="4213804" cy="2394355"/>
          </a:xfrm>
        </p:grpSpPr>
        <p:grpSp>
          <p:nvGrpSpPr>
            <p:cNvPr id="9" name="그룹 8"/>
            <p:cNvGrpSpPr/>
            <p:nvPr/>
          </p:nvGrpSpPr>
          <p:grpSpPr>
            <a:xfrm>
              <a:off x="5235515" y="4603129"/>
              <a:ext cx="2503520" cy="2138239"/>
              <a:chOff x="5235515" y="4603129"/>
              <a:chExt cx="2503520" cy="2138239"/>
            </a:xfrm>
          </p:grpSpPr>
          <p:grpSp>
            <p:nvGrpSpPr>
              <p:cNvPr id="22" name="그룹 21">
                <a:extLst>
                  <a:ext uri="{FF2B5EF4-FFF2-40B4-BE49-F238E27FC236}">
                    <a16:creationId xmlns:a16="http://schemas.microsoft.com/office/drawing/2014/main" id="{30D1359E-A59E-46DA-AAF8-4AEB1626AC1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79297" y="4603129"/>
                <a:ext cx="1852045" cy="2138239"/>
                <a:chOff x="4630853" y="533625"/>
                <a:chExt cx="4664074" cy="5384804"/>
              </a:xfrm>
              <a:solidFill>
                <a:schemeClr val="accent6">
                  <a:lumMod val="75000"/>
                </a:schemeClr>
              </a:solidFill>
            </p:grpSpPr>
            <p:sp>
              <p:nvSpPr>
                <p:cNvPr id="33" name="Freeform 5">
                  <a:extLst>
                    <a:ext uri="{FF2B5EF4-FFF2-40B4-BE49-F238E27FC236}">
                      <a16:creationId xmlns:a16="http://schemas.microsoft.com/office/drawing/2014/main" id="{5746A9DF-519B-41AC-92B4-27A844C64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853" y="533625"/>
                  <a:ext cx="4664074" cy="2692400"/>
                </a:xfrm>
                <a:custGeom>
                  <a:avLst/>
                  <a:gdLst>
                    <a:gd name="T0" fmla="*/ 2938 w 2938"/>
                    <a:gd name="T1" fmla="*/ 848 h 1696"/>
                    <a:gd name="T2" fmla="*/ 2938 w 2938"/>
                    <a:gd name="T3" fmla="*/ 848 h 1696"/>
                    <a:gd name="T4" fmla="*/ 1470 w 2938"/>
                    <a:gd name="T5" fmla="*/ 0 h 1696"/>
                    <a:gd name="T6" fmla="*/ 0 w 2938"/>
                    <a:gd name="T7" fmla="*/ 848 h 1696"/>
                    <a:gd name="T8" fmla="*/ 0 w 2938"/>
                    <a:gd name="T9" fmla="*/ 848 h 1696"/>
                    <a:gd name="T10" fmla="*/ 1470 w 2938"/>
                    <a:gd name="T11" fmla="*/ 1696 h 1696"/>
                    <a:gd name="T12" fmla="*/ 1470 w 2938"/>
                    <a:gd name="T13" fmla="*/ 1696 h 1696"/>
                    <a:gd name="T14" fmla="*/ 2938 w 2938"/>
                    <a:gd name="T15" fmla="*/ 848 h 16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38" h="1696">
                      <a:moveTo>
                        <a:pt x="2938" y="848"/>
                      </a:moveTo>
                      <a:lnTo>
                        <a:pt x="2938" y="848"/>
                      </a:lnTo>
                      <a:lnTo>
                        <a:pt x="1470" y="0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1470" y="1696"/>
                      </a:lnTo>
                      <a:lnTo>
                        <a:pt x="1470" y="1696"/>
                      </a:lnTo>
                      <a:lnTo>
                        <a:pt x="2938" y="848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0916">
                    <a:defRPr/>
                  </a:pPr>
                  <a:endParaRPr lang="ko-KR" altLang="en-US" sz="14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Freeform 6">
                  <a:extLst>
                    <a:ext uri="{FF2B5EF4-FFF2-40B4-BE49-F238E27FC236}">
                      <a16:creationId xmlns:a16="http://schemas.microsoft.com/office/drawing/2014/main" id="{1A093492-627B-42BB-8CA0-F36D9DCCD0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0853" y="1879827"/>
                  <a:ext cx="2333625" cy="4038602"/>
                </a:xfrm>
                <a:custGeom>
                  <a:avLst/>
                  <a:gdLst>
                    <a:gd name="T0" fmla="*/ 1470 w 1470"/>
                    <a:gd name="T1" fmla="*/ 848 h 2544"/>
                    <a:gd name="T2" fmla="*/ 0 w 1470"/>
                    <a:gd name="T3" fmla="*/ 0 h 2544"/>
                    <a:gd name="T4" fmla="*/ 0 w 1470"/>
                    <a:gd name="T5" fmla="*/ 1696 h 2544"/>
                    <a:gd name="T6" fmla="*/ 1470 w 1470"/>
                    <a:gd name="T7" fmla="*/ 2544 h 2544"/>
                    <a:gd name="T8" fmla="*/ 1470 w 1470"/>
                    <a:gd name="T9" fmla="*/ 2544 h 2544"/>
                    <a:gd name="T10" fmla="*/ 1470 w 1470"/>
                    <a:gd name="T11" fmla="*/ 848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70" h="2544">
                      <a:moveTo>
                        <a:pt x="1470" y="848"/>
                      </a:moveTo>
                      <a:lnTo>
                        <a:pt x="0" y="0"/>
                      </a:lnTo>
                      <a:lnTo>
                        <a:pt x="0" y="1696"/>
                      </a:lnTo>
                      <a:lnTo>
                        <a:pt x="1470" y="2544"/>
                      </a:lnTo>
                      <a:lnTo>
                        <a:pt x="1470" y="2544"/>
                      </a:lnTo>
                      <a:lnTo>
                        <a:pt x="1470" y="848"/>
                      </a:lnTo>
                      <a:close/>
                    </a:path>
                  </a:pathLst>
                </a:custGeom>
                <a:solidFill>
                  <a:srgbClr val="8EB1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0916">
                    <a:defRPr/>
                  </a:pPr>
                  <a:endParaRPr lang="ko-KR" altLang="en-US" sz="14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Freeform 7">
                  <a:extLst>
                    <a:ext uri="{FF2B5EF4-FFF2-40B4-BE49-F238E27FC236}">
                      <a16:creationId xmlns:a16="http://schemas.microsoft.com/office/drawing/2014/main" id="{D0EB91A1-1BF2-447A-AA18-6A8E6A02A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4478" y="1879823"/>
                  <a:ext cx="2330449" cy="4038599"/>
                </a:xfrm>
                <a:custGeom>
                  <a:avLst/>
                  <a:gdLst>
                    <a:gd name="T0" fmla="*/ 1468 w 1468"/>
                    <a:gd name="T1" fmla="*/ 0 h 2544"/>
                    <a:gd name="T2" fmla="*/ 0 w 1468"/>
                    <a:gd name="T3" fmla="*/ 848 h 2544"/>
                    <a:gd name="T4" fmla="*/ 0 w 1468"/>
                    <a:gd name="T5" fmla="*/ 2544 h 2544"/>
                    <a:gd name="T6" fmla="*/ 1468 w 1468"/>
                    <a:gd name="T7" fmla="*/ 1696 h 2544"/>
                    <a:gd name="T8" fmla="*/ 1468 w 1468"/>
                    <a:gd name="T9" fmla="*/ 0 h 25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8" h="2544">
                      <a:moveTo>
                        <a:pt x="1468" y="0"/>
                      </a:moveTo>
                      <a:lnTo>
                        <a:pt x="0" y="848"/>
                      </a:lnTo>
                      <a:lnTo>
                        <a:pt x="0" y="2544"/>
                      </a:lnTo>
                      <a:lnTo>
                        <a:pt x="1468" y="1696"/>
                      </a:lnTo>
                      <a:lnTo>
                        <a:pt x="1468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0916">
                    <a:defRPr/>
                  </a:pPr>
                  <a:endParaRPr lang="ko-KR" altLang="en-US" sz="1400" dirty="0">
                    <a:solidFill>
                      <a:prstClr val="black"/>
                    </a:solidFill>
                  </a:endParaRPr>
                </a:p>
              </p:txBody>
            </p:sp>
          </p:grpSp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1DA7006E-7BD1-43BE-B1CC-82DC73210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0710" y="5346564"/>
                <a:ext cx="1508325" cy="848433"/>
              </a:xfrm>
              <a:prstGeom prst="rect">
                <a:avLst/>
              </a:prstGeom>
            </p:spPr>
          </p:pic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302499E1-9A3D-42A8-BF54-D676F191D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35515" y="5336340"/>
                <a:ext cx="1046113" cy="868880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12D2DC-5558-4909-877F-15DAF6E312F1}"/>
                </a:ext>
              </a:extLst>
            </p:cNvPr>
            <p:cNvSpPr txBox="1"/>
            <p:nvPr/>
          </p:nvSpPr>
          <p:spPr>
            <a:xfrm>
              <a:off x="6032316" y="4347013"/>
              <a:ext cx="3417003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0916">
                <a:defRPr/>
              </a:pPr>
              <a:r>
                <a:rPr lang="ko-KR" altLang="en-US" sz="1600" b="1" dirty="0" err="1" smtClean="0">
                  <a:solidFill>
                    <a:prstClr val="black"/>
                  </a:solidFill>
                </a:rPr>
                <a:t>호모루덴스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(</a:t>
              </a:r>
              <a:r>
                <a:rPr lang="ko-KR" altLang="en-US" sz="1600" b="1" dirty="0" err="1" smtClean="0">
                  <a:solidFill>
                    <a:prstClr val="black"/>
                  </a:solidFill>
                </a:rPr>
                <a:t>즐김본능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)</a:t>
              </a:r>
              <a:endParaRPr lang="en-US" altLang="ko-KR" sz="1600" b="1" dirty="0">
                <a:solidFill>
                  <a:prstClr val="black"/>
                </a:solidFill>
              </a:endParaRPr>
            </a:p>
            <a:p>
              <a:pPr algn="ctr" defTabSz="910916">
                <a:defRPr/>
              </a:pPr>
              <a:r>
                <a:rPr lang="en-US" altLang="ko-KR" b="1" dirty="0">
                  <a:solidFill>
                    <a:prstClr val="black"/>
                  </a:solidFill>
                </a:rPr>
                <a:t>homoludens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584873" y="2629481"/>
            <a:ext cx="2535573" cy="1802255"/>
            <a:chOff x="217822" y="3167650"/>
            <a:chExt cx="3380764" cy="2403006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4800D207-D518-4181-9D3E-E793F6612D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1336" y="3432417"/>
              <a:ext cx="1852048" cy="2138239"/>
              <a:chOff x="2639382" y="324328"/>
              <a:chExt cx="4664078" cy="5384804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4A082A91-0F0A-4A8F-B792-EFC73CA24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385" y="324328"/>
                <a:ext cx="4664075" cy="2692400"/>
              </a:xfrm>
              <a:custGeom>
                <a:avLst/>
                <a:gdLst>
                  <a:gd name="T0" fmla="*/ 2938 w 2938"/>
                  <a:gd name="T1" fmla="*/ 848 h 1696"/>
                  <a:gd name="T2" fmla="*/ 2938 w 2938"/>
                  <a:gd name="T3" fmla="*/ 848 h 1696"/>
                  <a:gd name="T4" fmla="*/ 1470 w 2938"/>
                  <a:gd name="T5" fmla="*/ 0 h 1696"/>
                  <a:gd name="T6" fmla="*/ 0 w 2938"/>
                  <a:gd name="T7" fmla="*/ 848 h 1696"/>
                  <a:gd name="T8" fmla="*/ 0 w 2938"/>
                  <a:gd name="T9" fmla="*/ 848 h 1696"/>
                  <a:gd name="T10" fmla="*/ 1470 w 2938"/>
                  <a:gd name="T11" fmla="*/ 1696 h 1696"/>
                  <a:gd name="T12" fmla="*/ 1470 w 2938"/>
                  <a:gd name="T13" fmla="*/ 1696 h 1696"/>
                  <a:gd name="T14" fmla="*/ 2938 w 2938"/>
                  <a:gd name="T15" fmla="*/ 84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38" h="1696">
                    <a:moveTo>
                      <a:pt x="2938" y="848"/>
                    </a:moveTo>
                    <a:lnTo>
                      <a:pt x="2938" y="848"/>
                    </a:lnTo>
                    <a:lnTo>
                      <a:pt x="1470" y="0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1470" y="1696"/>
                    </a:lnTo>
                    <a:lnTo>
                      <a:pt x="1470" y="1696"/>
                    </a:lnTo>
                    <a:lnTo>
                      <a:pt x="2938" y="848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910916">
                  <a:defRPr/>
                </a:pPr>
                <a:endParaRPr lang="ko-KR" altLang="en-US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BEC68E4-164D-4D9C-8584-D1292BE55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382" y="1670527"/>
                <a:ext cx="2333624" cy="4038599"/>
              </a:xfrm>
              <a:custGeom>
                <a:avLst/>
                <a:gdLst>
                  <a:gd name="T0" fmla="*/ 1470 w 1470"/>
                  <a:gd name="T1" fmla="*/ 848 h 2544"/>
                  <a:gd name="T2" fmla="*/ 0 w 1470"/>
                  <a:gd name="T3" fmla="*/ 0 h 2544"/>
                  <a:gd name="T4" fmla="*/ 0 w 1470"/>
                  <a:gd name="T5" fmla="*/ 1696 h 2544"/>
                  <a:gd name="T6" fmla="*/ 1470 w 1470"/>
                  <a:gd name="T7" fmla="*/ 2544 h 2544"/>
                  <a:gd name="T8" fmla="*/ 1470 w 1470"/>
                  <a:gd name="T9" fmla="*/ 2544 h 2544"/>
                  <a:gd name="T10" fmla="*/ 1470 w 1470"/>
                  <a:gd name="T11" fmla="*/ 848 h 2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70" h="2544">
                    <a:moveTo>
                      <a:pt x="1470" y="848"/>
                    </a:moveTo>
                    <a:lnTo>
                      <a:pt x="0" y="0"/>
                    </a:lnTo>
                    <a:lnTo>
                      <a:pt x="0" y="1696"/>
                    </a:lnTo>
                    <a:lnTo>
                      <a:pt x="1470" y="2544"/>
                    </a:lnTo>
                    <a:lnTo>
                      <a:pt x="1470" y="2544"/>
                    </a:lnTo>
                    <a:lnTo>
                      <a:pt x="1470" y="848"/>
                    </a:ln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910916">
                  <a:defRPr/>
                </a:pPr>
                <a:endParaRPr lang="ko-KR" altLang="en-US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4861E7E6-CDC1-45CD-BEAC-087A7DAAB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006" y="1670530"/>
                <a:ext cx="2330451" cy="4038602"/>
              </a:xfrm>
              <a:custGeom>
                <a:avLst/>
                <a:gdLst>
                  <a:gd name="T0" fmla="*/ 1468 w 1468"/>
                  <a:gd name="T1" fmla="*/ 0 h 2544"/>
                  <a:gd name="T2" fmla="*/ 0 w 1468"/>
                  <a:gd name="T3" fmla="*/ 848 h 2544"/>
                  <a:gd name="T4" fmla="*/ 0 w 1468"/>
                  <a:gd name="T5" fmla="*/ 2544 h 2544"/>
                  <a:gd name="T6" fmla="*/ 1468 w 1468"/>
                  <a:gd name="T7" fmla="*/ 1696 h 2544"/>
                  <a:gd name="T8" fmla="*/ 1468 w 1468"/>
                  <a:gd name="T9" fmla="*/ 0 h 2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8" h="2544">
                    <a:moveTo>
                      <a:pt x="1468" y="0"/>
                    </a:moveTo>
                    <a:lnTo>
                      <a:pt x="0" y="848"/>
                    </a:lnTo>
                    <a:lnTo>
                      <a:pt x="0" y="2544"/>
                    </a:lnTo>
                    <a:lnTo>
                      <a:pt x="1468" y="1696"/>
                    </a:lnTo>
                    <a:lnTo>
                      <a:pt x="1468" y="0"/>
                    </a:lnTo>
                    <a:close/>
                  </a:path>
                </a:pathLst>
              </a:custGeom>
              <a:solidFill>
                <a:srgbClr val="3760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pPr defTabSz="910916">
                  <a:defRPr/>
                </a:pPr>
                <a:endParaRPr lang="ko-KR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A9C5CA-47D6-4DE0-A79C-0CAD8C05B9D6}"/>
                </a:ext>
              </a:extLst>
            </p:cNvPr>
            <p:cNvSpPr txBox="1"/>
            <p:nvPr/>
          </p:nvSpPr>
          <p:spPr>
            <a:xfrm>
              <a:off x="508235" y="3167650"/>
              <a:ext cx="3090351" cy="820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0916">
                <a:defRPr/>
              </a:pPr>
              <a:r>
                <a:rPr lang="ko-KR" altLang="en-US" sz="1600" b="1" dirty="0" err="1" smtClean="0">
                  <a:solidFill>
                    <a:prstClr val="black"/>
                  </a:solidFill>
                </a:rPr>
                <a:t>호모파베르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(</a:t>
              </a:r>
              <a:r>
                <a:rPr lang="ko-KR" altLang="en-US" sz="1600" b="1" dirty="0" smtClean="0">
                  <a:solidFill>
                    <a:prstClr val="black"/>
                  </a:solidFill>
                </a:rPr>
                <a:t>창작본능</a:t>
              </a:r>
              <a:r>
                <a:rPr lang="en-US" altLang="ko-KR" sz="1600" b="1" dirty="0" smtClean="0">
                  <a:solidFill>
                    <a:prstClr val="black"/>
                  </a:solidFill>
                </a:rPr>
                <a:t>)</a:t>
              </a:r>
              <a:endParaRPr lang="en-US" altLang="ko-KR" sz="1600" b="1" dirty="0">
                <a:solidFill>
                  <a:prstClr val="black"/>
                </a:solidFill>
              </a:endParaRPr>
            </a:p>
            <a:p>
              <a:pPr algn="ctr" defTabSz="910916">
                <a:defRPr/>
              </a:pPr>
              <a:r>
                <a:rPr lang="en-US" altLang="ko-KR" b="1" dirty="0" err="1">
                  <a:solidFill>
                    <a:prstClr val="black"/>
                  </a:solidFill>
                </a:rPr>
                <a:t>homofaber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E5C8120D-4719-42CC-AB1B-CC65DC5340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1741" t="39811" r="137" b="1"/>
            <a:stretch/>
          </p:blipFill>
          <p:spPr>
            <a:xfrm>
              <a:off x="217822" y="4138052"/>
              <a:ext cx="2871367" cy="8889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8173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69844" y="59699"/>
            <a:ext cx="448306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400" b="1" dirty="0">
                <a:latin typeface="HY강M" panose="02030600000101010101" pitchFamily="18" charset="-127"/>
                <a:ea typeface="HY강M" panose="02030600000101010101" pitchFamily="18" charset="-127"/>
              </a:rPr>
              <a:t>한국 사회의 토양은 어떠한가</a:t>
            </a:r>
            <a:r>
              <a:rPr lang="en-US" altLang="ko-KR" sz="2400" b="1" dirty="0">
                <a:latin typeface="HY강M" panose="02030600000101010101" pitchFamily="18" charset="-127"/>
                <a:ea typeface="HY강M" panose="02030600000101010101" pitchFamily="18" charset="-127"/>
              </a:rPr>
              <a:t>?</a:t>
            </a:r>
            <a:endParaRPr lang="ko-KR" altLang="en-US" sz="2400" b="1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grpSp>
        <p:nvGrpSpPr>
          <p:cNvPr id="24" name="그룹 23"/>
          <p:cNvGrpSpPr>
            <a:grpSpLocks/>
          </p:cNvGrpSpPr>
          <p:nvPr/>
        </p:nvGrpSpPr>
        <p:grpSpPr bwMode="auto">
          <a:xfrm>
            <a:off x="1462927" y="1491630"/>
            <a:ext cx="2472026" cy="2613864"/>
            <a:chOff x="3813142" y="484015"/>
            <a:chExt cx="2273914" cy="3286148"/>
          </a:xfrm>
        </p:grpSpPr>
        <p:sp>
          <p:nvSpPr>
            <p:cNvPr id="25" name="AutoShape 3"/>
            <p:cNvSpPr>
              <a:spLocks noChangeArrowheads="1"/>
            </p:cNvSpPr>
            <p:nvPr/>
          </p:nvSpPr>
          <p:spPr bwMode="gray">
            <a:xfrm>
              <a:off x="3898691" y="484015"/>
              <a:ext cx="2188365" cy="3286148"/>
            </a:xfrm>
            <a:prstGeom prst="rightArrow">
              <a:avLst>
                <a:gd name="adj1" fmla="val 86065"/>
                <a:gd name="adj2" fmla="val 45227"/>
              </a:avLst>
            </a:prstGeom>
            <a:gradFill rotWithShape="1">
              <a:gsLst>
                <a:gs pos="0">
                  <a:srgbClr val="FFCC66">
                    <a:gamma/>
                    <a:tint val="0"/>
                    <a:invGamma/>
                    <a:alpha val="52000"/>
                  </a:srgbClr>
                </a:gs>
                <a:gs pos="77000">
                  <a:srgbClr val="004E96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67210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/>
                  <a:ea typeface="맑은 고딕"/>
                  <a:sym typeface="Symbol" pitchFamily="18" charset="2"/>
                </a:rPr>
                <a:t> </a:t>
              </a:r>
              <a:endParaRPr lang="ko-KR" altLang="en-US" sz="2000" dirty="0">
                <a:solidFill>
                  <a:prstClr val="black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26" name="TextBox 55"/>
            <p:cNvSpPr txBox="1">
              <a:spLocks noChangeArrowheads="1"/>
            </p:cNvSpPr>
            <p:nvPr/>
          </p:nvSpPr>
          <p:spPr bwMode="auto">
            <a:xfrm>
              <a:off x="3813142" y="1818467"/>
              <a:ext cx="2160240" cy="638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511562" indent="-511562" defTabSz="967210">
                <a:buFont typeface="Wingdings" panose="05000000000000000000" pitchFamily="2" charset="2"/>
                <a:buChar char="Ø"/>
                <a:defRPr/>
              </a:pPr>
              <a:endParaRPr lang="ko-KR" altLang="en-US" sz="2700" b="1" i="1" dirty="0">
                <a:solidFill>
                  <a:srgbClr val="FFFF00"/>
                </a:solidFill>
                <a:latin typeface="+mn-ea"/>
                <a:sym typeface="Symbol" panose="05050102010706020507" pitchFamily="18" charset="2"/>
              </a:endParaRPr>
            </a:p>
          </p:txBody>
        </p:sp>
      </p:grpSp>
      <p:grpSp>
        <p:nvGrpSpPr>
          <p:cNvPr id="27" name="그룹 26"/>
          <p:cNvGrpSpPr>
            <a:grpSpLocks/>
          </p:cNvGrpSpPr>
          <p:nvPr/>
        </p:nvGrpSpPr>
        <p:grpSpPr bwMode="auto">
          <a:xfrm>
            <a:off x="356700" y="1589438"/>
            <a:ext cx="2275705" cy="2641398"/>
            <a:chOff x="136625" y="2209971"/>
            <a:chExt cx="3898572" cy="3286148"/>
          </a:xfrm>
        </p:grpSpPr>
        <p:sp>
          <p:nvSpPr>
            <p:cNvPr id="28" name="AutoShape 3"/>
            <p:cNvSpPr>
              <a:spLocks noChangeArrowheads="1"/>
            </p:cNvSpPr>
            <p:nvPr/>
          </p:nvSpPr>
          <p:spPr bwMode="gray">
            <a:xfrm>
              <a:off x="212087" y="2209971"/>
              <a:ext cx="3462705" cy="3286148"/>
            </a:xfrm>
            <a:prstGeom prst="rightArrow">
              <a:avLst>
                <a:gd name="adj1" fmla="val 86065"/>
                <a:gd name="adj2" fmla="val 39714"/>
              </a:avLst>
            </a:prstGeom>
            <a:gradFill rotWithShape="1">
              <a:gsLst>
                <a:gs pos="0">
                  <a:srgbClr val="FFCC66">
                    <a:gamma/>
                    <a:tint val="0"/>
                    <a:invGamma/>
                    <a:alpha val="52000"/>
                  </a:srgb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67210">
                <a:defRPr/>
              </a:pPr>
              <a:r>
                <a:rPr lang="ko-KR" altLang="en-US" sz="3000" b="1" dirty="0">
                  <a:solidFill>
                    <a:srgbClr val="FFFF00"/>
                  </a:solidFill>
                  <a:latin typeface="맑은 고딕"/>
                  <a:ea typeface="맑은 고딕"/>
                  <a:sym typeface="Symbol" pitchFamily="18" charset="2"/>
                </a:rPr>
                <a:t>  </a:t>
              </a:r>
              <a:r>
                <a:rPr lang="ko-KR" altLang="en-US" sz="3000" b="1" dirty="0">
                  <a:solidFill>
                    <a:srgbClr val="92D050"/>
                  </a:solidFill>
                  <a:latin typeface="맑은 고딕"/>
                  <a:ea typeface="맑은 고딕"/>
                  <a:sym typeface="Symbol" pitchFamily="18" charset="2"/>
                </a:rPr>
                <a:t>   </a:t>
              </a:r>
              <a:endParaRPr lang="ko-KR" altLang="en-US" sz="2000" b="1" dirty="0"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29" name="AutoShape 4"/>
            <p:cNvSpPr>
              <a:spLocks noChangeArrowheads="1"/>
            </p:cNvSpPr>
            <p:nvPr/>
          </p:nvSpPr>
          <p:spPr bwMode="gray">
            <a:xfrm>
              <a:off x="136625" y="2289325"/>
              <a:ext cx="3834353" cy="964491"/>
            </a:xfrm>
            <a:prstGeom prst="roundRect">
              <a:avLst>
                <a:gd name="adj" fmla="val 9106"/>
              </a:avLst>
            </a:prstGeom>
            <a:solidFill>
              <a:srgbClr val="005099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967210">
                <a:defRPr/>
              </a:pPr>
              <a:r>
                <a:rPr lang="en-US" altLang="ko-KR" sz="2000" b="1" dirty="0">
                  <a:solidFill>
                    <a:srgbClr val="FFFF00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4</a:t>
              </a:r>
              <a:r>
                <a:rPr lang="ko-KR" altLang="en-US" sz="2000" b="1" dirty="0">
                  <a:solidFill>
                    <a:srgbClr val="FFFF00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차 산업혁명</a:t>
              </a:r>
            </a:p>
          </p:txBody>
        </p:sp>
        <p:sp>
          <p:nvSpPr>
            <p:cNvPr id="30" name="AutoShape 5"/>
            <p:cNvSpPr>
              <a:spLocks noChangeArrowheads="1"/>
            </p:cNvSpPr>
            <p:nvPr/>
          </p:nvSpPr>
          <p:spPr bwMode="gray">
            <a:xfrm>
              <a:off x="180204" y="4154044"/>
              <a:ext cx="3854993" cy="942261"/>
            </a:xfrm>
            <a:prstGeom prst="roundRect">
              <a:avLst>
                <a:gd name="adj" fmla="val 9106"/>
              </a:avLst>
            </a:prstGeom>
            <a:solidFill>
              <a:srgbClr val="005099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defTabSz="967210">
                <a:defRPr/>
              </a:pPr>
              <a:r>
                <a:rPr lang="ko-KR" altLang="en-US" sz="2000" b="1" dirty="0">
                  <a:solidFill>
                    <a:srgbClr val="FFFF00"/>
                  </a:solidFill>
                  <a:latin typeface="맑은 고딕"/>
                  <a:ea typeface="맑은 고딕"/>
                  <a:sym typeface="Symbol" panose="05050102010706020507" pitchFamily="18" charset="2"/>
                </a:rPr>
                <a:t>장수혁명</a:t>
              </a:r>
              <a:endParaRPr lang="en-US" altLang="ko-KR" sz="2000" b="1" dirty="0">
                <a:solidFill>
                  <a:srgbClr val="FFFF00"/>
                </a:solidFill>
                <a:latin typeface="맑은 고딕"/>
                <a:ea typeface="맑은 고딕"/>
                <a:sym typeface="Symbol" panose="05050102010706020507" pitchFamily="18" charset="2"/>
              </a:endParaRPr>
            </a:p>
          </p:txBody>
        </p:sp>
      </p:grpSp>
      <p:grpSp>
        <p:nvGrpSpPr>
          <p:cNvPr id="31" name="그룹 25"/>
          <p:cNvGrpSpPr>
            <a:grpSpLocks/>
          </p:cNvGrpSpPr>
          <p:nvPr/>
        </p:nvGrpSpPr>
        <p:grpSpPr bwMode="auto">
          <a:xfrm>
            <a:off x="3847691" y="1653648"/>
            <a:ext cx="2767665" cy="2506066"/>
            <a:chOff x="5975863" y="1206096"/>
            <a:chExt cx="3331231" cy="3345432"/>
          </a:xfrm>
        </p:grpSpPr>
        <p:sp>
          <p:nvSpPr>
            <p:cNvPr id="32" name="Oval 11"/>
            <p:cNvSpPr>
              <a:spLocks noChangeArrowheads="1"/>
            </p:cNvSpPr>
            <p:nvPr/>
          </p:nvSpPr>
          <p:spPr bwMode="gray">
            <a:xfrm>
              <a:off x="5975863" y="3141971"/>
              <a:ext cx="3331231" cy="1409557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52000"/>
                  </a:schemeClr>
                </a:gs>
                <a:gs pos="100000">
                  <a:schemeClr val="tx1">
                    <a:gamma/>
                    <a:shade val="0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210">
                <a:defRPr/>
              </a:pPr>
              <a:endParaRPr kumimoji="1" lang="ko-KR" altLang="en-US" sz="200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33" name="Oval 13"/>
            <p:cNvSpPr>
              <a:spLocks noChangeArrowheads="1"/>
            </p:cNvSpPr>
            <p:nvPr/>
          </p:nvSpPr>
          <p:spPr bwMode="gray">
            <a:xfrm>
              <a:off x="6230862" y="1206096"/>
              <a:ext cx="3076232" cy="3175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210">
                <a:defRPr/>
              </a:pPr>
              <a:endParaRPr kumimoji="1" lang="ko-KR" altLang="en-US" sz="2000" dirty="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gray">
            <a:xfrm>
              <a:off x="6427173" y="1347335"/>
              <a:ext cx="2756143" cy="289383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210">
                <a:defRPr/>
              </a:pPr>
              <a:endParaRPr kumimoji="1" lang="ko-KR" altLang="en-US" sz="2000" dirty="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gray">
            <a:xfrm>
              <a:off x="6315747" y="1406387"/>
              <a:ext cx="2756495" cy="2720421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>
                    <a:alpha val="38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defTabSz="967210">
                <a:defRPr/>
              </a:pPr>
              <a:endParaRPr kumimoji="1" lang="ko-KR" altLang="en-US" sz="2000" dirty="0">
                <a:solidFill>
                  <a:srgbClr val="333399"/>
                </a:solidFill>
                <a:latin typeface="맑은 고딕"/>
                <a:ea typeface="맑은 고딕"/>
                <a:sym typeface="Symbol" pitchFamily="18" charset="2"/>
              </a:endParaRPr>
            </a:p>
          </p:txBody>
        </p:sp>
      </p:grpSp>
      <p:pic>
        <p:nvPicPr>
          <p:cNvPr id="38" name="그림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654" y="1995854"/>
            <a:ext cx="1971796" cy="15727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361" y="2664262"/>
            <a:ext cx="636015" cy="636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36" name="TextBox 35"/>
          <p:cNvSpPr txBox="1"/>
          <p:nvPr/>
        </p:nvSpPr>
        <p:spPr>
          <a:xfrm>
            <a:off x="4399466" y="3434572"/>
            <a:ext cx="1784337" cy="403335"/>
          </a:xfrm>
          <a:prstGeom prst="rect">
            <a:avLst/>
          </a:prstGeom>
          <a:noFill/>
        </p:spPr>
        <p:txBody>
          <a:bodyPr wrap="square" lIns="94633" tIns="47317" rIns="94633" bIns="47317">
            <a:spAutoFit/>
          </a:bodyPr>
          <a:lstStyle/>
          <a:p>
            <a:pPr algn="ctr" defTabSz="967210" eaLnBrk="0" hangingPunct="0">
              <a:defRPr/>
            </a:pPr>
            <a:r>
              <a:rPr lang="ko-KR" altLang="en-US" sz="16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Symbol" pitchFamily="18" charset="2"/>
              </a:rPr>
              <a:t>  </a:t>
            </a:r>
            <a:r>
              <a:rPr lang="ko-KR" altLang="en-US" sz="2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Symbol" pitchFamily="18" charset="2"/>
              </a:rPr>
              <a:t>교육혁명</a:t>
            </a:r>
            <a:endParaRPr lang="ko-KR" altLang="en-US" sz="2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ea"/>
              <a:sym typeface="Symbol" pitchFamily="18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10897" y="2553083"/>
            <a:ext cx="1424055" cy="46166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defTabSz="967210">
              <a:defRPr/>
            </a:pPr>
            <a:r>
              <a:rPr lang="ko-KR" altLang="en-US" sz="2400" i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加速</a:t>
            </a:r>
            <a:r>
              <a:rPr lang="ko-KR" altLang="en-US" sz="1100" i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의</a:t>
            </a:r>
            <a:r>
              <a:rPr lang="ko-KR" altLang="en-US" sz="1100" b="1" i="1" dirty="0">
                <a:solidFill>
                  <a:srgbClr val="FFFF00"/>
                </a:solidFill>
                <a:latin typeface="+mn-ea"/>
                <a:sym typeface="Symbol" panose="05050102010706020507" pitchFamily="18" charset="2"/>
              </a:rPr>
              <a:t> </a:t>
            </a:r>
            <a:r>
              <a:rPr lang="ko-KR" altLang="en-US" sz="1400" b="1" i="1" dirty="0">
                <a:solidFill>
                  <a:srgbClr val="FFFF00"/>
                </a:solidFill>
                <a:latin typeface="+mn-ea"/>
                <a:sym typeface="Symbol" panose="05050102010706020507" pitchFamily="18" charset="2"/>
              </a:rPr>
              <a:t>시대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grpSp>
        <p:nvGrpSpPr>
          <p:cNvPr id="52" name="그룹 51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53" name="그룹 5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55" name="직사각형 5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56" name="그림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54" name="TextBox 5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78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40768" y="201556"/>
            <a:ext cx="4536504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2400" b="1" i="1" dirty="0">
                <a:ln>
                  <a:prstDash val="solid"/>
                </a:ln>
                <a:solidFill>
                  <a:srgbClr val="002060"/>
                </a:solidFill>
                <a:latin typeface="HY강M" panose="020B0600000101010101" charset="-127"/>
                <a:ea typeface="HY강M" panose="020B0600000101010101" charset="-127"/>
              </a:rPr>
              <a:t>    </a:t>
            </a:r>
            <a:r>
              <a:rPr lang="en-US" altLang="ko-KR" sz="2400" b="1" i="1" dirty="0">
                <a:ln>
                  <a:prstDash val="solid"/>
                </a:ln>
                <a:solidFill>
                  <a:srgbClr val="002060"/>
                </a:solidFill>
                <a:latin typeface="HY강M" panose="020B0600000101010101" charset="-127"/>
                <a:ea typeface="HY강M" panose="020B0600000101010101" charset="-127"/>
              </a:rPr>
              <a:t>4</a:t>
            </a:r>
            <a:r>
              <a:rPr lang="ko-KR" altLang="en-US" sz="2400" b="1" i="1" dirty="0">
                <a:ln>
                  <a:prstDash val="solid"/>
                </a:ln>
                <a:solidFill>
                  <a:srgbClr val="002060"/>
                </a:solidFill>
                <a:latin typeface="HY강M" panose="020B0600000101010101" charset="-127"/>
                <a:ea typeface="HY강M" panose="020B0600000101010101" charset="-127"/>
              </a:rPr>
              <a:t>차 산업혁명</a:t>
            </a:r>
            <a:r>
              <a:rPr lang="en-US" altLang="ko-KR" sz="2400" b="1" i="1" dirty="0">
                <a:ln>
                  <a:prstDash val="solid"/>
                </a:ln>
                <a:solidFill>
                  <a:srgbClr val="002060"/>
                </a:solidFill>
                <a:latin typeface="HY강M" panose="020B0600000101010101" charset="-127"/>
                <a:ea typeface="HY강M" panose="020B0600000101010101" charset="-127"/>
              </a:rPr>
              <a:t>   </a:t>
            </a:r>
            <a:r>
              <a:rPr lang="en-US" altLang="ko-KR" sz="2400" b="1" i="1" dirty="0">
                <a:ln>
                  <a:prstDash val="solid"/>
                </a:ln>
                <a:solidFill>
                  <a:srgbClr val="00B050"/>
                </a:solidFill>
                <a:latin typeface="HY강M" panose="020B0600000101010101" charset="-127"/>
                <a:ea typeface="HY강M" panose="020B0600000101010101" charset="-127"/>
              </a:rPr>
              <a:t>-   </a:t>
            </a:r>
            <a:r>
              <a:rPr lang="en-US" altLang="ko-KR" sz="2400" b="1" i="1" dirty="0">
                <a:ln>
                  <a:prstDash val="solid"/>
                </a:ln>
                <a:solidFill>
                  <a:srgbClr val="FF0000"/>
                </a:solidFill>
                <a:latin typeface="HY강M" panose="020B0600000101010101" charset="-127"/>
                <a:ea typeface="HY강M" panose="020B0600000101010101" charset="-127"/>
              </a:rPr>
              <a:t>Change</a:t>
            </a:r>
            <a:endParaRPr lang="ko-KR" altLang="en-US" sz="2400" dirty="0">
              <a:solidFill>
                <a:srgbClr val="FF0000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775259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1" name="Rectangle 6"/>
          <p:cNvSpPr txBox="1">
            <a:spLocks noChangeArrowheads="1"/>
          </p:cNvSpPr>
          <p:nvPr/>
        </p:nvSpPr>
        <p:spPr bwMode="auto">
          <a:xfrm>
            <a:off x="862836" y="1423276"/>
            <a:ext cx="5662529" cy="2592288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lIns="95180" tIns="47603" rIns="95180" bIns="47603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457058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914119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1371177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1828238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algn="l" defTabSz="669888">
              <a:lnSpc>
                <a:spcPct val="120000"/>
              </a:lnSpc>
              <a:defRPr/>
            </a:pPr>
            <a:r>
              <a:rPr lang="ko-KR" altLang="en-US" sz="2000" b="1" dirty="0">
                <a:solidFill>
                  <a:srgbClr val="002060"/>
                </a:solidFill>
                <a:latin typeface="맑은 고딕" panose="020F0502020204030204"/>
                <a:ea typeface="맑은 고딕" panose="020B0503020000020004" pitchFamily="50" charset="-127"/>
              </a:rPr>
              <a:t>물질</a:t>
            </a:r>
            <a:r>
              <a:rPr lang="ko-KR" altLang="en-US" sz="2000" b="1" dirty="0">
                <a:solidFill>
                  <a:srgbClr val="0070C0"/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054B92"/>
                </a:solidFill>
                <a:latin typeface="맑은 고딕" panose="020F0502020204030204"/>
                <a:ea typeface="맑은 고딕" panose="020B0503020000020004" pitchFamily="50" charset="-127"/>
              </a:rPr>
              <a:t>→ 정신</a:t>
            </a:r>
          </a:p>
          <a:p>
            <a:pPr algn="l" defTabSz="669888">
              <a:lnSpc>
                <a:spcPct val="12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latin typeface="맑은 고딕" panose="020F0502020204030204"/>
                <a:ea typeface="맑은 고딕" panose="020B0503020000020004" pitchFamily="50" charset="-127"/>
              </a:rPr>
              <a:t>   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육식 </a:t>
            </a:r>
            <a:r>
              <a:rPr lang="ko-KR" altLang="en-US" sz="2000" b="1" dirty="0">
                <a:solidFill>
                  <a:srgbClr val="054B92"/>
                </a:solidFill>
                <a:latin typeface="맑은 고딕" panose="020F0502020204030204"/>
                <a:ea typeface="맑은 고딕" panose="020B0503020000020004" pitchFamily="50" charset="-127"/>
              </a:rPr>
              <a:t>→ 채식</a:t>
            </a:r>
          </a:p>
          <a:p>
            <a:pPr algn="l" defTabSz="669888">
              <a:lnSpc>
                <a:spcPct val="120000"/>
              </a:lnSpc>
              <a:defRPr/>
            </a:pPr>
            <a:r>
              <a:rPr lang="ko-KR" altLang="en-US" sz="2000" b="1" dirty="0">
                <a:solidFill>
                  <a:srgbClr val="0070C0"/>
                </a:solidFill>
                <a:latin typeface="맑은 고딕" panose="020F0502020204030204"/>
                <a:ea typeface="맑은 고딕" panose="020B0503020000020004" pitchFamily="50" charset="-127"/>
              </a:rPr>
              <a:t>      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분석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srgbClr val="054B92"/>
                </a:solidFill>
                <a:latin typeface="맑은 고딕" panose="020F0502020204030204"/>
                <a:ea typeface="맑은 고딕" panose="020B0503020000020004" pitchFamily="50" charset="-127"/>
              </a:rPr>
              <a:t>→ 통합</a:t>
            </a:r>
          </a:p>
          <a:p>
            <a:pPr algn="l" defTabSz="669888">
              <a:defRPr/>
            </a:pPr>
            <a:endParaRPr lang="ko-KR" altLang="en-US" sz="20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l" defTabSz="669888">
              <a:lnSpc>
                <a:spcPct val="120000"/>
              </a:lnSpc>
              <a:defRPr/>
            </a:pPr>
            <a:r>
              <a:rPr lang="en-US" altLang="ko-KR" sz="2000" b="1" dirty="0">
                <a:solidFill>
                  <a:srgbClr val="062665"/>
                </a:solidFill>
                <a:latin typeface="휴먼모음T" pitchFamily="18" charset="-127"/>
                <a:ea typeface="휴먼모음T" pitchFamily="18" charset="-127"/>
              </a:rPr>
              <a:t>        </a:t>
            </a:r>
            <a:r>
              <a:rPr lang="en-US" altLang="ko-KR" sz="20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Science</a:t>
            </a:r>
            <a:r>
              <a:rPr lang="en-US" altLang="ko-KR" sz="2000" b="1" dirty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solidFill>
                  <a:srgbClr val="054B92"/>
                </a:solidFill>
                <a:latin typeface="휴먼모음T" pitchFamily="18" charset="-127"/>
                <a:ea typeface="휴먼모음T" pitchFamily="18" charset="-127"/>
              </a:rPr>
              <a:t>→ </a:t>
            </a:r>
            <a:r>
              <a:rPr lang="en-US" altLang="ko-KR" sz="2000" b="1" dirty="0">
                <a:solidFill>
                  <a:srgbClr val="054B92"/>
                </a:solidFill>
                <a:latin typeface="휴먼모음T" pitchFamily="18" charset="-127"/>
                <a:ea typeface="휴먼모음T" pitchFamily="18" charset="-127"/>
              </a:rPr>
              <a:t>Art</a:t>
            </a:r>
          </a:p>
          <a:p>
            <a:pPr algn="l" defTabSz="669888">
              <a:lnSpc>
                <a:spcPct val="120000"/>
              </a:lnSpc>
              <a:defRPr/>
            </a:pPr>
            <a:r>
              <a:rPr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   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0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Detail</a:t>
            </a:r>
            <a:r>
              <a:rPr lang="en-US" altLang="ko-KR" sz="2000" b="1" dirty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2000" b="1" dirty="0">
                <a:solidFill>
                  <a:srgbClr val="054B92"/>
                </a:solidFill>
                <a:latin typeface="휴먼모음T" pitchFamily="18" charset="-127"/>
                <a:ea typeface="휴먼모음T" pitchFamily="18" charset="-127"/>
              </a:rPr>
              <a:t>→</a:t>
            </a:r>
            <a:r>
              <a:rPr lang="en-US" altLang="ko-KR" sz="2000" b="1" dirty="0">
                <a:solidFill>
                  <a:srgbClr val="054B92"/>
                </a:solidFill>
                <a:latin typeface="휴먼모음T" pitchFamily="18" charset="-127"/>
                <a:ea typeface="휴먼모음T" pitchFamily="18" charset="-127"/>
              </a:rPr>
              <a:t>  Concept</a:t>
            </a:r>
          </a:p>
          <a:p>
            <a:pPr algn="l" defTabSz="669888">
              <a:lnSpc>
                <a:spcPct val="140000"/>
              </a:lnSpc>
              <a:defRPr/>
            </a:pP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         </a:t>
            </a:r>
            <a:r>
              <a:rPr lang="en-US" altLang="ko-KR" sz="2000" b="1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Visible Value</a:t>
            </a:r>
            <a:r>
              <a:rPr lang="en-US" altLang="ko-KR" sz="2000" b="1" dirty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>
                <a:solidFill>
                  <a:srgbClr val="054B92"/>
                </a:solidFill>
                <a:latin typeface="휴먼모음T" pitchFamily="18" charset="-127"/>
                <a:ea typeface="휴먼모음T" pitchFamily="18" charset="-127"/>
              </a:rPr>
              <a:t>→ Invisible Value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                </a:t>
            </a: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3" name="그룹 1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072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19607" y="127118"/>
            <a:ext cx="5436604" cy="46166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17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</a:t>
            </a:r>
            <a:r>
              <a:rPr lang="ko-KR" altLang="en-US" sz="20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장수사회</a:t>
            </a:r>
            <a:r>
              <a:rPr lang="ko-KR" altLang="en-US" sz="17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+mn-ea"/>
              </a:rPr>
              <a:t>- 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무엇이 문제인가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?</a:t>
            </a:r>
            <a:endParaRPr lang="ko-KR" altLang="en-US" sz="2400" b="1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2736" y="1445080"/>
            <a:ext cx="4968552" cy="2400657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현장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세계에서 가장 빠른 인구고령화 속도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인식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 err="1">
                <a:solidFill>
                  <a:prstClr val="black"/>
                </a:solidFill>
              </a:rPr>
              <a:t>효중심의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ko-KR" altLang="en-US" sz="1500" dirty="0" err="1">
                <a:solidFill>
                  <a:prstClr val="black"/>
                </a:solidFill>
              </a:rPr>
              <a:t>공경문화</a:t>
            </a:r>
            <a:r>
              <a:rPr lang="ko-KR" altLang="en-US" sz="1500" dirty="0">
                <a:solidFill>
                  <a:prstClr val="black"/>
                </a:solidFill>
              </a:rPr>
              <a:t> 기대 어려움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대책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 노인은 복지의 수혜자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1500" b="1" dirty="0">
                <a:solidFill>
                  <a:prstClr val="black"/>
                </a:solidFill>
              </a:rPr>
              <a:t>인간</a:t>
            </a:r>
            <a:r>
              <a:rPr lang="ko-KR" altLang="en-US" sz="1500" dirty="0">
                <a:solidFill>
                  <a:prstClr val="black"/>
                </a:solidFill>
              </a:rPr>
              <a:t> </a:t>
            </a:r>
            <a:r>
              <a:rPr lang="en-US" altLang="ko-KR" sz="1500" dirty="0">
                <a:solidFill>
                  <a:prstClr val="black"/>
                </a:solidFill>
              </a:rPr>
              <a:t>– </a:t>
            </a:r>
            <a:r>
              <a:rPr lang="ko-KR" altLang="en-US" sz="1500" dirty="0">
                <a:solidFill>
                  <a:prstClr val="black"/>
                </a:solidFill>
              </a:rPr>
              <a:t> 낮은 행복지수 </a:t>
            </a:r>
            <a:endParaRPr lang="en-US" altLang="ko-KR" sz="1500" dirty="0">
              <a:solidFill>
                <a:prstClr val="black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15" name="그림 1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930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96752" y="74412"/>
            <a:ext cx="5148572" cy="46166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17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</a:t>
            </a:r>
            <a:r>
              <a:rPr lang="ko-KR" altLang="en-US" sz="2000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장수사회</a:t>
            </a:r>
            <a:r>
              <a:rPr lang="ko-KR" altLang="en-US" sz="17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+mn-ea"/>
              </a:rPr>
              <a:t>-</a:t>
            </a:r>
            <a:r>
              <a:rPr lang="ko-KR" altLang="en-US" sz="2400" b="1" dirty="0">
                <a:solidFill>
                  <a:prstClr val="black"/>
                </a:solidFill>
                <a:latin typeface="+mn-ea"/>
              </a:rPr>
              <a:t> 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3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기 인생의 탄생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4197" y="1203598"/>
            <a:ext cx="6039392" cy="3046946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indent="-214208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1500" b="1" dirty="0" smtClean="0">
                <a:solidFill>
                  <a:srgbClr val="004F99"/>
                </a:solidFill>
                <a:latin typeface="맑은 고딕" panose="020F0502020204030204"/>
                <a:ea typeface="맑은 고딕" panose="020B0503020000020004" pitchFamily="50" charset="-127"/>
              </a:rPr>
              <a:t>인생주기</a:t>
            </a:r>
            <a:endParaRPr lang="en-US" altLang="ko-KR" sz="1500" b="1" dirty="0">
              <a:solidFill>
                <a:srgbClr val="004F99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    - </a:t>
            </a:r>
            <a:r>
              <a:rPr lang="ko-KR" altLang="en-US" sz="1400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공자 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15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세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, 30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세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, 40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세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, 50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세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, 60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세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, 70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세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(6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단계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)</a:t>
            </a:r>
          </a:p>
          <a:p>
            <a:pPr>
              <a:lnSpc>
                <a:spcPct val="2000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t>    -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Erikson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…. 8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노년기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+ </a:t>
            </a:r>
            <a:r>
              <a:rPr lang="ko-KR" altLang="en-US" sz="1400" b="1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노년초월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(9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단계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14208" lvl="1" indent="-214208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endParaRPr lang="en-US" altLang="ko-KR" sz="600" dirty="0">
              <a:solidFill>
                <a:srgbClr val="EEECE1">
                  <a:lumMod val="25000"/>
                </a:srgb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14208" lvl="1" indent="-214208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1500" b="1" dirty="0">
                <a:solidFill>
                  <a:srgbClr val="004F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1500" b="1" dirty="0">
                <a:solidFill>
                  <a:srgbClr val="004F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500" b="1" dirty="0">
                <a:solidFill>
                  <a:srgbClr val="004F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 인생</a:t>
            </a:r>
            <a:endParaRPr lang="en-US" altLang="ko-KR" sz="1500" b="1" dirty="0">
              <a:solidFill>
                <a:srgbClr val="004F9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1">
              <a:lnSpc>
                <a:spcPct val="200000"/>
              </a:lnSpc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- </a:t>
            </a:r>
            <a:r>
              <a:rPr lang="ko-KR" altLang="en-US" sz="140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라스렛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(P. </a:t>
            </a:r>
            <a:r>
              <a:rPr lang="en-US" altLang="ko-KR" sz="1400" dirty="0" err="1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Laslett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1989)</a:t>
            </a:r>
            <a:r>
              <a:rPr lang="ko-KR" altLang="en-US" sz="1400" dirty="0" smtClean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퇴직 후 </a:t>
            </a:r>
            <a:r>
              <a:rPr lang="ko-KR" altLang="en-US" sz="1400" b="1" dirty="0">
                <a:solidFill>
                  <a:srgbClr val="004F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건강한 시기</a:t>
            </a:r>
            <a:r>
              <a:rPr lang="en-US" altLang="ko-KR" sz="1400" b="1" dirty="0">
                <a:solidFill>
                  <a:srgbClr val="004E9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원하는 삶</a:t>
            </a:r>
            <a:r>
              <a:rPr lang="ko-KR" altLang="en-US" sz="16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lvl="1">
              <a:lnSpc>
                <a:spcPct val="200000"/>
              </a:lnSpc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-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새들러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(W. Sadler, 2000)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40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 이후의 </a:t>
            </a:r>
            <a:r>
              <a:rPr lang="en-US" altLang="ko-KR" sz="1400" b="1" dirty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30-40</a:t>
            </a:r>
            <a:r>
              <a:rPr lang="ko-KR" altLang="en-US" sz="1400" b="1" dirty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1400" b="1" dirty="0">
                <a:solidFill>
                  <a:srgbClr val="004E9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</a:t>
            </a:r>
            <a:r>
              <a:rPr lang="en-US" altLang="ko-KR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16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</a:t>
            </a:r>
            <a:r>
              <a:rPr lang="ko-KR" altLang="en-US" sz="16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성장</a:t>
            </a:r>
            <a:endParaRPr lang="en-US" altLang="ko-KR" sz="16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3" name="그룹 12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ko-KR" altLang="en-US" sz="1400">
                  <a:solidFill>
                    <a:prstClr val="black"/>
                  </a:solidFill>
                  <a:latin typeface="맑은 고딕" panose="020F0502020204030204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16" name="그림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6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5375" y="179984"/>
            <a:ext cx="5740587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      </a:t>
            </a:r>
            <a:r>
              <a:rPr lang="ko-KR" altLang="en-US" sz="2400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 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제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2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의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성장 원칙 </a:t>
            </a:r>
            <a:r>
              <a:rPr lang="en-US" altLang="ko-KR" sz="2400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– W. Sadler</a:t>
            </a:r>
            <a:endParaRPr lang="ko-KR" altLang="en-US" sz="2400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24411" y="664752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4704" y="1203598"/>
            <a:ext cx="5751258" cy="3170056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rgbClr val="EEECE1">
                    <a:lumMod val="25000"/>
                  </a:srgbClr>
                </a:solidFill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습관</a:t>
            </a:r>
            <a:r>
              <a:rPr lang="ko-KR" altLang="en-US" dirty="0" smtClean="0">
                <a:solidFill>
                  <a:srgbClr val="004F98"/>
                </a:solidFill>
              </a:rPr>
              <a:t>적 </a:t>
            </a:r>
            <a:r>
              <a:rPr lang="ko-KR" altLang="en-US" dirty="0">
                <a:solidFill>
                  <a:srgbClr val="004F98"/>
                </a:solidFill>
              </a:rPr>
              <a:t>생활 </a:t>
            </a:r>
            <a:r>
              <a:rPr lang="ko-KR" altLang="en-US" dirty="0" smtClean="0">
                <a:solidFill>
                  <a:srgbClr val="004F98"/>
                </a:solidFill>
              </a:rPr>
              <a:t>재검토</a:t>
            </a:r>
            <a:endParaRPr lang="en-US" altLang="ko-KR" dirty="0">
              <a:solidFill>
                <a:srgbClr val="004F98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EEECE1">
                    <a:lumMod val="25000"/>
                  </a:srgbClr>
                </a:solidFill>
              </a:rPr>
              <a:t> 긍정적 </a:t>
            </a:r>
            <a:r>
              <a:rPr lang="en-US" altLang="ko-KR" sz="2000" b="1" dirty="0">
                <a:solidFill>
                  <a:srgbClr val="FF0000"/>
                </a:solidFill>
              </a:rPr>
              <a:t>3</a:t>
            </a:r>
            <a:r>
              <a:rPr lang="ko-KR" altLang="en-US" sz="2000" b="1" dirty="0">
                <a:solidFill>
                  <a:srgbClr val="FF0000"/>
                </a:solidFill>
              </a:rPr>
              <a:t>기인생의 정체성 </a:t>
            </a:r>
            <a:r>
              <a:rPr lang="ko-KR" altLang="en-US" dirty="0">
                <a:solidFill>
                  <a:srgbClr val="EEECE1">
                    <a:lumMod val="25000"/>
                  </a:srgbClr>
                </a:solidFill>
              </a:rPr>
              <a:t>확립</a:t>
            </a:r>
            <a:endParaRPr lang="en-US" altLang="ko-KR" dirty="0">
              <a:solidFill>
                <a:srgbClr val="EEECE1">
                  <a:lumMod val="25000"/>
                </a:srgbClr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EEECE1">
                    <a:lumMod val="25000"/>
                  </a:srgbClr>
                </a:solidFill>
              </a:rPr>
              <a:t> 일에 </a:t>
            </a:r>
            <a:r>
              <a:rPr lang="ko-KR" altLang="en-US" dirty="0">
                <a:solidFill>
                  <a:srgbClr val="EEECE1">
                    <a:lumMod val="25000"/>
                  </a:srgbClr>
                </a:solidFill>
              </a:rPr>
              <a:t>대한 재정의와</a:t>
            </a:r>
            <a:r>
              <a:rPr lang="ko-KR" altLang="en-US" b="1" dirty="0">
                <a:solidFill>
                  <a:srgbClr val="EEECE1">
                    <a:lumMod val="25000"/>
                  </a:srgbClr>
                </a:solidFill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</a:rPr>
              <a:t>일과 여가의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조화</a:t>
            </a:r>
            <a:r>
              <a:rPr lang="en-US" altLang="ko-KR" sz="2000" b="1" dirty="0" smtClean="0">
                <a:solidFill>
                  <a:srgbClr val="054588"/>
                </a:solidFill>
              </a:rPr>
              <a:t>(</a:t>
            </a:r>
            <a:r>
              <a:rPr lang="ko-KR" altLang="en-US" sz="2000" b="1" dirty="0" err="1" smtClean="0">
                <a:solidFill>
                  <a:srgbClr val="054588"/>
                </a:solidFill>
              </a:rPr>
              <a:t>워라벨</a:t>
            </a:r>
            <a:r>
              <a:rPr lang="en-US" altLang="ko-KR" sz="2000" b="1" dirty="0" smtClean="0">
                <a:solidFill>
                  <a:srgbClr val="054588"/>
                </a:solidFill>
              </a:rPr>
              <a:t>)</a:t>
            </a:r>
            <a:endParaRPr lang="en-US" altLang="ko-KR" sz="2000" b="1" dirty="0">
              <a:solidFill>
                <a:srgbClr val="054588"/>
              </a:solidFill>
            </a:endParaRPr>
          </a:p>
          <a:p>
            <a:pPr marL="214208" indent="-214208">
              <a:lnSpc>
                <a:spcPct val="250000"/>
              </a:lnSpc>
              <a:buFont typeface="Wingdings" panose="05000000000000000000" pitchFamily="2" charset="2"/>
              <a:buChar char="ü"/>
            </a:pPr>
            <a:r>
              <a:rPr lang="ko-KR" altLang="en-US" sz="2000" b="1" dirty="0" smtClean="0">
                <a:solidFill>
                  <a:srgbClr val="FF0000"/>
                </a:solidFill>
              </a:rPr>
              <a:t> 자신</a:t>
            </a:r>
            <a:r>
              <a:rPr lang="ko-KR" altLang="en-US" b="1" dirty="0" smtClean="0">
                <a:solidFill>
                  <a:srgbClr val="004E97"/>
                </a:solidFill>
              </a:rPr>
              <a:t>과 </a:t>
            </a:r>
            <a:r>
              <a:rPr lang="ko-KR" altLang="en-US" b="1" dirty="0">
                <a:solidFill>
                  <a:srgbClr val="004E97"/>
                </a:solidFill>
              </a:rPr>
              <a:t>타인에 대한 </a:t>
            </a:r>
            <a:r>
              <a:rPr lang="ko-KR" altLang="en-US" b="1" dirty="0" smtClean="0">
                <a:solidFill>
                  <a:srgbClr val="004E97"/>
                </a:solidFill>
              </a:rPr>
              <a:t>배려</a:t>
            </a:r>
            <a:endParaRPr lang="en-US" altLang="ko-KR" dirty="0">
              <a:solidFill>
                <a:srgbClr val="EEECE1">
                  <a:lumMod val="25000"/>
                </a:srgbClr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89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4388" y="105836"/>
            <a:ext cx="4834213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en-US" altLang="ko-KR" sz="2400" dirty="0">
                <a:solidFill>
                  <a:srgbClr val="004E9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5D</a:t>
            </a:r>
            <a:r>
              <a:rPr lang="ko-KR" altLang="en-US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5R </a:t>
            </a:r>
            <a:r>
              <a:rPr lang="ko-KR" altLang="en-US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인생으로 </a:t>
            </a:r>
            <a:r>
              <a:rPr lang="en-US" altLang="ko-KR" sz="2400" b="1" dirty="0">
                <a:solidFill>
                  <a:srgbClr val="004F98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 W. Sadler)</a:t>
            </a:r>
            <a:endParaRPr lang="ko-KR" altLang="en-US" sz="2400" b="1" i="1" dirty="0">
              <a:solidFill>
                <a:prstClr val="black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636988" y="1314889"/>
            <a:ext cx="5654273" cy="2708804"/>
            <a:chOff x="323850" y="1859451"/>
            <a:chExt cx="8853835" cy="4344431"/>
          </a:xfrm>
        </p:grpSpPr>
        <p:grpSp>
          <p:nvGrpSpPr>
            <p:cNvPr id="11" name="그룹 159"/>
            <p:cNvGrpSpPr/>
            <p:nvPr/>
          </p:nvGrpSpPr>
          <p:grpSpPr>
            <a:xfrm>
              <a:off x="323850" y="1971318"/>
              <a:ext cx="4180322" cy="4232564"/>
              <a:chOff x="438150" y="3606800"/>
              <a:chExt cx="2049886" cy="6667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대각선 방향의 모서리가 둥근 사각형 19"/>
              <p:cNvSpPr/>
              <p:nvPr/>
            </p:nvSpPr>
            <p:spPr>
              <a:xfrm>
                <a:off x="438150" y="3606800"/>
                <a:ext cx="2049886" cy="666750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D67C01"/>
                  </a:gs>
                  <a:gs pos="50000">
                    <a:srgbClr val="F6CD01"/>
                  </a:gs>
                  <a:gs pos="100000">
                    <a:srgbClr val="FBF995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31750" h="3175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21" name="대각선 방향의 모서리가 둥근 사각형 20"/>
              <p:cNvSpPr/>
              <p:nvPr/>
            </p:nvSpPr>
            <p:spPr>
              <a:xfrm>
                <a:off x="443340" y="3608655"/>
                <a:ext cx="2020428" cy="570098"/>
              </a:xfrm>
              <a:prstGeom prst="round2DiagRect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12000">
                    <a:schemeClr val="bg1">
                      <a:alpha val="50000"/>
                    </a:schemeClr>
                  </a:gs>
                  <a:gs pos="35000">
                    <a:schemeClr val="bg1">
                      <a:alpha val="15000"/>
                    </a:schemeClr>
                  </a:gs>
                  <a:gs pos="6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22" name="모서리가 둥근 직사각형 21"/>
              <p:cNvSpPr/>
              <p:nvPr/>
            </p:nvSpPr>
            <p:spPr>
              <a:xfrm>
                <a:off x="477886" y="3634487"/>
                <a:ext cx="1980356" cy="61137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</p:grpSp>
        <p:grpSp>
          <p:nvGrpSpPr>
            <p:cNvPr id="12" name="그룹 159"/>
            <p:cNvGrpSpPr/>
            <p:nvPr/>
          </p:nvGrpSpPr>
          <p:grpSpPr>
            <a:xfrm>
              <a:off x="4800528" y="1859451"/>
              <a:ext cx="4343473" cy="4272926"/>
              <a:chOff x="438150" y="3606800"/>
              <a:chExt cx="2000250" cy="6667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대각선 방향의 모서리가 둥근 사각형 16"/>
              <p:cNvSpPr/>
              <p:nvPr/>
            </p:nvSpPr>
            <p:spPr>
              <a:xfrm>
                <a:off x="438150" y="3606800"/>
                <a:ext cx="2000250" cy="666750"/>
              </a:xfrm>
              <a:prstGeom prst="round2DiagRect">
                <a:avLst/>
              </a:prstGeom>
              <a:gradFill flip="none" rotWithShape="1">
                <a:gsLst>
                  <a:gs pos="0">
                    <a:srgbClr val="488211"/>
                  </a:gs>
                  <a:gs pos="50000">
                    <a:srgbClr val="8ABF19"/>
                  </a:gs>
                  <a:gs pos="100000">
                    <a:srgbClr val="E5F288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/>
                <a:lightRig rig="threePt" dir="t">
                  <a:rot lat="0" lon="0" rev="3600000"/>
                </a:lightRig>
              </a:scene3d>
              <a:sp3d>
                <a:bevelT w="31750" h="3175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18" name="대각선 방향의 모서리가 둥근 사각형 17"/>
              <p:cNvSpPr/>
              <p:nvPr/>
            </p:nvSpPr>
            <p:spPr>
              <a:xfrm>
                <a:off x="443340" y="3608655"/>
                <a:ext cx="1974660" cy="570098"/>
              </a:xfrm>
              <a:prstGeom prst="round2DiagRect">
                <a:avLst/>
              </a:prstGeom>
              <a:gradFill flip="none" rotWithShape="1">
                <a:gsLst>
                  <a:gs pos="0">
                    <a:schemeClr val="bg1">
                      <a:alpha val="80000"/>
                    </a:schemeClr>
                  </a:gs>
                  <a:gs pos="12000">
                    <a:schemeClr val="bg1">
                      <a:alpha val="50000"/>
                    </a:schemeClr>
                  </a:gs>
                  <a:gs pos="35000">
                    <a:schemeClr val="bg1">
                      <a:alpha val="15000"/>
                    </a:schemeClr>
                  </a:gs>
                  <a:gs pos="60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  <p:sp>
            <p:nvSpPr>
              <p:cNvPr id="19" name="모서리가 둥근 직사각형 18"/>
              <p:cNvSpPr/>
              <p:nvPr/>
            </p:nvSpPr>
            <p:spPr>
              <a:xfrm>
                <a:off x="477886" y="3634487"/>
                <a:ext cx="1915732" cy="611371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960648">
                  <a:defRPr/>
                </a:pPr>
                <a:endParaRPr lang="ko-KR" altLang="en-US" sz="1500">
                  <a:solidFill>
                    <a:prstClr val="white"/>
                  </a:solidFill>
                  <a:latin typeface="Gill Sans"/>
                </a:endParaRPr>
              </a:p>
            </p:txBody>
          </p:sp>
        </p:grpSp>
        <p:sp>
          <p:nvSpPr>
            <p:cNvPr id="13" name="직사각형 12"/>
            <p:cNvSpPr>
              <a:spLocks noChangeArrowheads="1"/>
            </p:cNvSpPr>
            <p:nvPr/>
          </p:nvSpPr>
          <p:spPr bwMode="auto">
            <a:xfrm>
              <a:off x="538951" y="2439621"/>
              <a:ext cx="3512037" cy="2886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7973" tIns="33964" rIns="67973" bIns="33964">
              <a:spAutoFit/>
            </a:bodyPr>
            <a:lstStyle/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Decline(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쇠퇴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</a:t>
              </a:r>
            </a:p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Disease(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질병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</a:t>
              </a:r>
            </a:p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Dependency(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의존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               Depression(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우울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  </a:t>
              </a:r>
            </a:p>
            <a:p>
              <a:pPr defTabSz="969951">
                <a:lnSpc>
                  <a:spcPct val="150000"/>
                </a:lnSpc>
              </a:pP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Decrepitude(</a:t>
              </a:r>
              <a:r>
                <a:rPr lang="ko-KR" altLang="en-US" sz="1500" b="1" dirty="0">
                  <a:solidFill>
                    <a:srgbClr val="FF0000"/>
                  </a:solidFill>
                  <a:sym typeface="Gill Sans"/>
                </a:rPr>
                <a:t>노망</a:t>
              </a:r>
              <a:r>
                <a:rPr lang="en-US" altLang="ko-KR" sz="1500" b="1" dirty="0">
                  <a:solidFill>
                    <a:srgbClr val="FF0000"/>
                  </a:solidFill>
                  <a:sym typeface="Gill Sans"/>
                </a:rPr>
                <a:t>) </a:t>
              </a:r>
            </a:p>
          </p:txBody>
        </p:sp>
        <p:sp>
          <p:nvSpPr>
            <p:cNvPr id="14" name="오른쪽 화살표 13"/>
            <p:cNvSpPr/>
            <p:nvPr/>
          </p:nvSpPr>
          <p:spPr bwMode="auto">
            <a:xfrm>
              <a:off x="4525186" y="3784370"/>
              <a:ext cx="278535" cy="606425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67973" tIns="33964" rIns="67973" bIns="33964"/>
            <a:lstStyle/>
            <a:p>
              <a:pPr defTabSz="675567">
                <a:defRPr/>
              </a:pPr>
              <a:endParaRPr lang="ko-KR" altLang="en-US" sz="1500">
                <a:solidFill>
                  <a:srgbClr val="000000"/>
                </a:solidFill>
                <a:latin typeface="Gill Sans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5059823" y="2439605"/>
              <a:ext cx="4117862" cy="2886609"/>
            </a:xfrm>
            <a:prstGeom prst="rect">
              <a:avLst/>
            </a:prstGeom>
          </p:spPr>
          <p:txBody>
            <a:bodyPr wrap="square" lIns="67973" tIns="33964" rIns="67973" bIns="33964">
              <a:spAutoFit/>
            </a:bodyPr>
            <a:lstStyle/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Renewal(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갱신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Rebirth(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갱생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Regeneration(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쇄신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Revitalization(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원기회복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 </a:t>
              </a:r>
            </a:p>
            <a:p>
              <a:pPr defTabSz="969951">
                <a:lnSpc>
                  <a:spcPct val="150000"/>
                </a:lnSpc>
                <a:defRPr/>
              </a:pPr>
              <a:r>
                <a:rPr lang="en-US" altLang="ko-KR" sz="1500" b="1" dirty="0">
                  <a:solidFill>
                    <a:srgbClr val="00B050"/>
                  </a:solidFill>
                </a:rPr>
                <a:t>Rejuvenation(</a:t>
              </a:r>
              <a:r>
                <a:rPr lang="ko-KR" altLang="en-US" sz="1500" b="1" dirty="0">
                  <a:solidFill>
                    <a:srgbClr val="00B050"/>
                  </a:solidFill>
                </a:rPr>
                <a:t>회춘</a:t>
              </a:r>
              <a:r>
                <a:rPr lang="en-US" altLang="ko-KR" sz="1500" b="1" dirty="0">
                  <a:solidFill>
                    <a:srgbClr val="00B050"/>
                  </a:solidFill>
                </a:rPr>
                <a:t>) </a:t>
              </a:r>
            </a:p>
          </p:txBody>
        </p:sp>
      </p:grpSp>
      <p:sp>
        <p:nvSpPr>
          <p:cNvPr id="26" name="모서리가 둥근 직사각형 25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28" name="그룹 2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31" name="그림 3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6194" y="218628"/>
            <a:ext cx="208880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8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52985" y="75180"/>
            <a:ext cx="6007775" cy="46166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0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장수사회 </a:t>
            </a:r>
            <a:r>
              <a:rPr lang="en-US" altLang="ko-KR" sz="17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신선한 인생지도</a:t>
            </a:r>
            <a:r>
              <a:rPr lang="en-US" altLang="ko-KR" sz="16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( A Fresh Map of Life)</a:t>
            </a:r>
            <a:endParaRPr lang="ko-KR" altLang="en-US" sz="1600" b="1" dirty="0">
              <a:solidFill>
                <a:prstClr val="black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8" name="그룹 14"/>
          <p:cNvGrpSpPr>
            <a:grpSpLocks/>
          </p:cNvGrpSpPr>
          <p:nvPr/>
        </p:nvGrpSpPr>
        <p:grpSpPr bwMode="auto">
          <a:xfrm>
            <a:off x="174683" y="1829993"/>
            <a:ext cx="7230936" cy="807582"/>
            <a:chOff x="618472" y="2275041"/>
            <a:chExt cx="13162853" cy="2061688"/>
          </a:xfrm>
        </p:grpSpPr>
        <p:grpSp>
          <p:nvGrpSpPr>
            <p:cNvPr id="9" name="그룹 2"/>
            <p:cNvGrpSpPr>
              <a:grpSpLocks/>
            </p:cNvGrpSpPr>
            <p:nvPr/>
          </p:nvGrpSpPr>
          <p:grpSpPr bwMode="auto">
            <a:xfrm>
              <a:off x="793135" y="2275041"/>
              <a:ext cx="11393947" cy="1490488"/>
              <a:chOff x="550660" y="2266654"/>
              <a:chExt cx="12053124" cy="1490488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680579" y="3296950"/>
                <a:ext cx="11881043" cy="18046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 rot="5400000">
                <a:off x="27174" y="2790140"/>
                <a:ext cx="1204622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 rot="5400000">
                <a:off x="11922647" y="2807679"/>
                <a:ext cx="1204624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 rot="5400000">
                <a:off x="1472491" y="3290245"/>
                <a:ext cx="773755" cy="160039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 rot="5400000">
                <a:off x="6194809" y="3003705"/>
                <a:ext cx="773755" cy="16003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직사각형 19"/>
              <p:cNvSpPr/>
              <p:nvPr/>
            </p:nvSpPr>
            <p:spPr>
              <a:xfrm rot="5400000">
                <a:off x="2653669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직사각형 20"/>
              <p:cNvSpPr/>
              <p:nvPr/>
            </p:nvSpPr>
            <p:spPr>
              <a:xfrm rot="5400000">
                <a:off x="3833652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직사각형 21"/>
              <p:cNvSpPr/>
              <p:nvPr/>
            </p:nvSpPr>
            <p:spPr>
              <a:xfrm rot="5400000">
                <a:off x="5013635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직사각형 22"/>
              <p:cNvSpPr/>
              <p:nvPr/>
            </p:nvSpPr>
            <p:spPr>
              <a:xfrm rot="5400000">
                <a:off x="7375989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직사각형 23"/>
              <p:cNvSpPr/>
              <p:nvPr/>
            </p:nvSpPr>
            <p:spPr>
              <a:xfrm rot="5400000">
                <a:off x="8555972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직사각형 24"/>
              <p:cNvSpPr/>
              <p:nvPr/>
            </p:nvSpPr>
            <p:spPr>
              <a:xfrm rot="5400000">
                <a:off x="9735955" y="3291440"/>
                <a:ext cx="773755" cy="15765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 rot="5400000">
                <a:off x="10917133" y="3290245"/>
                <a:ext cx="773755" cy="160039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" name="직사각형 10"/>
            <p:cNvSpPr/>
            <p:nvPr/>
          </p:nvSpPr>
          <p:spPr>
            <a:xfrm>
              <a:off x="618472" y="3557765"/>
              <a:ext cx="1151579" cy="509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002060"/>
                  </a:solidFill>
                </a:rPr>
                <a:t>0</a:t>
              </a:r>
              <a:endParaRPr lang="ko-KR" altLang="en-US" sz="1500" b="1" dirty="0">
                <a:solidFill>
                  <a:srgbClr val="002060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1667839" y="3244112"/>
              <a:ext cx="2113486" cy="10926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002060"/>
                  </a:solidFill>
                </a:rPr>
                <a:t>100</a:t>
              </a:r>
              <a:endParaRPr lang="ko-KR" altLang="en-US" sz="15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5998491" y="3557765"/>
              <a:ext cx="1235126" cy="5098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1F497D">
                      <a:lumMod val="75000"/>
                    </a:srgbClr>
                  </a:solidFill>
                </a:rPr>
                <a:t>50</a:t>
              </a:r>
              <a:r>
                <a:rPr lang="ko-KR" altLang="en-US" sz="1500" b="1" dirty="0">
                  <a:solidFill>
                    <a:srgbClr val="1F497D">
                      <a:lumMod val="75000"/>
                    </a:srgbClr>
                  </a:solidFill>
                </a:rPr>
                <a:t>세</a:t>
              </a:r>
            </a:p>
          </p:txBody>
        </p:sp>
      </p:grpSp>
      <p:grpSp>
        <p:nvGrpSpPr>
          <p:cNvPr id="27" name="그룹 15"/>
          <p:cNvGrpSpPr>
            <a:grpSpLocks/>
          </p:cNvGrpSpPr>
          <p:nvPr/>
        </p:nvGrpSpPr>
        <p:grpSpPr bwMode="auto">
          <a:xfrm>
            <a:off x="1535543" y="2566659"/>
            <a:ext cx="5265270" cy="1087804"/>
            <a:chOff x="2807894" y="4203024"/>
            <a:chExt cx="9869025" cy="2038606"/>
          </a:xfrm>
        </p:grpSpPr>
        <p:grpSp>
          <p:nvGrpSpPr>
            <p:cNvPr id="28" name="그룹 27"/>
            <p:cNvGrpSpPr/>
            <p:nvPr/>
          </p:nvGrpSpPr>
          <p:grpSpPr>
            <a:xfrm>
              <a:off x="2807894" y="4203024"/>
              <a:ext cx="4603092" cy="743724"/>
              <a:chOff x="2807894" y="4080317"/>
              <a:chExt cx="4603092" cy="801468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42" name="직사각형 41"/>
              <p:cNvSpPr/>
              <p:nvPr/>
            </p:nvSpPr>
            <p:spPr>
              <a:xfrm rot="5400000">
                <a:off x="2500102" y="4388111"/>
                <a:ext cx="773990" cy="1584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2807894" y="4647606"/>
                <a:ext cx="4603092" cy="2341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직사각형 28"/>
            <p:cNvSpPr/>
            <p:nvPr/>
          </p:nvSpPr>
          <p:spPr>
            <a:xfrm>
              <a:off x="3828999" y="4907591"/>
              <a:ext cx="2341328" cy="12483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2982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Wellbeing</a:t>
              </a:r>
            </a:p>
            <a:p>
              <a:pPr algn="ctr" defTabSz="682982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(3040)</a:t>
              </a:r>
            </a:p>
            <a:p>
              <a:pPr algn="ctr"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사는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7391186" y="4227021"/>
              <a:ext cx="3441768" cy="726360"/>
              <a:chOff x="4021952" y="4099037"/>
              <a:chExt cx="3441768" cy="78275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8" name="직사각형 37"/>
              <p:cNvSpPr/>
              <p:nvPr/>
            </p:nvSpPr>
            <p:spPr>
              <a:xfrm rot="5400000">
                <a:off x="3709844" y="4411145"/>
                <a:ext cx="773990" cy="1497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직사각형 39"/>
              <p:cNvSpPr/>
              <p:nvPr/>
            </p:nvSpPr>
            <p:spPr>
              <a:xfrm>
                <a:off x="4021952" y="4640613"/>
                <a:ext cx="3441768" cy="2411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직사각형 30"/>
            <p:cNvSpPr/>
            <p:nvPr/>
          </p:nvSpPr>
          <p:spPr>
            <a:xfrm>
              <a:off x="7191430" y="4946747"/>
              <a:ext cx="2339069" cy="12483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2982">
                <a:defRPr/>
              </a:pPr>
              <a:r>
                <a:rPr lang="en-US" altLang="ko-KR" sz="1500" b="1" dirty="0" err="1">
                  <a:solidFill>
                    <a:srgbClr val="F79646">
                      <a:lumMod val="75000"/>
                    </a:srgbClr>
                  </a:solidFill>
                </a:rPr>
                <a:t>Wellaging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2982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(5070)</a:t>
              </a:r>
            </a:p>
            <a:p>
              <a:pPr algn="ctr"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늙는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  <p:grpSp>
          <p:nvGrpSpPr>
            <p:cNvPr id="32" name="그룹 31"/>
            <p:cNvGrpSpPr/>
            <p:nvPr/>
          </p:nvGrpSpPr>
          <p:grpSpPr>
            <a:xfrm>
              <a:off x="10832568" y="4218528"/>
              <a:ext cx="1333155" cy="746488"/>
              <a:chOff x="4120045" y="4089880"/>
              <a:chExt cx="1333155" cy="804446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35" name="직사각형 34"/>
              <p:cNvSpPr/>
              <p:nvPr/>
            </p:nvSpPr>
            <p:spPr>
              <a:xfrm rot="5400000">
                <a:off x="3793913" y="4419019"/>
                <a:ext cx="801439" cy="1491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직사각형 35"/>
              <p:cNvSpPr/>
              <p:nvPr/>
            </p:nvSpPr>
            <p:spPr>
              <a:xfrm>
                <a:off x="4269608" y="4640606"/>
                <a:ext cx="1152755" cy="23880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5400000">
                <a:off x="4991319" y="4401988"/>
                <a:ext cx="773990" cy="1497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직사각형 32"/>
            <p:cNvSpPr/>
            <p:nvPr/>
          </p:nvSpPr>
          <p:spPr>
            <a:xfrm>
              <a:off x="10335589" y="4993275"/>
              <a:ext cx="2341330" cy="12483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2982">
                <a:defRPr/>
              </a:pPr>
              <a:r>
                <a:rPr lang="en-US" altLang="ko-KR" sz="1500" b="1" dirty="0" err="1">
                  <a:solidFill>
                    <a:srgbClr val="F79646">
                      <a:lumMod val="75000"/>
                    </a:srgbClr>
                  </a:solidFill>
                </a:rPr>
                <a:t>Welldying</a:t>
              </a:r>
              <a:endParaRPr lang="en-US" altLang="ko-KR" sz="1500" b="1" dirty="0">
                <a:solidFill>
                  <a:srgbClr val="F79646">
                    <a:lumMod val="75000"/>
                  </a:srgbClr>
                </a:solidFill>
              </a:endParaRPr>
            </a:p>
            <a:p>
              <a:pPr algn="ctr" defTabSz="682982">
                <a:defRPr/>
              </a:pPr>
              <a:r>
                <a:rPr lang="en-US" altLang="ko-KR" sz="1500" b="1" dirty="0">
                  <a:solidFill>
                    <a:srgbClr val="F79646">
                      <a:lumMod val="75000"/>
                    </a:srgbClr>
                  </a:solidFill>
                </a:rPr>
                <a:t>(8090+)</a:t>
              </a:r>
            </a:p>
            <a:p>
              <a:pPr algn="ctr"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</a:rPr>
                <a:t>잘 죽는 것</a:t>
              </a:r>
              <a:endParaRPr lang="en-US" altLang="ko-KR" sz="1500" b="1" dirty="0">
                <a:solidFill>
                  <a:srgbClr val="004E97"/>
                </a:solidFill>
              </a:endParaRPr>
            </a:p>
          </p:txBody>
        </p:sp>
      </p:grpSp>
      <p:grpSp>
        <p:nvGrpSpPr>
          <p:cNvPr id="45" name="그룹 44"/>
          <p:cNvGrpSpPr>
            <a:grpSpLocks/>
          </p:cNvGrpSpPr>
          <p:nvPr/>
        </p:nvGrpSpPr>
        <p:grpSpPr bwMode="auto">
          <a:xfrm>
            <a:off x="255827" y="4027972"/>
            <a:ext cx="6393643" cy="943289"/>
            <a:chOff x="862476" y="7213257"/>
            <a:chExt cx="11359587" cy="1258496"/>
          </a:xfrm>
        </p:grpSpPr>
        <p:grpSp>
          <p:nvGrpSpPr>
            <p:cNvPr id="46" name="그룹 45"/>
            <p:cNvGrpSpPr/>
            <p:nvPr/>
          </p:nvGrpSpPr>
          <p:grpSpPr>
            <a:xfrm>
              <a:off x="862476" y="7213257"/>
              <a:ext cx="11359587" cy="1258496"/>
              <a:chOff x="862476" y="7213257"/>
              <a:chExt cx="11359587" cy="1258496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48" name="직사각형 47"/>
              <p:cNvSpPr/>
              <p:nvPr/>
            </p:nvSpPr>
            <p:spPr>
              <a:xfrm>
                <a:off x="3087255" y="7213257"/>
                <a:ext cx="9059921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직사각형 48"/>
              <p:cNvSpPr/>
              <p:nvPr/>
            </p:nvSpPr>
            <p:spPr>
              <a:xfrm rot="5400000">
                <a:off x="334340" y="7741393"/>
                <a:ext cx="1206044" cy="1497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 rot="5400000">
                <a:off x="11544155" y="7741393"/>
                <a:ext cx="1206043" cy="1497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 rot="5400000">
                <a:off x="2561708" y="7756893"/>
                <a:ext cx="1239824" cy="1898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직사각형 51"/>
              <p:cNvSpPr/>
              <p:nvPr/>
            </p:nvSpPr>
            <p:spPr>
              <a:xfrm>
                <a:off x="109345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134067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직사각형 53"/>
              <p:cNvSpPr/>
              <p:nvPr/>
            </p:nvSpPr>
            <p:spPr>
              <a:xfrm>
                <a:off x="158790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직사각형 54"/>
              <p:cNvSpPr/>
              <p:nvPr/>
            </p:nvSpPr>
            <p:spPr>
              <a:xfrm>
                <a:off x="183512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직사각형 55"/>
              <p:cNvSpPr/>
              <p:nvPr/>
            </p:nvSpPr>
            <p:spPr>
              <a:xfrm>
                <a:off x="208235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직사각형 56"/>
              <p:cNvSpPr/>
              <p:nvPr/>
            </p:nvSpPr>
            <p:spPr>
              <a:xfrm>
                <a:off x="232957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직사각형 57"/>
              <p:cNvSpPr/>
              <p:nvPr/>
            </p:nvSpPr>
            <p:spPr>
              <a:xfrm>
                <a:off x="2576800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직사각형 58"/>
              <p:cNvSpPr/>
              <p:nvPr/>
            </p:nvSpPr>
            <p:spPr>
              <a:xfrm>
                <a:off x="2824025" y="7213257"/>
                <a:ext cx="142627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682982">
                  <a:defRPr/>
                </a:pPr>
                <a:endParaRPr lang="ko-KR" altLang="en-US" sz="15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직사각형 46"/>
            <p:cNvSpPr/>
            <p:nvPr/>
          </p:nvSpPr>
          <p:spPr>
            <a:xfrm>
              <a:off x="5812137" y="7277714"/>
              <a:ext cx="4998156" cy="6596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r>
                <a:rPr lang="en-US" altLang="ko-KR" sz="1500" b="1" dirty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                                   </a:t>
              </a:r>
              <a:r>
                <a:rPr lang="en-US" altLang="ko-KR" sz="3200" b="1" dirty="0">
                  <a:solidFill>
                    <a:srgbClr val="00B05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Wellness</a:t>
              </a:r>
              <a:r>
                <a:rPr lang="en-US" altLang="ko-KR" sz="4000" b="1" dirty="0">
                  <a:solidFill>
                    <a:srgbClr val="00B050"/>
                  </a:solidFill>
                </a:rPr>
                <a:t> </a:t>
              </a:r>
              <a:endParaRPr lang="ko-KR" altLang="en-US" sz="40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64" name="그룹 63"/>
          <p:cNvGrpSpPr>
            <a:grpSpLocks/>
          </p:cNvGrpSpPr>
          <p:nvPr/>
        </p:nvGrpSpPr>
        <p:grpSpPr bwMode="auto">
          <a:xfrm>
            <a:off x="1074925" y="1248328"/>
            <a:ext cx="369294" cy="1098128"/>
            <a:chOff x="2203195" y="1510326"/>
            <a:chExt cx="668293" cy="1982629"/>
          </a:xfrm>
        </p:grpSpPr>
        <p:sp>
          <p:nvSpPr>
            <p:cNvPr id="65" name="TextBox 4"/>
            <p:cNvSpPr txBox="1">
              <a:spLocks noChangeArrowheads="1"/>
            </p:cNvSpPr>
            <p:nvPr/>
          </p:nvSpPr>
          <p:spPr bwMode="auto">
            <a:xfrm>
              <a:off x="2203195" y="1510326"/>
              <a:ext cx="668293" cy="1149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思春期</a:t>
              </a:r>
            </a:p>
          </p:txBody>
        </p:sp>
        <p:sp>
          <p:nvSpPr>
            <p:cNvPr id="66" name="타원 65"/>
            <p:cNvSpPr/>
            <p:nvPr/>
          </p:nvSpPr>
          <p:spPr>
            <a:xfrm>
              <a:off x="2378076" y="3177655"/>
              <a:ext cx="325492" cy="315300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67" name="직선 화살표 연결선 66"/>
            <p:cNvCxnSpPr/>
            <p:nvPr/>
          </p:nvCxnSpPr>
          <p:spPr>
            <a:xfrm flipH="1">
              <a:off x="2547519" y="2637057"/>
              <a:ext cx="1" cy="39950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/>
          <p:cNvGrpSpPr/>
          <p:nvPr/>
        </p:nvGrpSpPr>
        <p:grpSpPr>
          <a:xfrm>
            <a:off x="2909437" y="1221621"/>
            <a:ext cx="369294" cy="1126669"/>
            <a:chOff x="2909516" y="1221600"/>
            <a:chExt cx="369292" cy="1126669"/>
          </a:xfrm>
        </p:grpSpPr>
        <p:sp>
          <p:nvSpPr>
            <p:cNvPr id="77" name="TextBox 4"/>
            <p:cNvSpPr txBox="1">
              <a:spLocks noChangeArrowheads="1"/>
            </p:cNvSpPr>
            <p:nvPr/>
          </p:nvSpPr>
          <p:spPr bwMode="auto">
            <a:xfrm>
              <a:off x="2909516" y="1221600"/>
              <a:ext cx="369292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思夏期</a:t>
              </a:r>
            </a:p>
          </p:txBody>
        </p:sp>
        <p:sp>
          <p:nvSpPr>
            <p:cNvPr id="80" name="타원 79"/>
            <p:cNvSpPr/>
            <p:nvPr/>
          </p:nvSpPr>
          <p:spPr bwMode="auto">
            <a:xfrm>
              <a:off x="2996953" y="2173632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1" name="직선 화살표 연결선 80"/>
            <p:cNvCxnSpPr/>
            <p:nvPr/>
          </p:nvCxnSpPr>
          <p:spPr bwMode="auto">
            <a:xfrm flipH="1">
              <a:off x="3090582" y="1874207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4741131" y="1243794"/>
            <a:ext cx="369294" cy="1140430"/>
            <a:chOff x="4741253" y="1243794"/>
            <a:chExt cx="369292" cy="1140430"/>
          </a:xfrm>
        </p:grpSpPr>
        <p:sp>
          <p:nvSpPr>
            <p:cNvPr id="82" name="타원 81"/>
            <p:cNvSpPr/>
            <p:nvPr/>
          </p:nvSpPr>
          <p:spPr bwMode="auto">
            <a:xfrm>
              <a:off x="4835969" y="2209587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3" name="직선 화살표 연결선 82"/>
            <p:cNvCxnSpPr/>
            <p:nvPr/>
          </p:nvCxnSpPr>
          <p:spPr bwMode="auto">
            <a:xfrm flipH="1">
              <a:off x="4929599" y="1910163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5"/>
            <p:cNvSpPr txBox="1">
              <a:spLocks noChangeArrowheads="1"/>
            </p:cNvSpPr>
            <p:nvPr/>
          </p:nvSpPr>
          <p:spPr bwMode="auto">
            <a:xfrm>
              <a:off x="4741253" y="1243794"/>
              <a:ext cx="369292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思秋期</a:t>
              </a: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958059" y="1280564"/>
            <a:ext cx="369294" cy="1103661"/>
            <a:chOff x="5958218" y="1280563"/>
            <a:chExt cx="369292" cy="1103661"/>
          </a:xfrm>
        </p:grpSpPr>
        <p:sp>
          <p:nvSpPr>
            <p:cNvPr id="84" name="타원 83"/>
            <p:cNvSpPr/>
            <p:nvPr/>
          </p:nvSpPr>
          <p:spPr bwMode="auto">
            <a:xfrm>
              <a:off x="6052934" y="2209587"/>
              <a:ext cx="179858" cy="174637"/>
            </a:xfrm>
            <a:prstGeom prst="ellipse">
              <a:avLst/>
            </a:prstGeom>
            <a:solidFill>
              <a:srgbClr val="FF3B3B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2982">
                <a:defRPr/>
              </a:pPr>
              <a:endParaRPr lang="ko-KR" altLang="en-US" sz="1500">
                <a:solidFill>
                  <a:prstClr val="white"/>
                </a:solidFill>
              </a:endParaRPr>
            </a:p>
          </p:txBody>
        </p:sp>
        <p:cxnSp>
          <p:nvCxnSpPr>
            <p:cNvPr id="85" name="직선 화살표 연결선 84"/>
            <p:cNvCxnSpPr/>
            <p:nvPr/>
          </p:nvCxnSpPr>
          <p:spPr bwMode="auto">
            <a:xfrm flipH="1">
              <a:off x="6146564" y="1910163"/>
              <a:ext cx="1" cy="221277"/>
            </a:xfrm>
            <a:prstGeom prst="straightConnector1">
              <a:avLst/>
            </a:prstGeom>
            <a:ln w="38100">
              <a:solidFill>
                <a:srgbClr val="FF3B3B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5"/>
            <p:cNvSpPr txBox="1">
              <a:spLocks noChangeArrowheads="1"/>
            </p:cNvSpPr>
            <p:nvPr/>
          </p:nvSpPr>
          <p:spPr bwMode="auto">
            <a:xfrm>
              <a:off x="5958218" y="1280563"/>
              <a:ext cx="369292" cy="63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68561" tIns="34281" rIns="68561" bIns="34281">
              <a:spAutoFit/>
            </a:bodyPr>
            <a:lstStyle/>
            <a:p>
              <a:pPr defTabSz="682982">
                <a:defRPr/>
              </a:pPr>
              <a:r>
                <a:rPr lang="ko-KR" altLang="en-US" sz="1500" b="1" dirty="0">
                  <a:solidFill>
                    <a:srgbClr val="004E97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Gill Sans"/>
                </a:rPr>
                <a:t>思冬期</a:t>
              </a:r>
            </a:p>
          </p:txBody>
        </p:sp>
      </p:grpSp>
      <p:sp>
        <p:nvSpPr>
          <p:cNvPr id="92" name="모서리가 둥근 직사각형 9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3731" y="3345273"/>
            <a:ext cx="1225812" cy="311621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1400" b="1" dirty="0">
                <a:solidFill>
                  <a:srgbClr val="1F497D"/>
                </a:solidFill>
              </a:rPr>
              <a:t>잘 자라는 것</a:t>
            </a:r>
          </a:p>
        </p:txBody>
      </p:sp>
      <p:grpSp>
        <p:nvGrpSpPr>
          <p:cNvPr id="73" name="그룹 7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74" name="그룹 7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78" name="그림 7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75" name="TextBox 7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6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43728" y="271585"/>
            <a:ext cx="577054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2400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                  </a:t>
            </a:r>
            <a:r>
              <a:rPr lang="ko-KR" altLang="en-US" sz="2400" dirty="0">
                <a:solidFill>
                  <a:srgbClr val="FF0000"/>
                </a:solidFill>
                <a:latin typeface="HY강M" panose="020B0600000101010101" charset="-127"/>
                <a:ea typeface="HY강M" panose="020B0600000101010101" charset="-127"/>
              </a:rPr>
              <a:t>學習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이란 무엇인가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?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11079" y="852717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0"/>
          <a:stretch>
            <a:fillRect/>
          </a:stretch>
        </p:blipFill>
        <p:spPr bwMode="auto">
          <a:xfrm>
            <a:off x="808725" y="2001010"/>
            <a:ext cx="3308191" cy="229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그림 7" descr="줄탁동시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98" y="1215144"/>
            <a:ext cx="3618402" cy="232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모서리가 둥근 직사각형 17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9" name="그룹 18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615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87050" y="91864"/>
            <a:ext cx="5538294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solidFill>
                  <a:prstClr val="black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</a:t>
            </a:r>
            <a:r>
              <a:rPr lang="ko-KR" altLang="en-US" sz="2400" dirty="0" smtClean="0">
                <a:solidFill>
                  <a:prstClr val="black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학교교육시대에서 평생학습시대로 </a:t>
            </a:r>
            <a:r>
              <a:rPr lang="en-US" altLang="ko-KR" sz="2400" b="1" i="1" dirty="0" smtClean="0">
                <a:solidFill>
                  <a:prstClr val="black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!</a:t>
            </a:r>
            <a:endParaRPr lang="en-US" altLang="ko-KR" sz="2400" b="1" i="1" dirty="0">
              <a:solidFill>
                <a:prstClr val="black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4046" y="1275606"/>
            <a:ext cx="4860540" cy="3231611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 smtClean="0">
                <a:solidFill>
                  <a:srgbClr val="03B8F0"/>
                </a:solidFill>
              </a:rPr>
              <a:t>교육     학습</a:t>
            </a:r>
            <a:endParaRPr lang="en-US" altLang="ko-KR" dirty="0" smtClean="0">
              <a:solidFill>
                <a:srgbClr val="03B8F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 err="1" smtClean="0">
                <a:solidFill>
                  <a:srgbClr val="03B8F0"/>
                </a:solidFill>
              </a:rPr>
              <a:t>볼링형</a:t>
            </a:r>
            <a:r>
              <a:rPr lang="ko-KR" altLang="en-US" dirty="0" smtClean="0">
                <a:solidFill>
                  <a:srgbClr val="03B8F0"/>
                </a:solidFill>
              </a:rPr>
              <a:t> </a:t>
            </a:r>
            <a:r>
              <a:rPr lang="ko-KR" altLang="en-US" dirty="0">
                <a:solidFill>
                  <a:srgbClr val="03B8F0"/>
                </a:solidFill>
              </a:rPr>
              <a:t>→ </a:t>
            </a:r>
            <a:r>
              <a:rPr lang="ko-KR" altLang="en-US" dirty="0" err="1">
                <a:solidFill>
                  <a:srgbClr val="03B8F0"/>
                </a:solidFill>
              </a:rPr>
              <a:t>탁구형</a:t>
            </a:r>
            <a:endParaRPr lang="en-US" altLang="ko-KR" dirty="0">
              <a:solidFill>
                <a:srgbClr val="03B8F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 err="1">
                <a:solidFill>
                  <a:srgbClr val="03B8F0"/>
                </a:solidFill>
              </a:rPr>
              <a:t>뉴스전달형</a:t>
            </a:r>
            <a:r>
              <a:rPr lang="ko-KR" altLang="en-US" dirty="0">
                <a:solidFill>
                  <a:srgbClr val="03B8F0"/>
                </a:solidFill>
              </a:rPr>
              <a:t>  →  </a:t>
            </a:r>
            <a:r>
              <a:rPr lang="ko-KR" altLang="en-US" dirty="0" err="1">
                <a:solidFill>
                  <a:srgbClr val="03B8F0"/>
                </a:solidFill>
              </a:rPr>
              <a:t>드라마형</a:t>
            </a:r>
            <a:r>
              <a:rPr lang="ko-KR" altLang="en-US" dirty="0" err="1">
                <a:solidFill>
                  <a:srgbClr val="FBFBFB"/>
                </a:solidFill>
              </a:rPr>
              <a:t>ㅇ</a:t>
            </a:r>
            <a:r>
              <a:rPr lang="ko-KR" altLang="en-US" dirty="0">
                <a:solidFill>
                  <a:prstClr val="black"/>
                </a:solidFill>
              </a:rPr>
              <a:t> </a:t>
            </a:r>
            <a:endParaRPr lang="en-US" altLang="ko-KR" dirty="0">
              <a:solidFill>
                <a:prstClr val="black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ko-KR" altLang="en-US" dirty="0">
                <a:solidFill>
                  <a:srgbClr val="03B8F0"/>
                </a:solidFill>
              </a:rPr>
              <a:t>머리에 기억   →   신체에 기억</a:t>
            </a:r>
            <a:endParaRPr lang="en-US" altLang="ko-KR" dirty="0">
              <a:solidFill>
                <a:srgbClr val="03B8F0"/>
              </a:solidFill>
            </a:endParaRPr>
          </a:p>
          <a:p>
            <a:pPr algn="ctr"/>
            <a:endParaRPr lang="en-US" altLang="ko-KR" sz="1600" dirty="0">
              <a:solidFill>
                <a:prstClr val="black"/>
              </a:solidFill>
            </a:endParaRPr>
          </a:p>
          <a:p>
            <a:pPr algn="ctr"/>
            <a:endParaRPr lang="en-US" altLang="ko-KR" sz="1600" dirty="0">
              <a:solidFill>
                <a:prstClr val="black"/>
              </a:solidFill>
            </a:endParaRPr>
          </a:p>
          <a:p>
            <a:pPr algn="ctr"/>
            <a:r>
              <a:rPr lang="ko-KR" altLang="en-US" sz="2800" b="1" dirty="0" err="1">
                <a:solidFill>
                  <a:srgbClr val="054588"/>
                </a:solidFill>
              </a:rPr>
              <a:t>복제형</a:t>
            </a:r>
            <a:r>
              <a:rPr lang="ko-KR" altLang="en-US" sz="2800" b="1" dirty="0">
                <a:solidFill>
                  <a:srgbClr val="054588"/>
                </a:solidFill>
              </a:rPr>
              <a:t> 인간 → </a:t>
            </a:r>
            <a:r>
              <a:rPr lang="ko-KR" altLang="en-US" sz="2800" b="1" dirty="0" err="1">
                <a:solidFill>
                  <a:srgbClr val="054588"/>
                </a:solidFill>
              </a:rPr>
              <a:t>창의형</a:t>
            </a:r>
            <a:r>
              <a:rPr lang="ko-KR" altLang="en-US" sz="2800" b="1" dirty="0">
                <a:solidFill>
                  <a:srgbClr val="054588"/>
                </a:solidFill>
              </a:rPr>
              <a:t> 인간</a:t>
            </a:r>
            <a:endParaRPr lang="en-US" altLang="ko-KR" sz="2800" b="1" dirty="0">
              <a:solidFill>
                <a:srgbClr val="054588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09" y="1491630"/>
            <a:ext cx="4810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95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153305" y="182515"/>
            <a:ext cx="818281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           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국력 산출 공식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– Ray S. Cline</a:t>
            </a:r>
            <a:endParaRPr lang="en-US" altLang="ko-KR" sz="2400" b="1" i="1" dirty="0">
              <a:solidFill>
                <a:srgbClr val="054588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212900" y="1273281"/>
            <a:ext cx="4721978" cy="40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4972" tIns="47489" rIns="94972" bIns="47489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69951">
              <a:spcBef>
                <a:spcPct val="0"/>
              </a:spcBef>
              <a:buFontTx/>
              <a:buNone/>
              <a:defRPr/>
            </a:pP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Pp 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=   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 C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E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M )  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X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( S </a:t>
            </a:r>
            <a:r>
              <a:rPr lang="en-US" altLang="ko-KR" sz="2000" b="1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+</a:t>
            </a:r>
            <a:r>
              <a:rPr lang="en-US" altLang="ko-KR" sz="20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W )</a:t>
            </a:r>
            <a:endParaRPr lang="ko-KR" altLang="en-US" sz="2000" b="1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449888" y="1908601"/>
            <a:ext cx="6102678" cy="73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972" tIns="47489" rIns="94972" bIns="47489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defTabSz="96995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Perceived power     Critical power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인구</a:t>
            </a:r>
            <a:r>
              <a:rPr lang="en-US" altLang="ko-KR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영토의 크기</a:t>
            </a:r>
            <a:r>
              <a:rPr lang="en-US" altLang="ko-KR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National strategy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국가 전략</a:t>
            </a:r>
            <a:endParaRPr lang="en-US" altLang="ko-KR" sz="1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defTabSz="96995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00" dirty="0">
                <a:solidFill>
                  <a:srgbClr val="2F227A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1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인지된 국력</a:t>
            </a:r>
            <a:r>
              <a:rPr lang="ko-KR" altLang="en-US" sz="11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100" dirty="0">
                <a:solidFill>
                  <a:srgbClr val="0070C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Economic power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경제력</a:t>
            </a:r>
            <a:r>
              <a:rPr lang="en-US" altLang="ko-KR" sz="1100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100" spc="-113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en-US" altLang="ko-KR" sz="1100" spc="-225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National will   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국민 의지</a:t>
            </a:r>
          </a:p>
          <a:p>
            <a:pPr defTabSz="96995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100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        </a:t>
            </a:r>
            <a:r>
              <a:rPr lang="en-US" altLang="ko-KR" sz="1100" spc="-113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  </a:t>
            </a:r>
            <a:r>
              <a:rPr lang="en-US" altLang="ko-KR" sz="1100" dirty="0">
                <a:solidFill>
                  <a:srgbClr val="00B05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en-US" altLang="ko-KR" sz="1100" dirty="0">
                <a:solidFill>
                  <a:srgbClr val="00206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Military power   </a:t>
            </a:r>
            <a:r>
              <a:rPr lang="ko-KR" altLang="en-US" sz="11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군사력</a:t>
            </a:r>
            <a:endParaRPr lang="en-US" altLang="ko-KR" sz="1100" dirty="0">
              <a:solidFill>
                <a:srgbClr val="FF0000"/>
              </a:solidFill>
              <a:latin typeface="HY동녘M" pitchFamily="18" charset="-127"/>
              <a:ea typeface="HY동녘M" pitchFamily="18" charset="-127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139" y="2787774"/>
            <a:ext cx="1645713" cy="99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30484" y="3867894"/>
            <a:ext cx="4399022" cy="707844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700" b="1" dirty="0">
                <a:solidFill>
                  <a:srgbClr val="054588"/>
                </a:solidFill>
              </a:rPr>
              <a:t>유형</a:t>
            </a:r>
            <a:r>
              <a:rPr lang="ko-KR" altLang="en-US" sz="2300" dirty="0">
                <a:solidFill>
                  <a:prstClr val="black"/>
                </a:solidFill>
              </a:rPr>
              <a:t>의 힘</a:t>
            </a:r>
            <a:r>
              <a:rPr lang="ko-KR" altLang="en-US" sz="2700" dirty="0">
                <a:solidFill>
                  <a:prstClr val="black"/>
                </a:solidFill>
              </a:rPr>
              <a:t> </a:t>
            </a:r>
            <a:r>
              <a:rPr lang="en-US" altLang="ko-KR" sz="2800" b="1" dirty="0">
                <a:solidFill>
                  <a:prstClr val="black"/>
                </a:solidFill>
              </a:rPr>
              <a:t>&lt;</a:t>
            </a:r>
            <a:r>
              <a:rPr lang="en-US" altLang="ko-KR" sz="2700" dirty="0" smtClean="0">
                <a:solidFill>
                  <a:prstClr val="black"/>
                </a:solidFill>
              </a:rPr>
              <a:t> </a:t>
            </a:r>
            <a:r>
              <a:rPr lang="ko-KR" altLang="en-US" sz="4000" b="1" dirty="0">
                <a:solidFill>
                  <a:srgbClr val="FF0000"/>
                </a:solidFill>
              </a:rPr>
              <a:t>무형</a:t>
            </a:r>
            <a:r>
              <a:rPr lang="ko-KR" altLang="en-US" sz="3600" b="1" dirty="0">
                <a:solidFill>
                  <a:prstClr val="black"/>
                </a:solidFill>
              </a:rPr>
              <a:t>의 힘</a:t>
            </a:r>
            <a:endParaRPr lang="ko-KR" altLang="en-US" sz="2300" b="1" dirty="0">
              <a:solidFill>
                <a:prstClr val="black"/>
              </a:solidFill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4" name="그림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06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3466" y="298916"/>
            <a:ext cx="5436604" cy="400110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en-US" altLang="ko-KR" sz="17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0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0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</a:t>
            </a:r>
            <a:r>
              <a:rPr lang="ko-KR" altLang="en-US" sz="20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세계교육의 전망  </a:t>
            </a:r>
            <a:r>
              <a:rPr lang="en-US" altLang="ko-KR" sz="2000" dirty="0">
                <a:solidFill>
                  <a:prstClr val="black"/>
                </a:solidFill>
                <a:latin typeface="+mn-ea"/>
              </a:rPr>
              <a:t>-  UNESCO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11058" y="822761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87424" y="1907571"/>
            <a:ext cx="5238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713" indent="-342713" algn="ctr">
              <a:buFont typeface="Wingdings" panose="05000000000000000000" pitchFamily="2" charset="2"/>
              <a:buChar char="l"/>
              <a:defRPr/>
            </a:pPr>
            <a:r>
              <a:rPr lang="ko-KR" altLang="en-US" sz="2000" b="1" dirty="0" smtClean="0">
                <a:solidFill>
                  <a:schemeClr val="tx2"/>
                </a:solidFill>
                <a:latin typeface="맑은 고딕" panose="020F0502020204030204"/>
                <a:ea typeface="맑은 고딕" panose="020B0503020000020004" pitchFamily="50" charset="-127"/>
              </a:rPr>
              <a:t> 존재</a:t>
            </a:r>
            <a:r>
              <a:rPr lang="ko-KR" altLang="en-US" b="1" dirty="0" smtClean="0">
                <a:solidFill>
                  <a:schemeClr val="tx2"/>
                </a:solidFill>
                <a:latin typeface="맑은 고딕" panose="020F0502020204030204"/>
                <a:ea typeface="맑은 고딕" panose="020B0503020000020004" pitchFamily="50" charset="-127"/>
              </a:rPr>
              <a:t>를 </a:t>
            </a:r>
            <a:r>
              <a:rPr lang="ko-KR" altLang="en-US" b="1" dirty="0">
                <a:solidFill>
                  <a:srgbClr val="004E97"/>
                </a:solidFill>
                <a:latin typeface="맑은 고딕" panose="020F0502020204030204"/>
                <a:ea typeface="맑은 고딕" panose="020B0503020000020004" pitchFamily="50" charset="-127"/>
              </a:rPr>
              <a:t>위한 학습 </a:t>
            </a:r>
            <a:r>
              <a:rPr lang="en-US" altLang="ko-KR" b="1" dirty="0">
                <a:solidFill>
                  <a:srgbClr val="4F81BD">
                    <a:lumMod val="50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en-US" altLang="ko-KR" sz="1600" b="1" dirty="0">
                <a:solidFill>
                  <a:srgbClr val="00B050"/>
                </a:solidFill>
                <a:latin typeface="맑은 고딕" panose="020F0502020204030204"/>
                <a:ea typeface="맑은 고딕" panose="020B0503020000020004" pitchFamily="50" charset="-127"/>
              </a:rPr>
              <a:t>Learning To Be </a:t>
            </a:r>
            <a:endParaRPr lang="ko-KR" altLang="en-US" sz="1600" b="1" dirty="0">
              <a:solidFill>
                <a:srgbClr val="00B050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619" y="2499742"/>
            <a:ext cx="7128792" cy="1446507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603" indent="-285603">
              <a:lnSpc>
                <a:spcPct val="200000"/>
              </a:lnSpc>
              <a:buFont typeface="Wingdings" panose="05000000000000000000" pitchFamily="2" charset="2"/>
              <a:buChar char="l"/>
              <a:defRPr/>
            </a:pPr>
            <a:r>
              <a:rPr lang="ko-KR" altLang="en-US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</a:t>
            </a:r>
            <a:r>
              <a:rPr lang="ko-KR" altLang="en-US" b="1" dirty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위한 교육 </a:t>
            </a:r>
            <a:r>
              <a:rPr lang="en-US" altLang="ko-KR" sz="16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Learning for All</a:t>
            </a:r>
          </a:p>
          <a:p>
            <a:pPr>
              <a:defRPr/>
            </a:pPr>
            <a:endParaRPr lang="en-US" altLang="ko-KR" b="1" dirty="0">
              <a:solidFill>
                <a:srgbClr val="004F9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603" indent="-285603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ko-KR" altLang="en-US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지속가능 </a:t>
            </a:r>
            <a:r>
              <a:rPr lang="ko-KR" altLang="en-US" b="1" dirty="0" smtClean="0">
                <a:solidFill>
                  <a:srgbClr val="004F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발전교육  </a:t>
            </a:r>
            <a:r>
              <a:rPr lang="en-US" altLang="ko-KR" sz="16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Education for Sustainable Development</a:t>
            </a:r>
            <a:endParaRPr lang="ko-KR" altLang="en-US" sz="1600" b="1" dirty="0">
              <a:solidFill>
                <a:srgbClr val="00B05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7" name="그룹 1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526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4116" y="103365"/>
            <a:ext cx="577054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en-US" altLang="ko-KR" sz="2400" b="1" dirty="0">
                <a:solidFill>
                  <a:prstClr val="black"/>
                </a:solidFill>
              </a:rPr>
              <a:t>     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배움이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극복해야 할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긴장</a:t>
            </a:r>
            <a:endParaRPr lang="en-US" altLang="ko-KR" sz="2400" b="1" dirty="0">
              <a:solidFill>
                <a:prstClr val="black"/>
              </a:solidFill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80" y="1203598"/>
            <a:ext cx="5913255" cy="3139279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14208" indent="-214208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ko-KR" altLang="en-US" b="1" dirty="0">
                <a:solidFill>
                  <a:srgbClr val="FF0000"/>
                </a:solidFill>
              </a:rPr>
              <a:t>세계</a:t>
            </a:r>
            <a:r>
              <a:rPr lang="ko-KR" altLang="en-US" b="1" dirty="0">
                <a:solidFill>
                  <a:srgbClr val="004F94"/>
                </a:solidFill>
              </a:rPr>
              <a:t>와</a:t>
            </a:r>
            <a:r>
              <a:rPr lang="ko-KR" altLang="en-US" b="1" dirty="0">
                <a:solidFill>
                  <a:srgbClr val="FF0000"/>
                </a:solidFill>
              </a:rPr>
              <a:t> 지역 </a:t>
            </a:r>
            <a:r>
              <a:rPr lang="ko-KR" altLang="en-US" b="1" dirty="0">
                <a:solidFill>
                  <a:srgbClr val="054588"/>
                </a:solidFill>
              </a:rPr>
              <a:t>사이의 긴장</a:t>
            </a:r>
            <a:endParaRPr lang="en-US" altLang="ko-KR" b="1" dirty="0">
              <a:solidFill>
                <a:srgbClr val="054588"/>
              </a:solidFill>
            </a:endParaRPr>
          </a:p>
          <a:p>
            <a:pPr marL="214208" indent="-214208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rgbClr val="FF0000"/>
                </a:solidFill>
              </a:rPr>
              <a:t>정신적인 </a:t>
            </a:r>
            <a:r>
              <a:rPr lang="ko-KR" altLang="en-US" b="1" dirty="0">
                <a:solidFill>
                  <a:srgbClr val="FF0000"/>
                </a:solidFill>
              </a:rPr>
              <a:t>것</a:t>
            </a:r>
            <a:r>
              <a:rPr lang="ko-KR" altLang="en-US" b="1" dirty="0">
                <a:solidFill>
                  <a:srgbClr val="054588"/>
                </a:solidFill>
              </a:rPr>
              <a:t>과 </a:t>
            </a:r>
            <a:r>
              <a:rPr lang="ko-KR" altLang="en-US" b="1" dirty="0">
                <a:solidFill>
                  <a:srgbClr val="FF0000"/>
                </a:solidFill>
              </a:rPr>
              <a:t>물질적인 것</a:t>
            </a:r>
            <a:r>
              <a:rPr lang="ko-KR" altLang="en-US" b="1" dirty="0">
                <a:solidFill>
                  <a:srgbClr val="054588"/>
                </a:solidFill>
              </a:rPr>
              <a:t> 사이의 </a:t>
            </a:r>
            <a:r>
              <a:rPr lang="ko-KR" altLang="en-US" b="1" dirty="0" smtClean="0">
                <a:solidFill>
                  <a:srgbClr val="054588"/>
                </a:solidFill>
              </a:rPr>
              <a:t>긴장</a:t>
            </a:r>
            <a:endParaRPr lang="en-US" altLang="ko-KR" b="1" dirty="0" smtClean="0">
              <a:solidFill>
                <a:srgbClr val="054588"/>
              </a:solidFill>
            </a:endParaRPr>
          </a:p>
          <a:p>
            <a:pPr marL="214208" indent="-214208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srgbClr val="FF0000"/>
                </a:solidFill>
              </a:rPr>
              <a:t>지식과 정보의 팽창</a:t>
            </a:r>
            <a:r>
              <a:rPr lang="ko-KR" altLang="en-US" b="1" dirty="0" smtClean="0">
                <a:solidFill>
                  <a:srgbClr val="054588"/>
                </a:solidFill>
              </a:rPr>
              <a:t>과 </a:t>
            </a:r>
            <a:r>
              <a:rPr lang="ko-KR" altLang="en-US" b="1" dirty="0" smtClean="0">
                <a:solidFill>
                  <a:srgbClr val="FF0000"/>
                </a:solidFill>
              </a:rPr>
              <a:t>소화할 인간능력 </a:t>
            </a:r>
            <a:r>
              <a:rPr lang="ko-KR" altLang="en-US" b="1" dirty="0" smtClean="0">
                <a:solidFill>
                  <a:srgbClr val="054588"/>
                </a:solidFill>
              </a:rPr>
              <a:t>사이의 긴장</a:t>
            </a:r>
            <a:endParaRPr lang="en-US" altLang="ko-KR" b="1" dirty="0" smtClean="0">
              <a:solidFill>
                <a:srgbClr val="054588"/>
              </a:solidFill>
            </a:endParaRPr>
          </a:p>
          <a:p>
            <a:pPr marL="214208" indent="-214208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7" name="그룹 1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8" name="TextBox 1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551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160" y="3804964"/>
            <a:ext cx="1123632" cy="997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3811826" y="889223"/>
            <a:ext cx="1408721" cy="808663"/>
            <a:chOff x="3046828" y="956053"/>
            <a:chExt cx="1408721" cy="808663"/>
          </a:xfrm>
        </p:grpSpPr>
        <p:sp>
          <p:nvSpPr>
            <p:cNvPr id="11" name="타원 3"/>
            <p:cNvSpPr>
              <a:spLocks noChangeArrowheads="1"/>
            </p:cNvSpPr>
            <p:nvPr/>
          </p:nvSpPr>
          <p:spPr bwMode="auto">
            <a:xfrm>
              <a:off x="3046828" y="956053"/>
              <a:ext cx="1337396" cy="808663"/>
            </a:xfrm>
            <a:prstGeom prst="ellipse">
              <a:avLst/>
            </a:prstGeom>
            <a:solidFill>
              <a:srgbClr val="004E96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51350" tIns="25676" rIns="51350" bIns="25676">
              <a:spAutoFit/>
            </a:bodyPr>
            <a:lstStyle>
              <a:lvl1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1pPr>
              <a:lvl2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2pPr>
              <a:lvl3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3pPr>
              <a:lvl4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4pPr>
              <a:lvl5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5pPr>
              <a:lvl6pPr marL="22828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6pPr>
              <a:lvl7pPr marL="27400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7pPr>
              <a:lvl8pPr marL="31972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8pPr>
              <a:lvl9pPr marL="36544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9pPr>
            </a:lstStyle>
            <a:p>
              <a:pPr algn="ctr"/>
              <a:endParaRPr lang="en-US" altLang="ko-KR" sz="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kumimoji="0" lang="en-US" altLang="ko-KR" sz="10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lang="en-US" altLang="ko-KR" sz="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lang="ko-KR" altLang="en-US" sz="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TextBox 9"/>
            <p:cNvSpPr txBox="1">
              <a:spLocks noChangeArrowheads="1"/>
            </p:cNvSpPr>
            <p:nvPr/>
          </p:nvSpPr>
          <p:spPr bwMode="auto">
            <a:xfrm>
              <a:off x="3046828" y="1203036"/>
              <a:ext cx="1408721" cy="31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462" tIns="34235" rIns="68462" bIns="34235">
              <a:spAutoFit/>
            </a:bodyPr>
            <a:lstStyle>
              <a:lvl1pPr defTabSz="912813"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1pPr>
              <a:lvl2pPr marL="684213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2pPr>
              <a:lvl3pPr marL="1139825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3pPr>
              <a:lvl4pPr marL="1597025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4pPr>
              <a:lvl5pPr marL="2052638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5pPr>
              <a:lvl6pPr marL="25098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6pPr>
              <a:lvl7pPr marL="29670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7pPr>
              <a:lvl8pPr marL="34242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8pPr>
              <a:lvl9pPr marL="38814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ko-KR" altLang="en-US" sz="1600" dirty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體 인지학습</a:t>
              </a:r>
              <a:endParaRPr lang="ko-KR" altLang="en-US" sz="1400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628802" y="902318"/>
            <a:ext cx="1400824" cy="808663"/>
            <a:chOff x="863843" y="969150"/>
            <a:chExt cx="1400824" cy="808663"/>
          </a:xfrm>
        </p:grpSpPr>
        <p:sp>
          <p:nvSpPr>
            <p:cNvPr id="17" name="타원 4"/>
            <p:cNvSpPr>
              <a:spLocks noChangeArrowheads="1"/>
            </p:cNvSpPr>
            <p:nvPr/>
          </p:nvSpPr>
          <p:spPr bwMode="auto">
            <a:xfrm>
              <a:off x="935851" y="969150"/>
              <a:ext cx="1328816" cy="808663"/>
            </a:xfrm>
            <a:prstGeom prst="ellipse">
              <a:avLst/>
            </a:prstGeom>
            <a:solidFill>
              <a:srgbClr val="7FC241"/>
            </a:solidFill>
            <a:ln>
              <a:noFill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51350" tIns="25676" rIns="51350" bIns="25676">
              <a:spAutoFit/>
            </a:bodyPr>
            <a:lstStyle>
              <a:lvl1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1pPr>
              <a:lvl2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2pPr>
              <a:lvl3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3pPr>
              <a:lvl4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4pPr>
              <a:lvl5pPr defTabSz="684213"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5pPr>
              <a:lvl6pPr marL="22828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6pPr>
              <a:lvl7pPr marL="27400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7pPr>
              <a:lvl8pPr marL="31972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8pPr>
              <a:lvl9pPr marL="3654425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HY동녘M" pitchFamily="18" charset="-127"/>
                  <a:ea typeface="HY동녘M" pitchFamily="18" charset="-127"/>
                </a:defRPr>
              </a:lvl9pPr>
            </a:lstStyle>
            <a:p>
              <a:pPr algn="ctr"/>
              <a:endParaRPr lang="en-US" altLang="ko-KR" sz="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kumimoji="0" lang="en-US" altLang="ko-KR" sz="100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lang="en-US" altLang="ko-KR" sz="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endParaRPr lang="ko-KR" altLang="en-US" sz="800" b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TextBox 10"/>
            <p:cNvSpPr txBox="1">
              <a:spLocks noChangeArrowheads="1"/>
            </p:cNvSpPr>
            <p:nvPr/>
          </p:nvSpPr>
          <p:spPr bwMode="auto">
            <a:xfrm>
              <a:off x="863843" y="1241799"/>
              <a:ext cx="1314086" cy="31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462" tIns="34235" rIns="68462" bIns="34235">
              <a:spAutoFit/>
            </a:bodyPr>
            <a:lstStyle>
              <a:lvl1pPr defTabSz="912813" latinLnBrk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1pPr>
              <a:lvl2pPr marL="684213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2pPr>
              <a:lvl3pPr marL="1139825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3pPr>
              <a:lvl4pPr marL="1597025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4pPr>
              <a:lvl5pPr marL="2052638" indent="-227013" defTabSz="912813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5pPr>
              <a:lvl6pPr marL="25098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6pPr>
              <a:lvl7pPr marL="29670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7pPr>
              <a:lvl8pPr marL="34242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8pPr>
              <a:lvl9pPr marL="3881438" indent="-227013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맑은 고딕" panose="020B0503020000020004" pitchFamily="50" charset="-127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ko-KR" altLang="en-US" sz="1600" dirty="0">
                  <a:solidFill>
                    <a:srgbClr val="FFFFFF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인지학습</a:t>
              </a:r>
            </a:p>
          </p:txBody>
        </p:sp>
      </p:grpSp>
      <p:grpSp>
        <p:nvGrpSpPr>
          <p:cNvPr id="23" name="그룹 22"/>
          <p:cNvGrpSpPr>
            <a:grpSpLocks/>
          </p:cNvGrpSpPr>
          <p:nvPr/>
        </p:nvGrpSpPr>
        <p:grpSpPr bwMode="auto">
          <a:xfrm>
            <a:off x="1320292" y="1953547"/>
            <a:ext cx="4245098" cy="1794806"/>
            <a:chOff x="4634542" y="1334725"/>
            <a:chExt cx="3212418" cy="2980464"/>
          </a:xfrm>
        </p:grpSpPr>
        <p:sp>
          <p:nvSpPr>
            <p:cNvPr id="24" name="타원 23"/>
            <p:cNvSpPr/>
            <p:nvPr/>
          </p:nvSpPr>
          <p:spPr>
            <a:xfrm>
              <a:off x="4733967" y="1573251"/>
              <a:ext cx="2960013" cy="1027973"/>
            </a:xfrm>
            <a:prstGeom prst="ellipse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52400" prstMaterial="matte"/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자유형 24"/>
            <p:cNvSpPr/>
            <p:nvPr/>
          </p:nvSpPr>
          <p:spPr>
            <a:xfrm>
              <a:off x="5810127" y="2680618"/>
              <a:ext cx="1032563" cy="1032563"/>
            </a:xfrm>
            <a:custGeom>
              <a:avLst/>
              <a:gdLst>
                <a:gd name="connsiteX0" fmla="*/ 0 w 814527"/>
                <a:gd name="connsiteY0" fmla="*/ 407264 h 814527"/>
                <a:gd name="connsiteX1" fmla="*/ 407264 w 814527"/>
                <a:gd name="connsiteY1" fmla="*/ 0 h 814527"/>
                <a:gd name="connsiteX2" fmla="*/ 814528 w 814527"/>
                <a:gd name="connsiteY2" fmla="*/ 407264 h 814527"/>
                <a:gd name="connsiteX3" fmla="*/ 407264 w 814527"/>
                <a:gd name="connsiteY3" fmla="*/ 814528 h 814527"/>
                <a:gd name="connsiteX4" fmla="*/ 0 w 814527"/>
                <a:gd name="connsiteY4" fmla="*/ 407264 h 8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527" h="814527">
                  <a:moveTo>
                    <a:pt x="0" y="407264"/>
                  </a:moveTo>
                  <a:cubicBezTo>
                    <a:pt x="0" y="182338"/>
                    <a:pt x="182338" y="0"/>
                    <a:pt x="407264" y="0"/>
                  </a:cubicBezTo>
                  <a:cubicBezTo>
                    <a:pt x="632190" y="0"/>
                    <a:pt x="814528" y="182338"/>
                    <a:pt x="814528" y="407264"/>
                  </a:cubicBezTo>
                  <a:cubicBezTo>
                    <a:pt x="814528" y="632190"/>
                    <a:pt x="632190" y="814528"/>
                    <a:pt x="407264" y="814528"/>
                  </a:cubicBezTo>
                  <a:cubicBezTo>
                    <a:pt x="182338" y="814528"/>
                    <a:pt x="0" y="632190"/>
                    <a:pt x="0" y="407264"/>
                  </a:cubicBezTo>
                  <a:close/>
                </a:path>
              </a:pathLst>
            </a:custGeom>
            <a:solidFill>
              <a:srgbClr val="FCAF17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1386" tIns="81386" rIns="81386" bIns="81386" spcCol="1270" anchor="ctr"/>
            <a:lstStyle/>
            <a:p>
              <a:pPr algn="ctr" defTabSz="49819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400" b="1" dirty="0">
                  <a:solidFill>
                    <a:prstClr val="white"/>
                  </a:solidFill>
                </a:rPr>
                <a:t>Body</a:t>
              </a:r>
              <a:endParaRPr lang="ko-KR" alt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26" name="자유형 25"/>
            <p:cNvSpPr/>
            <p:nvPr/>
          </p:nvSpPr>
          <p:spPr>
            <a:xfrm>
              <a:off x="5346137" y="1867502"/>
              <a:ext cx="1032562" cy="1032563"/>
            </a:xfrm>
            <a:custGeom>
              <a:avLst/>
              <a:gdLst>
                <a:gd name="connsiteX0" fmla="*/ 0 w 814527"/>
                <a:gd name="connsiteY0" fmla="*/ 407264 h 814527"/>
                <a:gd name="connsiteX1" fmla="*/ 407264 w 814527"/>
                <a:gd name="connsiteY1" fmla="*/ 0 h 814527"/>
                <a:gd name="connsiteX2" fmla="*/ 814528 w 814527"/>
                <a:gd name="connsiteY2" fmla="*/ 407264 h 814527"/>
                <a:gd name="connsiteX3" fmla="*/ 407264 w 814527"/>
                <a:gd name="connsiteY3" fmla="*/ 814528 h 814527"/>
                <a:gd name="connsiteX4" fmla="*/ 0 w 814527"/>
                <a:gd name="connsiteY4" fmla="*/ 407264 h 8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527" h="814527">
                  <a:moveTo>
                    <a:pt x="0" y="407264"/>
                  </a:moveTo>
                  <a:cubicBezTo>
                    <a:pt x="0" y="182338"/>
                    <a:pt x="182338" y="0"/>
                    <a:pt x="407264" y="0"/>
                  </a:cubicBezTo>
                  <a:cubicBezTo>
                    <a:pt x="632190" y="0"/>
                    <a:pt x="814528" y="182338"/>
                    <a:pt x="814528" y="407264"/>
                  </a:cubicBezTo>
                  <a:cubicBezTo>
                    <a:pt x="814528" y="632190"/>
                    <a:pt x="632190" y="814528"/>
                    <a:pt x="407264" y="814528"/>
                  </a:cubicBezTo>
                  <a:cubicBezTo>
                    <a:pt x="182338" y="814528"/>
                    <a:pt x="0" y="632190"/>
                    <a:pt x="0" y="407264"/>
                  </a:cubicBezTo>
                  <a:close/>
                </a:path>
              </a:pathLst>
            </a:custGeom>
            <a:solidFill>
              <a:srgbClr val="7FC241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1386" tIns="81386" rIns="81386" bIns="81386" spcCol="1270" anchor="ctr"/>
            <a:lstStyle/>
            <a:p>
              <a:pPr algn="ctr" defTabSz="49819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400" b="1" dirty="0">
                  <a:solidFill>
                    <a:prstClr val="white"/>
                  </a:solidFill>
                </a:rPr>
                <a:t>Mind</a:t>
              </a:r>
              <a:endParaRPr lang="ko-KR" altLang="en-US" sz="1400" b="1" dirty="0">
                <a:solidFill>
                  <a:prstClr val="white"/>
                </a:solidFill>
              </a:endParaRPr>
            </a:p>
          </p:txBody>
        </p:sp>
        <p:sp>
          <p:nvSpPr>
            <p:cNvPr id="27" name="자유형 26"/>
            <p:cNvSpPr/>
            <p:nvPr/>
          </p:nvSpPr>
          <p:spPr>
            <a:xfrm>
              <a:off x="6373071" y="1859221"/>
              <a:ext cx="1032562" cy="1032563"/>
            </a:xfrm>
            <a:custGeom>
              <a:avLst/>
              <a:gdLst>
                <a:gd name="connsiteX0" fmla="*/ 0 w 814527"/>
                <a:gd name="connsiteY0" fmla="*/ 407264 h 814527"/>
                <a:gd name="connsiteX1" fmla="*/ 407264 w 814527"/>
                <a:gd name="connsiteY1" fmla="*/ 0 h 814527"/>
                <a:gd name="connsiteX2" fmla="*/ 814528 w 814527"/>
                <a:gd name="connsiteY2" fmla="*/ 407264 h 814527"/>
                <a:gd name="connsiteX3" fmla="*/ 407264 w 814527"/>
                <a:gd name="connsiteY3" fmla="*/ 814528 h 814527"/>
                <a:gd name="connsiteX4" fmla="*/ 0 w 814527"/>
                <a:gd name="connsiteY4" fmla="*/ 407264 h 814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527" h="814527">
                  <a:moveTo>
                    <a:pt x="0" y="407264"/>
                  </a:moveTo>
                  <a:cubicBezTo>
                    <a:pt x="0" y="182338"/>
                    <a:pt x="182338" y="0"/>
                    <a:pt x="407264" y="0"/>
                  </a:cubicBezTo>
                  <a:cubicBezTo>
                    <a:pt x="632190" y="0"/>
                    <a:pt x="814528" y="182338"/>
                    <a:pt x="814528" y="407264"/>
                  </a:cubicBezTo>
                  <a:cubicBezTo>
                    <a:pt x="814528" y="632190"/>
                    <a:pt x="632190" y="814528"/>
                    <a:pt x="407264" y="814528"/>
                  </a:cubicBezTo>
                  <a:cubicBezTo>
                    <a:pt x="182338" y="814528"/>
                    <a:pt x="0" y="632190"/>
                    <a:pt x="0" y="407264"/>
                  </a:cubicBezTo>
                  <a:close/>
                </a:path>
              </a:pathLst>
            </a:custGeom>
            <a:solidFill>
              <a:srgbClr val="004E96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81386" tIns="81386" rIns="81386" bIns="81386" spcCol="1270" anchor="ctr"/>
            <a:lstStyle/>
            <a:p>
              <a:pPr algn="ctr" defTabSz="498193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altLang="ko-KR" sz="1400" b="1" dirty="0">
                  <a:solidFill>
                    <a:prstClr val="white"/>
                  </a:solidFill>
                </a:rPr>
                <a:t>Spirit</a:t>
              </a:r>
            </a:p>
          </p:txBody>
        </p:sp>
        <p:sp>
          <p:nvSpPr>
            <p:cNvPr id="28" name="도형 27"/>
            <p:cNvSpPr/>
            <p:nvPr/>
          </p:nvSpPr>
          <p:spPr>
            <a:xfrm>
              <a:off x="4634542" y="1334725"/>
              <a:ext cx="3212418" cy="2980464"/>
            </a:xfrm>
            <a:prstGeom prst="funnel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9" name="오른쪽 화살표 28"/>
          <p:cNvSpPr/>
          <p:nvPr/>
        </p:nvSpPr>
        <p:spPr>
          <a:xfrm>
            <a:off x="3321570" y="1247486"/>
            <a:ext cx="194910" cy="20047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254" tIns="45627" rIns="91254" bIns="45627" anchor="ctr"/>
          <a:lstStyle/>
          <a:p>
            <a:pPr algn="ctr" defTabSz="683230">
              <a:defRPr/>
            </a:pPr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42737" y="4937001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4" tIns="45627" rIns="91254" bIns="45627" rtlCol="0" anchor="ctr"/>
          <a:lstStyle/>
          <a:p>
            <a:pPr algn="ctr" defTabSz="912422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0" name="모서리가 둥근 직사각형 4">
            <a:extLst>
              <a:ext uri="{FF2B5EF4-FFF2-40B4-BE49-F238E27FC236}">
                <a16:creationId xmlns:a16="http://schemas.microsoft.com/office/drawing/2014/main" id="{FECDD053-FCE6-4288-A0A6-3F140E4637A1}"/>
              </a:ext>
            </a:extLst>
          </p:cNvPr>
          <p:cNvSpPr/>
          <p:nvPr/>
        </p:nvSpPr>
        <p:spPr>
          <a:xfrm>
            <a:off x="1" y="602010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4" tIns="45627" rIns="91254" bIns="45627" rtlCol="0" anchor="ctr"/>
          <a:lstStyle/>
          <a:p>
            <a:pPr algn="ctr" defTabSz="912422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3661EC-41DB-45ED-89CC-A2DFA58647EB}"/>
              </a:ext>
            </a:extLst>
          </p:cNvPr>
          <p:cNvSpPr txBox="1"/>
          <p:nvPr/>
        </p:nvSpPr>
        <p:spPr>
          <a:xfrm>
            <a:off x="2835249" y="69336"/>
            <a:ext cx="1586950" cy="523048"/>
          </a:xfrm>
          <a:prstGeom prst="rect">
            <a:avLst/>
          </a:prstGeom>
          <a:noFill/>
        </p:spPr>
        <p:txBody>
          <a:bodyPr wrap="none" lIns="91254" tIns="45627" rIns="91254" bIns="45627" rtlCol="0">
            <a:spAutoFit/>
          </a:bodyPr>
          <a:lstStyle/>
          <a:p>
            <a:pPr algn="ctr" defTabSz="912422"/>
            <a:r>
              <a:rPr lang="ko-KR" altLang="en-US" sz="28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신체학습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07" y="-5713"/>
            <a:ext cx="11096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59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9888" y="122951"/>
            <a:ext cx="6585837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신체학습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4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가지 모델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– </a:t>
            </a:r>
            <a:r>
              <a:rPr lang="en-US" altLang="ko-KR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Amann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(2003)</a:t>
            </a:r>
            <a:endParaRPr lang="en-US" altLang="ko-KR" sz="2400" b="1" dirty="0">
              <a:solidFill>
                <a:srgbClr val="054588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5432" y="1275606"/>
            <a:ext cx="6202589" cy="28623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prstClr val="black"/>
                </a:solidFill>
              </a:rPr>
              <a:t>감각학습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오감학습</a:t>
            </a:r>
            <a:r>
              <a:rPr lang="en-US" altLang="ko-KR" b="1" dirty="0" smtClean="0">
                <a:solidFill>
                  <a:srgbClr val="FF0000"/>
                </a:solidFill>
              </a:rPr>
              <a:t>,</a:t>
            </a:r>
            <a:r>
              <a:rPr lang="en-US" altLang="ko-KR" dirty="0" smtClean="0">
                <a:solidFill>
                  <a:srgbClr val="002060"/>
                </a:solidFill>
              </a:rPr>
              <a:t> </a:t>
            </a:r>
            <a:r>
              <a:rPr lang="ko-KR" altLang="en-US" dirty="0" err="1" smtClean="0">
                <a:solidFill>
                  <a:srgbClr val="002060"/>
                </a:solidFill>
              </a:rPr>
              <a:t>육감학습</a:t>
            </a:r>
            <a:r>
              <a:rPr lang="en-US" altLang="ko-KR" dirty="0" smtClean="0">
                <a:solidFill>
                  <a:srgbClr val="002060"/>
                </a:solidFill>
              </a:rPr>
              <a:t>, </a:t>
            </a:r>
            <a:r>
              <a:rPr lang="ko-KR" altLang="en-US" dirty="0" smtClean="0">
                <a:solidFill>
                  <a:srgbClr val="002060"/>
                </a:solidFill>
              </a:rPr>
              <a:t>통찰력</a:t>
            </a:r>
            <a:endParaRPr lang="en-US" altLang="ko-KR" dirty="0" smtClean="0">
              <a:solidFill>
                <a:srgbClr val="002060"/>
              </a:solidFill>
            </a:endParaRPr>
          </a:p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solidFill>
                  <a:srgbClr val="002060"/>
                </a:solidFill>
              </a:rPr>
              <a:t>정서학습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dirty="0" smtClean="0">
                <a:solidFill>
                  <a:prstClr val="black"/>
                </a:solidFill>
              </a:rPr>
              <a:t>생각과 마음 정리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smtClean="0">
                <a:solidFill>
                  <a:prstClr val="black"/>
                </a:solidFill>
              </a:rPr>
              <a:t>사회관계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만남학습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en-US" altLang="ko-KR" b="1" dirty="0" smtClean="0">
              <a:solidFill>
                <a:srgbClr val="FF0000"/>
              </a:solidFill>
            </a:endParaRPr>
          </a:p>
          <a:p>
            <a:pPr marL="285603" indent="-285603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ko-KR" altLang="en-US" b="1" dirty="0" err="1" smtClean="0">
                <a:solidFill>
                  <a:prstClr val="black"/>
                </a:solidFill>
              </a:rPr>
              <a:t>영적학습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– </a:t>
            </a:r>
            <a:r>
              <a:rPr lang="ko-KR" altLang="en-US" dirty="0" smtClean="0">
                <a:solidFill>
                  <a:prstClr val="black"/>
                </a:solidFill>
              </a:rPr>
              <a:t>음악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smtClean="0">
                <a:solidFill>
                  <a:prstClr val="black"/>
                </a:solidFill>
              </a:rPr>
              <a:t>예술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smtClean="0">
                <a:solidFill>
                  <a:prstClr val="black"/>
                </a:solidFill>
              </a:rPr>
              <a:t>이미지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smtClean="0">
                <a:solidFill>
                  <a:prstClr val="black"/>
                </a:solidFill>
              </a:rPr>
              <a:t>상징</a:t>
            </a:r>
            <a:r>
              <a:rPr lang="en-US" altLang="ko-KR" dirty="0" smtClean="0">
                <a:solidFill>
                  <a:prstClr val="black"/>
                </a:solidFill>
              </a:rPr>
              <a:t>, </a:t>
            </a:r>
            <a:r>
              <a:rPr lang="ko-KR" altLang="en-US" dirty="0" err="1" smtClean="0">
                <a:solidFill>
                  <a:prstClr val="black"/>
                </a:solidFill>
              </a:rPr>
              <a:t>삶의비전력</a:t>
            </a:r>
            <a:endParaRPr lang="ko-KR" altLang="en-US" dirty="0">
              <a:solidFill>
                <a:prstClr val="black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2" name="그룹 1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9" name="직사각형 1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0" name="그림 19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27" y="2931792"/>
            <a:ext cx="554831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49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1282" y="93851"/>
            <a:ext cx="577054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      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오감학습</a:t>
            </a:r>
            <a:endParaRPr lang="en-US" altLang="ko-KR" sz="2400" b="1" dirty="0">
              <a:solidFill>
                <a:srgbClr val="054588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696" y="793897"/>
            <a:ext cx="1602598" cy="387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95743" y="942198"/>
            <a:ext cx="30622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눈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나를 가꾸어라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귀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 smtClean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말을 </a:t>
            </a:r>
            <a:r>
              <a:rPr lang="ko-KR" altLang="en-US" b="1" dirty="0" smtClean="0">
                <a:solidFill>
                  <a:srgbClr val="000000"/>
                </a:solidFill>
              </a:rPr>
              <a:t>경청하라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코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9BBB59">
                    <a:lumMod val="50000"/>
                  </a:srgbClr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향기 마케팅 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혀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맛 밥을 쏴라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몸 </a:t>
            </a:r>
            <a:r>
              <a:rPr lang="en-US" altLang="ko-KR" b="1" dirty="0">
                <a:solidFill>
                  <a:srgbClr val="1F497D">
                    <a:lumMod val="40000"/>
                    <a:lumOff val="60000"/>
                  </a:srgbClr>
                </a:solidFill>
              </a:rPr>
              <a:t>–</a:t>
            </a:r>
            <a:r>
              <a:rPr lang="en-US" altLang="ko-KR" b="1" dirty="0">
                <a:solidFill>
                  <a:srgbClr val="000000"/>
                </a:solidFill>
              </a:rPr>
              <a:t> </a:t>
            </a:r>
            <a:r>
              <a:rPr lang="ko-KR" altLang="en-US" b="1" dirty="0">
                <a:solidFill>
                  <a:srgbClr val="000000"/>
                </a:solidFill>
              </a:rPr>
              <a:t>스킨십 하라</a:t>
            </a:r>
            <a:r>
              <a:rPr lang="en-US" altLang="ko-KR" b="1" dirty="0">
                <a:solidFill>
                  <a:srgbClr val="000000"/>
                </a:solidFill>
              </a:rPr>
              <a:t>.</a:t>
            </a:r>
            <a:endParaRPr lang="ko-KR" altLang="en-US" b="1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1527" y="4554047"/>
            <a:ext cx="3573014" cy="40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>
            <a:spAutoFit/>
          </a:bodyPr>
          <a:lstStyle>
            <a:lvl1pPr marL="273050" indent="-273050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0" lang="ko-KR" altLang="en-US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오감 </a:t>
            </a:r>
            <a:r>
              <a:rPr kumimoji="0" lang="ko-KR" altLang="en-US" sz="2000" b="1" dirty="0" err="1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객관력을</a:t>
            </a:r>
            <a:r>
              <a:rPr kumimoji="0" lang="ko-KR" altLang="en-US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키워라</a:t>
            </a:r>
            <a:r>
              <a:rPr kumimoji="0" lang="en-US" altLang="ko-KR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2000" b="1" dirty="0">
              <a:solidFill>
                <a:srgbClr val="05458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716869" y="4554047"/>
            <a:ext cx="3452968" cy="40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>
            <a:spAutoFit/>
          </a:bodyPr>
          <a:lstStyle>
            <a:lvl1pPr marL="273050" indent="-273050"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1pPr>
            <a:lvl2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2pPr>
            <a:lvl3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3pPr>
            <a:lvl4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4pPr>
            <a:lvl5pPr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5pPr>
            <a:lvl6pPr marL="22828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6pPr>
            <a:lvl7pPr marL="27400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7pPr>
            <a:lvl8pPr marL="31972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8pPr>
            <a:lvl9pPr marL="3654425" indent="1588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kumimoji="0" lang="ko-KR" altLang="en-US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오감 고객을 감동하라</a:t>
            </a:r>
            <a:r>
              <a:rPr kumimoji="0" lang="en-US" altLang="ko-KR" sz="2000" b="1" dirty="0">
                <a:solidFill>
                  <a:srgbClr val="05458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kumimoji="0" lang="ko-KR" altLang="en-US" sz="2000" b="1" dirty="0">
              <a:solidFill>
                <a:srgbClr val="05458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980729" y="1606699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이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耳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75967" y="2233762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비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鼻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975967" y="2848126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설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舌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75967" y="3519637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신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身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964854" y="987574"/>
            <a:ext cx="864096" cy="545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878" tIns="64439" rIns="128878" bIns="6443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800" b="1" dirty="0">
                <a:solidFill>
                  <a:srgbClr val="054588"/>
                </a:solidFill>
                <a:sym typeface="Gill Sans"/>
              </a:rPr>
              <a:t>안 </a:t>
            </a:r>
            <a:r>
              <a:rPr lang="ko-KR" altLang="en-US" sz="1800" b="1" dirty="0">
                <a:solidFill>
                  <a:srgbClr val="1F497D">
                    <a:lumMod val="40000"/>
                    <a:lumOff val="60000"/>
                  </a:srgbClr>
                </a:solidFill>
                <a:sym typeface="Gill Sans"/>
              </a:rPr>
              <a:t>眼</a:t>
            </a:r>
            <a:endParaRPr lang="en-US" altLang="ko-KR" sz="1800" b="1" dirty="0">
              <a:solidFill>
                <a:srgbClr val="1F497D">
                  <a:lumMod val="40000"/>
                  <a:lumOff val="60000"/>
                </a:srgbClr>
              </a:solidFill>
              <a:sym typeface="Gill Sans"/>
            </a:endParaRPr>
          </a:p>
        </p:txBody>
      </p:sp>
      <p:cxnSp>
        <p:nvCxnSpPr>
          <p:cNvPr id="54" name="직선 화살표 연결선 53"/>
          <p:cNvCxnSpPr>
            <a:endCxn id="25" idx="3"/>
          </p:cNvCxnSpPr>
          <p:nvPr/>
        </p:nvCxnSpPr>
        <p:spPr>
          <a:xfrm flipH="1">
            <a:off x="1828952" y="1203618"/>
            <a:ext cx="1384029" cy="5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>
            <a:endCxn id="17" idx="3"/>
          </p:cNvCxnSpPr>
          <p:nvPr/>
        </p:nvCxnSpPr>
        <p:spPr>
          <a:xfrm flipH="1">
            <a:off x="1844825" y="1328043"/>
            <a:ext cx="1368153" cy="551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endCxn id="18" idx="3"/>
          </p:cNvCxnSpPr>
          <p:nvPr/>
        </p:nvCxnSpPr>
        <p:spPr>
          <a:xfrm flipH="1">
            <a:off x="1840063" y="1328023"/>
            <a:ext cx="1588938" cy="1178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endCxn id="19" idx="3"/>
          </p:cNvCxnSpPr>
          <p:nvPr/>
        </p:nvCxnSpPr>
        <p:spPr>
          <a:xfrm flipH="1">
            <a:off x="1840063" y="1445725"/>
            <a:ext cx="1588938" cy="167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>
            <a:stCxn id="9" idx="1"/>
            <a:endCxn id="20" idx="3"/>
          </p:cNvCxnSpPr>
          <p:nvPr/>
        </p:nvCxnSpPr>
        <p:spPr>
          <a:xfrm flipH="1">
            <a:off x="1840065" y="2730577"/>
            <a:ext cx="884632" cy="1061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27" name="그룹 26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9" name="직사각형 28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30" name="그림 29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93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18" grpId="0"/>
      <p:bldP spid="19" grpId="0"/>
      <p:bldP spid="20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0688" y="4844"/>
            <a:ext cx="5770541" cy="584733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       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만남 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=   </a:t>
            </a:r>
            <a:r>
              <a:rPr lang="ko-KR" altLang="en-US" sz="3200" b="1" dirty="0" smtClean="0">
                <a:solidFill>
                  <a:srgbClr val="FF0000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관계</a:t>
            </a:r>
            <a:endParaRPr lang="en-US" altLang="ko-KR" sz="3200" dirty="0">
              <a:solidFill>
                <a:srgbClr val="FF0000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8968" y="3692004"/>
            <a:ext cx="2300064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1F497D">
                    <a:lumMod val="50000"/>
                  </a:srgbClr>
                </a:solidFill>
              </a:rPr>
              <a:t>不恥下問</a:t>
            </a:r>
            <a:endParaRPr lang="en-US" altLang="ko-KR" sz="2000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8968" y="2818039"/>
            <a:ext cx="2300064" cy="40011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1F497D">
                    <a:lumMod val="50000"/>
                  </a:srgbClr>
                </a:solidFill>
              </a:rPr>
              <a:t>無汗不成</a:t>
            </a:r>
            <a:endParaRPr lang="en-US" altLang="ko-KR" sz="2000" b="1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709" y="1632704"/>
            <a:ext cx="5238582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 anchor="ctr">
            <a:spAutoFit/>
          </a:bodyPr>
          <a:lstStyle/>
          <a:p>
            <a:pPr algn="ctr"/>
            <a:r>
              <a:rPr lang="ko-KR" altLang="en-US" sz="3000" b="1" dirty="0">
                <a:solidFill>
                  <a:prstClr val="white"/>
                </a:solidFill>
              </a:rPr>
              <a:t>만남은 교육에 선행한다</a:t>
            </a:r>
            <a:r>
              <a:rPr lang="en-US" altLang="ko-KR" sz="3000" b="1" dirty="0">
                <a:solidFill>
                  <a:prstClr val="white"/>
                </a:solidFill>
              </a:rPr>
              <a:t>.</a:t>
            </a:r>
            <a:endParaRPr lang="ko-KR" altLang="en-US" sz="3000" b="1" dirty="0">
              <a:solidFill>
                <a:prstClr val="white"/>
              </a:solidFill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22" name="그림 2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solidFill>
                    <a:prstClr val="black"/>
                  </a:solidFill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Social self</a:t>
              </a:r>
              <a:endParaRPr lang="ko-KR" altLang="en-US" sz="1300" b="1" dirty="0">
                <a:solidFill>
                  <a:prstClr val="black"/>
                </a:solidFill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80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11058" y="131601"/>
            <a:ext cx="5770541" cy="46166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0" marR="0" lvl="0" indent="0" algn="l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                 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30600000101010101" pitchFamily="18" charset="-127"/>
                <a:ea typeface="HY강M" panose="02030600000101010101" pitchFamily="18" charset="-127"/>
                <a:cs typeface="+mn-cs"/>
              </a:rPr>
              <a:t>중년기의 위기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-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강M" panose="020B0600000101010101" charset="-127"/>
                <a:ea typeface="HY강M" panose="020B0600000101010101" charset="-127"/>
              </a:rPr>
              <a:t>레빈슨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srgbClr val="054588"/>
              </a:solidFill>
              <a:effectLst/>
              <a:uLnTx/>
              <a:uFillTx/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3361" y="769135"/>
            <a:ext cx="6751319" cy="3717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944" tIns="48482" rIns="96944" bIns="48482" rtlCol="0" anchor="ctr"/>
          <a:lstStyle/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젊음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3B8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늙음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2F227A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1" lang="en-US" altLang="ko-KR" sz="2500" b="1" i="0" u="none" strike="noStrike" kern="1200" cap="none" spc="0" normalizeH="0" baseline="0" noProof="0" dirty="0">
              <a:ln>
                <a:noFill/>
              </a:ln>
              <a:solidFill>
                <a:srgbClr val="2F227A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창조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파괴</a:t>
            </a:r>
            <a:endParaRPr kumimoji="1" lang="en-US" altLang="ko-KR" sz="25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참여</a:t>
            </a: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</a:t>
            </a:r>
            <a:r>
              <a:rPr kumimoji="1" lang="en-US" altLang="ko-KR" sz="2500" b="1" i="0" u="none" strike="noStrike" kern="1200" cap="none" spc="-16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 </a:t>
            </a:r>
            <a:r>
              <a:rPr kumimoji="1" lang="en-US" altLang="ko-KR" sz="2500" b="1" i="0" u="none" strike="noStrike" kern="1200" cap="none" spc="-16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</a:t>
            </a: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03B8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분리</a:t>
            </a:r>
            <a:r>
              <a:rPr kumimoji="1" lang="ko-KR" altLang="en-US" sz="2500" b="1" i="0" u="none" strike="noStrike" kern="1200" cap="none" spc="-16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</a:t>
            </a:r>
            <a:endParaRPr kumimoji="1" lang="en-US" altLang="ko-KR" sz="2500" b="1" i="0" u="none" strike="noStrike" kern="1200" cap="none" spc="-16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  <a:p>
            <a:pPr marL="0" marR="0" lvl="0" indent="0" algn="ctr" defTabSz="969951" rtl="0" eaLnBrk="0" fontAlgn="auto" latinLnBrk="1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54588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남성성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 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F6BA52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–</a:t>
            </a:r>
            <a:r>
              <a:rPr kumimoji="1" lang="en-US" altLang="ko-KR" sz="2500" b="1" i="0" u="none" strike="noStrike" kern="1200" cap="none" spc="0" normalizeH="0" baseline="0" noProof="0" dirty="0">
                <a:ln>
                  <a:noFill/>
                </a:ln>
                <a:solidFill>
                  <a:srgbClr val="002164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         </a:t>
            </a:r>
            <a:r>
              <a:rPr kumimoji="1" lang="ko-KR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3B8F0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여성성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marL="0" marR="0" lvl="0" indent="0" algn="ctr" defTabSz="91392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3928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맑은 고딕" panose="020F0502020204030204"/>
                  <a:ea typeface="맑은 고딕" panose="020B0503020000020004" pitchFamily="50" charset="-127"/>
                  <a:cs typeface="+mn-cs"/>
                </a:endParaRPr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92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Kozuka Mincho Pr6N H" panose="02020900000000000000" pitchFamily="18" charset="-128"/>
                  <a:ea typeface="Kozuka Mincho Pr6N H" panose="02020900000000000000" pitchFamily="18" charset="-128"/>
                  <a:cs typeface="+mn-cs"/>
                </a:rPr>
                <a:t>Social self</a:t>
              </a:r>
              <a:endParaRPr kumimoji="0" lang="ko-KR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Kozuka Mincho Pr6N H" panose="02020900000000000000" pitchFamily="18" charset="-128"/>
                <a:ea typeface="맑은 고딕" panose="020B0503020000020004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541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" y="602118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18" tIns="45409" rIns="90818" bIns="45409" rtlCol="0" anchor="ctr"/>
          <a:lstStyle/>
          <a:p>
            <a:pPr algn="ctr" defTabSz="909959">
              <a:defRPr/>
            </a:pPr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8477" y="102617"/>
            <a:ext cx="2796306" cy="461037"/>
          </a:xfrm>
          <a:prstGeom prst="rect">
            <a:avLst/>
          </a:prstGeom>
          <a:noFill/>
        </p:spPr>
        <p:txBody>
          <a:bodyPr wrap="none" lIns="90818" tIns="45409" rIns="90818" bIns="45409" rtlCol="0">
            <a:spAutoFit/>
          </a:bodyPr>
          <a:lstStyle/>
          <a:p>
            <a:pPr algn="ctr" defTabSz="909959">
              <a:defRPr/>
            </a:pP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아름답게 사는 비결</a:t>
            </a:r>
            <a:endParaRPr lang="ko-KR" altLang="en-US" sz="2400" b="1" i="1" dirty="0">
              <a:solidFill>
                <a:prstClr val="black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260" y="1563638"/>
            <a:ext cx="1969108" cy="22602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67670" y="3872381"/>
            <a:ext cx="1194287" cy="338419"/>
          </a:xfrm>
          <a:prstGeom prst="rect">
            <a:avLst/>
          </a:prstGeom>
          <a:noFill/>
        </p:spPr>
        <p:txBody>
          <a:bodyPr wrap="none" lIns="91030" tIns="45515" rIns="91030" bIns="45515" rtlCol="0">
            <a:spAutoFit/>
          </a:bodyPr>
          <a:lstStyle/>
          <a:p>
            <a:pPr defTabSz="909959">
              <a:defRPr/>
            </a:pPr>
            <a:r>
              <a:rPr lang="ko-KR" altLang="en-US" sz="1600" b="1" dirty="0">
                <a:solidFill>
                  <a:srgbClr val="014E93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신재홍교수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35646"/>
            <a:ext cx="532859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3A6183"/>
                </a:solidFill>
              </a:rPr>
              <a:t>● 배움에는 정년이 없다</a:t>
            </a:r>
            <a:r>
              <a:rPr lang="en-US" altLang="ko-KR" b="1" dirty="0" smtClean="0">
                <a:solidFill>
                  <a:srgbClr val="3A6183"/>
                </a:solidFill>
              </a:rPr>
              <a:t>.</a:t>
            </a:r>
          </a:p>
          <a:p>
            <a:endParaRPr lang="en-US" altLang="ko-KR" sz="2500" b="1" dirty="0">
              <a:solidFill>
                <a:srgbClr val="3A6183"/>
              </a:solidFill>
            </a:endParaRPr>
          </a:p>
          <a:p>
            <a:r>
              <a:rPr lang="ko-KR" altLang="en-US" b="1" dirty="0">
                <a:solidFill>
                  <a:srgbClr val="3A6183"/>
                </a:solidFill>
              </a:rPr>
              <a:t>● </a:t>
            </a:r>
            <a:r>
              <a:rPr lang="ko-KR" altLang="en-US" b="1" dirty="0" smtClean="0">
                <a:solidFill>
                  <a:srgbClr val="3A6183"/>
                </a:solidFill>
              </a:rPr>
              <a:t>가장 아름답게 </a:t>
            </a:r>
            <a:r>
              <a:rPr lang="ko-KR" altLang="en-US" b="1" dirty="0" err="1" smtClean="0">
                <a:solidFill>
                  <a:srgbClr val="3A6183"/>
                </a:solidFill>
              </a:rPr>
              <a:t>사는것은</a:t>
            </a:r>
            <a:r>
              <a:rPr lang="ko-KR" altLang="en-US" b="1" dirty="0" smtClean="0">
                <a:solidFill>
                  <a:srgbClr val="3A6183"/>
                </a:solidFill>
              </a:rPr>
              <a:t> 배우며 사는 삶이다</a:t>
            </a:r>
            <a:r>
              <a:rPr lang="en-US" altLang="ko-KR" b="1" dirty="0" smtClean="0">
                <a:solidFill>
                  <a:srgbClr val="3A6183"/>
                </a:solidFill>
              </a:rPr>
              <a:t>.</a:t>
            </a:r>
          </a:p>
          <a:p>
            <a:endParaRPr lang="en-US" altLang="ko-KR" sz="2500" b="1" dirty="0">
              <a:solidFill>
                <a:srgbClr val="3A6183"/>
              </a:solidFill>
            </a:endParaRPr>
          </a:p>
          <a:p>
            <a:r>
              <a:rPr lang="ko-KR" altLang="en-US" b="1" dirty="0">
                <a:solidFill>
                  <a:srgbClr val="3A6183"/>
                </a:solidFill>
              </a:rPr>
              <a:t>● </a:t>
            </a:r>
            <a:r>
              <a:rPr lang="ko-KR" altLang="en-US" b="1" dirty="0" smtClean="0">
                <a:solidFill>
                  <a:srgbClr val="3A6183"/>
                </a:solidFill>
              </a:rPr>
              <a:t>배움이란 </a:t>
            </a:r>
            <a:r>
              <a:rPr lang="ko-KR" altLang="en-US" b="1" dirty="0" smtClean="0">
                <a:solidFill>
                  <a:srgbClr val="FF0000"/>
                </a:solidFill>
              </a:rPr>
              <a:t>씨앗</a:t>
            </a:r>
            <a:r>
              <a:rPr lang="ko-KR" altLang="en-US" b="1" dirty="0" smtClean="0">
                <a:solidFill>
                  <a:srgbClr val="3A6183"/>
                </a:solidFill>
              </a:rPr>
              <a:t>을 뿌리는 것이요</a:t>
            </a:r>
            <a:r>
              <a:rPr lang="en-US" altLang="ko-KR" b="1" dirty="0" smtClean="0">
                <a:solidFill>
                  <a:srgbClr val="3A6183"/>
                </a:solidFill>
              </a:rPr>
              <a:t>, </a:t>
            </a:r>
            <a:r>
              <a:rPr lang="ko-KR" altLang="en-US" b="1" dirty="0" smtClean="0">
                <a:solidFill>
                  <a:srgbClr val="3A6183"/>
                </a:solidFill>
              </a:rPr>
              <a:t>새로운 </a:t>
            </a:r>
            <a:endParaRPr lang="en-US" altLang="ko-KR" b="1" dirty="0" smtClean="0">
              <a:solidFill>
                <a:srgbClr val="3A6183"/>
              </a:solidFill>
            </a:endParaRPr>
          </a:p>
          <a:p>
            <a:r>
              <a:rPr lang="en-US" altLang="ko-KR" b="1" dirty="0">
                <a:solidFill>
                  <a:srgbClr val="3A6183"/>
                </a:solidFill>
              </a:rPr>
              <a:t> </a:t>
            </a:r>
            <a:r>
              <a:rPr lang="en-US" altLang="ko-KR" b="1" dirty="0" smtClean="0">
                <a:solidFill>
                  <a:srgbClr val="3A6183"/>
                </a:solidFill>
              </a:rPr>
              <a:t>   </a:t>
            </a:r>
            <a:r>
              <a:rPr lang="ko-KR" altLang="en-US" b="1" dirty="0" smtClean="0">
                <a:solidFill>
                  <a:srgbClr val="3A6183"/>
                </a:solidFill>
              </a:rPr>
              <a:t>것과의</a:t>
            </a:r>
            <a:r>
              <a:rPr lang="en-US" altLang="ko-KR" b="1" dirty="0">
                <a:solidFill>
                  <a:srgbClr val="3A6183"/>
                </a:solidFill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만남</a:t>
            </a:r>
            <a:r>
              <a:rPr lang="ko-KR" altLang="en-US" b="1" dirty="0" smtClean="0">
                <a:solidFill>
                  <a:srgbClr val="3A6183"/>
                </a:solidFill>
              </a:rPr>
              <a:t>이요</a:t>
            </a:r>
            <a:r>
              <a:rPr lang="en-US" altLang="ko-KR" b="1" dirty="0" smtClean="0">
                <a:solidFill>
                  <a:srgbClr val="3A6183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깨달음</a:t>
            </a:r>
            <a:r>
              <a:rPr lang="ko-KR" altLang="en-US" b="1" dirty="0" smtClean="0">
                <a:solidFill>
                  <a:srgbClr val="3A6183"/>
                </a:solidFill>
              </a:rPr>
              <a:t>이요</a:t>
            </a:r>
            <a:r>
              <a:rPr lang="en-US" altLang="ko-KR" b="1" dirty="0" smtClean="0">
                <a:solidFill>
                  <a:srgbClr val="3A6183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삶</a:t>
            </a:r>
            <a:r>
              <a:rPr lang="ko-KR" altLang="en-US" b="1" dirty="0" smtClean="0">
                <a:solidFill>
                  <a:srgbClr val="3A6183"/>
                </a:solidFill>
              </a:rPr>
              <a:t>이다</a:t>
            </a:r>
            <a:r>
              <a:rPr lang="en-US" altLang="ko-KR" b="1" dirty="0" smtClean="0">
                <a:solidFill>
                  <a:srgbClr val="3A618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174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9882" y="754689"/>
            <a:ext cx="6867811" cy="4301428"/>
            <a:chOff x="0" y="1122764"/>
            <a:chExt cx="9157081" cy="5735236"/>
          </a:xfrm>
        </p:grpSpPr>
        <p:sp>
          <p:nvSpPr>
            <p:cNvPr id="4" name="직사각형 3"/>
            <p:cNvSpPr/>
            <p:nvPr/>
          </p:nvSpPr>
          <p:spPr>
            <a:xfrm>
              <a:off x="0" y="1343673"/>
              <a:ext cx="9144000" cy="5514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1005"/>
              <a:endParaRPr lang="ko-KR" alt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3081" y="1122764"/>
              <a:ext cx="9144000" cy="7200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1005"/>
              <a:endParaRPr lang="ko-KR" altLang="en-US" sz="1400">
                <a:solidFill>
                  <a:prstClr val="white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937857" y="146766"/>
            <a:ext cx="5048751" cy="469915"/>
          </a:xfrm>
          <a:prstGeom prst="rect">
            <a:avLst/>
          </a:prstGeom>
          <a:noFill/>
        </p:spPr>
        <p:txBody>
          <a:bodyPr wrap="square" lIns="68135" tIns="34184" rIns="68135" bIns="34184" rtlCol="0" anchor="ctr">
            <a:spAutoFit/>
          </a:bodyPr>
          <a:lstStyle/>
          <a:p>
            <a:pPr marL="340787" indent="-340787" defTabSz="477622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2400" b="1" kern="0" dirty="0" err="1">
                <a:ln w="1905"/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  <a:cs typeface="한컴돋움" panose="02030600000101010101" pitchFamily="18" charset="2"/>
                <a:sym typeface="Gill Sans" charset="0"/>
              </a:rPr>
              <a:t>백세인생</a:t>
            </a:r>
            <a:r>
              <a:rPr lang="ko-KR" altLang="en-US" sz="2400" b="1" kern="0" dirty="0">
                <a:ln w="1905"/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  <a:cs typeface="한컴돋움" panose="02030600000101010101" pitchFamily="18" charset="2"/>
                <a:sym typeface="Gill Sans" charset="0"/>
              </a:rPr>
              <a:t> </a:t>
            </a:r>
            <a:r>
              <a:rPr lang="en-US" altLang="ko-KR" sz="2400" b="1" kern="0" dirty="0">
                <a:ln w="1905"/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  <a:cs typeface="한컴돋움" panose="02030600000101010101" pitchFamily="18" charset="2"/>
                <a:sym typeface="Gill Sans" charset="0"/>
              </a:rPr>
              <a:t>– </a:t>
            </a:r>
            <a:r>
              <a:rPr lang="ko-KR" altLang="en-US" sz="2400" b="1" kern="0" dirty="0">
                <a:ln w="1905"/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  <a:cs typeface="한컴돋움" panose="02030600000101010101" pitchFamily="18" charset="2"/>
                <a:sym typeface="Gill Sans" charset="0"/>
              </a:rPr>
              <a:t>아름답게 사는 비결</a:t>
            </a:r>
            <a:endParaRPr lang="ko-KR" altLang="en-US" sz="2400" b="1" i="1" kern="0" dirty="0">
              <a:ln w="1905"/>
              <a:solidFill>
                <a:prstClr val="black"/>
              </a:solidFill>
              <a:latin typeface="HY강M" panose="02030600000101010101" pitchFamily="18" charset="-127"/>
              <a:ea typeface="HY강M" panose="02030600000101010101" pitchFamily="18" charset="-127"/>
              <a:cs typeface="한컴돋움" panose="02030600000101010101" pitchFamily="18" charset="2"/>
              <a:sym typeface="Gill Sans" charset="0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572300" y="1563639"/>
            <a:ext cx="5733105" cy="2150300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고딕" pitchFamily="2" charset="-127"/>
                <a:ea typeface="휴먼고딕" pitchFamily="2" charset="-127"/>
                <a:sym typeface="Gill Sans" charset="0"/>
              </a:rPr>
              <a:t>어떤 사람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고딕" pitchFamily="2" charset="-127"/>
              <a:ea typeface="휴먼고딕" pitchFamily="2" charset="-127"/>
              <a:sym typeface="Gill Sans" charset="0"/>
            </a:endParaRPr>
          </a:p>
        </p:txBody>
      </p:sp>
      <p:grpSp>
        <p:nvGrpSpPr>
          <p:cNvPr id="9" name="그룹 2"/>
          <p:cNvGrpSpPr>
            <a:grpSpLocks/>
          </p:cNvGrpSpPr>
          <p:nvPr/>
        </p:nvGrpSpPr>
        <p:grpSpPr bwMode="auto">
          <a:xfrm>
            <a:off x="286050" y="1198919"/>
            <a:ext cx="6325218" cy="3489681"/>
            <a:chOff x="539552" y="1857534"/>
            <a:chExt cx="8135689" cy="4192354"/>
          </a:xfrm>
        </p:grpSpPr>
        <p:sp>
          <p:nvSpPr>
            <p:cNvPr id="11" name="직사각형 5"/>
            <p:cNvSpPr>
              <a:spLocks noChangeArrowheads="1"/>
            </p:cNvSpPr>
            <p:nvPr/>
          </p:nvSpPr>
          <p:spPr bwMode="auto">
            <a:xfrm>
              <a:off x="539552" y="1916832"/>
              <a:ext cx="8135689" cy="4133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 defTabSz="681005"/>
              <a:endParaRPr lang="ko-KR" altLang="en-US" sz="2300">
                <a:solidFill>
                  <a:srgbClr val="000000"/>
                </a:solidFill>
                <a:latin typeface="Gill Sans"/>
                <a:ea typeface="ヒラギノ角ゴ ProN W3"/>
                <a:sym typeface="Gill Sans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539552" y="1916833"/>
              <a:ext cx="2630056" cy="3033397"/>
            </a:xfrm>
            <a:prstGeom prst="roundRect">
              <a:avLst>
                <a:gd name="adj" fmla="val 10000"/>
              </a:avLst>
            </a:prstGeom>
            <a:blipFill rotWithShape="0"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자유형 12"/>
            <p:cNvSpPr/>
            <p:nvPr/>
          </p:nvSpPr>
          <p:spPr>
            <a:xfrm>
              <a:off x="539552" y="4810616"/>
              <a:ext cx="2627306" cy="1086587"/>
            </a:xfrm>
            <a:custGeom>
              <a:avLst/>
              <a:gdLst>
                <a:gd name="connsiteX0" fmla="*/ 238684 w 2389858"/>
                <a:gd name="connsiteY0" fmla="*/ 0 h 2273180"/>
                <a:gd name="connsiteX1" fmla="*/ 2151174 w 2389858"/>
                <a:gd name="connsiteY1" fmla="*/ 0 h 2273180"/>
                <a:gd name="connsiteX2" fmla="*/ 2389858 w 2389858"/>
                <a:gd name="connsiteY2" fmla="*/ 238684 h 2273180"/>
                <a:gd name="connsiteX3" fmla="*/ 2389858 w 2389858"/>
                <a:gd name="connsiteY3" fmla="*/ 2273180 h 2273180"/>
                <a:gd name="connsiteX4" fmla="*/ 2389858 w 2389858"/>
                <a:gd name="connsiteY4" fmla="*/ 2273180 h 2273180"/>
                <a:gd name="connsiteX5" fmla="*/ 0 w 2389858"/>
                <a:gd name="connsiteY5" fmla="*/ 2273180 h 2273180"/>
                <a:gd name="connsiteX6" fmla="*/ 0 w 2389858"/>
                <a:gd name="connsiteY6" fmla="*/ 2273180 h 2273180"/>
                <a:gd name="connsiteX7" fmla="*/ 0 w 2389858"/>
                <a:gd name="connsiteY7" fmla="*/ 238684 h 2273180"/>
                <a:gd name="connsiteX8" fmla="*/ 238684 w 2389858"/>
                <a:gd name="connsiteY8" fmla="*/ 0 h 2273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9858" h="2273180">
                  <a:moveTo>
                    <a:pt x="2151174" y="2273180"/>
                  </a:moveTo>
                  <a:lnTo>
                    <a:pt x="238684" y="2273180"/>
                  </a:lnTo>
                  <a:cubicBezTo>
                    <a:pt x="106862" y="2273180"/>
                    <a:pt x="0" y="2166318"/>
                    <a:pt x="0" y="2034496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2389858" y="0"/>
                  </a:lnTo>
                  <a:lnTo>
                    <a:pt x="2389858" y="0"/>
                  </a:lnTo>
                  <a:lnTo>
                    <a:pt x="2389858" y="2034496"/>
                  </a:lnTo>
                  <a:cubicBezTo>
                    <a:pt x="2389858" y="2166318"/>
                    <a:pt x="2282996" y="2273180"/>
                    <a:pt x="2151174" y="227318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69045" tIns="199137" rIns="269044" bIns="269044" spcCol="1270" anchor="ctr"/>
            <a:lstStyle/>
            <a:p>
              <a:pPr algn="ctr" defTabSz="92459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양재벨라체M" panose="02020603020101020101" pitchFamily="18" charset="-127"/>
                  <a:ea typeface="양재벨라체M" panose="02020603020101020101" pitchFamily="18" charset="-127"/>
                  <a:sym typeface="Gill Sans" charset="0"/>
                </a:rPr>
                <a:t>거미 </a:t>
              </a:r>
              <a:r>
                <a:rPr lang="ko-KR" alt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양재벨라체M" panose="02020603020101020101" pitchFamily="18" charset="-127"/>
                  <a:ea typeface="양재벨라체M" panose="02020603020101020101" pitchFamily="18" charset="-127"/>
                  <a:sym typeface="Gill Sans" charset="0"/>
                </a:rPr>
                <a:t>같은 존재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3432119" y="1916833"/>
              <a:ext cx="2385474" cy="3033397"/>
            </a:xfrm>
            <a:prstGeom prst="roundRect">
              <a:avLst>
                <a:gd name="adj" fmla="val 10000"/>
              </a:avLst>
            </a:prstGeom>
            <a:blipFill rotWithShape="0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자유형 14"/>
            <p:cNvSpPr/>
            <p:nvPr/>
          </p:nvSpPr>
          <p:spPr>
            <a:xfrm>
              <a:off x="3411673" y="4806864"/>
              <a:ext cx="2391444" cy="1072742"/>
            </a:xfrm>
            <a:custGeom>
              <a:avLst/>
              <a:gdLst>
                <a:gd name="connsiteX0" fmla="*/ 238684 w 2389858"/>
                <a:gd name="connsiteY0" fmla="*/ 0 h 2273180"/>
                <a:gd name="connsiteX1" fmla="*/ 2151174 w 2389858"/>
                <a:gd name="connsiteY1" fmla="*/ 0 h 2273180"/>
                <a:gd name="connsiteX2" fmla="*/ 2389858 w 2389858"/>
                <a:gd name="connsiteY2" fmla="*/ 238684 h 2273180"/>
                <a:gd name="connsiteX3" fmla="*/ 2389858 w 2389858"/>
                <a:gd name="connsiteY3" fmla="*/ 2273180 h 2273180"/>
                <a:gd name="connsiteX4" fmla="*/ 2389858 w 2389858"/>
                <a:gd name="connsiteY4" fmla="*/ 2273180 h 2273180"/>
                <a:gd name="connsiteX5" fmla="*/ 0 w 2389858"/>
                <a:gd name="connsiteY5" fmla="*/ 2273180 h 2273180"/>
                <a:gd name="connsiteX6" fmla="*/ 0 w 2389858"/>
                <a:gd name="connsiteY6" fmla="*/ 2273180 h 2273180"/>
                <a:gd name="connsiteX7" fmla="*/ 0 w 2389858"/>
                <a:gd name="connsiteY7" fmla="*/ 238684 h 2273180"/>
                <a:gd name="connsiteX8" fmla="*/ 238684 w 2389858"/>
                <a:gd name="connsiteY8" fmla="*/ 0 h 2273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9858" h="2273180">
                  <a:moveTo>
                    <a:pt x="2151174" y="2273180"/>
                  </a:moveTo>
                  <a:lnTo>
                    <a:pt x="238684" y="2273180"/>
                  </a:lnTo>
                  <a:cubicBezTo>
                    <a:pt x="106862" y="2273180"/>
                    <a:pt x="0" y="2166318"/>
                    <a:pt x="0" y="2034496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2389858" y="0"/>
                  </a:lnTo>
                  <a:lnTo>
                    <a:pt x="2389858" y="0"/>
                  </a:lnTo>
                  <a:lnTo>
                    <a:pt x="2389858" y="2034496"/>
                  </a:lnTo>
                  <a:cubicBezTo>
                    <a:pt x="2389858" y="2166318"/>
                    <a:pt x="2282996" y="2273180"/>
                    <a:pt x="2151174" y="227318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69044" tIns="199137" rIns="269045" bIns="269044" spcCol="1270" anchor="ctr"/>
            <a:lstStyle/>
            <a:p>
              <a:pPr algn="ctr" defTabSz="92459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양재벨라체M" panose="02020603020101020101" pitchFamily="18" charset="-127"/>
                  <a:ea typeface="양재벨라체M" panose="02020603020101020101" pitchFamily="18" charset="-127"/>
                  <a:sym typeface="Gill Sans" charset="0"/>
                </a:rPr>
                <a:t>꿀벌 </a:t>
              </a:r>
              <a:r>
                <a:rPr lang="ko-KR" alt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양재벨라체M" panose="02020603020101020101" pitchFamily="18" charset="-127"/>
                  <a:ea typeface="양재벨라체M" panose="02020603020101020101" pitchFamily="18" charset="-127"/>
                  <a:sym typeface="Gill Sans" charset="0"/>
                </a:rPr>
                <a:t>같은 존재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5985239" y="1857534"/>
              <a:ext cx="2690002" cy="3092696"/>
            </a:xfrm>
            <a:prstGeom prst="roundRect">
              <a:avLst>
                <a:gd name="adj" fmla="val 10000"/>
              </a:avLst>
            </a:pr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자유형 16"/>
            <p:cNvSpPr/>
            <p:nvPr/>
          </p:nvSpPr>
          <p:spPr>
            <a:xfrm>
              <a:off x="6041963" y="4800650"/>
              <a:ext cx="2633278" cy="1049799"/>
            </a:xfrm>
            <a:custGeom>
              <a:avLst/>
              <a:gdLst>
                <a:gd name="connsiteX0" fmla="*/ 238684 w 2389858"/>
                <a:gd name="connsiteY0" fmla="*/ 0 h 2273180"/>
                <a:gd name="connsiteX1" fmla="*/ 2151174 w 2389858"/>
                <a:gd name="connsiteY1" fmla="*/ 0 h 2273180"/>
                <a:gd name="connsiteX2" fmla="*/ 2389858 w 2389858"/>
                <a:gd name="connsiteY2" fmla="*/ 238684 h 2273180"/>
                <a:gd name="connsiteX3" fmla="*/ 2389858 w 2389858"/>
                <a:gd name="connsiteY3" fmla="*/ 2273180 h 2273180"/>
                <a:gd name="connsiteX4" fmla="*/ 2389858 w 2389858"/>
                <a:gd name="connsiteY4" fmla="*/ 2273180 h 2273180"/>
                <a:gd name="connsiteX5" fmla="*/ 0 w 2389858"/>
                <a:gd name="connsiteY5" fmla="*/ 2273180 h 2273180"/>
                <a:gd name="connsiteX6" fmla="*/ 0 w 2389858"/>
                <a:gd name="connsiteY6" fmla="*/ 2273180 h 2273180"/>
                <a:gd name="connsiteX7" fmla="*/ 0 w 2389858"/>
                <a:gd name="connsiteY7" fmla="*/ 238684 h 2273180"/>
                <a:gd name="connsiteX8" fmla="*/ 238684 w 2389858"/>
                <a:gd name="connsiteY8" fmla="*/ 0 h 2273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9858" h="2273180">
                  <a:moveTo>
                    <a:pt x="2151174" y="2273180"/>
                  </a:moveTo>
                  <a:lnTo>
                    <a:pt x="238684" y="2273180"/>
                  </a:lnTo>
                  <a:cubicBezTo>
                    <a:pt x="106862" y="2273180"/>
                    <a:pt x="0" y="2166318"/>
                    <a:pt x="0" y="2034496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2389858" y="0"/>
                  </a:lnTo>
                  <a:lnTo>
                    <a:pt x="2389858" y="0"/>
                  </a:lnTo>
                  <a:lnTo>
                    <a:pt x="2389858" y="2034496"/>
                  </a:lnTo>
                  <a:cubicBezTo>
                    <a:pt x="2389858" y="2166318"/>
                    <a:pt x="2282996" y="2273180"/>
                    <a:pt x="2151174" y="227318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69044" tIns="199136" rIns="269045" bIns="269044" spcCol="1270" anchor="ctr"/>
            <a:lstStyle/>
            <a:p>
              <a:pPr algn="ctr" defTabSz="924597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양재벨라체M" panose="02020603020101020101" pitchFamily="18" charset="-127"/>
                  <a:ea typeface="양재벨라체M" panose="02020603020101020101" pitchFamily="18" charset="-127"/>
                  <a:sym typeface="Gill Sans" charset="0"/>
                </a:rPr>
                <a:t>개미 </a:t>
              </a:r>
              <a:r>
                <a:rPr lang="ko-KR" altLang="en-US" sz="15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양재벨라체M" panose="02020603020101020101" pitchFamily="18" charset="-127"/>
                  <a:ea typeface="양재벨라체M" panose="02020603020101020101" pitchFamily="18" charset="-127"/>
                  <a:sym typeface="Gill Sans" charset="0"/>
                </a:rPr>
                <a:t>같은 존재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613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11036" y="79509"/>
            <a:ext cx="5101053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제 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2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기 </a:t>
            </a:r>
            <a:r>
              <a:rPr lang="ko-KR" altLang="en-US" sz="2400" b="1" dirty="0" err="1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가천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WCP </a:t>
            </a:r>
            <a:r>
              <a:rPr lang="ko-KR" altLang="en-US" sz="2400" b="1" dirty="0" err="1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최고위과정</a:t>
            </a:r>
            <a:r>
              <a:rPr lang="ko-KR" altLang="en-US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 </a:t>
            </a:r>
            <a:r>
              <a:rPr lang="en-US" altLang="ko-KR" sz="2400" b="1" dirty="0" smtClean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- </a:t>
            </a:r>
            <a:r>
              <a:rPr lang="en-US" altLang="ko-KR" sz="2400" b="1" dirty="0" smtClean="0">
                <a:solidFill>
                  <a:srgbClr val="00B050"/>
                </a:solidFill>
                <a:latin typeface="HY강M" panose="020B0600000101010101" charset="-127"/>
                <a:ea typeface="HY강M" panose="020B0600000101010101" charset="-127"/>
              </a:rPr>
              <a:t>50</a:t>
            </a:r>
            <a:r>
              <a:rPr lang="ko-KR" altLang="en-US" sz="2400" b="1" dirty="0" smtClean="0">
                <a:solidFill>
                  <a:srgbClr val="00B050"/>
                </a:solidFill>
                <a:latin typeface="HY강M" panose="020B0600000101010101" charset="-127"/>
                <a:ea typeface="HY강M" panose="020B0600000101010101" charset="-127"/>
              </a:rPr>
              <a:t>명</a:t>
            </a:r>
            <a:endParaRPr lang="ko-KR" altLang="en-US" sz="2400" b="1" dirty="0">
              <a:solidFill>
                <a:srgbClr val="00B050"/>
              </a:solidFill>
              <a:latin typeface="HY강M" panose="020B0600000101010101" charset="-127"/>
              <a:ea typeface="HY강M" panose="020B0600000101010101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25" name="그림 2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20" name="TextBox 19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968320" y="467740"/>
            <a:ext cx="2919093" cy="2422054"/>
            <a:chOff x="1968320" y="467740"/>
            <a:chExt cx="2919093" cy="2422054"/>
          </a:xfrm>
        </p:grpSpPr>
        <p:graphicFrame>
          <p:nvGraphicFramePr>
            <p:cNvPr id="11" name="차트 10"/>
            <p:cNvGraphicFramePr/>
            <p:nvPr>
              <p:extLst/>
            </p:nvPr>
          </p:nvGraphicFramePr>
          <p:xfrm>
            <a:off x="1968320" y="467740"/>
            <a:ext cx="2919093" cy="24220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7" name="TextBox 1"/>
            <p:cNvSpPr txBox="1"/>
            <p:nvPr/>
          </p:nvSpPr>
          <p:spPr>
            <a:xfrm>
              <a:off x="2513374" y="1723455"/>
              <a:ext cx="609661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20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여성</a:t>
              </a:r>
              <a:endParaRPr lang="ko-KR" altLang="en-US" sz="20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  <p:sp>
          <p:nvSpPr>
            <p:cNvPr id="19" name="TextBox 1"/>
            <p:cNvSpPr txBox="1"/>
            <p:nvPr/>
          </p:nvSpPr>
          <p:spPr>
            <a:xfrm>
              <a:off x="3692543" y="1723455"/>
              <a:ext cx="609661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2000" b="1" dirty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남</a:t>
              </a:r>
              <a:r>
                <a:rPr lang="ko-KR" altLang="en-US" sz="20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성</a:t>
              </a:r>
              <a:endParaRPr lang="ko-KR" altLang="en-US" sz="20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-68497" y="2172557"/>
            <a:ext cx="3137457" cy="2516589"/>
            <a:chOff x="-22831" y="2123649"/>
            <a:chExt cx="3037927" cy="2467679"/>
          </a:xfrm>
        </p:grpSpPr>
        <p:graphicFrame>
          <p:nvGraphicFramePr>
            <p:cNvPr id="14" name="차트 13"/>
            <p:cNvGraphicFramePr/>
            <p:nvPr>
              <p:extLst/>
            </p:nvPr>
          </p:nvGraphicFramePr>
          <p:xfrm>
            <a:off x="-22831" y="2123649"/>
            <a:ext cx="3037927" cy="24676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3" name="TextBox 1"/>
            <p:cNvSpPr txBox="1"/>
            <p:nvPr/>
          </p:nvSpPr>
          <p:spPr>
            <a:xfrm>
              <a:off x="1730528" y="3567880"/>
              <a:ext cx="609661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판교</a:t>
              </a:r>
              <a:endParaRPr lang="en-US" altLang="ko-KR" sz="1800" b="1" dirty="0" smtClean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성남</a:t>
              </a:r>
              <a:endParaRPr lang="ko-KR" altLang="en-US" sz="18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  <p:sp>
          <p:nvSpPr>
            <p:cNvPr id="24" name="TextBox 1"/>
            <p:cNvSpPr txBox="1"/>
            <p:nvPr/>
          </p:nvSpPr>
          <p:spPr>
            <a:xfrm>
              <a:off x="620604" y="3200688"/>
              <a:ext cx="609661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서울</a:t>
              </a:r>
              <a:endParaRPr lang="en-US" altLang="ko-KR" sz="1800" b="1" dirty="0" smtClean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경기</a:t>
              </a:r>
              <a:endParaRPr lang="ko-KR" altLang="en-US" sz="18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  <p:sp>
          <p:nvSpPr>
            <p:cNvPr id="26" name="TextBox 1"/>
            <p:cNvSpPr txBox="1"/>
            <p:nvPr/>
          </p:nvSpPr>
          <p:spPr>
            <a:xfrm>
              <a:off x="1113716" y="2855046"/>
              <a:ext cx="609661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지방</a:t>
              </a:r>
              <a:endParaRPr lang="ko-KR" altLang="en-US" sz="18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902996" y="2123649"/>
            <a:ext cx="3058941" cy="2565497"/>
            <a:chOff x="3830015" y="2123649"/>
            <a:chExt cx="3024336" cy="2455416"/>
          </a:xfrm>
        </p:grpSpPr>
        <p:graphicFrame>
          <p:nvGraphicFramePr>
            <p:cNvPr id="15" name="차트 14"/>
            <p:cNvGraphicFramePr/>
            <p:nvPr>
              <p:extLst/>
            </p:nvPr>
          </p:nvGraphicFramePr>
          <p:xfrm>
            <a:off x="3830015" y="2123649"/>
            <a:ext cx="3024336" cy="24554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7" name="TextBox 1"/>
            <p:cNvSpPr txBox="1"/>
            <p:nvPr/>
          </p:nvSpPr>
          <p:spPr>
            <a:xfrm>
              <a:off x="5445224" y="3567880"/>
              <a:ext cx="864096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기업</a:t>
              </a:r>
              <a:endParaRPr lang="en-US" altLang="ko-KR" sz="1800" b="1" dirty="0" smtClean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  <a:p>
              <a:pPr algn="ctr">
                <a:lnSpc>
                  <a:spcPts val="1800"/>
                </a:lnSpc>
              </a:pPr>
              <a:r>
                <a:rPr lang="en-US" altLang="ko-KR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CEO</a:t>
              </a:r>
              <a:endParaRPr lang="ko-KR" altLang="en-US" sz="18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  <p:sp>
          <p:nvSpPr>
            <p:cNvPr id="28" name="TextBox 1"/>
            <p:cNvSpPr txBox="1"/>
            <p:nvPr/>
          </p:nvSpPr>
          <p:spPr>
            <a:xfrm>
              <a:off x="4503690" y="3177664"/>
              <a:ext cx="609661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전문</a:t>
              </a:r>
              <a:endParaRPr lang="en-US" altLang="ko-KR" sz="1800" b="1" dirty="0" smtClean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  <a:p>
              <a:pPr algn="ctr">
                <a:lnSpc>
                  <a:spcPts val="1800"/>
                </a:lnSpc>
              </a:pPr>
              <a:r>
                <a:rPr lang="ko-KR" altLang="en-US" sz="1800" b="1" dirty="0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리더</a:t>
              </a:r>
              <a:endParaRPr lang="ko-KR" altLang="en-US" sz="18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  <p:sp>
          <p:nvSpPr>
            <p:cNvPr id="29" name="TextBox 1"/>
            <p:cNvSpPr txBox="1"/>
            <p:nvPr/>
          </p:nvSpPr>
          <p:spPr>
            <a:xfrm>
              <a:off x="4854005" y="2855046"/>
              <a:ext cx="837214" cy="4095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800" b="1" dirty="0" err="1" smtClean="0">
                  <a:solidFill>
                    <a:schemeClr val="bg1"/>
                  </a:solidFill>
                  <a:latin typeface="휴먼아미체" panose="02030504000101010101" pitchFamily="18" charset="-127"/>
                  <a:ea typeface="휴먼아미체" panose="02030504000101010101" pitchFamily="18" charset="-127"/>
                </a:rPr>
                <a:t>정치공무원</a:t>
              </a:r>
              <a:endParaRPr lang="ko-KR" altLang="en-US" sz="1800" b="1" dirty="0">
                <a:solidFill>
                  <a:schemeClr val="bg1"/>
                </a:solidFill>
                <a:latin typeface="휴먼아미체" panose="02030504000101010101" pitchFamily="18" charset="-127"/>
                <a:ea typeface="휴먼아미체" panose="02030504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82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3126" y="102769"/>
            <a:ext cx="5190209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en-US" altLang="ko-KR" sz="2400" dirty="0">
                <a:solidFill>
                  <a:prstClr val="black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가천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WCP </a:t>
            </a:r>
            <a:r>
              <a:rPr lang="ko-KR" altLang="en-US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최고위과정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강의계획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(2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기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)</a:t>
            </a:r>
            <a:endParaRPr lang="ko-KR" altLang="en-US" sz="2400" b="1" dirty="0">
              <a:solidFill>
                <a:prstClr val="black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0838" y="954187"/>
            <a:ext cx="5751258" cy="37384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99881" indent="-29988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전기</a:t>
            </a:r>
            <a:r>
              <a:rPr lang="en-US" altLang="ko-KR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(2018.10</a:t>
            </a: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-12</a:t>
            </a: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– 10</a:t>
            </a: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endParaRPr lang="en-US" altLang="ko-KR" sz="14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06744" y="1274343"/>
            <a:ext cx="5608523" cy="3139321"/>
            <a:chOff x="1475656" y="1143822"/>
            <a:chExt cx="7478030" cy="4185760"/>
          </a:xfrm>
        </p:grpSpPr>
        <p:sp>
          <p:nvSpPr>
            <p:cNvPr id="3" name="TextBox 2"/>
            <p:cNvSpPr txBox="1"/>
            <p:nvPr/>
          </p:nvSpPr>
          <p:spPr>
            <a:xfrm>
              <a:off x="1475656" y="1143823"/>
              <a:ext cx="1656184" cy="3847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1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(10/11)</a:t>
              </a: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2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(10/18)</a:t>
              </a: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3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10/25)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4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11/01)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5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11/08)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6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11/15)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7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11/22)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8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11/29)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9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12/06)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10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(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12/13)</a:t>
              </a:r>
            </a:p>
            <a:p>
              <a:pPr marL="214208" indent="-214208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11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강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(12/20)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131840" y="1143822"/>
              <a:ext cx="5821846" cy="418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>
                  <a:latin typeface="맑은 고딕" panose="020F0502020204030204"/>
                  <a:ea typeface="맑은 고딕" panose="020B0503020000020004" pitchFamily="50" charset="-127"/>
                </a:rPr>
                <a:t>김 연 </a:t>
              </a:r>
              <a:r>
                <a:rPr lang="ko-KR" altLang="en-US" sz="1100" b="1" dirty="0" err="1">
                  <a:latin typeface="맑은 고딕" panose="020F0502020204030204"/>
                  <a:ea typeface="맑은 고딕" panose="020B0503020000020004" pitchFamily="50" charset="-127"/>
                </a:rPr>
                <a:t>전북대교수</a:t>
              </a:r>
              <a:r>
                <a:rPr lang="ko-KR" altLang="en-US" sz="1100" b="1" dirty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판소리에 담긴 인문학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>
                  <a:latin typeface="맑은 고딕" panose="020F0502020204030204"/>
                  <a:ea typeface="맑은 고딕" panose="020B0503020000020004" pitchFamily="50" charset="-127"/>
                </a:rPr>
                <a:t>신재홍 글로벌미래교육원장 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삶의  </a:t>
              </a:r>
              <a:r>
                <a:rPr lang="ko-KR" altLang="en-US" sz="1100" dirty="0" err="1">
                  <a:latin typeface="맑은 고딕" panose="020F0502020204030204"/>
                  <a:ea typeface="맑은 고딕" panose="020B0503020000020004" pitchFamily="50" charset="-127"/>
                </a:rPr>
                <a:t>웰니스를</a:t>
              </a:r>
              <a:r>
                <a:rPr lang="ko-KR" altLang="en-US" sz="1100" dirty="0">
                  <a:latin typeface="맑은 고딕" panose="020F0502020204030204"/>
                  <a:ea typeface="맑은 고딕" panose="020B0503020000020004" pitchFamily="50" charset="-127"/>
                </a:rPr>
                <a:t>  위한 대화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김인술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온생명교육원장</a:t>
              </a:r>
              <a:r>
                <a:rPr lang="en-US" altLang="ko-KR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위대한 대한민국을 만드는 길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윤종록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가천대석좌교수 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– 4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차 산업혁명과 새로운 미래의 물결</a:t>
              </a:r>
              <a:endParaRPr lang="en-US" altLang="ko-KR" sz="1100" dirty="0" smtClean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인요한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국제의료재단총재 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내 영혼은 한국인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홍웅식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한국직무능력개발원장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창의적 혁신의 비밀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이석연 전</a:t>
              </a:r>
              <a:r>
                <a:rPr lang="en-US" altLang="ko-KR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,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법제처장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“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책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“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인생을 사로잡다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박국양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가천대의대교수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젊음의 원천 심장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이금용 </a:t>
              </a: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코글로닷컴회장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하늘을 공경하고 사람을 사랑하라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이원욱 경옥당한의원장 </a:t>
              </a:r>
              <a:r>
                <a:rPr lang="en-US" altLang="ko-KR" sz="1100" dirty="0" smtClean="0">
                  <a:latin typeface="맑은 고딕" panose="020F0502020204030204"/>
                  <a:ea typeface="맑은 고딕" panose="020B0503020000020004" pitchFamily="50" charset="-127"/>
                </a:rPr>
                <a:t>– </a:t>
              </a:r>
              <a:r>
                <a:rPr lang="ko-KR" altLang="en-US" sz="1100" dirty="0" smtClean="0">
                  <a:latin typeface="맑은 고딕" panose="020F0502020204030204"/>
                  <a:ea typeface="맑은 고딕" panose="020B0503020000020004" pitchFamily="50" charset="-127"/>
                </a:rPr>
                <a:t>한의학의 비밀</a:t>
              </a: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ko-KR" altLang="en-US" sz="1100" b="1" dirty="0" err="1" smtClean="0">
                  <a:latin typeface="맑은 고딕" panose="020F0502020204030204"/>
                  <a:ea typeface="맑은 고딕" panose="020B0503020000020004" pitchFamily="50" charset="-127"/>
                </a:rPr>
                <a:t>김홍신</a:t>
              </a:r>
              <a:r>
                <a:rPr lang="ko-KR" altLang="en-US" sz="1100" b="1" dirty="0" smtClean="0">
                  <a:latin typeface="맑은 고딕" panose="020F0502020204030204"/>
                  <a:ea typeface="맑은 고딕" panose="020B0503020000020004" pitchFamily="50" charset="-127"/>
                </a:rPr>
                <a:t> 소설가 </a:t>
              </a:r>
              <a:r>
                <a:rPr lang="en-US" altLang="ko-KR" sz="1100" dirty="0" smtClean="0"/>
                <a:t>– </a:t>
              </a:r>
              <a:r>
                <a:rPr lang="ko-KR" altLang="en-US" sz="1100" dirty="0" smtClean="0"/>
                <a:t>인생사용설명서</a:t>
              </a:r>
              <a:endParaRPr lang="en-US" altLang="ko-KR" sz="1100" dirty="0"/>
            </a:p>
            <a:p>
              <a:pPr>
                <a:lnSpc>
                  <a:spcPct val="150000"/>
                </a:lnSpc>
                <a:defRPr/>
              </a:pPr>
              <a:endParaRPr lang="en-US" altLang="ko-KR" sz="1100" dirty="0">
                <a:latin typeface="맑은 고딕" panose="020F0502020204030204"/>
                <a:ea typeface="맑은 고딕" panose="020B0503020000020004" pitchFamily="50" charset="-127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05787" y="4177558"/>
            <a:ext cx="5751258" cy="37384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99881" indent="-299881">
              <a:lnSpc>
                <a:spcPct val="150000"/>
              </a:lnSpc>
              <a:buFont typeface="Wingdings" panose="05000000000000000000" pitchFamily="2" charset="2"/>
              <a:buChar char="u"/>
              <a:defRPr/>
            </a:pP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후기</a:t>
            </a:r>
            <a:r>
              <a:rPr lang="en-US" altLang="ko-KR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(2019.03</a:t>
            </a: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-06</a:t>
            </a:r>
            <a:r>
              <a:rPr lang="ko-KR" altLang="en-US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4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- </a:t>
            </a:r>
            <a:r>
              <a:rPr lang="en-US" altLang="ko-KR" sz="14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1400" b="1" dirty="0" smtClean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endParaRPr lang="en-US" altLang="ko-KR" sz="14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8" name="그룹 17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20" name="직사각형 19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81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6158" y="166653"/>
            <a:ext cx="5361722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      </a:t>
            </a:r>
            <a:r>
              <a:rPr lang="ko-KR" altLang="en-US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가천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WCP </a:t>
            </a:r>
            <a:r>
              <a:rPr lang="ko-KR" altLang="en-US" sz="2400" b="1" dirty="0" err="1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최고위과정</a:t>
            </a:r>
            <a:r>
              <a:rPr lang="en-US" altLang="ko-KR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- </a:t>
            </a:r>
            <a:r>
              <a:rPr lang="ko-KR" altLang="en-US" sz="2400" b="1" dirty="0">
                <a:solidFill>
                  <a:prstClr val="black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특화전략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6158" y="843558"/>
            <a:ext cx="5751258" cy="3833315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marL="285603" indent="-285603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대한민국 </a:t>
            </a:r>
            <a:r>
              <a:rPr lang="ko-KR" altLang="en-US" sz="1600" b="1" dirty="0" err="1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웰니스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문화의 선도</a:t>
            </a:r>
            <a:endParaRPr lang="en-US" altLang="ko-KR" sz="1600" b="1" dirty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품격 강의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: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인터넷방송으로 실시간 세계에 송출</a:t>
            </a: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ko-KR" altLang="en-US" sz="1400" dirty="0" err="1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메디컬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캠퍼스의 </a:t>
            </a:r>
            <a:r>
              <a:rPr lang="ko-KR" altLang="en-US" sz="1400" dirty="0" err="1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피지컬과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글로벌 캠퍼스의 </a:t>
            </a:r>
            <a:r>
              <a:rPr lang="ko-KR" altLang="en-US" sz="1400" dirty="0" err="1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맨털의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융합</a:t>
            </a: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50000"/>
              </a:lnSpc>
              <a:defRPr/>
            </a:pP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0"/>
              </a:lnSpc>
              <a:defRPr/>
            </a:pPr>
            <a:r>
              <a:rPr lang="en-US" altLang="ko-KR" sz="10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</a:t>
            </a:r>
          </a:p>
          <a:p>
            <a:pPr marL="299881" indent="-299881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제</a:t>
            </a:r>
            <a:r>
              <a:rPr lang="en-US" altLang="ko-KR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3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기 </a:t>
            </a:r>
            <a:r>
              <a:rPr lang="ko-KR" altLang="en-US" sz="1600" b="1" dirty="0" err="1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인생대학의</a:t>
            </a: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ko-KR" altLang="en-US" sz="1600" b="1" dirty="0" smtClean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한국적 실현</a:t>
            </a:r>
            <a:endParaRPr lang="en-US" altLang="ko-KR" sz="1600" b="1" dirty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b="1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-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유럽대학의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U3A(University of the Third 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Age</a:t>
            </a: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</a:rPr>
              <a:t>     - 40 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</a:rPr>
              <a:t>플러스 디자이너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</a:rPr>
              <a:t>(</a:t>
            </a:r>
            <a:r>
              <a:rPr lang="ko-KR" altLang="en-US" sz="1400" dirty="0" smtClean="0">
                <a:solidFill>
                  <a:srgbClr val="EEECE1">
                    <a:lumMod val="25000"/>
                  </a:srgbClr>
                </a:solidFill>
              </a:rPr>
              <a:t>예정</a:t>
            </a:r>
            <a:r>
              <a:rPr lang="en-US" altLang="ko-KR" sz="1400" dirty="0" smtClean="0">
                <a:solidFill>
                  <a:srgbClr val="EEECE1">
                    <a:lumMod val="25000"/>
                  </a:srgbClr>
                </a:solidFill>
              </a:rPr>
              <a:t>)</a:t>
            </a:r>
            <a:endParaRPr lang="en-US" altLang="ko-KR" sz="1400" dirty="0">
              <a:solidFill>
                <a:srgbClr val="EEECE1">
                  <a:lumMod val="25000"/>
                </a:srgb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285603" indent="-285603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ko-KR" altLang="en-US" sz="1600" b="1" dirty="0">
                <a:solidFill>
                  <a:srgbClr val="004F94"/>
                </a:solidFill>
                <a:latin typeface="맑은 고딕" panose="020F0502020204030204"/>
                <a:ea typeface="맑은 고딕" panose="020B0503020000020004" pitchFamily="50" charset="-127"/>
              </a:rPr>
              <a:t>바람개비 도전정신의 실현</a:t>
            </a:r>
            <a:endParaRPr lang="en-US" altLang="ko-KR" sz="1600" b="1" dirty="0">
              <a:solidFill>
                <a:srgbClr val="004F94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ko-KR" altLang="en-US" sz="1400" dirty="0" err="1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가천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한배정신 </a:t>
            </a:r>
            <a:r>
              <a:rPr lang="en-US" altLang="ko-KR" sz="1400" b="1" dirty="0" err="1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Gachon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F0502020204030204"/>
                <a:ea typeface="맑은 고딕" panose="020B0503020000020004" pitchFamily="50" charset="-127"/>
              </a:rPr>
              <a:t> Same Boat </a:t>
            </a:r>
          </a:p>
          <a:p>
            <a:pPr lvl="0">
              <a:defRPr/>
            </a:pP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     -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슬로건 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: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배우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</a:rPr>
              <a:t>GO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나누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</a:rPr>
              <a:t>GO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도전</a:t>
            </a:r>
            <a:r>
              <a:rPr lang="en-US" altLang="ko-KR" sz="1400" dirty="0">
                <a:solidFill>
                  <a:srgbClr val="EEECE1">
                    <a:lumMod val="25000"/>
                  </a:srgbClr>
                </a:solidFill>
                <a:latin typeface="맑은 고딕" panose="020F0502020204030204"/>
                <a:ea typeface="맑은 고딕" panose="020B0503020000020004" pitchFamily="50" charset="-127"/>
              </a:rPr>
              <a:t>GO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4" name="그룹 13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Wellness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9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내용 개체 틀 5"/>
          <p:cNvSpPr>
            <a:spLocks noGrp="1"/>
          </p:cNvSpPr>
          <p:nvPr>
            <p:ph sz="quarter" idx="1"/>
          </p:nvPr>
        </p:nvSpPr>
        <p:spPr bwMode="auto">
          <a:xfrm>
            <a:off x="459582" y="1200150"/>
            <a:ext cx="6236494" cy="3371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653" tIns="33875" rIns="67653" bIns="3387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ko-KR" dirty="0"/>
          </a:p>
          <a:p>
            <a:pPr eaLnBrk="1" hangingPunct="1"/>
            <a:endParaRPr lang="en-US" altLang="ko-KR" dirty="0"/>
          </a:p>
          <a:p>
            <a:pPr eaLnBrk="1" hangingPunct="1"/>
            <a:endParaRPr lang="ko-KR" altLang="en-US" dirty="0"/>
          </a:p>
        </p:txBody>
      </p:sp>
      <p:pic>
        <p:nvPicPr>
          <p:cNvPr id="9" name="그림 8" descr="shaw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5237" y="979725"/>
            <a:ext cx="1762251" cy="1995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직사각형 10"/>
          <p:cNvSpPr/>
          <p:nvPr/>
        </p:nvSpPr>
        <p:spPr>
          <a:xfrm>
            <a:off x="3049360" y="1273832"/>
            <a:ext cx="3293132" cy="1407240"/>
          </a:xfrm>
          <a:prstGeom prst="rect">
            <a:avLst/>
          </a:prstGeom>
          <a:noFill/>
        </p:spPr>
        <p:txBody>
          <a:bodyPr wrap="none" lIns="67653" tIns="33875" rIns="67653" bIns="33875">
            <a:spAutoFit/>
          </a:bodyPr>
          <a:lstStyle/>
          <a:p>
            <a:pPr algn="ctr" defTabSz="684729" latinLnBrk="0">
              <a:lnSpc>
                <a:spcPct val="150000"/>
              </a:lnSpc>
              <a:defRPr/>
            </a:pPr>
            <a:r>
              <a:rPr lang="ko-KR" altLang="en-US" sz="29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33CC"/>
                </a:solidFill>
                <a:latin typeface="HY수평선B" panose="02030600000101010101" pitchFamily="18" charset="-127"/>
                <a:ea typeface="HY수평선B" panose="02030600000101010101" pitchFamily="18" charset="-127"/>
                <a:sym typeface="Gill Sans" charset="0"/>
              </a:rPr>
              <a:t>우물쭈물하다 </a:t>
            </a:r>
            <a:endParaRPr lang="en-US" altLang="ko-KR" sz="29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33CC"/>
              </a:solidFill>
              <a:latin typeface="HY수평선B" panose="02030600000101010101" pitchFamily="18" charset="-127"/>
              <a:ea typeface="HY수평선B" panose="02030600000101010101" pitchFamily="18" charset="-127"/>
              <a:sym typeface="Gill Sans" charset="0"/>
            </a:endParaRPr>
          </a:p>
          <a:p>
            <a:pPr algn="ctr" defTabSz="684729" latinLnBrk="0">
              <a:lnSpc>
                <a:spcPct val="150000"/>
              </a:lnSpc>
              <a:defRPr/>
            </a:pPr>
            <a:r>
              <a:rPr lang="ko-KR" altLang="en-US" sz="29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33CC"/>
                </a:solidFill>
                <a:latin typeface="HY수평선B" panose="02030600000101010101" pitchFamily="18" charset="-127"/>
                <a:ea typeface="HY수평선B" panose="02030600000101010101" pitchFamily="18" charset="-127"/>
                <a:sym typeface="Gill Sans" charset="0"/>
              </a:rPr>
              <a:t> 내 이럴 줄 알았다</a:t>
            </a:r>
            <a:r>
              <a:rPr lang="en-US" altLang="ko-KR" sz="29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33CC"/>
                </a:solidFill>
                <a:latin typeface="HY수평선B" panose="02030600000101010101" pitchFamily="18" charset="-127"/>
                <a:ea typeface="HY수평선B" panose="02030600000101010101" pitchFamily="18" charset="-127"/>
                <a:sym typeface="Gill Sans" charset="0"/>
              </a:rPr>
              <a:t>.</a:t>
            </a:r>
            <a:endParaRPr lang="ko-KR" altLang="en-US" sz="29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33CC"/>
              </a:solidFill>
              <a:latin typeface="HY수평선B" panose="02030600000101010101" pitchFamily="18" charset="-127"/>
              <a:ea typeface="HY수평선B" panose="02030600000101010101" pitchFamily="18" charset="-127"/>
              <a:sym typeface="Gill Sans" charset="0"/>
            </a:endParaRPr>
          </a:p>
        </p:txBody>
      </p:sp>
      <p:pic>
        <p:nvPicPr>
          <p:cNvPr id="2050" name="Picture 2" descr="ìì¼ëëì ê·¹ìê° ê²¸ ìì¤ê°, ë¹íê°ì¸ ì¡°ì§ ë²ëë ì¼ì ë¬ë¹.">
            <a:extLst>
              <a:ext uri="{FF2B5EF4-FFF2-40B4-BE49-F238E27FC236}">
                <a16:creationId xmlns:a16="http://schemas.microsoft.com/office/drawing/2014/main" id="{86A26FA2-4C19-4C55-A690-390B5FCE1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719" y="2917558"/>
            <a:ext cx="1628603" cy="1734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TextBox 7"/>
          <p:cNvSpPr txBox="1">
            <a:spLocks noChangeArrowheads="1"/>
          </p:cNvSpPr>
          <p:nvPr/>
        </p:nvSpPr>
        <p:spPr bwMode="auto">
          <a:xfrm>
            <a:off x="2713323" y="3242702"/>
            <a:ext cx="3969544" cy="1084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653" tIns="33875" rIns="67653" bIns="33875">
            <a:spAutoFit/>
          </a:bodyPr>
          <a:lstStyle/>
          <a:p>
            <a:pPr algn="ctr" defTabSz="684729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9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George Bernard Shaw  </a:t>
            </a:r>
            <a:r>
              <a:rPr lang="en-US" altLang="ko-KR" sz="15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               </a:t>
            </a:r>
            <a:r>
              <a:rPr lang="en-US" altLang="ko-KR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( 1856</a:t>
            </a:r>
            <a:r>
              <a:rPr lang="ko-KR" altLang="en-US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년</a:t>
            </a:r>
            <a:r>
              <a:rPr lang="en-US" altLang="ko-KR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~1950</a:t>
            </a:r>
            <a:r>
              <a:rPr lang="ko-KR" altLang="en-US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년 </a:t>
            </a:r>
            <a:r>
              <a:rPr lang="en-US" altLang="ko-KR" sz="14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)</a:t>
            </a:r>
          </a:p>
          <a:p>
            <a:pPr algn="ctr" defTabSz="684729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100" b="1" dirty="0">
              <a:solidFill>
                <a:srgbClr val="00B05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878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142737" y="4937064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22" tIns="45511" rIns="91022" bIns="45511" rtlCol="0" anchor="ctr"/>
          <a:lstStyle/>
          <a:p>
            <a:pPr algn="ctr" defTabSz="912084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97265" y="1995693"/>
            <a:ext cx="2437752" cy="923194"/>
          </a:xfrm>
          <a:prstGeom prst="rect">
            <a:avLst/>
          </a:prstGeom>
          <a:noFill/>
        </p:spPr>
        <p:txBody>
          <a:bodyPr wrap="square" lIns="91234" tIns="45617" rIns="91234" bIns="45617" rtlCol="0">
            <a:spAutoFit/>
          </a:bodyPr>
          <a:lstStyle/>
          <a:p>
            <a:pPr algn="ctr" defTabSz="912084">
              <a:lnSpc>
                <a:spcPct val="150000"/>
              </a:lnSpc>
            </a:pPr>
            <a:r>
              <a:rPr lang="ko-KR" altLang="en-US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인간은 </a:t>
            </a:r>
            <a:endParaRPr lang="en-US" altLang="ko-KR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912084">
              <a:lnSpc>
                <a:spcPct val="150000"/>
              </a:lnSpc>
            </a:pPr>
            <a:r>
              <a:rPr lang="ko-KR" altLang="en-US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왜 멀미 하는가 </a:t>
            </a:r>
            <a:r>
              <a:rPr lang="en-US" altLang="ko-KR" i="1" dirty="0">
                <a:solidFill>
                  <a:prstClr val="black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?</a:t>
            </a:r>
            <a:endParaRPr lang="ko-KR" altLang="en-US" i="1" dirty="0">
              <a:solidFill>
                <a:prstClr val="black"/>
              </a:solidFill>
              <a:latin typeface="HY수평선B" panose="02030600000101010101" pitchFamily="18" charset="-127"/>
              <a:ea typeface="HY수평선B" panose="02030600000101010101" pitchFamily="18" charset="-127"/>
            </a:endParaRPr>
          </a:p>
        </p:txBody>
      </p:sp>
      <p:sp>
        <p:nvSpPr>
          <p:cNvPr id="22" name="모서리가 둥근 직사각형 4">
            <a:extLst>
              <a:ext uri="{FF2B5EF4-FFF2-40B4-BE49-F238E27FC236}">
                <a16:creationId xmlns:a16="http://schemas.microsoft.com/office/drawing/2014/main" id="{488682E6-53F1-4A00-BFD5-A96FAF6EC3DA}"/>
              </a:ext>
            </a:extLst>
          </p:cNvPr>
          <p:cNvSpPr/>
          <p:nvPr/>
        </p:nvSpPr>
        <p:spPr>
          <a:xfrm>
            <a:off x="4954" y="613925"/>
            <a:ext cx="6849368" cy="4571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4" tIns="45612" rIns="91224" bIns="45612" rtlCol="0" anchor="ctr"/>
          <a:lstStyle/>
          <a:p>
            <a:pPr algn="ctr" defTabSz="912084"/>
            <a:endParaRPr lang="ko-KR" altLang="en-US" sz="1400">
              <a:solidFill>
                <a:prstClr val="white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E32040-E8E1-4DB9-B79D-CBF7E9D42F0F}"/>
              </a:ext>
            </a:extLst>
          </p:cNvPr>
          <p:cNvSpPr txBox="1"/>
          <p:nvPr/>
        </p:nvSpPr>
        <p:spPr>
          <a:xfrm>
            <a:off x="2464869" y="84887"/>
            <a:ext cx="1928297" cy="461447"/>
          </a:xfrm>
          <a:prstGeom prst="rect">
            <a:avLst/>
          </a:prstGeom>
          <a:noFill/>
        </p:spPr>
        <p:txBody>
          <a:bodyPr wrap="none" lIns="91224" tIns="45612" rIns="91224" bIns="45612" rtlCol="0">
            <a:spAutoFit/>
          </a:bodyPr>
          <a:lstStyle/>
          <a:p>
            <a:pPr algn="ctr" defTabSz="912084"/>
            <a:r>
              <a:rPr lang="ko-KR" altLang="en-US" sz="2400" dirty="0">
                <a:solidFill>
                  <a:prstClr val="black"/>
                </a:solidFill>
                <a:latin typeface="HY강M" panose="020B0600000101010101" charset="-127"/>
                <a:ea typeface="HY강M" panose="020B0600000101010101" charset="-127"/>
              </a:rPr>
              <a:t>목적 있는 삶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985" y="1563639"/>
            <a:ext cx="44583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19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 sz="140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3401" y="72149"/>
            <a:ext cx="5770541" cy="46162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>
              <a:defRPr/>
            </a:pP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ko-KR" altLang="en-US" sz="24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삶의 목표를 정하자</a:t>
            </a:r>
            <a:r>
              <a:rPr lang="en-US" altLang="ko-KR" sz="24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!</a:t>
            </a:r>
            <a:endParaRPr lang="en-US" altLang="ko-KR" sz="2400" b="1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  <p:sp>
        <p:nvSpPr>
          <p:cNvPr id="5" name="자유형 4"/>
          <p:cNvSpPr/>
          <p:nvPr/>
        </p:nvSpPr>
        <p:spPr>
          <a:xfrm rot="2562107">
            <a:off x="2164589" y="3177284"/>
            <a:ext cx="461793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461793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6" name="자유형 5"/>
          <p:cNvSpPr/>
          <p:nvPr/>
        </p:nvSpPr>
        <p:spPr>
          <a:xfrm>
            <a:off x="2225802" y="2547581"/>
            <a:ext cx="513412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513412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7" name="자유형 6"/>
          <p:cNvSpPr/>
          <p:nvPr/>
        </p:nvSpPr>
        <p:spPr>
          <a:xfrm rot="19037893">
            <a:off x="2164589" y="1917875"/>
            <a:ext cx="461793" cy="483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4169"/>
                </a:moveTo>
                <a:lnTo>
                  <a:pt x="461793" y="24169"/>
                </a:ln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8" name="타원 7"/>
          <p:cNvSpPr/>
          <p:nvPr/>
        </p:nvSpPr>
        <p:spPr>
          <a:xfrm>
            <a:off x="476693" y="1839372"/>
            <a:ext cx="1464791" cy="1464791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51" name="자유형 50"/>
          <p:cNvSpPr/>
          <p:nvPr/>
        </p:nvSpPr>
        <p:spPr>
          <a:xfrm>
            <a:off x="2448694" y="1048019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249" tIns="143249" rIns="143249" bIns="143249" numCol="1" spcCol="1270" anchor="ctr" anchorCtr="0">
            <a:noAutofit/>
          </a:bodyPr>
          <a:lstStyle/>
          <a:p>
            <a:pPr algn="ctr" defTabSz="10218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ko-KR" altLang="en-US" sz="2300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배움</a:t>
            </a:r>
          </a:p>
        </p:txBody>
      </p:sp>
      <p:sp>
        <p:nvSpPr>
          <p:cNvPr id="52" name="자유형 51"/>
          <p:cNvSpPr/>
          <p:nvPr/>
        </p:nvSpPr>
        <p:spPr>
          <a:xfrm>
            <a:off x="3415436" y="1048019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237" lvl="1" indent="-114237" defTabSz="57753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Learn it!</a:t>
            </a:r>
            <a:endParaRPr lang="ko-KR" alt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114237" lvl="1" indent="-114237" defTabSz="57753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전두엽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(</a:t>
            </a: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前頭葉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)</a:t>
            </a: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을 놀리지 마라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.</a:t>
            </a:r>
            <a:endParaRPr lang="ko-KR" alt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53" name="자유형 52"/>
          <p:cNvSpPr/>
          <p:nvPr/>
        </p:nvSpPr>
        <p:spPr>
          <a:xfrm>
            <a:off x="2739235" y="2132330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249" tIns="143249" rIns="143249" bIns="143249" numCol="1" spcCol="1270" anchor="ctr" anchorCtr="0">
            <a:noAutofit/>
          </a:bodyPr>
          <a:lstStyle/>
          <a:p>
            <a:pPr algn="ctr" defTabSz="10218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ko-KR" altLang="en-US" sz="2300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나눔</a:t>
            </a:r>
          </a:p>
        </p:txBody>
      </p:sp>
      <p:sp>
        <p:nvSpPr>
          <p:cNvPr id="54" name="자유형 53"/>
          <p:cNvSpPr/>
          <p:nvPr/>
        </p:nvSpPr>
        <p:spPr>
          <a:xfrm>
            <a:off x="3705977" y="2132330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237" lvl="1" indent="-114237" defTabSz="57753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Share it!</a:t>
            </a:r>
            <a:endParaRPr lang="ko-KR" alt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114237" lvl="1" indent="-114237" defTabSz="57753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만남을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디자인 하라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</a:t>
            </a:r>
          </a:p>
        </p:txBody>
      </p:sp>
      <p:sp>
        <p:nvSpPr>
          <p:cNvPr id="55" name="자유형 54"/>
          <p:cNvSpPr/>
          <p:nvPr/>
        </p:nvSpPr>
        <p:spPr>
          <a:xfrm>
            <a:off x="2448694" y="3216647"/>
            <a:ext cx="878875" cy="878875"/>
          </a:xfrm>
          <a:custGeom>
            <a:avLst/>
            <a:gdLst>
              <a:gd name="connsiteX0" fmla="*/ 0 w 878875"/>
              <a:gd name="connsiteY0" fmla="*/ 439438 h 878875"/>
              <a:gd name="connsiteX1" fmla="*/ 439438 w 878875"/>
              <a:gd name="connsiteY1" fmla="*/ 0 h 878875"/>
              <a:gd name="connsiteX2" fmla="*/ 878876 w 878875"/>
              <a:gd name="connsiteY2" fmla="*/ 439438 h 878875"/>
              <a:gd name="connsiteX3" fmla="*/ 439438 w 878875"/>
              <a:gd name="connsiteY3" fmla="*/ 878876 h 878875"/>
              <a:gd name="connsiteX4" fmla="*/ 0 w 878875"/>
              <a:gd name="connsiteY4" fmla="*/ 439438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875" h="878875">
                <a:moveTo>
                  <a:pt x="0" y="439438"/>
                </a:moveTo>
                <a:cubicBezTo>
                  <a:pt x="0" y="196743"/>
                  <a:pt x="196743" y="0"/>
                  <a:pt x="439438" y="0"/>
                </a:cubicBezTo>
                <a:cubicBezTo>
                  <a:pt x="682133" y="0"/>
                  <a:pt x="878876" y="196743"/>
                  <a:pt x="878876" y="439438"/>
                </a:cubicBezTo>
                <a:cubicBezTo>
                  <a:pt x="878876" y="682133"/>
                  <a:pt x="682133" y="878876"/>
                  <a:pt x="439438" y="878876"/>
                </a:cubicBezTo>
                <a:cubicBezTo>
                  <a:pt x="196743" y="878876"/>
                  <a:pt x="0" y="682133"/>
                  <a:pt x="0" y="439438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3249" tIns="143249" rIns="143249" bIns="143249" numCol="1" spcCol="1270" anchor="ctr" anchorCtr="0">
            <a:noAutofit/>
          </a:bodyPr>
          <a:lstStyle/>
          <a:p>
            <a:pPr algn="ctr" defTabSz="102181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ko-KR" altLang="en-US" sz="2300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도전</a:t>
            </a:r>
          </a:p>
        </p:txBody>
      </p:sp>
      <p:sp>
        <p:nvSpPr>
          <p:cNvPr id="56" name="자유형 55"/>
          <p:cNvSpPr/>
          <p:nvPr/>
        </p:nvSpPr>
        <p:spPr>
          <a:xfrm>
            <a:off x="3415436" y="3216647"/>
            <a:ext cx="2747361" cy="878875"/>
          </a:xfrm>
          <a:custGeom>
            <a:avLst/>
            <a:gdLst>
              <a:gd name="connsiteX0" fmla="*/ 0 w 1318312"/>
              <a:gd name="connsiteY0" fmla="*/ 0 h 878875"/>
              <a:gd name="connsiteX1" fmla="*/ 1318312 w 1318312"/>
              <a:gd name="connsiteY1" fmla="*/ 0 h 878875"/>
              <a:gd name="connsiteX2" fmla="*/ 1318312 w 1318312"/>
              <a:gd name="connsiteY2" fmla="*/ 878875 h 878875"/>
              <a:gd name="connsiteX3" fmla="*/ 0 w 1318312"/>
              <a:gd name="connsiteY3" fmla="*/ 878875 h 878875"/>
              <a:gd name="connsiteX4" fmla="*/ 0 w 1318312"/>
              <a:gd name="connsiteY4" fmla="*/ 0 h 87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312" h="878875">
                <a:moveTo>
                  <a:pt x="0" y="0"/>
                </a:moveTo>
                <a:lnTo>
                  <a:pt x="1318312" y="0"/>
                </a:lnTo>
                <a:lnTo>
                  <a:pt x="1318312" y="878875"/>
                </a:lnTo>
                <a:lnTo>
                  <a:pt x="0" y="8788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114237" lvl="1" indent="-114237" defTabSz="57753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Challenge </a:t>
            </a:r>
            <a:r>
              <a:rPr lang="en-US" altLang="ko-KR" sz="1400" b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it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맑은 고딕" panose="020F0502020204030204"/>
                <a:ea typeface="맑은 고딕" panose="020B0503020000020004" pitchFamily="50" charset="-127"/>
              </a:rPr>
              <a:t>!</a:t>
            </a:r>
            <a:endParaRPr lang="ko-KR" alt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marL="114237" lvl="1" indent="-114237" defTabSz="57753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ko-KR" altLang="en-US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변화의 물결을 </a:t>
            </a:r>
            <a:r>
              <a:rPr lang="ko-KR" altLang="en-US" sz="1400" b="1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잘타자</a:t>
            </a:r>
            <a:r>
              <a:rPr lang="en-US" altLang="ko-KR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.</a:t>
            </a:r>
            <a:endParaRPr lang="ko-KR" altLang="en-US" sz="14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7109" y="2307406"/>
            <a:ext cx="1152128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 anchor="ctr">
            <a:spAutoFit/>
          </a:bodyPr>
          <a:lstStyle/>
          <a:p>
            <a:pPr algn="ctr">
              <a:defRPr/>
            </a:pPr>
            <a:r>
              <a:rPr lang="en-US" altLang="ko-KR" sz="3000" b="1" dirty="0">
                <a:solidFill>
                  <a:prstClr val="white"/>
                </a:solidFill>
                <a:latin typeface="맑은 고딕" panose="020F0502020204030204"/>
                <a:ea typeface="맑은 고딕" panose="020B0503020000020004" pitchFamily="50" charset="-127"/>
              </a:rPr>
              <a:t>WCP</a:t>
            </a:r>
            <a:endParaRPr lang="ko-KR" altLang="en-US" sz="3000" b="1" dirty="0">
              <a:solidFill>
                <a:prstClr val="white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" name="갈매기형 수장 1"/>
          <p:cNvSpPr/>
          <p:nvPr/>
        </p:nvSpPr>
        <p:spPr>
          <a:xfrm rot="19789146">
            <a:off x="2013474" y="1666871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0" name="갈매기형 수장 19"/>
          <p:cNvSpPr/>
          <p:nvPr/>
        </p:nvSpPr>
        <p:spPr>
          <a:xfrm>
            <a:off x="2246733" y="2328676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5" name="갈매기형 수장 24"/>
          <p:cNvSpPr/>
          <p:nvPr/>
        </p:nvSpPr>
        <p:spPr>
          <a:xfrm rot="2124497">
            <a:off x="1988412" y="3049139"/>
            <a:ext cx="384671" cy="480751"/>
          </a:xfrm>
          <a:prstGeom prst="chevron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32" name="그룹 31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35" name="그림 3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마무리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2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  <p:bldP spid="53" grpId="0" animBg="1"/>
      <p:bldP spid="54" grpId="0"/>
      <p:bldP spid="55" grpId="0" animBg="1"/>
      <p:bldP spid="56" grpId="0"/>
      <p:bldP spid="2" grpId="0" animBg="1"/>
      <p:bldP spid="20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015" y="871238"/>
            <a:ext cx="2493852" cy="948099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4" r="21791"/>
          <a:stretch/>
        </p:blipFill>
        <p:spPr>
          <a:xfrm rot="20871294">
            <a:off x="531667" y="3828850"/>
            <a:ext cx="1734962" cy="96198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도형 11"/>
          <p:cNvSpPr/>
          <p:nvPr/>
        </p:nvSpPr>
        <p:spPr>
          <a:xfrm rot="18397798" flipV="1">
            <a:off x="252835" y="1316331"/>
            <a:ext cx="6840035" cy="3452371"/>
          </a:xfrm>
          <a:prstGeom prst="swooshArrow">
            <a:avLst>
              <a:gd name="adj1" fmla="val 16849"/>
              <a:gd name="adj2" fmla="val 26241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7000">
                <a:srgbClr val="005099"/>
              </a:gs>
              <a:gs pos="71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isometricOffAxis2Left" zoom="95000"/>
            <a:lightRig rig="flat" dir="t"/>
          </a:scene3d>
          <a:sp3d z="-400500" extrusionH="63500" contourW="12700" prstMaterial="matte">
            <a:contourClr>
              <a:schemeClr val="lt1">
                <a:tint val="50000"/>
              </a:schemeClr>
            </a:contourClr>
          </a:sp3d>
        </p:spPr>
        <p:style>
          <a:lnRef idx="0">
            <a:schemeClr val="accent6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모서리가 둥근 직사각형 38"/>
          <p:cNvSpPr/>
          <p:nvPr/>
        </p:nvSpPr>
        <p:spPr>
          <a:xfrm>
            <a:off x="944745" y="593266"/>
            <a:ext cx="5770541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142737" y="4936970"/>
            <a:ext cx="6572530" cy="34289"/>
          </a:xfrm>
          <a:prstGeom prst="roundRect">
            <a:avLst/>
          </a:prstGeom>
          <a:solidFill>
            <a:schemeClr val="tx1">
              <a:lumMod val="50000"/>
              <a:lumOff val="5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8" tIns="45699" rIns="91398" bIns="45699" rtlCol="0" anchor="ctr"/>
          <a:lstStyle/>
          <a:p>
            <a:pPr algn="ctr"/>
            <a:endParaRPr lang="ko-KR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409820" y="3280797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배우</a:t>
            </a:r>
            <a:r>
              <a:rPr lang="en-US" altLang="ko-KR" sz="3000" dirty="0">
                <a:solidFill>
                  <a:srgbClr val="FF0000"/>
                </a:solidFill>
                <a:latin typeface="Brush Script Std" panose="03060802040607070404" pitchFamily="66" charset="0"/>
                <a:ea typeface="HY견고딕" panose="02030600000101010101" pitchFamily="18" charset="-127"/>
              </a:rPr>
              <a:t>GO</a:t>
            </a:r>
            <a:endParaRPr lang="ko-KR" altLang="en-US" sz="3000" dirty="0">
              <a:solidFill>
                <a:srgbClr val="FF0000"/>
              </a:solidFill>
              <a:latin typeface="Brush Script Std" panose="03060802040607070404" pitchFamily="66" charset="0"/>
              <a:ea typeface="HY견고딕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16832" y="2488518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나누</a:t>
            </a:r>
            <a:r>
              <a:rPr lang="en-US" altLang="ko-KR" sz="3000" dirty="0">
                <a:solidFill>
                  <a:srgbClr val="FF0000"/>
                </a:solidFill>
                <a:latin typeface="Brush Script Std" panose="03060802040607070404" pitchFamily="66" charset="0"/>
                <a:ea typeface="HY견고딕" panose="02030600000101010101" pitchFamily="18" charset="-127"/>
              </a:rPr>
              <a:t>GO</a:t>
            </a:r>
            <a:endParaRPr lang="ko-KR" altLang="en-US" sz="3000" dirty="0">
              <a:solidFill>
                <a:srgbClr val="FF0000"/>
              </a:solidFill>
              <a:latin typeface="Brush Script Std" panose="03060802040607070404" pitchFamily="66" charset="0"/>
              <a:ea typeface="HY견고딕" panose="02030600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12976" y="1542338"/>
            <a:ext cx="2380441" cy="55399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도전하</a:t>
            </a:r>
            <a:r>
              <a:rPr lang="en-US" altLang="ko-KR" sz="3000" dirty="0">
                <a:solidFill>
                  <a:srgbClr val="FF0000"/>
                </a:solidFill>
                <a:latin typeface="Brush Script Std" panose="03060802040607070404" pitchFamily="66" charset="0"/>
                <a:ea typeface="HY견고딕" panose="02030600000101010101" pitchFamily="18" charset="-127"/>
              </a:rPr>
              <a:t>GO</a:t>
            </a:r>
            <a:endParaRPr lang="ko-KR" altLang="en-US" sz="3000" dirty="0">
              <a:solidFill>
                <a:srgbClr val="FF0000"/>
              </a:solidFill>
              <a:latin typeface="Brush Script Std" panose="03060802040607070404" pitchFamily="66" charset="0"/>
              <a:ea typeface="HY견고딕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17133" y="100175"/>
            <a:ext cx="4318726" cy="461622"/>
          </a:xfrm>
          <a:prstGeom prst="rect">
            <a:avLst/>
          </a:prstGeom>
          <a:noFill/>
        </p:spPr>
        <p:txBody>
          <a:bodyPr wrap="none" lIns="91398" tIns="45699" rIns="91398" bIns="45699" rtlCol="0">
            <a:spAutoFit/>
          </a:bodyPr>
          <a:lstStyle/>
          <a:p>
            <a:r>
              <a:rPr lang="ko-KR" altLang="en-US" sz="2400" b="1" dirty="0" smtClean="0">
                <a:latin typeface="HY강M" panose="020B0600000101010101" charset="-127"/>
                <a:ea typeface="HY강M" panose="020B0600000101010101" charset="-127"/>
              </a:rPr>
              <a:t>     삶의 </a:t>
            </a:r>
            <a:r>
              <a:rPr lang="en-US" altLang="ko-KR" sz="2400" b="1" dirty="0" smtClean="0">
                <a:latin typeface="HY강M" panose="020B0600000101010101" charset="-127"/>
                <a:ea typeface="HY강M" panose="020B0600000101010101" charset="-127"/>
              </a:rPr>
              <a:t>Wellness</a:t>
            </a:r>
            <a:r>
              <a:rPr lang="ko-KR" altLang="en-US" sz="2400" b="1" dirty="0" smtClean="0">
                <a:latin typeface="HY강M" panose="020B0600000101010101" charset="-127"/>
                <a:ea typeface="HY강M" panose="020B0600000101010101" charset="-127"/>
              </a:rPr>
              <a:t>를  위한 대화</a:t>
            </a:r>
            <a:endParaRPr lang="ko-KR" altLang="en-US" sz="2400" b="1" i="1" dirty="0">
              <a:latin typeface="HY강M" panose="020B0600000101010101" charset="-127"/>
              <a:ea typeface="HY강M" panose="020B0600000101010101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-91402" y="-106208"/>
            <a:ext cx="1111008" cy="1147896"/>
            <a:chOff x="10505" y="-106208"/>
            <a:chExt cx="937081" cy="1147896"/>
          </a:xfrm>
        </p:grpSpPr>
        <p:grpSp>
          <p:nvGrpSpPr>
            <p:cNvPr id="16" name="그룹 15"/>
            <p:cNvGrpSpPr/>
            <p:nvPr/>
          </p:nvGrpSpPr>
          <p:grpSpPr>
            <a:xfrm>
              <a:off x="64502" y="-106208"/>
              <a:ext cx="819926" cy="1147896"/>
              <a:chOff x="242646" y="55702"/>
              <a:chExt cx="540060" cy="756084"/>
            </a:xfrm>
          </p:grpSpPr>
          <p:sp>
            <p:nvSpPr>
              <p:cNvPr id="18" name="직사각형 17"/>
              <p:cNvSpPr/>
              <p:nvPr/>
            </p:nvSpPr>
            <p:spPr>
              <a:xfrm>
                <a:off x="242646" y="55702"/>
                <a:ext cx="540060" cy="756084"/>
              </a:xfrm>
              <a:prstGeom prst="rect">
                <a:avLst/>
              </a:prstGeom>
              <a:ln w="12700">
                <a:solidFill>
                  <a:srgbClr val="94949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pic>
            <p:nvPicPr>
              <p:cNvPr id="19" name="그림 18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3" t="13354" r="10830" b="10831"/>
              <a:stretch/>
            </p:blipFill>
            <p:spPr>
              <a:xfrm>
                <a:off x="251591" y="158223"/>
                <a:ext cx="512411" cy="427862"/>
              </a:xfrm>
              <a:prstGeom prst="rect">
                <a:avLst/>
              </a:prstGeom>
            </p:spPr>
          </p:pic>
        </p:grpSp>
        <p:sp>
          <p:nvSpPr>
            <p:cNvPr id="17" name="TextBox 16"/>
            <p:cNvSpPr txBox="1"/>
            <p:nvPr/>
          </p:nvSpPr>
          <p:spPr>
            <a:xfrm>
              <a:off x="10505" y="706502"/>
              <a:ext cx="9370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300" b="1" dirty="0">
                  <a:latin typeface="Kozuka Mincho Pr6N H" panose="02020900000000000000" pitchFamily="18" charset="-128"/>
                  <a:ea typeface="Kozuka Mincho Pr6N H" panose="02020900000000000000" pitchFamily="18" charset="-128"/>
                </a:rPr>
                <a:t>마무리</a:t>
              </a:r>
              <a:endParaRPr lang="ko-KR" altLang="en-US" sz="1300" b="1" dirty="0">
                <a:latin typeface="Kozuka Mincho Pr6N H" panose="020209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97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2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6" name="Picture 2" descr="http://3.bp.blogspot.com/-Q9M8wLLGasU/TW5YLCjClgI/AAAAAAAANZU/3AJWH3w4x54/s1600/love_romance+_heart_wallpapers_9.jp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4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7" name="직사각형 12"/>
          <p:cNvSpPr>
            <a:spLocks noChangeArrowheads="1"/>
          </p:cNvSpPr>
          <p:nvPr/>
        </p:nvSpPr>
        <p:spPr bwMode="auto">
          <a:xfrm>
            <a:off x="0" y="1052534"/>
            <a:ext cx="6858000" cy="4090987"/>
          </a:xfrm>
          <a:prstGeom prst="rect">
            <a:avLst/>
          </a:prstGeom>
          <a:solidFill>
            <a:srgbClr val="FFFF00">
              <a:alpha val="5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6577" tIns="23228" rIns="46577" bIns="23228"/>
          <a:lstStyle>
            <a:lvl1pPr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 defTabSz="638175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defTabSz="638175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336323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300" b="0">
              <a:solidFill>
                <a:srgbClr val="000000"/>
              </a:solidFill>
              <a:latin typeface="Gill Sans"/>
              <a:ea typeface="ヒラギノ角ゴ ProN W3"/>
              <a:sym typeface="Gill Sans"/>
            </a:endParaRPr>
          </a:p>
        </p:txBody>
      </p:sp>
      <p:sp>
        <p:nvSpPr>
          <p:cNvPr id="413701" name="Rectangle 5" descr="02"/>
          <p:cNvSpPr>
            <a:spLocks noChangeArrowheads="1"/>
          </p:cNvSpPr>
          <p:nvPr/>
        </p:nvSpPr>
        <p:spPr bwMode="gray">
          <a:xfrm>
            <a:off x="-757238" y="519115"/>
            <a:ext cx="7615238" cy="5977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66131" tIns="33080" rIns="66131" bIns="33080">
            <a:spAutoFit/>
          </a:bodyPr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481911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100" b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굴림" pitchFamily="50" charset="-127"/>
              <a:sym typeface="Gill Sans"/>
            </a:endParaRPr>
          </a:p>
          <a:p>
            <a:pPr algn="ctr" defTabSz="481911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300" b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휴먼엑스포" pitchFamily="18" charset="-127"/>
              <a:ea typeface="굴림" pitchFamily="50" charset="-127"/>
              <a:sym typeface="Gill Sans"/>
            </a:endParaRPr>
          </a:p>
        </p:txBody>
      </p:sp>
      <p:sp>
        <p:nvSpPr>
          <p:cNvPr id="413702" name="Rectangle 6" descr="02"/>
          <p:cNvSpPr>
            <a:spLocks noChangeArrowheads="1"/>
          </p:cNvSpPr>
          <p:nvPr/>
        </p:nvSpPr>
        <p:spPr bwMode="gray">
          <a:xfrm>
            <a:off x="1970889" y="1106476"/>
            <a:ext cx="2159794" cy="4207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66131" tIns="33080" rIns="66131" bIns="33080" anchor="ctr">
            <a:spAutoFit/>
          </a:bodyPr>
          <a:lstStyle/>
          <a:p>
            <a:pPr algn="ctr" defTabSz="481911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3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굴림" pitchFamily="50" charset="-127"/>
                <a:sym typeface="Gill Sans" charset="0"/>
              </a:rPr>
              <a:t>       </a:t>
            </a:r>
            <a:endParaRPr lang="ko-KR" altLang="en-US" sz="2300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굴림" pitchFamily="50" charset="-127"/>
              <a:sym typeface="Gill Sans" charset="0"/>
            </a:endParaRPr>
          </a:p>
        </p:txBody>
      </p:sp>
      <p:sp>
        <p:nvSpPr>
          <p:cNvPr id="90120" name="Rectangle 3"/>
          <p:cNvSpPr>
            <a:spLocks noChangeArrowheads="1"/>
          </p:cNvSpPr>
          <p:nvPr/>
        </p:nvSpPr>
        <p:spPr bwMode="gray">
          <a:xfrm>
            <a:off x="-228591" y="787025"/>
            <a:ext cx="7227094" cy="412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6131" tIns="33080" rIns="66131" bIns="33080"/>
          <a:lstStyle>
            <a:lvl1pPr marL="531813" indent="-531813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marL="280278" indent="-280278" algn="ctr" defTabSz="481911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endParaRPr lang="ko-KR" altLang="en-US" sz="19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굴림" pitchFamily="50" charset="-127"/>
              <a:ea typeface="굴림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900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굴림" pitchFamily="50" charset="-127"/>
                <a:ea typeface="굴림" pitchFamily="50" charset="-127"/>
                <a:sym typeface="Gill Sans"/>
              </a:rPr>
              <a:t>    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청년의 나이에</a:t>
            </a: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,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나는 너무 긴장하며 살았고</a:t>
            </a:r>
            <a:endParaRPr lang="en-US" altLang="ko-KR" sz="1700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나는 너무 한 우물만 파며 살았네</a:t>
            </a: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		</a:t>
            </a: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불혹의 나이에</a:t>
            </a: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,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마음을 비우려다 뱃속을 비웠는지 식탐만 늘고</a:t>
            </a:r>
            <a:endParaRPr lang="en-US" altLang="ko-KR" sz="1700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뱃속을 비우려다 생각을 비웠는지 주장만 느네</a:t>
            </a: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		</a:t>
            </a: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지천명의 나이에야</a:t>
            </a: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,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먹는 일보다 마주하는 사람이 소중하고</a:t>
            </a: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마음 비움보다 마음 나눔이 더 소중함을 알아간다</a:t>
            </a:r>
            <a:endParaRPr lang="en-US" altLang="ko-KR" sz="1700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		</a:t>
            </a: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이순의 나이에는 찾는 사람 만나거든 나누듯이 지혜 주고</a:t>
            </a:r>
            <a:endParaRPr lang="en-US" altLang="ko-KR" sz="1700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단풍이 떨어질 때 가장 아름다움 주듯이</a:t>
            </a:r>
            <a:endParaRPr lang="en-US" altLang="ko-KR" sz="1700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endParaRPr lang="en-US" altLang="ko-KR" sz="1700" dirty="0">
              <a:solidFill>
                <a:srgbClr val="0033CC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Gill Sans"/>
            </a:endParaRPr>
          </a:p>
          <a:p>
            <a:pPr marL="280278" indent="-280278"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    </a:t>
            </a:r>
            <a:r>
              <a:rPr lang="ko-KR" altLang="en-US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인생이 돌아갈 때 가장 아름다울 것 같다 </a:t>
            </a:r>
            <a:r>
              <a:rPr lang="en-US" altLang="ko-KR" sz="1700" dirty="0">
                <a:solidFill>
                  <a:srgbClr val="0033CC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/>
              </a:rPr>
              <a:t>…..</a:t>
            </a:r>
          </a:p>
        </p:txBody>
      </p:sp>
      <p:sp>
        <p:nvSpPr>
          <p:cNvPr id="185351" name="Rectangle 9"/>
          <p:cNvSpPr>
            <a:spLocks noChangeArrowheads="1"/>
          </p:cNvSpPr>
          <p:nvPr/>
        </p:nvSpPr>
        <p:spPr bwMode="gray">
          <a:xfrm>
            <a:off x="1371600" y="114301"/>
            <a:ext cx="4857750" cy="42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6131" tIns="33080" rIns="66131" bIns="33080" anchor="ctr"/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481911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lang="ko-KR" altLang="en-US" sz="2400" b="0">
              <a:solidFill>
                <a:srgbClr val="FFFF00"/>
              </a:solidFill>
              <a:latin typeface="Gill Sans"/>
              <a:ea typeface="HY헤드라인M" pitchFamily="18" charset="-127"/>
              <a:sym typeface="Gill Sans"/>
            </a:endParaRPr>
          </a:p>
        </p:txBody>
      </p:sp>
      <p:pic>
        <p:nvPicPr>
          <p:cNvPr id="9" name="김성봉_-_인생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1" y="1092227"/>
            <a:ext cx="228600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 bwMode="auto">
          <a:xfrm>
            <a:off x="5481249" y="114302"/>
            <a:ext cx="1148161" cy="422673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46577" tIns="23228" rIns="46577" bIns="23228"/>
          <a:lstStyle/>
          <a:p>
            <a:pPr algn="ctr" defTabSz="465426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400" b="1" dirty="0">
                <a:solidFill>
                  <a:srgbClr val="00B05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Gill Sans" charset="0"/>
              </a:rPr>
              <a:t>인생</a:t>
            </a:r>
          </a:p>
        </p:txBody>
      </p:sp>
      <p:sp>
        <p:nvSpPr>
          <p:cNvPr id="185356" name="직사각형 1"/>
          <p:cNvSpPr>
            <a:spLocks noChangeArrowheads="1"/>
          </p:cNvSpPr>
          <p:nvPr/>
        </p:nvSpPr>
        <p:spPr bwMode="auto">
          <a:xfrm>
            <a:off x="4147703" y="655831"/>
            <a:ext cx="3096343" cy="26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6574" tIns="23227" rIns="46574" bIns="23227">
            <a:spAutoFit/>
          </a:bodyPr>
          <a:lstStyle>
            <a:lvl1pPr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1pPr>
            <a:lvl2pPr marL="742950" indent="-28575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2pPr>
            <a:lvl3pPr marL="11430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3pPr>
            <a:lvl4pPr marL="16002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4pPr>
            <a:lvl5pPr marL="2057400" indent="-228600"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B0F0"/>
                </a:solidFill>
                <a:latin typeface="휴먼옛체" pitchFamily="2" charset="-127"/>
                <a:ea typeface="휴먼옛체" pitchFamily="2" charset="-127"/>
                <a:sym typeface="Symbol" pitchFamily="18" charset="2"/>
              </a:defRPr>
            </a:lvl9pPr>
          </a:lstStyle>
          <a:p>
            <a:pPr algn="ctr" defTabSz="481911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sym typeface="Gill Sans"/>
              </a:rPr>
              <a:t>작사 신재홍 </a:t>
            </a:r>
            <a:r>
              <a:rPr lang="en-US" altLang="ko-KR" sz="1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sym typeface="Gill Sans"/>
              </a:rPr>
              <a:t>- </a:t>
            </a:r>
            <a:r>
              <a:rPr lang="ko-KR" altLang="en-US" sz="140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  <a:sym typeface="Gill Sans"/>
              </a:rPr>
              <a:t>작곡 김성봉 </a:t>
            </a:r>
          </a:p>
        </p:txBody>
      </p:sp>
    </p:spTree>
    <p:extLst>
      <p:ext uri="{BB962C8B-B14F-4D97-AF65-F5344CB8AC3E}">
        <p14:creationId xmlns:p14="http://schemas.microsoft.com/office/powerpoint/2010/main" val="70331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3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mph" presetSubtype="0" fill="hold" nodeType="withEffect">
                                  <p:stCondLst>
                                    <p:cond delay="16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8300" fill="hold"/>
                                        <p:tgtEl>
                                          <p:spTgt spid="90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mph" presetSubtype="0" fill="hold" nodeType="withEffect">
                                  <p:stCondLst>
                                    <p:cond delay="24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6600" fill="hold"/>
                                        <p:tgtEl>
                                          <p:spTgt spid="90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mph" presetSubtype="0" fill="hold" nodeType="withEffect">
                                  <p:stCondLst>
                                    <p:cond delay="317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200" fill="hold"/>
                                        <p:tgtEl>
                                          <p:spTgt spid="90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mph" presetSubtype="0" fill="hold" nodeType="withEffect">
                                  <p:stCondLst>
                                    <p:cond delay="395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6700" fill="hold"/>
                                        <p:tgtEl>
                                          <p:spTgt spid="90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mph" presetSubtype="0" fill="hold" nodeType="withEffect">
                                  <p:stCondLst>
                                    <p:cond delay="466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6200" fill="hold"/>
                                        <p:tgtEl>
                                          <p:spTgt spid="901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mph" presetSubtype="0" fill="hold" nodeType="withEffect">
                                  <p:stCondLst>
                                    <p:cond delay="538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6900" fill="hold"/>
                                        <p:tgtEl>
                                          <p:spTgt spid="901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mph" presetSubtype="0" fill="hold" nodeType="withEffect">
                                  <p:stCondLst>
                                    <p:cond delay="612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66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7400" fill="hold"/>
                                        <p:tgtEl>
                                          <p:spTgt spid="901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6" presetClass="emph" presetSubtype="0" fill="hold" nodeType="withEffect">
                                  <p:stCondLst>
                                    <p:cond delay="68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8300" fill="hold"/>
                                        <p:tgtEl>
                                          <p:spTgt spid="901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mph" presetSubtype="0" fill="hold" nodeType="withEffect">
                                  <p:stCondLst>
                                    <p:cond delay="689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8300" fill="hold"/>
                                        <p:tgtEl>
                                          <p:spTgt spid="9012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3283" name="TextBox 2"/>
          <p:cNvSpPr txBox="1">
            <a:spLocks noChangeArrowheads="1"/>
          </p:cNvSpPr>
          <p:nvPr/>
        </p:nvSpPr>
        <p:spPr bwMode="auto">
          <a:xfrm>
            <a:off x="1227533" y="4371950"/>
            <a:ext cx="4425504" cy="53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245" tIns="33638" rIns="67245" bIns="33638">
            <a:spAutoFit/>
          </a:bodyPr>
          <a:lstStyle/>
          <a:p>
            <a:pPr defTabSz="681692" eaLnBrk="0" hangingPunct="0">
              <a:defRPr/>
            </a:pPr>
            <a:r>
              <a:rPr lang="ko-KR" altLang="en-US" sz="3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Symbol" panose="05050102010706020507" pitchFamily="18" charset="2"/>
              </a:rPr>
              <a:t> </a:t>
            </a:r>
            <a:r>
              <a:rPr lang="ko-KR" altLang="en-US" sz="2100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여러분의 제</a:t>
            </a:r>
            <a:r>
              <a:rPr lang="en-US" altLang="ko-KR" sz="2100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3</a:t>
            </a:r>
            <a:r>
              <a:rPr lang="ko-KR" altLang="en-US" sz="2100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기 인생성공을 응원합니다</a:t>
            </a:r>
            <a:r>
              <a:rPr lang="en-US" altLang="ko-KR" sz="2100" b="1" dirty="0">
                <a:solidFill>
                  <a:srgbClr val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Symbol" panose="05050102010706020507" pitchFamily="18" charset="2"/>
              </a:rPr>
              <a:t>.</a:t>
            </a:r>
            <a:endParaRPr lang="ko-KR" altLang="en-US" sz="2100" b="1" dirty="0">
              <a:solidFill>
                <a:srgbClr val="FFFFFF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Symbol" panose="05050102010706020507" pitchFamily="18" charset="2"/>
            </a:endParaRPr>
          </a:p>
        </p:txBody>
      </p:sp>
      <p:sp>
        <p:nvSpPr>
          <p:cNvPr id="353284" name="TextBox 3"/>
          <p:cNvSpPr txBox="1">
            <a:spLocks noChangeArrowheads="1"/>
          </p:cNvSpPr>
          <p:nvPr/>
        </p:nvSpPr>
        <p:spPr bwMode="auto">
          <a:xfrm>
            <a:off x="1184025" y="357262"/>
            <a:ext cx="4494433" cy="152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245" tIns="33638" rIns="67245" bIns="33638">
            <a:spAutoFit/>
          </a:bodyPr>
          <a:lstStyle/>
          <a:p>
            <a:pPr algn="ctr" defTabSz="681692" eaLnBrk="0" hangingPunct="0">
              <a:lnSpc>
                <a:spcPct val="150000"/>
              </a:lnSpc>
              <a:defRPr/>
            </a:pPr>
            <a:r>
              <a:rPr lang="ko-KR" altLang="en-US" sz="1000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   </a:t>
            </a:r>
            <a:r>
              <a:rPr lang="ko-KR" altLang="en-US" sz="2400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생각한 대로 살지 않으면 </a:t>
            </a:r>
            <a:endParaRPr lang="en-US" altLang="ko-KR" sz="2400" b="1" dirty="0">
              <a:solidFill>
                <a:srgbClr val="FFFF00"/>
              </a:solidFill>
              <a:latin typeface="HY견고딕" panose="02030600000101010101" pitchFamily="18" charset="-127"/>
              <a:ea typeface="HY견고딕" panose="02030600000101010101" pitchFamily="18" charset="-127"/>
              <a:sym typeface="Symbol" panose="05050102010706020507" pitchFamily="18" charset="2"/>
            </a:endParaRPr>
          </a:p>
          <a:p>
            <a:pPr algn="ctr" defTabSz="681692" eaLnBrk="0" hangingPunct="0"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 사는 대로 생각하게 될 것이다</a:t>
            </a:r>
            <a:r>
              <a:rPr lang="en-US" altLang="ko-KR" sz="2400" b="1" dirty="0">
                <a:solidFill>
                  <a:srgbClr val="FFFF00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.</a:t>
            </a:r>
          </a:p>
          <a:p>
            <a:pPr algn="ctr" defTabSz="681692" eaLnBrk="0" hangingPunct="0">
              <a:lnSpc>
                <a:spcPct val="150000"/>
              </a:lnSpc>
              <a:defRPr/>
            </a:pPr>
            <a:r>
              <a:rPr lang="en-US" altLang="ko-KR" sz="15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- </a:t>
            </a:r>
            <a:r>
              <a:rPr lang="ko-KR" altLang="en-US" sz="15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폴 발레리 </a:t>
            </a:r>
            <a:r>
              <a:rPr lang="en-US" altLang="ko-KR" sz="15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  <a:sym typeface="Symbol" panose="05050102010706020507" pitchFamily="18" charset="2"/>
              </a:rPr>
              <a:t>-</a:t>
            </a:r>
            <a:endParaRPr lang="ko-KR" altLang="en-US" sz="1500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723594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제목 - 중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제목 - 중앙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제목 - 중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1240</Words>
  <Application>Microsoft Office PowerPoint</Application>
  <PresentationFormat>사용자 지정</PresentationFormat>
  <Paragraphs>347</Paragraphs>
  <Slides>36</Slides>
  <Notes>30</Notes>
  <HiddenSlides>0</HiddenSlides>
  <MMClips>1</MMClips>
  <ScaleCrop>false</ScaleCrop>
  <HeadingPairs>
    <vt:vector size="6" baseType="variant">
      <vt:variant>
        <vt:lpstr>사용한 글꼴</vt:lpstr>
      </vt:variant>
      <vt:variant>
        <vt:i4>22</vt:i4>
      </vt:variant>
      <vt:variant>
        <vt:lpstr>테마</vt:lpstr>
      </vt:variant>
      <vt:variant>
        <vt:i4>10</vt:i4>
      </vt:variant>
      <vt:variant>
        <vt:lpstr>슬라이드 제목</vt:lpstr>
      </vt:variant>
      <vt:variant>
        <vt:i4>36</vt:i4>
      </vt:variant>
    </vt:vector>
  </HeadingPairs>
  <TitlesOfParts>
    <vt:vector size="68" baseType="lpstr">
      <vt:lpstr>휴먼모음T</vt:lpstr>
      <vt:lpstr>휴먼고딕</vt:lpstr>
      <vt:lpstr>Arial</vt:lpstr>
      <vt:lpstr>양재벨라체M</vt:lpstr>
      <vt:lpstr>굴림</vt:lpstr>
      <vt:lpstr>Symbol</vt:lpstr>
      <vt:lpstr>휴먼아미체</vt:lpstr>
      <vt:lpstr>Kozuka Mincho Pr6N H</vt:lpstr>
      <vt:lpstr>맑은 고딕</vt:lpstr>
      <vt:lpstr>HY강B</vt:lpstr>
      <vt:lpstr>Wingdings</vt:lpstr>
      <vt:lpstr>ヒラギノ角ゴ ProN W3</vt:lpstr>
      <vt:lpstr>Brush Script Std</vt:lpstr>
      <vt:lpstr>한컴돋움</vt:lpstr>
      <vt:lpstr>HY헤드라인M</vt:lpstr>
      <vt:lpstr>Gill Sans</vt:lpstr>
      <vt:lpstr>HY수평선B</vt:lpstr>
      <vt:lpstr>HY궁서</vt:lpstr>
      <vt:lpstr>HY강M</vt:lpstr>
      <vt:lpstr>HY동녘M</vt:lpstr>
      <vt:lpstr>휴먼엑스포</vt:lpstr>
      <vt:lpstr>HY견고딕</vt:lpstr>
      <vt:lpstr>Office 테마</vt:lpstr>
      <vt:lpstr>2_Office 테마</vt:lpstr>
      <vt:lpstr>13_Office 테마</vt:lpstr>
      <vt:lpstr>4_Office 테마</vt:lpstr>
      <vt:lpstr>2_제목 - 중앙</vt:lpstr>
      <vt:lpstr>5_Office 테마</vt:lpstr>
      <vt:lpstr>7_Office 테마</vt:lpstr>
      <vt:lpstr>9_Office 테마</vt:lpstr>
      <vt:lpstr>1_Office 테마</vt:lpstr>
      <vt:lpstr>6_Office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어떤 사람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GC</cp:lastModifiedBy>
  <cp:revision>173</cp:revision>
  <cp:lastPrinted>2018-10-18T05:20:25Z</cp:lastPrinted>
  <dcterms:created xsi:type="dcterms:W3CDTF">2006-10-05T04:04:58Z</dcterms:created>
  <dcterms:modified xsi:type="dcterms:W3CDTF">2018-10-18T05:37:11Z</dcterms:modified>
</cp:coreProperties>
</file>