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18912" r:id="rId2"/>
    <p:sldId id="18975" r:id="rId3"/>
    <p:sldId id="18938" r:id="rId4"/>
    <p:sldId id="18940" r:id="rId5"/>
    <p:sldId id="18987" r:id="rId6"/>
    <p:sldId id="18990" r:id="rId7"/>
    <p:sldId id="18998" r:id="rId8"/>
    <p:sldId id="19000" r:id="rId9"/>
    <p:sldId id="19003" r:id="rId10"/>
    <p:sldId id="18995" r:id="rId11"/>
    <p:sldId id="18973" r:id="rId12"/>
    <p:sldId id="18440" r:id="rId13"/>
    <p:sldId id="18441" r:id="rId14"/>
    <p:sldId id="18349" r:id="rId15"/>
    <p:sldId id="18624" r:id="rId16"/>
    <p:sldId id="18916" r:id="rId17"/>
    <p:sldId id="18581" r:id="rId18"/>
    <p:sldId id="18643" r:id="rId19"/>
    <p:sldId id="18896" r:id="rId20"/>
    <p:sldId id="19023" r:id="rId21"/>
    <p:sldId id="18669" r:id="rId22"/>
    <p:sldId id="18967" r:id="rId23"/>
    <p:sldId id="18968" r:id="rId24"/>
    <p:sldId id="18657" r:id="rId25"/>
    <p:sldId id="18662" r:id="rId26"/>
    <p:sldId id="18663" r:id="rId27"/>
    <p:sldId id="19029" r:id="rId28"/>
    <p:sldId id="19025" r:id="rId29"/>
    <p:sldId id="19018" r:id="rId30"/>
    <p:sldId id="19017" r:id="rId31"/>
    <p:sldId id="18642" r:id="rId32"/>
    <p:sldId id="19028" r:id="rId33"/>
    <p:sldId id="19015" r:id="rId34"/>
    <p:sldId id="19030" r:id="rId35"/>
    <p:sldId id="18653" r:id="rId36"/>
    <p:sldId id="19027" r:id="rId37"/>
    <p:sldId id="19026" r:id="rId38"/>
    <p:sldId id="18584" r:id="rId39"/>
    <p:sldId id="18092" r:id="rId40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0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00"/>
    <a:srgbClr val="FFC000"/>
    <a:srgbClr val="FF0066"/>
    <a:srgbClr val="FFFF00"/>
    <a:srgbClr val="FFCC66"/>
    <a:srgbClr val="CCFF33"/>
    <a:srgbClr val="7575D1"/>
    <a:srgbClr val="BBE0E3"/>
    <a:srgbClr val="0581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85" autoAdjust="0"/>
    <p:restoredTop sz="94090" autoAdjust="0"/>
  </p:normalViewPr>
  <p:slideViewPr>
    <p:cSldViewPr showGuides="1">
      <p:cViewPr varScale="1">
        <p:scale>
          <a:sx n="65" d="100"/>
          <a:sy n="65" d="100"/>
        </p:scale>
        <p:origin x="1042" y="53"/>
      </p:cViewPr>
      <p:guideLst>
        <p:guide pos="2880"/>
        <p:guide orient="horz" pos="2069"/>
      </p:guideLst>
    </p:cSldViewPr>
  </p:slideViewPr>
  <p:outlineViewPr>
    <p:cViewPr>
      <p:scale>
        <a:sx n="33" d="100"/>
        <a:sy n="33" d="100"/>
      </p:scale>
      <p:origin x="0" y="-2855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09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29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CD5B8008-F533-4B52-896D-EC2C6DC48CD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3556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sz="1200" b="0" i="0" kern="1200" dirty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95820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94995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25226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4028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37550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 latinLnBrk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860E27-BE0F-4635-A5A0-AE920500F860}" type="slidenum">
              <a:rPr lang="en-US" altLang="ko-KR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2919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8C6778-F041-4E01-BC72-50F3357BA70B}" type="slidenum">
              <a:rPr lang="en-US" altLang="ko-KR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327269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92171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R" sz="1200" b="0" i="0" kern="1200" dirty="0" smtClean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34928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R" sz="1200" b="0" i="0" kern="1200" dirty="0" smtClean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12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01291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35511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31785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17749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1336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73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dirty="0" smtClean="0"/>
          </a:p>
        </p:txBody>
      </p:sp>
      <p:sp>
        <p:nvSpPr>
          <p:cNvPr id="3573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918BC3-AAB9-4763-BD89-A3C4B1E04C1A}" type="slidenum">
              <a:rPr lang="en-US" altLang="ko-KR" smtClean="0"/>
              <a:pPr/>
              <a:t>18</a:t>
            </a:fld>
            <a:endParaRPr lang="en-US" altLang="ko-KR" smtClean="0"/>
          </a:p>
        </p:txBody>
      </p:sp>
    </p:spTree>
    <p:extLst>
      <p:ext uri="{BB962C8B-B14F-4D97-AF65-F5344CB8AC3E}">
        <p14:creationId xmlns:p14="http://schemas.microsoft.com/office/powerpoint/2010/main" val="926070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19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556148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0" fontAlgn="base" latinLnBrk="1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200" kern="1200" dirty="0" smtClean="0"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41325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67443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74418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6E6BD-A915-4AFF-9F7C-57BEB1DC1DBF}" type="slidenum">
              <a:rPr lang="en-US" altLang="ko-KR" smtClean="0"/>
              <a:pPr>
                <a:defRPr/>
              </a:pPr>
              <a:t>24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988170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340833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6E6BD-A915-4AFF-9F7C-57BEB1DC1DBF}" type="slidenum">
              <a:rPr lang="en-US" altLang="ko-KR" smtClean="0"/>
              <a:pPr>
                <a:defRPr/>
              </a:pPr>
              <a:t>26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75880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023194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28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38077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725392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16E6BD-A915-4AFF-9F7C-57BEB1DC1DBF}" type="slidenum">
              <a:rPr lang="en-US" altLang="ko-KR" smtClean="0"/>
              <a:pPr>
                <a:defRPr/>
              </a:pPr>
              <a:t>31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70190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99388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15DBCB-48F2-45A5-B936-E6496B7770F2}" type="slidenum">
              <a:rPr lang="en-US" altLang="ko-KR" smtClean="0"/>
              <a:pPr>
                <a:defRPr/>
              </a:pPr>
              <a:t>34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3865536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988074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260031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5B8008-F533-4B52-896D-EC2C6DC48CD4}" type="slidenum">
              <a:rPr lang="en-US" altLang="ko-KR" smtClean="0"/>
              <a:pPr>
                <a:defRPr/>
              </a:pPr>
              <a:t>38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6405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u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교수법 워크숍표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1" t="9666" r="9623" b="8169"/>
          <a:stretch/>
        </p:blipFill>
        <p:spPr>
          <a:xfrm>
            <a:off x="6145290" y="5640256"/>
            <a:ext cx="2448272" cy="7301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67799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7339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27077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748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67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7767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489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999028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8907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28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608647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19800" cy="608647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4833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제목, 텍스트 및 미디어 클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미디어 개체 틀 3"/>
          <p:cNvSpPr>
            <a:spLocks noGrp="1"/>
          </p:cNvSpPr>
          <p:nvPr>
            <p:ph type="media"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387653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제목 및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차트 개체 틀 2"/>
          <p:cNvSpPr>
            <a:spLocks noGrp="1"/>
          </p:cNvSpPr>
          <p:nvPr>
            <p:ph type="chart"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045054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628775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4038600" cy="21859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7200" y="3967163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200" y="3967163"/>
            <a:ext cx="4038600" cy="21875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6107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68263"/>
            <a:ext cx="8229600" cy="608647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836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제목, 미디어 클립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미디어 개체 틀 2"/>
          <p:cNvSpPr>
            <a:spLocks noGrp="1"/>
          </p:cNvSpPr>
          <p:nvPr>
            <p:ph type="media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716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28775"/>
            <a:ext cx="8229600" cy="4525963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23428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57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40386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09585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F6AA62-951B-4C2E-956A-64444BE4142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329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blue2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2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7172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28775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6230868"/>
            <a:ext cx="484244" cy="650830"/>
          </a:xfrm>
          <a:prstGeom prst="rect">
            <a:avLst/>
          </a:prstGeom>
        </p:spPr>
      </p:pic>
      <p:grpSp>
        <p:nvGrpSpPr>
          <p:cNvPr id="8" name="그룹 7"/>
          <p:cNvGrpSpPr/>
          <p:nvPr userDrawn="1"/>
        </p:nvGrpSpPr>
        <p:grpSpPr>
          <a:xfrm>
            <a:off x="457200" y="6388591"/>
            <a:ext cx="1882552" cy="482109"/>
            <a:chOff x="457200" y="6388591"/>
            <a:chExt cx="1882552" cy="482109"/>
          </a:xfrm>
        </p:grpSpPr>
        <p:sp>
          <p:nvSpPr>
            <p:cNvPr id="9" name="직사각형 8"/>
            <p:cNvSpPr/>
            <p:nvPr userDrawn="1"/>
          </p:nvSpPr>
          <p:spPr bwMode="auto">
            <a:xfrm>
              <a:off x="457200" y="6394028"/>
              <a:ext cx="1882552" cy="47667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pic>
          <p:nvPicPr>
            <p:cNvPr id="10" name="그림 9"/>
            <p:cNvPicPr>
              <a:picLocks noChangeAspect="1"/>
            </p:cNvPicPr>
            <p:nvPr userDrawn="1"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61" t="9666" r="9623" b="8169"/>
            <a:stretch/>
          </p:blipFill>
          <p:spPr>
            <a:xfrm>
              <a:off x="458011" y="6388591"/>
              <a:ext cx="1593709" cy="47531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9633" r:id="rId1"/>
    <p:sldLayoutId id="2147489616" r:id="rId2"/>
    <p:sldLayoutId id="2147489617" r:id="rId3"/>
    <p:sldLayoutId id="2147489618" r:id="rId4"/>
    <p:sldLayoutId id="2147489619" r:id="rId5"/>
    <p:sldLayoutId id="2147489620" r:id="rId6"/>
    <p:sldLayoutId id="2147489621" r:id="rId7"/>
    <p:sldLayoutId id="2147489622" r:id="rId8"/>
    <p:sldLayoutId id="2147489623" r:id="rId9"/>
    <p:sldLayoutId id="2147489624" r:id="rId10"/>
    <p:sldLayoutId id="2147489625" r:id="rId11"/>
    <p:sldLayoutId id="2147489626" r:id="rId12"/>
    <p:sldLayoutId id="2147489627" r:id="rId13"/>
    <p:sldLayoutId id="2147489628" r:id="rId14"/>
    <p:sldLayoutId id="2147489629" r:id="rId15"/>
    <p:sldLayoutId id="2147489630" r:id="rId16"/>
    <p:sldLayoutId id="2147489631" r:id="rId17"/>
    <p:sldLayoutId id="2147489632" r:id="rId18"/>
    <p:sldLayoutId id="2147489634" r:id="rId19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2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gif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://movie.naver.com/movie/bi/mi/photoView.nhn?code=66474&amp;imageNid=6171829" TargetMode="External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9.png"/><Relationship Id="rId4" Type="http://schemas.openxmlformats.org/officeDocument/2006/relationships/oleObject" Target="../embeddings/oleObject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347663" y="2204914"/>
            <a:ext cx="8459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defRPr/>
            </a:pPr>
            <a:r>
              <a:rPr lang="ko-KR" altLang="en-US" sz="7200" dirty="0" smtClean="0">
                <a:solidFill>
                  <a:schemeClr val="accent4"/>
                </a:solidFill>
                <a:latin typeface="Segoe UI Black" panose="020B0A02040204020203" pitchFamily="34" charset="0"/>
                <a:ea typeface="HY울릉도B" panose="02030600000101010101" pitchFamily="18" charset="-127"/>
                <a:cs typeface="Segoe UI Black" panose="020B0A02040204020203" pitchFamily="34" charset="0"/>
              </a:rPr>
              <a:t>창의적 혁신의 비밀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02263" y="1496978"/>
            <a:ext cx="418576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인문학에 길을 묻다</a:t>
            </a:r>
            <a:endParaRPr lang="en-US" altLang="ko-KR" sz="3600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790700" y="4479503"/>
            <a:ext cx="55451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400" dirty="0" smtClean="0">
                <a:solidFill>
                  <a:schemeClr val="accent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원장 </a:t>
            </a:r>
            <a:r>
              <a:rPr lang="en-US" altLang="ko-KR" sz="2400" dirty="0" smtClean="0">
                <a:solidFill>
                  <a:schemeClr val="accent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400" dirty="0" smtClean="0">
                <a:solidFill>
                  <a:schemeClr val="accent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경영학 박사 </a:t>
            </a:r>
            <a:r>
              <a:rPr lang="en-US" altLang="ko-KR" sz="2400" dirty="0" smtClean="0">
                <a:solidFill>
                  <a:schemeClr val="accent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/ </a:t>
            </a:r>
            <a:r>
              <a:rPr lang="ko-KR" altLang="en-US" sz="2400" dirty="0" smtClean="0">
                <a:solidFill>
                  <a:schemeClr val="accent2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홍웅식</a:t>
            </a:r>
            <a:endParaRPr lang="en-US" altLang="ko-KR" sz="2400" dirty="0" smtClean="0">
              <a:solidFill>
                <a:schemeClr val="accent2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953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0"/>
            <a:ext cx="9324528" cy="7029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571500" marR="0" indent="-57150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romanUcPeriod"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Why?</a:t>
            </a:r>
          </a:p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</a:p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o-KR" altLang="en-US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왜 창의적 혁신이 어려운가</a:t>
            </a: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</a:t>
            </a: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07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92"/>
          <a:stretch/>
        </p:blipFill>
        <p:spPr>
          <a:xfrm>
            <a:off x="18085" y="1052736"/>
            <a:ext cx="9090419" cy="5448860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41176" y="3212976"/>
            <a:ext cx="3250704" cy="2941762"/>
          </a:xfrm>
        </p:spPr>
        <p:txBody>
          <a:bodyPr/>
          <a:lstStyle/>
          <a:p>
            <a:r>
              <a:rPr lang="ko-KR" altLang="en-US" sz="1800" kern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애플을 애플답게 한 </a:t>
            </a:r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것은</a:t>
            </a:r>
            <a:endParaRPr lang="en-US" altLang="ko-KR" sz="1800" kern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인문학과 </a:t>
            </a:r>
            <a:r>
              <a:rPr lang="ko-KR" altLang="en-US" sz="1800" kern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기술의 </a:t>
            </a:r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결합이다</a:t>
            </a:r>
            <a:endParaRPr lang="en-US" altLang="ko-KR" sz="1800" kern="12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endParaRPr lang="en-US" altLang="ko-KR" sz="1800" kern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내 </a:t>
            </a:r>
            <a:r>
              <a:rPr lang="ko-KR" altLang="en-US" sz="1800" kern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모든 기술을 바꿔 </a:t>
            </a:r>
            <a:endParaRPr lang="en-US" altLang="ko-KR" sz="1800" kern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소크라테스와 </a:t>
            </a:r>
            <a:r>
              <a:rPr lang="ko-KR" altLang="en-US" sz="1800" kern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오후를 </a:t>
            </a:r>
            <a:endParaRPr lang="en-US" altLang="ko-KR" sz="1800" kern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함께 </a:t>
            </a:r>
            <a:r>
              <a:rPr lang="ko-KR" altLang="en-US" sz="1800" kern="12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보내고 </a:t>
            </a:r>
            <a:r>
              <a:rPr lang="ko-KR" altLang="en-US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싶다</a:t>
            </a:r>
            <a:endParaRPr lang="en-US" altLang="ko-KR" sz="1800" kern="12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algn="r">
              <a:buNone/>
            </a:pPr>
            <a:r>
              <a:rPr lang="en-US" altLang="ko-KR" sz="1800" b="1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(2001, </a:t>
            </a:r>
            <a:r>
              <a:rPr lang="en-US" altLang="ko-KR" sz="18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Newsweek</a:t>
            </a:r>
            <a:r>
              <a:rPr lang="en-US" altLang="ko-KR" sz="1800" b="1" dirty="0">
                <a:latin typeface="HY울릉도M" panose="02030600000101010101" pitchFamily="18" charset="-127"/>
                <a:ea typeface="HY울릉도M" panose="02030600000101010101" pitchFamily="18" charset="-127"/>
              </a:rPr>
              <a:t> interview</a:t>
            </a:r>
            <a:r>
              <a:rPr lang="en-US" altLang="ko-KR" sz="1800" kern="12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8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8239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t="8689" r="7805"/>
          <a:stretch/>
        </p:blipFill>
        <p:spPr>
          <a:xfrm>
            <a:off x="395536" y="1203458"/>
            <a:ext cx="8352928" cy="510586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68263"/>
            <a:ext cx="8435280" cy="1143000"/>
          </a:xfrm>
        </p:spPr>
        <p:txBody>
          <a:bodyPr/>
          <a:lstStyle/>
          <a:p>
            <a:r>
              <a:rPr lang="en-US" altLang="ko-KR" sz="2000" dirty="0" smtClean="0">
                <a:solidFill>
                  <a:srgbClr val="FFFF00"/>
                </a:solidFill>
              </a:rPr>
              <a:t>Inspiration(</a:t>
            </a:r>
            <a:r>
              <a:rPr lang="ko-KR" altLang="en-US" sz="2000" dirty="0" smtClean="0">
                <a:solidFill>
                  <a:srgbClr val="FFFF00"/>
                </a:solidFill>
              </a:rPr>
              <a:t>영감</a:t>
            </a:r>
            <a:r>
              <a:rPr lang="en-US" altLang="ko-KR" sz="2000" dirty="0" smtClean="0">
                <a:solidFill>
                  <a:srgbClr val="FFFF00"/>
                </a:solidFill>
              </a:rPr>
              <a:t>) </a:t>
            </a:r>
            <a:r>
              <a:rPr lang="en-US" altLang="ko-KR" sz="2000" dirty="0">
                <a:solidFill>
                  <a:srgbClr val="FFFF00"/>
                </a:solidFill>
              </a:rPr>
              <a:t>: Find </a:t>
            </a:r>
            <a:r>
              <a:rPr lang="en-US" altLang="ko-KR" sz="2000" dirty="0" smtClean="0">
                <a:solidFill>
                  <a:srgbClr val="FFFF00"/>
                </a:solidFill>
              </a:rPr>
              <a:t>Answer(</a:t>
            </a:r>
            <a:r>
              <a:rPr lang="ko-KR" altLang="en-US" sz="2000" dirty="0" smtClean="0">
                <a:solidFill>
                  <a:srgbClr val="FFFF00"/>
                </a:solidFill>
              </a:rPr>
              <a:t>정답</a:t>
            </a:r>
            <a:r>
              <a:rPr lang="en-US" altLang="ko-KR" sz="2000" dirty="0" smtClean="0">
                <a:solidFill>
                  <a:srgbClr val="FFFF00"/>
                </a:solidFill>
              </a:rPr>
              <a:t>) </a:t>
            </a:r>
            <a:r>
              <a:rPr lang="en-US" altLang="ko-KR" sz="2000" dirty="0">
                <a:solidFill>
                  <a:srgbClr val="FFFF00"/>
                </a:solidFill>
              </a:rPr>
              <a:t>vs. </a:t>
            </a:r>
            <a:r>
              <a:rPr lang="en-US" altLang="ko-KR" sz="2000" dirty="0" smtClean="0">
                <a:solidFill>
                  <a:srgbClr val="FFFF00"/>
                </a:solidFill>
              </a:rPr>
              <a:t>Ask Question(</a:t>
            </a:r>
            <a:r>
              <a:rPr lang="ko-KR" altLang="en-US" sz="2000" dirty="0" smtClean="0">
                <a:solidFill>
                  <a:srgbClr val="FFFF00"/>
                </a:solidFill>
              </a:rPr>
              <a:t>해답</a:t>
            </a:r>
            <a:r>
              <a:rPr lang="en-US" altLang="ko-KR" sz="2000" dirty="0" smtClean="0">
                <a:solidFill>
                  <a:srgbClr val="FFFF00"/>
                </a:solidFill>
              </a:rPr>
              <a:t>)</a:t>
            </a:r>
            <a:endParaRPr lang="ko-KR" altLang="en-US" sz="2000" dirty="0">
              <a:solidFill>
                <a:srgbClr val="FFFF00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539552" y="2924944"/>
            <a:ext cx="1944216" cy="19442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양질전환의 법칙</a:t>
            </a:r>
          </a:p>
        </p:txBody>
      </p:sp>
      <p:sp>
        <p:nvSpPr>
          <p:cNvPr id="5" name="타원 4"/>
          <p:cNvSpPr/>
          <p:nvPr/>
        </p:nvSpPr>
        <p:spPr>
          <a:xfrm>
            <a:off x="3615114" y="2924944"/>
            <a:ext cx="1944216" cy="19442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협력과 창의성</a:t>
            </a:r>
          </a:p>
        </p:txBody>
      </p:sp>
      <p:sp>
        <p:nvSpPr>
          <p:cNvPr id="6" name="타원 5"/>
          <p:cNvSpPr/>
          <p:nvPr/>
        </p:nvSpPr>
        <p:spPr>
          <a:xfrm>
            <a:off x="6690676" y="2924944"/>
            <a:ext cx="1944216" cy="19442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혁신의 출발점</a:t>
            </a:r>
            <a:endParaRPr lang="ko-KR" altLang="en-US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168193" y="5189130"/>
            <a:ext cx="6865982" cy="400110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古典 </a:t>
            </a:r>
            <a:r>
              <a:rPr lang="en-US" altLang="ko-KR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: Inspiration(</a:t>
            </a:r>
            <a:r>
              <a:rPr lang="ko-KR" altLang="en-US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영감</a:t>
            </a:r>
            <a:r>
              <a:rPr lang="en-US" altLang="ko-KR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) &amp; Insight(</a:t>
            </a:r>
            <a:r>
              <a:rPr lang="ko-KR" altLang="en-US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통찰</a:t>
            </a:r>
            <a:r>
              <a:rPr lang="en-US" altLang="ko-KR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) : </a:t>
            </a:r>
            <a:r>
              <a:rPr lang="ko-KR" altLang="en-US" sz="2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rPr>
              <a:t>창의 오디세이</a:t>
            </a:r>
            <a:endParaRPr lang="en-US" altLang="ko-KR" sz="2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7848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 '옥자' 칸 논란 대체 왜?...수상 끼칠 영향_이미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30"/>
          <a:stretch/>
        </p:blipFill>
        <p:spPr bwMode="auto">
          <a:xfrm>
            <a:off x="5586998" y="1556792"/>
            <a:ext cx="3069186" cy="46919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1800" dirty="0"/>
              <a:t>Zeitgeist(</a:t>
            </a:r>
            <a:r>
              <a:rPr lang="ko-KR" altLang="en-US" sz="1800" dirty="0"/>
              <a:t>時代精神</a:t>
            </a:r>
            <a:r>
              <a:rPr lang="en-US" altLang="ko-KR" sz="1800" dirty="0" smtClean="0"/>
              <a:t>)</a:t>
            </a:r>
            <a:r>
              <a:rPr lang="en-US" altLang="ko-KR" sz="1800" dirty="0" smtClean="0">
                <a:solidFill>
                  <a:srgbClr val="FFFF00"/>
                </a:solidFill>
              </a:rPr>
              <a:t>_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경계의 종말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(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관례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-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훈구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)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과 </a:t>
            </a:r>
            <a:r>
              <a:rPr lang="ko-KR" altLang="en-US" sz="1800" i="1" dirty="0">
                <a:solidFill>
                  <a:srgbClr val="FFFF00"/>
                </a:solidFill>
              </a:rPr>
              <a:t>새로운 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지평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(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창의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-</a:t>
            </a:r>
            <a:r>
              <a:rPr lang="ko-KR" altLang="en-US" sz="1800" i="1" dirty="0" smtClean="0">
                <a:solidFill>
                  <a:srgbClr val="FFFF00"/>
                </a:solidFill>
              </a:rPr>
              <a:t>혁신</a:t>
            </a:r>
            <a:r>
              <a:rPr lang="en-US" altLang="ko-KR" sz="1800" i="1" dirty="0" smtClean="0">
                <a:solidFill>
                  <a:srgbClr val="FFFF00"/>
                </a:solidFill>
              </a:rPr>
              <a:t>)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3136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0" y="68263"/>
            <a:ext cx="9144000" cy="1143000"/>
          </a:xfrm>
        </p:spPr>
        <p:txBody>
          <a:bodyPr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창의적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혁신의 가장 큰 적은 정답</a:t>
            </a:r>
            <a:r>
              <a:rPr lang="en-US" altLang="ko-KR" dirty="0" smtClean="0">
                <a:solidFill>
                  <a:schemeClr val="tx1"/>
                </a:solidFill>
                <a:latin typeface="+mj-ea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慣例</a:t>
            </a:r>
            <a:r>
              <a:rPr lang="en-US" altLang="ko-KR" b="1" dirty="0" smtClean="0">
                <a:solidFill>
                  <a:schemeClr val="tx1"/>
                </a:solidFill>
                <a:latin typeface="+mj-ea"/>
              </a:rPr>
              <a:t>)</a:t>
            </a:r>
            <a:r>
              <a:rPr lang="ko-KR" altLang="en-US" b="1" dirty="0" smtClean="0">
                <a:solidFill>
                  <a:schemeClr val="tx1"/>
                </a:solidFill>
                <a:latin typeface="+mj-ea"/>
              </a:rPr>
              <a:t>이</a:t>
            </a:r>
            <a:r>
              <a:rPr lang="ko-KR" altLang="en-US" dirty="0" smtClean="0">
                <a:solidFill>
                  <a:schemeClr val="tx1"/>
                </a:solidFill>
              </a:rPr>
              <a:t>다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82872" y="4604935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저작권법상 음반의 개념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디지털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다운로드와 </a:t>
            </a:r>
            <a:r>
              <a:rPr lang="ko-KR" altLang="en-US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스트리밍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&amp;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앨범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(LP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와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테이프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CD)</a:t>
            </a: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빈 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USB :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일련번호와 다운로드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디지털 음반</a:t>
            </a:r>
            <a:r>
              <a:rPr lang="en-US" altLang="ko-KR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?</a:t>
            </a:r>
            <a:endParaRPr lang="ko-KR" altLang="en-US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87" y="2366962"/>
            <a:ext cx="5457825" cy="21240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187" y="1488529"/>
            <a:ext cx="5381625" cy="4676775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843808" y="22048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o-KR" altLang="en-US" dirty="0" err="1" smtClean="0"/>
              <a:t>음원차트</a:t>
            </a:r>
            <a:r>
              <a:rPr lang="ko-KR" altLang="en-US" dirty="0" smtClean="0"/>
              <a:t> 정상 </a:t>
            </a:r>
            <a:r>
              <a:rPr lang="en-US" altLang="ko-KR" dirty="0" smtClean="0"/>
              <a:t>+ </a:t>
            </a:r>
            <a:r>
              <a:rPr lang="ko-KR" altLang="en-US" dirty="0" smtClean="0"/>
              <a:t>음악방송 </a:t>
            </a:r>
            <a:r>
              <a:rPr lang="en-US" altLang="ko-KR" dirty="0" smtClean="0"/>
              <a:t>1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84784"/>
            <a:ext cx="6649763" cy="46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55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68589" y="665183"/>
            <a:ext cx="5961063" cy="5764213"/>
            <a:chOff x="2166" y="986"/>
            <a:chExt cx="2267" cy="2335"/>
          </a:xfrm>
        </p:grpSpPr>
        <p:sp>
          <p:nvSpPr>
            <p:cNvPr id="113667" name="AutoShape 3"/>
            <p:cNvSpPr>
              <a:spLocks noChangeArrowheads="1"/>
            </p:cNvSpPr>
            <p:nvPr/>
          </p:nvSpPr>
          <p:spPr bwMode="auto">
            <a:xfrm rot="4919136">
              <a:off x="2259" y="1031"/>
              <a:ext cx="2220" cy="2129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99BDED"/>
                </a:gs>
                <a:gs pos="100000">
                  <a:srgbClr val="99BDED">
                    <a:gamma/>
                    <a:tint val="36471"/>
                    <a:invGamma/>
                  </a:srgbClr>
                </a:gs>
              </a:gsLst>
              <a:lin ang="2700000" scaled="1"/>
            </a:gra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3668" name="Freeform 4"/>
            <p:cNvSpPr>
              <a:spLocks/>
            </p:cNvSpPr>
            <p:nvPr/>
          </p:nvSpPr>
          <p:spPr bwMode="auto">
            <a:xfrm rot="4919136">
              <a:off x="2739" y="518"/>
              <a:ext cx="1109" cy="2099"/>
            </a:xfrm>
            <a:custGeom>
              <a:avLst/>
              <a:gdLst/>
              <a:ahLst/>
              <a:cxnLst>
                <a:cxn ang="0">
                  <a:pos x="594" y="0"/>
                </a:cxn>
                <a:cxn ang="0">
                  <a:pos x="0" y="816"/>
                </a:cxn>
                <a:cxn ang="0">
                  <a:pos x="606" y="527"/>
                </a:cxn>
                <a:cxn ang="0">
                  <a:pos x="594" y="0"/>
                </a:cxn>
              </a:cxnLst>
              <a:rect l="0" t="0" r="r" b="b"/>
              <a:pathLst>
                <a:path w="606" h="816">
                  <a:moveTo>
                    <a:pt x="594" y="0"/>
                  </a:moveTo>
                  <a:lnTo>
                    <a:pt x="0" y="816"/>
                  </a:lnTo>
                  <a:lnTo>
                    <a:pt x="606" y="527"/>
                  </a:lnTo>
                  <a:lnTo>
                    <a:pt x="594" y="0"/>
                  </a:lnTo>
                  <a:close/>
                </a:path>
              </a:pathLst>
            </a:custGeom>
            <a:gradFill rotWithShape="0">
              <a:gsLst>
                <a:gs pos="0">
                  <a:srgbClr val="B2D2F0"/>
                </a:gs>
                <a:gs pos="100000">
                  <a:srgbClr val="B2D2F0">
                    <a:gamma/>
                    <a:tint val="9020"/>
                    <a:invGamma/>
                  </a:srgbClr>
                </a:gs>
              </a:gsLst>
              <a:lin ang="189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3669" name="Freeform 5"/>
            <p:cNvSpPr>
              <a:spLocks/>
            </p:cNvSpPr>
            <p:nvPr/>
          </p:nvSpPr>
          <p:spPr bwMode="auto">
            <a:xfrm>
              <a:off x="2166" y="1159"/>
              <a:ext cx="915" cy="2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5" y="997"/>
                </a:cxn>
                <a:cxn ang="0">
                  <a:pos x="300" y="2161"/>
                </a:cxn>
                <a:cxn ang="0">
                  <a:pos x="0" y="0"/>
                </a:cxn>
              </a:cxnLst>
              <a:rect l="0" t="0" r="r" b="b"/>
              <a:pathLst>
                <a:path w="915" h="2161">
                  <a:moveTo>
                    <a:pt x="0" y="0"/>
                  </a:moveTo>
                  <a:lnTo>
                    <a:pt x="915" y="997"/>
                  </a:lnTo>
                  <a:lnTo>
                    <a:pt x="300" y="2161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7CAAE8">
                    <a:gamma/>
                    <a:tint val="18039"/>
                    <a:invGamma/>
                  </a:srgbClr>
                </a:gs>
                <a:gs pos="100000">
                  <a:srgbClr val="7CAAE8"/>
                </a:gs>
              </a:gsLst>
              <a:lin ang="2700000" scaled="1"/>
            </a:gradFill>
            <a:ln w="12700" cap="flat" cmpd="sng">
              <a:noFill/>
              <a:prstDash val="solid"/>
              <a:round/>
              <a:headEnd type="none" w="med" len="med"/>
              <a:tailEnd type="none" w="sm" len="sm"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어제의 </a:t>
            </a:r>
            <a:r>
              <a:rPr lang="ko-KR" altLang="en-US" dirty="0"/>
              <a:t>사</a:t>
            </a:r>
            <a:r>
              <a:rPr lang="ko-KR" altLang="en-US" dirty="0" smtClean="0"/>
              <a:t>고로 내일의 문제는 풀 수 없다</a:t>
            </a:r>
            <a:endParaRPr lang="ko-KR" altLang="en-US" dirty="0"/>
          </a:p>
        </p:txBody>
      </p:sp>
      <p:sp>
        <p:nvSpPr>
          <p:cNvPr id="11" name="Oval 444"/>
          <p:cNvSpPr>
            <a:spLocks noChangeArrowheads="1"/>
          </p:cNvSpPr>
          <p:nvPr/>
        </p:nvSpPr>
        <p:spPr bwMode="auto">
          <a:xfrm>
            <a:off x="2500298" y="1214422"/>
            <a:ext cx="1530350" cy="1530350"/>
          </a:xfrm>
          <a:prstGeom prst="ellipse">
            <a:avLst/>
          </a:prstGeom>
          <a:gradFill rotWithShape="1">
            <a:gsLst>
              <a:gs pos="0">
                <a:srgbClr val="99CC00"/>
              </a:gs>
              <a:gs pos="100000">
                <a:srgbClr val="283600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발생형</a:t>
            </a:r>
            <a:endParaRPr lang="en-US" altLang="ko-KR" sz="240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문제</a:t>
            </a:r>
            <a:endParaRPr lang="ko-KR" altLang="en-US" sz="2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2" name="Oval 446"/>
          <p:cNvSpPr>
            <a:spLocks noChangeArrowheads="1"/>
          </p:cNvSpPr>
          <p:nvPr/>
        </p:nvSpPr>
        <p:spPr bwMode="auto">
          <a:xfrm>
            <a:off x="5500694" y="2827344"/>
            <a:ext cx="1530350" cy="1530350"/>
          </a:xfrm>
          <a:prstGeom prst="ellipse">
            <a:avLst/>
          </a:prstGeom>
          <a:gradFill rotWithShape="1">
            <a:gsLst>
              <a:gs pos="0">
                <a:srgbClr val="33CCFF"/>
              </a:gs>
              <a:gs pos="100000">
                <a:srgbClr val="0D3643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탐색형</a:t>
            </a:r>
            <a:endParaRPr lang="en-US" altLang="ko-KR" sz="240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문제</a:t>
            </a:r>
            <a:endParaRPr lang="ko-KR" altLang="en-US" sz="2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Oval 445"/>
          <p:cNvSpPr>
            <a:spLocks noChangeArrowheads="1"/>
          </p:cNvSpPr>
          <p:nvPr/>
        </p:nvSpPr>
        <p:spPr bwMode="auto">
          <a:xfrm>
            <a:off x="2827336" y="4613294"/>
            <a:ext cx="1530350" cy="1530350"/>
          </a:xfrm>
          <a:prstGeom prst="ellipse">
            <a:avLst/>
          </a:prstGeom>
          <a:gradFill rotWithShape="1">
            <a:gsLst>
              <a:gs pos="0">
                <a:srgbClr val="FF6600"/>
              </a:gs>
              <a:gs pos="100000">
                <a:srgbClr val="431B00"/>
              </a:gs>
            </a:gsLst>
            <a:path path="rect">
              <a:fillToRect r="100000" b="10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2400" dirty="0" err="1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설정형</a:t>
            </a:r>
            <a:endParaRPr lang="en-US" altLang="ko-KR" sz="2400" dirty="0" smtClean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chemeClr val="bg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문제</a:t>
            </a:r>
            <a:endParaRPr lang="ko-KR" altLang="en-US" sz="2400" dirty="0">
              <a:solidFill>
                <a:schemeClr val="bg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829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ko-KR" dirty="0" smtClean="0"/>
              <a:t>Find Answer vs. Ask Question</a:t>
            </a:r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52736"/>
            <a:ext cx="8280920" cy="511283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17" y="2132856"/>
            <a:ext cx="3503395" cy="5009855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5"/>
          <a:srcRect l="9051" t="12201" r="33462" b="9400"/>
          <a:stretch/>
        </p:blipFill>
        <p:spPr>
          <a:xfrm>
            <a:off x="35496" y="188640"/>
            <a:ext cx="9105154" cy="6984776"/>
          </a:xfrm>
          <a:prstGeom prst="rect">
            <a:avLst/>
          </a:prstGeom>
        </p:spPr>
      </p:pic>
      <p:sp>
        <p:nvSpPr>
          <p:cNvPr id="16" name="직사각형 15"/>
          <p:cNvSpPr/>
          <p:nvPr/>
        </p:nvSpPr>
        <p:spPr bwMode="auto">
          <a:xfrm>
            <a:off x="35496" y="24678"/>
            <a:ext cx="9108504" cy="707673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 </a:t>
            </a:r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미국 </a:t>
            </a:r>
            <a:r>
              <a:rPr lang="en-US" altLang="ko-KR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3</a:t>
            </a:r>
            <a:r>
              <a:rPr lang="ko-KR" altLang="en-US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대 방송사 간판 프로그램 </a:t>
            </a:r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모두 출연하며</a:t>
            </a:r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글로벌 </a:t>
            </a:r>
            <a:r>
              <a:rPr lang="ko-KR" altLang="en-US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위상을 </a:t>
            </a:r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입증</a:t>
            </a:r>
            <a:endParaRPr lang="en-US" altLang="ko-KR" sz="2800" b="0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endParaRPr lang="en-US" altLang="ko-KR" sz="2800" b="0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en-US" altLang="ko-KR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2017</a:t>
            </a:r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년 </a:t>
            </a:r>
            <a:r>
              <a:rPr lang="en-US" altLang="ko-KR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11</a:t>
            </a:r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월 </a:t>
            </a:r>
            <a:r>
              <a:rPr lang="en-US" altLang="ko-KR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19</a:t>
            </a:r>
            <a:r>
              <a:rPr lang="ko-KR" altLang="en-US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일 로스앤젤레스에서 </a:t>
            </a:r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열린</a:t>
            </a:r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‘</a:t>
            </a:r>
            <a:r>
              <a:rPr lang="en-US" altLang="ko-KR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2017 </a:t>
            </a:r>
            <a:r>
              <a:rPr lang="ko-KR" altLang="en-US" sz="2800" b="0" dirty="0">
                <a:latin typeface="HY수평선M" panose="02030600000101010101" pitchFamily="18" charset="-127"/>
                <a:ea typeface="HY수평선M" panose="02030600000101010101" pitchFamily="18" charset="-127"/>
              </a:rPr>
              <a:t>아메리칸 뮤직 </a:t>
            </a:r>
            <a:r>
              <a:rPr lang="ko-KR" altLang="en-US" sz="2800" b="0" dirty="0" err="1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어워드</a:t>
            </a:r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en-US" altLang="ko-KR" sz="28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K-</a:t>
            </a:r>
            <a:r>
              <a:rPr lang="ko-KR" altLang="en-US" sz="28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팝 그룹 최초</a:t>
            </a:r>
            <a:endParaRPr lang="en-US" altLang="ko-KR" sz="2800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ko-KR" altLang="en-US" sz="2800" dirty="0">
                <a:latin typeface="HY수평선M" panose="02030600000101010101" pitchFamily="18" charset="-127"/>
                <a:ea typeface="HY수평선M" panose="02030600000101010101" pitchFamily="18" charset="-127"/>
              </a:rPr>
              <a:t>아시아 유일</a:t>
            </a:r>
            <a:endParaRPr lang="en-US" altLang="ko-KR" sz="2800" dirty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ko-KR" altLang="en-US" sz="2800" b="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특별공연</a:t>
            </a:r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endParaRPr lang="en-US" altLang="ko-KR" sz="2800" b="0" dirty="0" smtClean="0">
              <a:latin typeface="HY수평선M" panose="02030600000101010101" pitchFamily="18" charset="-127"/>
              <a:ea typeface="HY수평선M" panose="02030600000101010101" pitchFamily="18" charset="-127"/>
            </a:endParaRPr>
          </a:p>
          <a:p>
            <a:pPr algn="r"/>
            <a:r>
              <a:rPr lang="en-US" altLang="ko-KR" sz="2800" dirty="0" err="1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PoP</a:t>
            </a:r>
            <a:r>
              <a:rPr lang="ko-KR" altLang="en-US" sz="2800" dirty="0" smtClean="0">
                <a:latin typeface="HY수평선M" panose="02030600000101010101" pitchFamily="18" charset="-127"/>
                <a:ea typeface="HY수평선M" panose="02030600000101010101" pitchFamily="18" charset="-127"/>
              </a:rPr>
              <a:t>의 변방</a:t>
            </a:r>
            <a:r>
              <a:rPr kumimoji="1" lang="ko-KR" alt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수평선M" panose="02030600000101010101" pitchFamily="18" charset="-127"/>
                <a:ea typeface="HY수평선M" panose="02030600000101010101" pitchFamily="18" charset="-127"/>
              </a:rPr>
              <a:t>에서 </a:t>
            </a:r>
            <a:r>
              <a:rPr kumimoji="1" lang="ko-KR" alt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Y수평선M" panose="02030600000101010101" pitchFamily="18" charset="-127"/>
                <a:ea typeface="HY수평선M" panose="02030600000101010101" pitchFamily="18" charset="-127"/>
              </a:rPr>
              <a:t>주류로 부상</a:t>
            </a:r>
            <a:endParaRPr kumimoji="1" lang="ko-KR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HY수평선M" panose="02030600000101010101" pitchFamily="18" charset="-127"/>
              <a:ea typeface="HY수평선M" panose="02030600000101010101" pitchFamily="18" charset="-127"/>
            </a:endParaRPr>
          </a:p>
        </p:txBody>
      </p:sp>
      <p:pic>
        <p:nvPicPr>
          <p:cNvPr id="1028" name="Picture 4" descr="http://linkback.contentsfeed.com/images/onebyone.gif?action_id=1c5b5f44bded8d1a80f5c10689ad78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488" y="633413"/>
            <a:ext cx="9525" cy="9525"/>
          </a:xfrm>
          <a:prstGeom prst="rect">
            <a:avLst/>
          </a:prstGeom>
          <a:solidFill>
            <a:schemeClr val="accent2"/>
          </a:solidFill>
          <a:extLst/>
        </p:spPr>
      </p:pic>
    </p:spTree>
    <p:extLst>
      <p:ext uri="{BB962C8B-B14F-4D97-AF65-F5344CB8AC3E}">
        <p14:creationId xmlns:p14="http://schemas.microsoft.com/office/powerpoint/2010/main" val="131614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정답에 대한 환상 </a:t>
            </a:r>
            <a:r>
              <a:rPr lang="en-US" altLang="ko-KR" dirty="0" smtClean="0"/>
              <a:t>vs. </a:t>
            </a:r>
            <a:r>
              <a:rPr lang="ko-KR" altLang="en-US" dirty="0" smtClean="0"/>
              <a:t>오답에 대한 공포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91008" y="1628775"/>
            <a:ext cx="3185448" cy="45259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직사각형 3"/>
          <p:cNvSpPr/>
          <p:nvPr/>
        </p:nvSpPr>
        <p:spPr>
          <a:xfrm>
            <a:off x="1259632" y="3356992"/>
            <a:ext cx="3243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 err="1" smtClean="0"/>
              <a:t>미시간대학교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vs. </a:t>
            </a:r>
            <a:r>
              <a:rPr lang="ko-KR" altLang="en-US" sz="1600" dirty="0" smtClean="0"/>
              <a:t>한국의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대학교</a:t>
            </a:r>
            <a:endParaRPr lang="ko-KR" altLang="en-US" sz="1600" dirty="0"/>
          </a:p>
        </p:txBody>
      </p:sp>
      <p:sp>
        <p:nvSpPr>
          <p:cNvPr id="9" name="직사각형 8"/>
          <p:cNvSpPr/>
          <p:nvPr/>
        </p:nvSpPr>
        <p:spPr bwMode="auto">
          <a:xfrm>
            <a:off x="-180528" y="5589239"/>
            <a:ext cx="2016224" cy="13197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266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cfile9.uf.tistory.com/image/25467541540175F401136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09"/>
          <a:stretch/>
        </p:blipFill>
        <p:spPr bwMode="auto">
          <a:xfrm>
            <a:off x="2339752" y="1957631"/>
            <a:ext cx="6048672" cy="4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000" i="1" dirty="0"/>
              <a:t>道可道非常道 </a:t>
            </a:r>
            <a:r>
              <a:rPr lang="ko-KR" altLang="en-US" sz="2000" dirty="0" err="1" smtClean="0"/>
              <a:t>名可名非常名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혁신의 출발은 정답을 버리는 것이다 </a:t>
            </a:r>
            <a:endParaRPr lang="ko-KR" altLang="en-US" sz="2000" dirty="0"/>
          </a:p>
        </p:txBody>
      </p:sp>
      <p:pic>
        <p:nvPicPr>
          <p:cNvPr id="14338" name="Picture 2" descr="http://image.kyobobook.co.kr/images/book/xlarge/970/x97889608679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7593"/>
            <a:ext cx="2890664" cy="419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image.kyobobook.co.kr/images/book/xlarge/747/x97889978767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430" y="1957593"/>
            <a:ext cx="2890034" cy="4189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 smtClean="0"/>
              <a:t>질문</a:t>
            </a:r>
            <a:r>
              <a:rPr lang="en-US" altLang="ko-KR" sz="2400" dirty="0" smtClean="0"/>
              <a:t>(reframing) : </a:t>
            </a:r>
            <a:r>
              <a:rPr lang="ko-KR" altLang="en-US" sz="2400" dirty="0" smtClean="0"/>
              <a:t>그림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피상적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vs.</a:t>
            </a:r>
            <a:r>
              <a:rPr lang="ko-KR" altLang="en-US" sz="2400" dirty="0" smtClean="0"/>
              <a:t> 배경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근본적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289848" y="5661248"/>
            <a:ext cx="2458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/>
              <a:t>아치볼드 </a:t>
            </a:r>
            <a:r>
              <a:rPr lang="ko-KR" altLang="en-US" sz="1200" dirty="0" err="1" smtClean="0"/>
              <a:t>매클리시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하버드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737" y="1567780"/>
            <a:ext cx="4200525" cy="4381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906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1800" b="1" dirty="0" smtClean="0"/>
              <a:t>10 </a:t>
            </a:r>
            <a:r>
              <a:rPr lang="ko-KR" altLang="en-US" sz="1800" b="1" dirty="0" smtClean="0"/>
              <a:t>관한 질문</a:t>
            </a:r>
            <a:r>
              <a:rPr lang="en-US" altLang="ko-KR" sz="1800" b="1" dirty="0" smtClean="0"/>
              <a:t>?</a:t>
            </a:r>
          </a:p>
          <a:p>
            <a:r>
              <a:rPr lang="en-US" altLang="ko-KR" sz="1800" b="1" dirty="0" smtClean="0"/>
              <a:t>5 + 5</a:t>
            </a:r>
            <a:r>
              <a:rPr lang="ko-KR" altLang="en-US" sz="1800" b="1" dirty="0" smtClean="0"/>
              <a:t>는 얼마인가요</a:t>
            </a:r>
            <a:r>
              <a:rPr lang="en-US" altLang="ko-KR" sz="1800" b="1" dirty="0" smtClean="0"/>
              <a:t>?</a:t>
            </a:r>
          </a:p>
          <a:p>
            <a:r>
              <a:rPr lang="ko-KR" altLang="en-US" sz="1800" b="1" dirty="0" smtClean="0"/>
              <a:t>어떤 두 숫자를 합하면 </a:t>
            </a:r>
            <a:r>
              <a:rPr lang="en-US" altLang="ko-KR" sz="1800" b="1" dirty="0" smtClean="0"/>
              <a:t>10</a:t>
            </a:r>
            <a:r>
              <a:rPr lang="ko-KR" altLang="en-US" sz="1800" b="1" dirty="0" smtClean="0"/>
              <a:t>이 </a:t>
            </a:r>
            <a:r>
              <a:rPr lang="ko-KR" altLang="en-US" sz="1800" b="1" dirty="0" smtClean="0"/>
              <a:t>나오나</a:t>
            </a:r>
            <a:endParaRPr lang="en-US" altLang="ko-KR" sz="1800" b="1" dirty="0" smtClean="0"/>
          </a:p>
          <a:p>
            <a:endParaRPr lang="en-US" altLang="ko-KR" sz="1800" b="1" dirty="0"/>
          </a:p>
          <a:p>
            <a:r>
              <a:rPr lang="ko-KR" altLang="en-US" sz="1800" b="1" dirty="0" smtClean="0"/>
              <a:t>질문이</a:t>
            </a:r>
            <a:r>
              <a:rPr lang="en-US" altLang="ko-KR" sz="1800" b="1" dirty="0" smtClean="0"/>
              <a:t> </a:t>
            </a:r>
            <a:r>
              <a:rPr lang="ko-KR" altLang="en-US" sz="1800" b="1" dirty="0" smtClean="0"/>
              <a:t>바뀌면 </a:t>
            </a:r>
            <a:r>
              <a:rPr lang="en-US" altLang="ko-KR" sz="1800" dirty="0"/>
              <a:t>Frame of </a:t>
            </a:r>
            <a:r>
              <a:rPr lang="en-US" altLang="ko-KR" sz="1800" dirty="0" smtClean="0"/>
              <a:t>Reference </a:t>
            </a:r>
            <a:r>
              <a:rPr lang="ko-KR" altLang="en-US" sz="1800" dirty="0" smtClean="0"/>
              <a:t>이</a:t>
            </a:r>
            <a:endParaRPr lang="en-US" altLang="ko-KR" sz="1800" b="1" dirty="0" smtClean="0"/>
          </a:p>
          <a:p>
            <a:pPr algn="r"/>
            <a:endParaRPr lang="en-US" altLang="ko-KR" sz="1800" b="1" dirty="0"/>
          </a:p>
          <a:p>
            <a:pPr algn="r"/>
            <a:r>
              <a:rPr lang="ko-KR" altLang="en-US" sz="1800" b="1" dirty="0" smtClean="0"/>
              <a:t>문제를 해결할 시간이 </a:t>
            </a:r>
            <a:r>
              <a:rPr lang="en-US" altLang="ko-KR" sz="1800" b="1" dirty="0" smtClean="0"/>
              <a:t>1</a:t>
            </a:r>
            <a:r>
              <a:rPr lang="ko-KR" altLang="en-US" sz="1800" b="1" dirty="0" smtClean="0"/>
              <a:t>시간 있고</a:t>
            </a:r>
            <a:endParaRPr lang="en-US" altLang="ko-KR" sz="1800" b="1" dirty="0" smtClean="0"/>
          </a:p>
          <a:p>
            <a:pPr algn="r"/>
            <a:r>
              <a:rPr lang="ko-KR" altLang="en-US" sz="1800" b="1" dirty="0" smtClean="0"/>
              <a:t>그 해결책에 내 인생이 달려 있다면</a:t>
            </a:r>
            <a:endParaRPr lang="en-US" altLang="ko-KR" sz="1800" b="1" dirty="0" smtClean="0"/>
          </a:p>
          <a:p>
            <a:pPr algn="r"/>
            <a:r>
              <a:rPr lang="ko-KR" altLang="en-US" sz="1800" b="1" dirty="0" smtClean="0"/>
              <a:t>나는 우선 </a:t>
            </a:r>
            <a:endParaRPr lang="en-US" altLang="ko-KR" sz="1800" b="1" dirty="0" smtClean="0"/>
          </a:p>
          <a:p>
            <a:pPr algn="r"/>
            <a:r>
              <a:rPr lang="ko-KR" altLang="en-US" sz="1800" b="1" dirty="0" smtClean="0"/>
              <a:t>어떤 질문을 제기하는 게 적절한지 판단하는데</a:t>
            </a:r>
            <a:endParaRPr lang="en-US" altLang="ko-KR" sz="1800" b="1" dirty="0" smtClean="0"/>
          </a:p>
          <a:p>
            <a:pPr algn="r"/>
            <a:r>
              <a:rPr lang="en-US" altLang="ko-KR" sz="1800" b="1" dirty="0" smtClean="0"/>
              <a:t>55</a:t>
            </a:r>
            <a:r>
              <a:rPr lang="ko-KR" altLang="en-US" sz="1800" b="1" dirty="0" smtClean="0"/>
              <a:t>분을 쓸 것이다</a:t>
            </a:r>
            <a:endParaRPr lang="en-US" altLang="ko-KR" sz="1800" b="1" dirty="0" smtClean="0"/>
          </a:p>
          <a:p>
            <a:pPr algn="r"/>
            <a:r>
              <a:rPr lang="ko-KR" altLang="en-US" sz="1800" b="1" dirty="0" smtClean="0"/>
              <a:t>일단 적절한 문제를 알기만 한다면</a:t>
            </a:r>
            <a:endParaRPr lang="en-US" altLang="ko-KR" sz="1800" b="1" dirty="0" smtClean="0"/>
          </a:p>
          <a:p>
            <a:pPr algn="r"/>
            <a:r>
              <a:rPr lang="ko-KR" altLang="en-US" sz="1800" b="1" dirty="0" smtClean="0"/>
              <a:t>문제해결엔 </a:t>
            </a:r>
            <a:r>
              <a:rPr lang="en-US" altLang="ko-KR" sz="1800" b="1" dirty="0" smtClean="0"/>
              <a:t>5</a:t>
            </a:r>
            <a:r>
              <a:rPr lang="ko-KR" altLang="en-US" sz="1800" b="1" dirty="0" smtClean="0"/>
              <a:t>분도 걸리지 않기 때문이다</a:t>
            </a:r>
            <a:endParaRPr lang="en-US" altLang="ko-KR" sz="1800" b="1" dirty="0" smtClean="0"/>
          </a:p>
          <a:p>
            <a:pPr marL="0" indent="0" algn="r">
              <a:buNone/>
            </a:pPr>
            <a:r>
              <a:rPr lang="en-US" altLang="ko-KR" sz="1800" b="1" dirty="0" smtClean="0"/>
              <a:t>(</a:t>
            </a:r>
            <a:r>
              <a:rPr lang="ko-KR" altLang="en-US" sz="1800" b="1" dirty="0" err="1" smtClean="0"/>
              <a:t>앨버트</a:t>
            </a:r>
            <a:r>
              <a:rPr lang="ko-KR" altLang="en-US" sz="1800" b="1" dirty="0" smtClean="0"/>
              <a:t> 아인슈타인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 smtClean="0"/>
              <a:t>질문</a:t>
            </a:r>
            <a:r>
              <a:rPr lang="en-US" altLang="ko-KR" sz="2400" dirty="0" smtClean="0"/>
              <a:t>(reframing) : </a:t>
            </a:r>
            <a:r>
              <a:rPr lang="ko-KR" altLang="en-US" sz="2400" dirty="0" smtClean="0"/>
              <a:t>그림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피상적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vs.</a:t>
            </a:r>
            <a:r>
              <a:rPr lang="ko-KR" altLang="en-US" sz="2400" dirty="0" smtClean="0"/>
              <a:t> 배경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근본적</a:t>
            </a:r>
            <a:r>
              <a:rPr lang="en-US" altLang="ko-KR" sz="2400" dirty="0" smtClean="0"/>
              <a:t>)</a:t>
            </a:r>
            <a:endParaRPr lang="ko-KR" altLang="en-US" sz="2400" dirty="0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70" y="1052737"/>
            <a:ext cx="3990854" cy="30596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1050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0.35816 -0.5266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-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어떤 질문을 해야 하는가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31" y="1781969"/>
            <a:ext cx="2943225" cy="4219575"/>
          </a:xfrm>
        </p:spPr>
      </p:pic>
      <p:sp>
        <p:nvSpPr>
          <p:cNvPr id="9" name="직사각형 8"/>
          <p:cNvSpPr/>
          <p:nvPr/>
        </p:nvSpPr>
        <p:spPr>
          <a:xfrm>
            <a:off x="417140" y="1268760"/>
            <a:ext cx="8259316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ko-KR" altLang="en-US" sz="2400" dirty="0">
                <a:latin typeface="HY크리스탈M" panose="02030600000101010101" pitchFamily="18" charset="-127"/>
                <a:ea typeface="HY크리스탈M" panose="02030600000101010101" pitchFamily="18" charset="-127"/>
              </a:rPr>
              <a:t>통념과 반대되지만 당신이 진실이라고 믿는 것이 </a:t>
            </a:r>
            <a:r>
              <a:rPr lang="ko-KR" altLang="en-US" sz="2400" dirty="0" smtClean="0">
                <a:latin typeface="HY크리스탈M" panose="02030600000101010101" pitchFamily="18" charset="-127"/>
                <a:ea typeface="HY크리스탈M" panose="02030600000101010101" pitchFamily="18" charset="-127"/>
              </a:rPr>
              <a:t>무엇인가</a:t>
            </a:r>
            <a:r>
              <a:rPr lang="en-US" altLang="ko-KR" sz="2400" dirty="0" smtClean="0">
                <a:latin typeface="HY크리스탈M" panose="02030600000101010101" pitchFamily="18" charset="-127"/>
                <a:ea typeface="HY크리스탈M" panose="02030600000101010101" pitchFamily="18" charset="-127"/>
              </a:rPr>
              <a:t>?</a:t>
            </a:r>
            <a:endParaRPr lang="ko-KR" altLang="en-US" sz="2400" dirty="0">
              <a:latin typeface="HY크리스탈M" panose="02030600000101010101" pitchFamily="18" charset="-127"/>
              <a:ea typeface="HY크리스탈M" panose="02030600000101010101" pitchFamily="18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781968"/>
            <a:ext cx="2943225" cy="421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523" y="1752601"/>
            <a:ext cx="5007941" cy="3810000"/>
          </a:xfrm>
          <a:prstGeom prst="rect">
            <a:avLst/>
          </a:prstGeom>
        </p:spPr>
      </p:pic>
      <p:sp>
        <p:nvSpPr>
          <p:cNvPr id="45059" name="AutoShape 3"/>
          <p:cNvSpPr>
            <a:spLocks noChangeArrowheads="1"/>
          </p:cNvSpPr>
          <p:nvPr/>
        </p:nvSpPr>
        <p:spPr bwMode="auto">
          <a:xfrm>
            <a:off x="1857375" y="3657600"/>
            <a:ext cx="4924425" cy="904875"/>
          </a:xfrm>
          <a:prstGeom prst="parallelogram">
            <a:avLst>
              <a:gd name="adj" fmla="val 13605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45060" name="AutoShape 5"/>
          <p:cNvSpPr>
            <a:spLocks noChangeArrowheads="1"/>
          </p:cNvSpPr>
          <p:nvPr/>
        </p:nvSpPr>
        <p:spPr bwMode="auto">
          <a:xfrm flipV="1">
            <a:off x="1857375" y="2752725"/>
            <a:ext cx="4924425" cy="904875"/>
          </a:xfrm>
          <a:prstGeom prst="parallelogram">
            <a:avLst>
              <a:gd name="adj" fmla="val 13605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45061" name="AutoShape 6"/>
          <p:cNvSpPr>
            <a:spLocks noChangeArrowheads="1"/>
          </p:cNvSpPr>
          <p:nvPr/>
        </p:nvSpPr>
        <p:spPr bwMode="auto">
          <a:xfrm>
            <a:off x="736600" y="3789040"/>
            <a:ext cx="1790700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As-Is</a:t>
            </a:r>
            <a:endParaRPr lang="ko-KR" altLang="en-US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5062" name="Rectangle 7"/>
          <p:cNvSpPr>
            <a:spLocks noChangeArrowheads="1"/>
          </p:cNvSpPr>
          <p:nvPr/>
        </p:nvSpPr>
        <p:spPr bwMode="auto">
          <a:xfrm>
            <a:off x="2700759" y="2752725"/>
            <a:ext cx="1799233" cy="180975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20%</a:t>
            </a:r>
          </a:p>
          <a:p>
            <a:pPr algn="ctr"/>
            <a:endParaRPr lang="en-US" altLang="ko-KR" b="1" dirty="0"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Problem</a:t>
            </a:r>
          </a:p>
          <a:p>
            <a:pPr algn="ctr"/>
            <a:endParaRPr lang="en-US" altLang="ko-KR" b="1" dirty="0"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80%</a:t>
            </a:r>
            <a:endParaRPr lang="ko-KR" altLang="en-US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 flipH="1">
            <a:off x="2687638" y="3657600"/>
            <a:ext cx="1204912" cy="904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5067" name="Line 12"/>
          <p:cNvSpPr>
            <a:spLocks noChangeShapeType="1"/>
          </p:cNvSpPr>
          <p:nvPr/>
        </p:nvSpPr>
        <p:spPr bwMode="auto">
          <a:xfrm flipH="1" flipV="1">
            <a:off x="2657475" y="2752725"/>
            <a:ext cx="1203325" cy="904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5068" name="AutoShape 18"/>
          <p:cNvSpPr>
            <a:spLocks noChangeArrowheads="1"/>
          </p:cNvSpPr>
          <p:nvPr/>
        </p:nvSpPr>
        <p:spPr bwMode="auto">
          <a:xfrm>
            <a:off x="4644008" y="3140075"/>
            <a:ext cx="1790700" cy="10350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Project</a:t>
            </a:r>
            <a:endParaRPr lang="ko-KR" altLang="en-US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45069" name="제목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 smtClean="0">
                <a:latin typeface="+mj-ea"/>
              </a:rPr>
              <a:t>창의적</a:t>
            </a:r>
            <a:r>
              <a:rPr lang="en-US" altLang="ko-KR" sz="2400" dirty="0" smtClean="0">
                <a:latin typeface="+mj-ea"/>
              </a:rPr>
              <a:t> </a:t>
            </a:r>
            <a:r>
              <a:rPr lang="ko-KR" altLang="en-US" sz="2400" dirty="0" smtClean="0">
                <a:latin typeface="+mj-ea"/>
              </a:rPr>
              <a:t>혁신의</a:t>
            </a:r>
            <a:r>
              <a:rPr lang="en-US" altLang="ko-KR" sz="2400" dirty="0" smtClean="0">
                <a:latin typeface="+mj-ea"/>
              </a:rPr>
              <a:t> </a:t>
            </a:r>
            <a:r>
              <a:rPr lang="ko-KR" altLang="en-US" sz="2400" dirty="0" smtClean="0">
                <a:latin typeface="+mj-ea"/>
              </a:rPr>
              <a:t>핵심은 질문</a:t>
            </a:r>
            <a:r>
              <a:rPr lang="en-US" altLang="ko-KR" sz="2400" dirty="0" smtClean="0">
                <a:latin typeface="+mj-ea"/>
              </a:rPr>
              <a:t>(Critical Thinking) </a:t>
            </a:r>
            <a:r>
              <a:rPr lang="ko-KR" altLang="en-US" sz="2400" dirty="0" smtClean="0">
                <a:latin typeface="+mj-ea"/>
              </a:rPr>
              <a:t>이다</a:t>
            </a:r>
            <a:endParaRPr lang="ko-KR" altLang="en-US" sz="2400" dirty="0" smtClean="0"/>
          </a:p>
        </p:txBody>
      </p: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6957764" y="2757482"/>
            <a:ext cx="1790700" cy="1809750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80%</a:t>
            </a:r>
          </a:p>
          <a:p>
            <a:pPr algn="ctr"/>
            <a:endParaRPr lang="en-US" altLang="ko-KR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Solution</a:t>
            </a:r>
          </a:p>
          <a:p>
            <a:pPr algn="ctr"/>
            <a:endParaRPr lang="en-US" altLang="ko-KR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20%</a:t>
            </a:r>
            <a:endParaRPr lang="ko-KR" altLang="en-US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743853" y="2780928"/>
            <a:ext cx="1790700" cy="79208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ko-KR" b="1" dirty="0" smtClean="0">
                <a:latin typeface="Segoe UI Black" panose="020B0A02040204020203" pitchFamily="34" charset="0"/>
                <a:cs typeface="Segoe UI Black" panose="020B0A02040204020203" pitchFamily="34" charset="0"/>
              </a:rPr>
              <a:t>To-Be</a:t>
            </a:r>
            <a:endParaRPr lang="ko-KR" altLang="en-US" b="1" dirty="0"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모서리가 둥근 직사각형 1"/>
          <p:cNvSpPr/>
          <p:nvPr/>
        </p:nvSpPr>
        <p:spPr bwMode="auto">
          <a:xfrm>
            <a:off x="11340752" y="3429000"/>
            <a:ext cx="914400" cy="9144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084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+mj-ea"/>
              </a:rPr>
              <a:t>자</a:t>
            </a:r>
            <a:r>
              <a:rPr lang="en-US" altLang="ko-KR" dirty="0" smtClean="0">
                <a:latin typeface="+mj-ea"/>
              </a:rPr>
              <a:t>, </a:t>
            </a:r>
            <a:r>
              <a:rPr lang="ko-KR" altLang="en-US" dirty="0" smtClean="0">
                <a:latin typeface="+mj-ea"/>
              </a:rPr>
              <a:t>이제 완전히 다른 걸 시작해 보자</a:t>
            </a:r>
            <a:r>
              <a:rPr lang="en-US" altLang="ko-KR" dirty="0" smtClean="0">
                <a:latin typeface="+mj-ea"/>
              </a:rPr>
              <a:t>!</a:t>
            </a:r>
            <a:endParaRPr lang="ko-KR" altLang="en-US" dirty="0" smtClean="0">
              <a:latin typeface="+mj-ea"/>
            </a:endParaRPr>
          </a:p>
        </p:txBody>
      </p:sp>
      <p:sp>
        <p:nvSpPr>
          <p:cNvPr id="24579" name="내용 개체 틀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896544"/>
          </a:xfrm>
        </p:spPr>
        <p:txBody>
          <a:bodyPr/>
          <a:lstStyle/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인생은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흘러가는 것이 아니라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채우고 비우는 것이다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무엇을 채우느냐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선택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 따라 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‘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결과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는 달라지고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무엇을 비우느냐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버림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에 따라 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‘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가치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’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는 달라진다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인생이란 그렇게 가장 소중한 것을 찾아가는 길이다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그렇다면 인생에서 가장 중요한 것은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채움의 지식 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과 </a:t>
            </a:r>
            <a:r>
              <a:rPr lang="ko-KR" altLang="en-US" sz="2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버림의 지혜 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와 </a:t>
            </a:r>
            <a:r>
              <a:rPr lang="ko-KR" altLang="en-US" sz="2400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실행의 용기</a:t>
            </a:r>
            <a:endParaRPr lang="en-US" altLang="ko-KR" sz="2400" dirty="0" smtClean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라고 말할 수 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5736" y="6373704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채우는데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3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 걸리지만 버리는데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30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년 걸린다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412776"/>
            <a:ext cx="1210128" cy="1368152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640" y="1412776"/>
            <a:ext cx="1210128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7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 bwMode="auto">
          <a:xfrm>
            <a:off x="0" y="0"/>
            <a:ext cx="9324528" cy="70294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II. What?</a:t>
            </a:r>
          </a:p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ko-KR" sz="32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R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ko-KR" altLang="en-US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창의적 혁신이란 무엇인가</a:t>
            </a:r>
            <a:r>
              <a:rPr lang="en-US" altLang="ko-KR" sz="3200" dirty="0" smtClean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</a:t>
            </a: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0"/>
          <a:stretch/>
        </p:blipFill>
        <p:spPr>
          <a:xfrm>
            <a:off x="5689107" y="2358658"/>
            <a:ext cx="2987349" cy="3158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615" y="3417775"/>
            <a:ext cx="2831505" cy="2099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타원 28"/>
          <p:cNvSpPr/>
          <p:nvPr/>
        </p:nvSpPr>
        <p:spPr bwMode="auto">
          <a:xfrm>
            <a:off x="463688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3.0</a:t>
            </a:r>
            <a:endParaRPr lang="en-US" altLang="ko-KR" sz="1200" dirty="0" smtClean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199" y="116632"/>
            <a:ext cx="8346647" cy="1143000"/>
          </a:xfrm>
        </p:spPr>
        <p:txBody>
          <a:bodyPr/>
          <a:lstStyle/>
          <a:p>
            <a:r>
              <a:rPr lang="ko-KR" altLang="en-US" dirty="0" smtClean="0"/>
              <a:t>창의적</a:t>
            </a:r>
            <a:r>
              <a:rPr lang="en-US" altLang="ko-KR" dirty="0" smtClean="0"/>
              <a:t> </a:t>
            </a:r>
            <a:r>
              <a:rPr lang="ko-KR" altLang="en-US" dirty="0" smtClean="0"/>
              <a:t>혁신</a:t>
            </a:r>
            <a:r>
              <a:rPr lang="en-US" altLang="ko-KR" dirty="0" smtClean="0"/>
              <a:t>4.0?</a:t>
            </a:r>
            <a:r>
              <a:rPr lang="en-US" altLang="ko-KR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Men</a:t>
            </a:r>
            <a:r>
              <a:rPr lang="ko-KR" altLang="en-US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Power, Human Resource, Human Value</a:t>
            </a:r>
            <a:endParaRPr lang="ko-KR" altLang="en-US" sz="1100" dirty="0">
              <a:latin typeface="+mj-ea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992" y="2339752"/>
            <a:ext cx="2246469" cy="3177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타원 8"/>
          <p:cNvSpPr/>
          <p:nvPr/>
        </p:nvSpPr>
        <p:spPr bwMode="auto">
          <a:xfrm>
            <a:off x="221690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</a:t>
            </a:r>
            <a:r>
              <a:rPr lang="en-US" altLang="ko-KR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ko-KR" altLang="en-US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1.0</a:t>
            </a:r>
            <a:endParaRPr lang="en-US" altLang="ko-KR" sz="1200" dirty="0" smtClean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342689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2.0</a:t>
            </a:r>
            <a:endParaRPr lang="en-US" altLang="ko-KR" sz="1200" dirty="0" smtClean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5846878" y="3140968"/>
            <a:ext cx="1130956" cy="1130956"/>
          </a:xfrm>
          <a:prstGeom prst="ellipse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혁신 </a:t>
            </a:r>
            <a:r>
              <a:rPr lang="en-US" altLang="ko-KR" sz="1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4.0</a:t>
            </a:r>
            <a:endParaRPr lang="en-US" altLang="ko-KR" sz="1200" dirty="0" smtClean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16" name="타원 15"/>
          <p:cNvSpPr/>
          <p:nvPr/>
        </p:nvSpPr>
        <p:spPr bwMode="auto">
          <a:xfrm>
            <a:off x="379135" y="2764303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Problem(</a:t>
            </a:r>
            <a:r>
              <a:rPr lang="ko-KR" altLang="en-US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문제</a:t>
            </a:r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endParaRPr lang="en-US" altLang="ko-KR" b="1" dirty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Project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 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7" name="타원 16"/>
          <p:cNvSpPr/>
          <p:nvPr/>
        </p:nvSpPr>
        <p:spPr bwMode="auto">
          <a:xfrm>
            <a:off x="7003871" y="2764303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Solution(</a:t>
            </a:r>
            <a:r>
              <a:rPr lang="ko-KR" altLang="en-US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명답</a:t>
            </a:r>
            <a:r>
              <a:rPr lang="en-US" altLang="ko-KR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endParaRPr lang="en-US" altLang="ko-KR" b="1" dirty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Combine</a:t>
            </a:r>
          </a:p>
        </p:txBody>
      </p:sp>
      <p:sp>
        <p:nvSpPr>
          <p:cNvPr id="14" name="타원 13"/>
          <p:cNvSpPr/>
          <p:nvPr/>
        </p:nvSpPr>
        <p:spPr bwMode="auto">
          <a:xfrm>
            <a:off x="3691503" y="4472281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유람선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(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한계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As-Is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+ 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성장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  <p:sp>
        <p:nvSpPr>
          <p:cNvPr id="15" name="타원 14"/>
          <p:cNvSpPr/>
          <p:nvPr/>
        </p:nvSpPr>
        <p:spPr bwMode="auto">
          <a:xfrm>
            <a:off x="3691503" y="1052736"/>
            <a:ext cx="1799976" cy="1799976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ko-KR" altLang="en-US" b="1" dirty="0" err="1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뗏목론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(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돌파</a:t>
            </a:r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)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To-Be</a:t>
            </a:r>
          </a:p>
          <a:p>
            <a:pPr algn="ctr"/>
            <a:r>
              <a:rPr lang="en-US" altLang="ko-KR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- </a:t>
            </a:r>
            <a:r>
              <a:rPr lang="ko-KR" altLang="en-US" b="1" dirty="0" smtClean="0">
                <a:solidFill>
                  <a:schemeClr val="accent2"/>
                </a:solidFill>
                <a:latin typeface="HY중고딕" panose="02030600000101010101" pitchFamily="18" charset="-127"/>
                <a:ea typeface="HY중고딕" panose="02030600000101010101" pitchFamily="18" charset="-127"/>
                <a:cs typeface="Segoe UI Black" panose="020B0A02040204020203" pitchFamily="34" charset="0"/>
              </a:rPr>
              <a:t>성장</a:t>
            </a:r>
            <a:endParaRPr lang="en-US" altLang="ko-KR" b="1" dirty="0" smtClean="0">
              <a:solidFill>
                <a:schemeClr val="accent2"/>
              </a:solidFill>
              <a:latin typeface="HY중고딕" panose="02030600000101010101" pitchFamily="18" charset="-127"/>
              <a:ea typeface="HY중고딕" panose="02030600000101010101" pitchFamily="18" charset="-127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93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9" grpId="0" animBg="1"/>
      <p:bldP spid="9" grpId="1" animBg="1"/>
      <p:bldP spid="10" grpId="0" animBg="1"/>
      <p:bldP spid="10" grpId="1" animBg="1"/>
      <p:bldP spid="11" grpId="0" animBg="1"/>
      <p:bldP spid="16" grpId="0" animBg="1"/>
      <p:bldP spid="16" grpId="1" animBg="1"/>
      <p:bldP spid="17" grpId="0" animBg="1"/>
      <p:bldP spid="17" grpId="1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08828" y="1214422"/>
            <a:ext cx="4911444" cy="4572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10" name="TextBox 5"/>
          <p:cNvSpPr txBox="1">
            <a:spLocks noChangeArrowheads="1"/>
          </p:cNvSpPr>
          <p:nvPr/>
        </p:nvSpPr>
        <p:spPr bwMode="auto">
          <a:xfrm>
            <a:off x="3096989" y="1782656"/>
            <a:ext cx="1382381" cy="32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 altLang="ko-KR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>
                <a:latin typeface="+mj-ea"/>
              </a:rPr>
              <a:t>평범한 장점 을 연결하면 치명적인 단점 이 사라진다</a:t>
            </a:r>
            <a:r>
              <a:rPr lang="en-US" altLang="ko-KR" sz="2400" dirty="0">
                <a:latin typeface="+mj-ea"/>
              </a:rPr>
              <a:t> 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403648" y="5702874"/>
            <a:ext cx="73831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없는 단점에 징징대지 말고 있는 장점을 활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용하자</a:t>
            </a:r>
            <a:endParaRPr lang="ko-KR" altLang="en-US" sz="2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3399383"/>
            <a:ext cx="8329642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창의적 혁신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4.0 :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현재 있는 것을 활용하여 미래 원하는 것을 만들어라</a:t>
            </a:r>
            <a:endParaRPr lang="ko-KR" altLang="en-US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105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 dirty="0" smtClean="0"/>
              <a:t>Connect : </a:t>
            </a:r>
            <a:r>
              <a:rPr lang="ko-KR" altLang="en-US" sz="2800" dirty="0" smtClean="0"/>
              <a:t>탄소 </a:t>
            </a:r>
            <a:r>
              <a:rPr lang="ko-KR" altLang="en-US" sz="2800" dirty="0" err="1" smtClean="0"/>
              <a:t>집진기</a:t>
            </a:r>
            <a:r>
              <a:rPr lang="en-US" altLang="ko-KR" sz="2800" dirty="0" smtClean="0"/>
              <a:t>_</a:t>
            </a:r>
            <a:r>
              <a:rPr lang="ko-KR" altLang="en-US" sz="2800" dirty="0" smtClean="0"/>
              <a:t>이용가능 </a:t>
            </a:r>
            <a:r>
              <a:rPr lang="ko-KR" altLang="en-US" sz="2800" dirty="0" smtClean="0"/>
              <a:t>물건들의 </a:t>
            </a:r>
            <a:r>
              <a:rPr lang="ko-KR" altLang="en-US" sz="2800" dirty="0" smtClean="0"/>
              <a:t>조합</a:t>
            </a:r>
            <a:endParaRPr lang="ko-KR" altLang="en-US" sz="28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46" y="1483494"/>
            <a:ext cx="3326461" cy="4553094"/>
          </a:xfrm>
        </p:spPr>
      </p:pic>
      <p:sp>
        <p:nvSpPr>
          <p:cNvPr id="3" name="TextBox 2"/>
          <p:cNvSpPr txBox="1"/>
          <p:nvPr/>
        </p:nvSpPr>
        <p:spPr>
          <a:xfrm>
            <a:off x="827584" y="3105819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dirty="0" smtClean="0"/>
              <a:t>모든 것이 결국에는 괜찮아 질 것이다</a:t>
            </a:r>
            <a:endParaRPr lang="en-US" altLang="ko-KR" dirty="0" smtClean="0"/>
          </a:p>
          <a:p>
            <a:pPr algn="r"/>
            <a:r>
              <a:rPr lang="ko-KR" altLang="en-US" dirty="0" smtClean="0"/>
              <a:t>어떤 것이 아직 괜찮아지지 않았다면</a:t>
            </a:r>
            <a:endParaRPr lang="en-US" altLang="ko-KR" dirty="0" smtClean="0"/>
          </a:p>
          <a:p>
            <a:pPr algn="r"/>
            <a:r>
              <a:rPr lang="ko-KR" altLang="en-US" dirty="0" smtClean="0"/>
              <a:t>아직 끝에 이른 게 아니다</a:t>
            </a:r>
            <a:endParaRPr lang="en-US" altLang="ko-KR" dirty="0" smtClean="0"/>
          </a:p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오스카</a:t>
            </a:r>
            <a:r>
              <a:rPr lang="ko-KR" altLang="en-US" dirty="0" smtClean="0"/>
              <a:t> 와일드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32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FF00"/>
                </a:solidFill>
                <a:latin typeface="+mj-ea"/>
              </a:rPr>
              <a:t>Connect from inside to outside</a:t>
            </a:r>
            <a:r>
              <a:rPr lang="en-US" altLang="ko-KR" dirty="0">
                <a:latin typeface="+mj-ea"/>
              </a:rPr>
              <a:t>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109" y="1211263"/>
            <a:ext cx="3419323" cy="488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8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http://image.asiatoday.co.kr/file/200%EC%A0%9C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691" y="1628775"/>
            <a:ext cx="3081757" cy="454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Connect from outside</a:t>
            </a:r>
            <a:r>
              <a:rPr lang="ko-KR" altLang="en-US" dirty="0" smtClean="0"/>
              <a:t> </a:t>
            </a:r>
            <a:r>
              <a:rPr lang="en-US" altLang="ko-KR" dirty="0" smtClean="0"/>
              <a:t>to inside</a:t>
            </a:r>
            <a:endParaRPr lang="ko-KR" altLang="en-US" dirty="0"/>
          </a:p>
        </p:txBody>
      </p:sp>
      <p:pic>
        <p:nvPicPr>
          <p:cNvPr id="12292" name="Picture 4" descr="http://pds19.egloos.com/pds/201006/18/40/a0113940_4c1aed66f1bf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30" y="2636911"/>
            <a:ext cx="3472054" cy="36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468313" y="3429000"/>
            <a:ext cx="8135937" cy="40011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2000" dirty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Good</a:t>
            </a:r>
            <a:r>
              <a:rPr lang="ko-KR" altLang="en-US" sz="2000" dirty="0">
                <a:latin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en-US" altLang="ko-KR" sz="2000" dirty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Artists is Copy, Great Artists is Steal(</a:t>
            </a:r>
            <a:r>
              <a:rPr lang="ko-KR" altLang="en-US" sz="2000" dirty="0">
                <a:latin typeface="Segoe UI Black" panose="020B0A02040204020203" pitchFamily="34" charset="0"/>
                <a:cs typeface="Segoe UI Black" panose="020B0A02040204020203" pitchFamily="34" charset="0"/>
              </a:rPr>
              <a:t>피카소</a:t>
            </a:r>
            <a:r>
              <a:rPr lang="en-US" altLang="ko-KR" sz="2000" dirty="0"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)</a:t>
            </a:r>
            <a:endParaRPr lang="ko-KR" altLang="en-US" sz="2100" b="0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5778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 bwMode="auto">
          <a:xfrm>
            <a:off x="0" y="0"/>
            <a:ext cx="9324528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III. How?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3200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어떻게 할</a:t>
            </a:r>
            <a:r>
              <a:rPr lang="en-US" altLang="ko-KR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ko-KR" altLang="en-US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것인가</a:t>
            </a:r>
            <a:r>
              <a:rPr lang="en-US" altLang="ko-KR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</a:t>
            </a: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2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새로운 땅을 찾지 말고 새로운 눈을 가져라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25" y="1143597"/>
            <a:ext cx="3034680" cy="1997371"/>
          </a:xfr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1"/>
          <a:stretch/>
        </p:blipFill>
        <p:spPr>
          <a:xfrm>
            <a:off x="5662404" y="4149080"/>
            <a:ext cx="3024396" cy="199972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80" y="2481745"/>
            <a:ext cx="3335455" cy="207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첫 번째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정말 중요한 것을 찾아라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8046" y="4074233"/>
            <a:ext cx="53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판</a:t>
            </a:r>
            <a:r>
              <a:rPr lang="ko-KR" altLang="en-US" sz="100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6198" y="4074233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자베르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40334" y="4074233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코제트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2262" y="4320454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밀리에</a:t>
            </a:r>
            <a:r>
              <a:rPr lang="ko-KR" altLang="en-US" sz="1000" dirty="0" err="1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8646" y="4056486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에포닌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37176" y="1916832"/>
            <a:ext cx="8424936" cy="3806680"/>
            <a:chOff x="395536" y="1964213"/>
            <a:chExt cx="8424936" cy="3806680"/>
          </a:xfrm>
        </p:grpSpPr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720" y="1964213"/>
              <a:ext cx="5075573" cy="3806680"/>
            </a:xfrm>
            <a:prstGeom prst="rect">
              <a:avLst/>
            </a:prstGeom>
          </p:spPr>
        </p:pic>
        <p:pic>
          <p:nvPicPr>
            <p:cNvPr id="16" name="그림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1988840"/>
              <a:ext cx="2836540" cy="3782053"/>
            </a:xfrm>
            <a:prstGeom prst="rect">
              <a:avLst/>
            </a:prstGeom>
          </p:spPr>
        </p:pic>
        <p:pic>
          <p:nvPicPr>
            <p:cNvPr id="18" name="그림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3" r="6012" b="6776"/>
            <a:stretch/>
          </p:blipFill>
          <p:spPr>
            <a:xfrm>
              <a:off x="5874595" y="2013457"/>
              <a:ext cx="2945877" cy="37574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73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버리는 것을 두려워 하지 마라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491880" y="1070253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schemeClr val="accent2"/>
                </a:solidFill>
              </a:rPr>
              <a:t>덜 중요한 것을 버려야 더 중요한 것을 할 수 있다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7704" y="5877272"/>
            <a:ext cx="5275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당신의 인생에서 가장 중요한 단 하나는 무엇인가</a:t>
            </a:r>
            <a:endParaRPr lang="ko-KR" altLang="en-US" dirty="0">
              <a:solidFill>
                <a:srgbClr val="FF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644" y="1521040"/>
            <a:ext cx="6408712" cy="43135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75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두 번째 </a:t>
            </a:r>
            <a:r>
              <a:rPr lang="en-US" altLang="ko-KR" dirty="0" smtClean="0">
                <a:solidFill>
                  <a:srgbClr val="FFFF00"/>
                </a:solidFill>
              </a:rPr>
              <a:t>: </a:t>
            </a:r>
            <a:r>
              <a:rPr lang="ko-KR" altLang="en-US" dirty="0" smtClean="0">
                <a:solidFill>
                  <a:srgbClr val="FFFF00"/>
                </a:solidFill>
              </a:rPr>
              <a:t>생각의 속도를 높여라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8046" y="4074233"/>
            <a:ext cx="5397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판</a:t>
            </a:r>
            <a:r>
              <a:rPr lang="ko-KR" altLang="en-US" sz="100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6198" y="4074233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자베르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40334" y="4074233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코제트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2262" y="4320454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밀리에</a:t>
            </a:r>
            <a:r>
              <a:rPr lang="ko-KR" altLang="en-US" sz="1000" dirty="0" err="1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르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8646" y="4056486"/>
            <a:ext cx="5397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solidFill>
                  <a:schemeClr val="bg1"/>
                </a:solidFill>
                <a:latin typeface="HY크리스탈M" pitchFamily="18" charset="-127"/>
                <a:ea typeface="HY크리스탈M" pitchFamily="18" charset="-127"/>
              </a:rPr>
              <a:t>에포닌</a:t>
            </a:r>
            <a:endParaRPr lang="ko-KR" altLang="en-US" sz="1000" dirty="0">
              <a:solidFill>
                <a:schemeClr val="bg1"/>
              </a:solidFill>
              <a:latin typeface="HY크리스탈M" pitchFamily="18" charset="-127"/>
              <a:ea typeface="HY크리스탈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202075" y="3501008"/>
            <a:ext cx="273985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세계 </a:t>
            </a:r>
            <a:r>
              <a:rPr lang="en-US" altLang="ko-KR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4</a:t>
            </a:r>
            <a:r>
              <a:rPr lang="ko-KR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대 뮤지컬</a:t>
            </a:r>
            <a:endParaRPr lang="en-US" altLang="ko-KR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8920" name="Picture 8" descr="캣츠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590" y="3068960"/>
            <a:ext cx="1661722" cy="237626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ostfiles11.naver.net/20100315_154/xellosoo_12686594888978yiTE_jpg/2010saigon_xellosoo.jpg?type=w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374" y="3068960"/>
            <a:ext cx="1654898" cy="237626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6" name="Picture 4" descr="http://shinhyun.org/files/attach/images/438/524/001/ThePhantomOfTheOper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95" y="3068960"/>
            <a:ext cx="1592193" cy="237626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068960"/>
            <a:ext cx="1687148" cy="237626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8"/>
          <a:srcRect t="1348" r="4542"/>
          <a:stretch/>
        </p:blipFill>
        <p:spPr>
          <a:xfrm>
            <a:off x="7020272" y="3068960"/>
            <a:ext cx="1656184" cy="237626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816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Oval 4"/>
          <p:cNvSpPr>
            <a:spLocks noChangeArrowheads="1"/>
          </p:cNvSpPr>
          <p:nvPr/>
        </p:nvSpPr>
        <p:spPr bwMode="auto">
          <a:xfrm>
            <a:off x="5491163" y="4054475"/>
            <a:ext cx="2078037" cy="2071688"/>
          </a:xfrm>
          <a:prstGeom prst="ellipse">
            <a:avLst/>
          </a:prstGeom>
          <a:solidFill>
            <a:srgbClr val="528030"/>
          </a:solidFill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독서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포럼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2400" dirty="0" err="1"/>
              <a:t>文史哲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인문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학습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11659255" flipH="1">
            <a:off x="3208338" y="3314700"/>
            <a:ext cx="2708275" cy="2708275"/>
          </a:xfrm>
          <a:custGeom>
            <a:avLst/>
            <a:gdLst>
              <a:gd name="G0" fmla="+- -3409913 0 0"/>
              <a:gd name="G1" fmla="+- -7791082 0 0"/>
              <a:gd name="G2" fmla="+- -3409913 0 -7791082"/>
              <a:gd name="G3" fmla="+- 10800 0 0"/>
              <a:gd name="G4" fmla="+- 0 0 -340991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26 0 0"/>
              <a:gd name="G9" fmla="+- 0 0 -7791082"/>
              <a:gd name="G10" fmla="+- 7226 0 2700"/>
              <a:gd name="G11" fmla="cos G10 -3409913"/>
              <a:gd name="G12" fmla="sin G10 -3409913"/>
              <a:gd name="G13" fmla="cos 13500 -3409913"/>
              <a:gd name="G14" fmla="sin 13500 -3409913"/>
              <a:gd name="G15" fmla="+- G11 10800 0"/>
              <a:gd name="G16" fmla="+- G12 10800 0"/>
              <a:gd name="G17" fmla="+- G13 10800 0"/>
              <a:gd name="G18" fmla="+- G14 10800 0"/>
              <a:gd name="G19" fmla="*/ 7226 1 2"/>
              <a:gd name="G20" fmla="+- G19 5400 0"/>
              <a:gd name="G21" fmla="cos G20 -3409913"/>
              <a:gd name="G22" fmla="sin G20 -3409913"/>
              <a:gd name="G23" fmla="+- G21 10800 0"/>
              <a:gd name="G24" fmla="+- G12 G23 G22"/>
              <a:gd name="G25" fmla="+- G22 G23 G11"/>
              <a:gd name="G26" fmla="cos 10800 -3409913"/>
              <a:gd name="G27" fmla="sin 10800 -3409913"/>
              <a:gd name="G28" fmla="cos 7226 -3409913"/>
              <a:gd name="G29" fmla="sin 7226 -340991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791082"/>
              <a:gd name="G36" fmla="sin G34 -7791082"/>
              <a:gd name="G37" fmla="+/ -7791082 -340991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26 G39"/>
              <a:gd name="G43" fmla="sin 72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655 w 21600"/>
              <a:gd name="T5" fmla="*/ 33 h 21600"/>
              <a:gd name="T6" fmla="*/ 6446 w 21600"/>
              <a:gd name="T7" fmla="*/ 2908 h 21600"/>
              <a:gd name="T8" fmla="*/ 11372 w 21600"/>
              <a:gd name="T9" fmla="*/ 3596 h 21600"/>
              <a:gd name="T10" fmla="*/ 19105 w 21600"/>
              <a:gd name="T11" fmla="*/ 157 h 21600"/>
              <a:gd name="T12" fmla="*/ 19882 w 21600"/>
              <a:gd name="T13" fmla="*/ 6455 h 21600"/>
              <a:gd name="T14" fmla="*/ 13584 w 21600"/>
              <a:gd name="T15" fmla="*/ 723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245" y="5103"/>
                </a:moveTo>
                <a:cubicBezTo>
                  <a:pt x="13975" y="4112"/>
                  <a:pt x="12410" y="3574"/>
                  <a:pt x="10800" y="3574"/>
                </a:cubicBezTo>
                <a:cubicBezTo>
                  <a:pt x="9579" y="3574"/>
                  <a:pt x="8378" y="3883"/>
                  <a:pt x="7309" y="4472"/>
                </a:cubicBezTo>
                <a:lnTo>
                  <a:pt x="5583" y="1343"/>
                </a:lnTo>
                <a:cubicBezTo>
                  <a:pt x="7180" y="462"/>
                  <a:pt x="8975" y="0"/>
                  <a:pt x="10800" y="0"/>
                </a:cubicBezTo>
                <a:cubicBezTo>
                  <a:pt x="13207" y="0"/>
                  <a:pt x="15546" y="804"/>
                  <a:pt x="17444" y="2285"/>
                </a:cubicBezTo>
                <a:lnTo>
                  <a:pt x="19105" y="157"/>
                </a:lnTo>
                <a:lnTo>
                  <a:pt x="19882" y="6455"/>
                </a:lnTo>
                <a:lnTo>
                  <a:pt x="13584" y="7231"/>
                </a:lnTo>
                <a:lnTo>
                  <a:pt x="15245" y="5103"/>
                </a:lnTo>
                <a:close/>
              </a:path>
            </a:pathLst>
          </a:custGeom>
          <a:gradFill rotWithShape="1">
            <a:gsLst>
              <a:gs pos="0">
                <a:srgbClr val="FF9900">
                  <a:gamma/>
                  <a:shade val="0"/>
                  <a:invGamma/>
                  <a:alpha val="0"/>
                </a:srgbClr>
              </a:gs>
              <a:gs pos="100000">
                <a:srgbClr val="FF99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 rot="4121360" flipH="1">
            <a:off x="4239419" y="2326481"/>
            <a:ext cx="2706688" cy="2708275"/>
          </a:xfrm>
          <a:custGeom>
            <a:avLst/>
            <a:gdLst>
              <a:gd name="G0" fmla="+- -3409913 0 0"/>
              <a:gd name="G1" fmla="+- -7791082 0 0"/>
              <a:gd name="G2" fmla="+- -3409913 0 -7791082"/>
              <a:gd name="G3" fmla="+- 10800 0 0"/>
              <a:gd name="G4" fmla="+- 0 0 -340991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26 0 0"/>
              <a:gd name="G9" fmla="+- 0 0 -7791082"/>
              <a:gd name="G10" fmla="+- 7226 0 2700"/>
              <a:gd name="G11" fmla="cos G10 -3409913"/>
              <a:gd name="G12" fmla="sin G10 -3409913"/>
              <a:gd name="G13" fmla="cos 13500 -3409913"/>
              <a:gd name="G14" fmla="sin 13500 -3409913"/>
              <a:gd name="G15" fmla="+- G11 10800 0"/>
              <a:gd name="G16" fmla="+- G12 10800 0"/>
              <a:gd name="G17" fmla="+- G13 10800 0"/>
              <a:gd name="G18" fmla="+- G14 10800 0"/>
              <a:gd name="G19" fmla="*/ 7226 1 2"/>
              <a:gd name="G20" fmla="+- G19 5400 0"/>
              <a:gd name="G21" fmla="cos G20 -3409913"/>
              <a:gd name="G22" fmla="sin G20 -3409913"/>
              <a:gd name="G23" fmla="+- G21 10800 0"/>
              <a:gd name="G24" fmla="+- G12 G23 G22"/>
              <a:gd name="G25" fmla="+- G22 G23 G11"/>
              <a:gd name="G26" fmla="cos 10800 -3409913"/>
              <a:gd name="G27" fmla="sin 10800 -3409913"/>
              <a:gd name="G28" fmla="cos 7226 -3409913"/>
              <a:gd name="G29" fmla="sin 7226 -340991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791082"/>
              <a:gd name="G36" fmla="sin G34 -7791082"/>
              <a:gd name="G37" fmla="+/ -7791082 -340991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26 G39"/>
              <a:gd name="G43" fmla="sin 72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655 w 21600"/>
              <a:gd name="T5" fmla="*/ 33 h 21600"/>
              <a:gd name="T6" fmla="*/ 6446 w 21600"/>
              <a:gd name="T7" fmla="*/ 2908 h 21600"/>
              <a:gd name="T8" fmla="*/ 11372 w 21600"/>
              <a:gd name="T9" fmla="*/ 3596 h 21600"/>
              <a:gd name="T10" fmla="*/ 19105 w 21600"/>
              <a:gd name="T11" fmla="*/ 157 h 21600"/>
              <a:gd name="T12" fmla="*/ 19882 w 21600"/>
              <a:gd name="T13" fmla="*/ 6455 h 21600"/>
              <a:gd name="T14" fmla="*/ 13584 w 21600"/>
              <a:gd name="T15" fmla="*/ 723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245" y="5103"/>
                </a:moveTo>
                <a:cubicBezTo>
                  <a:pt x="13975" y="4112"/>
                  <a:pt x="12410" y="3574"/>
                  <a:pt x="10800" y="3574"/>
                </a:cubicBezTo>
                <a:cubicBezTo>
                  <a:pt x="9579" y="3574"/>
                  <a:pt x="8378" y="3883"/>
                  <a:pt x="7309" y="4472"/>
                </a:cubicBezTo>
                <a:lnTo>
                  <a:pt x="5583" y="1343"/>
                </a:lnTo>
                <a:cubicBezTo>
                  <a:pt x="7180" y="462"/>
                  <a:pt x="8975" y="0"/>
                  <a:pt x="10800" y="0"/>
                </a:cubicBezTo>
                <a:cubicBezTo>
                  <a:pt x="13207" y="0"/>
                  <a:pt x="15546" y="804"/>
                  <a:pt x="17444" y="2285"/>
                </a:cubicBezTo>
                <a:lnTo>
                  <a:pt x="19105" y="157"/>
                </a:lnTo>
                <a:lnTo>
                  <a:pt x="19882" y="6455"/>
                </a:lnTo>
                <a:lnTo>
                  <a:pt x="13584" y="7231"/>
                </a:lnTo>
                <a:lnTo>
                  <a:pt x="15245" y="5103"/>
                </a:lnTo>
                <a:close/>
              </a:path>
            </a:pathLst>
          </a:custGeom>
          <a:gradFill rotWithShape="1">
            <a:gsLst>
              <a:gs pos="0">
                <a:srgbClr val="FF9900">
                  <a:gamma/>
                  <a:shade val="0"/>
                  <a:invGamma/>
                  <a:alpha val="0"/>
                </a:srgbClr>
              </a:gs>
              <a:gs pos="100000">
                <a:srgbClr val="FF99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800" dirty="0" smtClean="0"/>
              <a:t>창의성 엔진을 장착하는 법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세상을 읽는 지혜</a:t>
            </a:r>
            <a:endParaRPr lang="ko-KR" altLang="en-US" sz="2800" dirty="0"/>
          </a:p>
        </p:txBody>
      </p:sp>
      <p:sp>
        <p:nvSpPr>
          <p:cNvPr id="16386" name="Oval 2"/>
          <p:cNvSpPr>
            <a:spLocks noChangeArrowheads="1"/>
          </p:cNvSpPr>
          <p:nvPr/>
        </p:nvSpPr>
        <p:spPr bwMode="auto">
          <a:xfrm>
            <a:off x="3613150" y="896938"/>
            <a:ext cx="2057400" cy="2052637"/>
          </a:xfrm>
          <a:prstGeom prst="ellipse">
            <a:avLst/>
          </a:prstGeom>
          <a:solidFill>
            <a:srgbClr val="3167B7"/>
          </a:solidFill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2000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모바일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인터넷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신문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</a:p>
          <a:p>
            <a:pPr algn="ct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일상생활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1711325" y="4013200"/>
            <a:ext cx="2078038" cy="2071688"/>
          </a:xfrm>
          <a:prstGeom prst="ellipse">
            <a:avLst/>
          </a:prstGeom>
          <a:solidFill>
            <a:srgbClr val="9E752C"/>
          </a:solidFill>
          <a:ln w="38100">
            <a:solidFill>
              <a:srgbClr val="96969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공연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여행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algn="ctr"/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  <a:r>
              <a:rPr lang="ko-KR" altLang="en-US" sz="2400" dirty="0" err="1" smtClean="0"/>
              <a:t>書畵樂</a:t>
            </a:r>
            <a:r>
              <a:rPr lang="en-US" altLang="ko-KR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-</a:t>
            </a:r>
          </a:p>
          <a:p>
            <a:pPr algn="ctr"/>
            <a:r>
              <a:rPr lang="ko-KR" altLang="en-US" sz="2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대중문화</a:t>
            </a:r>
            <a:endParaRPr lang="en-US" altLang="ko-KR" sz="2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 rot="18378955" flipH="1">
            <a:off x="2642394" y="2015331"/>
            <a:ext cx="2706688" cy="2708275"/>
          </a:xfrm>
          <a:custGeom>
            <a:avLst/>
            <a:gdLst>
              <a:gd name="G0" fmla="+- -3409913 0 0"/>
              <a:gd name="G1" fmla="+- -7791082 0 0"/>
              <a:gd name="G2" fmla="+- -3409913 0 -7791082"/>
              <a:gd name="G3" fmla="+- 10800 0 0"/>
              <a:gd name="G4" fmla="+- 0 0 -340991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7226 0 0"/>
              <a:gd name="G9" fmla="+- 0 0 -7791082"/>
              <a:gd name="G10" fmla="+- 7226 0 2700"/>
              <a:gd name="G11" fmla="cos G10 -3409913"/>
              <a:gd name="G12" fmla="sin G10 -3409913"/>
              <a:gd name="G13" fmla="cos 13500 -3409913"/>
              <a:gd name="G14" fmla="sin 13500 -3409913"/>
              <a:gd name="G15" fmla="+- G11 10800 0"/>
              <a:gd name="G16" fmla="+- G12 10800 0"/>
              <a:gd name="G17" fmla="+- G13 10800 0"/>
              <a:gd name="G18" fmla="+- G14 10800 0"/>
              <a:gd name="G19" fmla="*/ 7226 1 2"/>
              <a:gd name="G20" fmla="+- G19 5400 0"/>
              <a:gd name="G21" fmla="cos G20 -3409913"/>
              <a:gd name="G22" fmla="sin G20 -3409913"/>
              <a:gd name="G23" fmla="+- G21 10800 0"/>
              <a:gd name="G24" fmla="+- G12 G23 G22"/>
              <a:gd name="G25" fmla="+- G22 G23 G11"/>
              <a:gd name="G26" fmla="cos 10800 -3409913"/>
              <a:gd name="G27" fmla="sin 10800 -3409913"/>
              <a:gd name="G28" fmla="cos 7226 -3409913"/>
              <a:gd name="G29" fmla="sin 7226 -340991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7791082"/>
              <a:gd name="G36" fmla="sin G34 -7791082"/>
              <a:gd name="G37" fmla="+/ -7791082 -340991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7226 G39"/>
              <a:gd name="G43" fmla="sin 7226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1655 w 21600"/>
              <a:gd name="T5" fmla="*/ 33 h 21600"/>
              <a:gd name="T6" fmla="*/ 6446 w 21600"/>
              <a:gd name="T7" fmla="*/ 2908 h 21600"/>
              <a:gd name="T8" fmla="*/ 11372 w 21600"/>
              <a:gd name="T9" fmla="*/ 3596 h 21600"/>
              <a:gd name="T10" fmla="*/ 19105 w 21600"/>
              <a:gd name="T11" fmla="*/ 157 h 21600"/>
              <a:gd name="T12" fmla="*/ 19882 w 21600"/>
              <a:gd name="T13" fmla="*/ 6455 h 21600"/>
              <a:gd name="T14" fmla="*/ 13584 w 21600"/>
              <a:gd name="T15" fmla="*/ 7231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245" y="5103"/>
                </a:moveTo>
                <a:cubicBezTo>
                  <a:pt x="13975" y="4112"/>
                  <a:pt x="12410" y="3574"/>
                  <a:pt x="10800" y="3574"/>
                </a:cubicBezTo>
                <a:cubicBezTo>
                  <a:pt x="9579" y="3574"/>
                  <a:pt x="8378" y="3883"/>
                  <a:pt x="7309" y="4472"/>
                </a:cubicBezTo>
                <a:lnTo>
                  <a:pt x="5583" y="1343"/>
                </a:lnTo>
                <a:cubicBezTo>
                  <a:pt x="7180" y="462"/>
                  <a:pt x="8975" y="0"/>
                  <a:pt x="10800" y="0"/>
                </a:cubicBezTo>
                <a:cubicBezTo>
                  <a:pt x="13207" y="0"/>
                  <a:pt x="15546" y="804"/>
                  <a:pt x="17444" y="2285"/>
                </a:cubicBezTo>
                <a:lnTo>
                  <a:pt x="19105" y="157"/>
                </a:lnTo>
                <a:lnTo>
                  <a:pt x="19882" y="6455"/>
                </a:lnTo>
                <a:lnTo>
                  <a:pt x="13584" y="7231"/>
                </a:lnTo>
                <a:lnTo>
                  <a:pt x="15245" y="5103"/>
                </a:lnTo>
                <a:close/>
              </a:path>
            </a:pathLst>
          </a:custGeom>
          <a:gradFill rotWithShape="1">
            <a:gsLst>
              <a:gs pos="0">
                <a:srgbClr val="FF9900">
                  <a:gamma/>
                  <a:shade val="0"/>
                  <a:invGamma/>
                  <a:alpha val="0"/>
                </a:srgbClr>
              </a:gs>
              <a:gs pos="100000">
                <a:srgbClr val="FF99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987824" y="3513505"/>
            <a:ext cx="3188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/>
              <a:t>새 고객은 </a:t>
            </a:r>
            <a:r>
              <a:rPr lang="en-US" altLang="ko-KR" dirty="0" err="1"/>
              <a:t>BigData</a:t>
            </a:r>
            <a:r>
              <a:rPr lang="ko-KR" altLang="en-US" dirty="0"/>
              <a:t> 밖에 있다</a:t>
            </a:r>
          </a:p>
        </p:txBody>
      </p:sp>
    </p:spTree>
    <p:extLst>
      <p:ext uri="{BB962C8B-B14F-4D97-AF65-F5344CB8AC3E}">
        <p14:creationId xmlns:p14="http://schemas.microsoft.com/office/powerpoint/2010/main" val="295912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  <p:bldP spid="16386" grpId="0" animBg="1"/>
      <p:bldP spid="1638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롱런</a:t>
            </a:r>
            <a:r>
              <a:rPr lang="en-US" altLang="ko-KR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(Long </a:t>
            </a:r>
            <a:r>
              <a:rPr lang="en-US" altLang="ko-KR" sz="2400" dirty="0">
                <a:solidFill>
                  <a:srgbClr val="FFFF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Run</a:t>
            </a:r>
            <a:r>
              <a:rPr lang="en-US" altLang="ko-KR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r>
              <a:rPr lang="ko-KR" altLang="en-US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 하려면 롱런</a:t>
            </a:r>
            <a:r>
              <a:rPr lang="en-US" altLang="ko-KR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(Long </a:t>
            </a:r>
            <a:r>
              <a:rPr lang="en-US" altLang="ko-KR" sz="2400" dirty="0">
                <a:solidFill>
                  <a:srgbClr val="FFFF00"/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Learn</a:t>
            </a:r>
            <a:r>
              <a:rPr lang="en-US" altLang="ko-KR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)</a:t>
            </a:r>
            <a:r>
              <a:rPr lang="ko-KR" altLang="en-US" sz="2400" dirty="0">
                <a:latin typeface="HY울릉도B" panose="02030600000101010101" pitchFamily="18" charset="-127"/>
                <a:ea typeface="HY울릉도B" panose="02030600000101010101" pitchFamily="18" charset="-127"/>
              </a:rPr>
              <a:t> 하라</a:t>
            </a:r>
            <a:endParaRPr lang="ko-KR" altLang="en-US" sz="2400" dirty="0"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147" y="1073387"/>
            <a:ext cx="3567011" cy="510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1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 bwMode="auto">
          <a:xfrm>
            <a:off x="0" y="0"/>
            <a:ext cx="9324528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IV. How to?</a:t>
            </a: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3200" dirty="0">
              <a:solidFill>
                <a:srgbClr val="FFFF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어떻게 현실에 적용 할</a:t>
            </a:r>
            <a:r>
              <a:rPr lang="en-US" altLang="ko-KR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lang="ko-KR" altLang="en-US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것인가</a:t>
            </a:r>
            <a:r>
              <a:rPr lang="en-US" altLang="ko-KR" sz="3200" dirty="0" smtClean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?</a:t>
            </a:r>
            <a:endParaRPr kumimoji="1" lang="en-US" altLang="ko-KR" sz="3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6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창의적 혁신 </a:t>
            </a:r>
            <a:r>
              <a:rPr lang="en-US" altLang="ko-KR" dirty="0" smtClean="0">
                <a:solidFill>
                  <a:schemeClr val="tx1"/>
                </a:solidFill>
              </a:rPr>
              <a:t>4.0</a:t>
            </a:r>
            <a:r>
              <a:rPr lang="ko-KR" altLang="en-US" dirty="0" smtClean="0">
                <a:solidFill>
                  <a:schemeClr val="tx1"/>
                </a:solidFill>
              </a:rPr>
              <a:t>의 구체적 실천 방법론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761" y="1116088"/>
            <a:ext cx="5318884" cy="5109845"/>
          </a:xfrm>
        </p:spPr>
      </p:pic>
      <p:sp>
        <p:nvSpPr>
          <p:cNvPr id="5" name="구름 모양 설명선 4"/>
          <p:cNvSpPr/>
          <p:nvPr/>
        </p:nvSpPr>
        <p:spPr>
          <a:xfrm>
            <a:off x="6732240" y="4941167"/>
            <a:ext cx="2376264" cy="1159679"/>
          </a:xfrm>
          <a:prstGeom prst="cloudCallout">
            <a:avLst>
              <a:gd name="adj1" fmla="val -81577"/>
              <a:gd name="adj2" fmla="val -5626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현재의 할일</a:t>
            </a:r>
            <a:endParaRPr lang="en-US" altLang="ko-KR" dirty="0" smtClean="0">
              <a:solidFill>
                <a:schemeClr val="tx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Strategy</a:t>
            </a:r>
            <a:endParaRPr lang="en-US" altLang="ko-KR" dirty="0">
              <a:solidFill>
                <a:schemeClr val="tx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267744" y="1260969"/>
            <a:ext cx="1080120" cy="1663975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580112" y="4573337"/>
            <a:ext cx="1080120" cy="1663975"/>
          </a:xfrm>
          <a:prstGeom prst="round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구름 모양 설명선 2"/>
          <p:cNvSpPr/>
          <p:nvPr/>
        </p:nvSpPr>
        <p:spPr>
          <a:xfrm>
            <a:off x="323528" y="1116088"/>
            <a:ext cx="2232248" cy="1224136"/>
          </a:xfrm>
          <a:prstGeom prst="cloudCallout">
            <a:avLst>
              <a:gd name="adj1" fmla="val 71694"/>
              <a:gd name="adj2" fmla="val 51326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미래의 목표 </a:t>
            </a:r>
            <a:endParaRPr lang="en-US" altLang="ko-KR" dirty="0">
              <a:solidFill>
                <a:schemeClr val="tx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Insight</a:t>
            </a:r>
            <a:endParaRPr lang="ko-KR" altLang="en-US" dirty="0" smtClean="0">
              <a:solidFill>
                <a:schemeClr val="tx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5616" y="5435932"/>
            <a:ext cx="514806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지금 당장 해야 할 가장 중요한 단 한가지는 무엇인가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74486" y="3709242"/>
            <a:ext cx="5985745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혁신</a:t>
            </a:r>
            <a:r>
              <a:rPr lang="en-US" altLang="ko-KR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4.0</a:t>
            </a:r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이란 현재를 </a:t>
            </a:r>
            <a:r>
              <a:rPr lang="ko-KR" alt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사용해서 바람직한 미래를 얻기 위한 활동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863348" y="1052736"/>
            <a:ext cx="440033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당신이 원하는 바람직한 미래는 무엇인가</a:t>
            </a:r>
            <a:endParaRPr lang="ko-KR" altLang="en-US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 rot="3373591">
            <a:off x="5400514" y="3064941"/>
            <a:ext cx="4400333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어떤 활동을 할 것인가</a:t>
            </a:r>
            <a:r>
              <a:rPr lang="en-US" altLang="ko-KR" sz="1600" b="1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(Connect)</a:t>
            </a:r>
            <a:endParaRPr lang="ko-KR" altLang="en-US" sz="1600" b="1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45904" y="6300609"/>
            <a:ext cx="80522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리더</a:t>
            </a:r>
            <a:r>
              <a:rPr lang="en-US" altLang="ko-KR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 : </a:t>
            </a:r>
            <a:r>
              <a:rPr lang="ko-KR" altLang="en-US" sz="2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HY울릉도M" panose="02030600000101010101" pitchFamily="18" charset="-127"/>
                <a:ea typeface="HY울릉도M" panose="02030600000101010101" pitchFamily="18" charset="-127"/>
              </a:rPr>
              <a:t>가장 낮은 곳에서 가장 높은 꿈을 꾸는 사람</a:t>
            </a:r>
            <a:endParaRPr lang="en-US" altLang="ko-KR" sz="2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010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3" grpId="0" animBg="1"/>
      <p:bldP spid="3" grpId="0" animBg="1"/>
      <p:bldP spid="6" grpId="0" animBg="1"/>
      <p:bldP spid="18" grpId="0" animBg="1"/>
      <p:bldP spid="19" grpId="0" animBg="1"/>
      <p:bldP spid="20" grpId="0" animBg="1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Point 1 : Think</a:t>
            </a:r>
            <a:r>
              <a:rPr lang="ko-KR" altLang="en-US" dirty="0" smtClean="0"/>
              <a:t> </a:t>
            </a:r>
            <a:r>
              <a:rPr lang="en-US" altLang="ko-KR" dirty="0" smtClean="0"/>
              <a:t>Big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107504" y="2532960"/>
            <a:ext cx="49216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대학생</a:t>
            </a:r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리더</a:t>
            </a:r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들은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큰 질문을 던질 줄 알아야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함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지름길과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같은 진로를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정하고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좁은 시각을 따라가다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보면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주변에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열리는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많은 기회들을 놓치게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됨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대학생</a:t>
            </a:r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리더</a:t>
            </a:r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들은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급변하는 세상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속에서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변화에 적응할 수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있는</a:t>
            </a:r>
            <a:endParaRPr lang="en-US" altLang="ko-KR" b="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지적 역량과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분석적 </a:t>
            </a:r>
            <a:r>
              <a:rPr lang="ko-KR" altLang="en-US" b="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사고를 </a:t>
            </a:r>
            <a:r>
              <a:rPr lang="ko-KR" altLang="en-US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배워야 함</a:t>
            </a:r>
            <a:r>
              <a:rPr lang="en-US" altLang="ko-KR" b="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endParaRPr lang="ko-KR" altLang="en-US" b="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757514"/>
            <a:ext cx="3657972" cy="417008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직사각형 4"/>
          <p:cNvSpPr/>
          <p:nvPr/>
        </p:nvSpPr>
        <p:spPr>
          <a:xfrm>
            <a:off x="4176464" y="593998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ko-KR" altLang="en-US" dirty="0" err="1" smtClean="0"/>
              <a:t>드루</a:t>
            </a:r>
            <a:r>
              <a:rPr lang="ko-KR" altLang="en-US" dirty="0" smtClean="0"/>
              <a:t> </a:t>
            </a:r>
            <a:r>
              <a:rPr lang="ko-KR" altLang="en-US" dirty="0" err="1"/>
              <a:t>길핀</a:t>
            </a:r>
            <a:r>
              <a:rPr lang="ko-KR" altLang="en-US" dirty="0"/>
              <a:t> 파우스트 총장</a:t>
            </a:r>
            <a:r>
              <a:rPr lang="en-US" altLang="ko-KR" dirty="0"/>
              <a:t>(66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2286000" y="1052736"/>
            <a:ext cx="6462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o-KR" altLang="en-US" dirty="0" smtClean="0"/>
              <a:t>미래가 </a:t>
            </a:r>
            <a:r>
              <a:rPr lang="ko-KR" altLang="en-US" dirty="0"/>
              <a:t>어떻게 올지 아무도 모른다</a:t>
            </a:r>
          </a:p>
        </p:txBody>
      </p:sp>
    </p:spTree>
    <p:extLst>
      <p:ext uri="{BB962C8B-B14F-4D97-AF65-F5344CB8AC3E}">
        <p14:creationId xmlns:p14="http://schemas.microsoft.com/office/powerpoint/2010/main" val="15312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9" name="Arc 31"/>
          <p:cNvSpPr>
            <a:spLocks/>
          </p:cNvSpPr>
          <p:nvPr/>
        </p:nvSpPr>
        <p:spPr bwMode="auto">
          <a:xfrm>
            <a:off x="3744913" y="1312069"/>
            <a:ext cx="4589462" cy="45894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FF9933">
                  <a:gamma/>
                  <a:shade val="46275"/>
                  <a:invGamma/>
                </a:srgbClr>
              </a:gs>
              <a:gs pos="100000">
                <a:srgbClr val="FF9933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0">
                <a:solidFill>
                  <a:srgbClr val="DDDDD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0" name="Arc 32"/>
          <p:cNvSpPr>
            <a:spLocks/>
          </p:cNvSpPr>
          <p:nvPr/>
        </p:nvSpPr>
        <p:spPr bwMode="auto">
          <a:xfrm>
            <a:off x="3744913" y="2748757"/>
            <a:ext cx="3152775" cy="31527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100000">
                <a:srgbClr val="FF6600"/>
              </a:gs>
            </a:gsLst>
            <a:lin ang="2700000" scaled="1"/>
          </a:gradFill>
          <a:ln w="1270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1" name="Arc 33"/>
          <p:cNvSpPr>
            <a:spLocks/>
          </p:cNvSpPr>
          <p:nvPr/>
        </p:nvSpPr>
        <p:spPr bwMode="auto">
          <a:xfrm>
            <a:off x="3744913" y="4012407"/>
            <a:ext cx="1895475" cy="18954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A50021">
                  <a:gamma/>
                  <a:shade val="46275"/>
                  <a:invGamma/>
                </a:srgbClr>
              </a:gs>
              <a:gs pos="100000">
                <a:srgbClr val="A50021"/>
              </a:gs>
            </a:gsLst>
            <a:lin ang="2700000" scaled="1"/>
          </a:gradFill>
          <a:ln w="1270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2" name="Arc 34"/>
          <p:cNvSpPr>
            <a:spLocks/>
          </p:cNvSpPr>
          <p:nvPr/>
        </p:nvSpPr>
        <p:spPr bwMode="auto">
          <a:xfrm>
            <a:off x="3754438" y="1318419"/>
            <a:ext cx="3535362" cy="458946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6633"/>
              <a:gd name="T1" fmla="*/ 0 h 21600"/>
              <a:gd name="T2" fmla="*/ 16633 w 16633"/>
              <a:gd name="T3" fmla="*/ 7819 h 21600"/>
              <a:gd name="T4" fmla="*/ 0 w 1663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33" h="21600" fill="none" extrusionOk="0">
                <a:moveTo>
                  <a:pt x="-1" y="0"/>
                </a:moveTo>
                <a:cubicBezTo>
                  <a:pt x="6431" y="0"/>
                  <a:pt x="12529" y="2866"/>
                  <a:pt x="16632" y="7819"/>
                </a:cubicBezTo>
              </a:path>
              <a:path w="16633" h="21600" stroke="0" extrusionOk="0">
                <a:moveTo>
                  <a:pt x="-1" y="0"/>
                </a:moveTo>
                <a:cubicBezTo>
                  <a:pt x="6431" y="0"/>
                  <a:pt x="12529" y="2866"/>
                  <a:pt x="16632" y="7819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FF7FBF"/>
              </a:gs>
              <a:gs pos="100000">
                <a:srgbClr val="FF7FBF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0">
                <a:solidFill>
                  <a:srgbClr val="DDDDDD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3" name="Arc 35"/>
          <p:cNvSpPr>
            <a:spLocks/>
          </p:cNvSpPr>
          <p:nvPr/>
        </p:nvSpPr>
        <p:spPr bwMode="auto">
          <a:xfrm>
            <a:off x="3735388" y="2745582"/>
            <a:ext cx="2444750" cy="31527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6756"/>
              <a:gd name="T1" fmla="*/ 0 h 21600"/>
              <a:gd name="T2" fmla="*/ 16756 w 16756"/>
              <a:gd name="T3" fmla="*/ 7970 h 21600"/>
              <a:gd name="T4" fmla="*/ 0 w 16756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756" h="21600" fill="none" extrusionOk="0">
                <a:moveTo>
                  <a:pt x="-1" y="0"/>
                </a:moveTo>
                <a:cubicBezTo>
                  <a:pt x="6500" y="0"/>
                  <a:pt x="12654" y="2927"/>
                  <a:pt x="16756" y="7969"/>
                </a:cubicBezTo>
              </a:path>
              <a:path w="16756" h="21600" stroke="0" extrusionOk="0">
                <a:moveTo>
                  <a:pt x="-1" y="0"/>
                </a:moveTo>
                <a:cubicBezTo>
                  <a:pt x="6500" y="0"/>
                  <a:pt x="12654" y="2927"/>
                  <a:pt x="16756" y="7969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FF1389"/>
              </a:gs>
              <a:gs pos="100000">
                <a:srgbClr val="FF1389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1270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4" name="Arc 36"/>
          <p:cNvSpPr>
            <a:spLocks/>
          </p:cNvSpPr>
          <p:nvPr/>
        </p:nvSpPr>
        <p:spPr bwMode="auto">
          <a:xfrm>
            <a:off x="3735388" y="4018757"/>
            <a:ext cx="1462087" cy="189547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6661"/>
              <a:gd name="T1" fmla="*/ 0 h 21600"/>
              <a:gd name="T2" fmla="*/ 16661 w 16661"/>
              <a:gd name="T3" fmla="*/ 7853 h 21600"/>
              <a:gd name="T4" fmla="*/ 0 w 1666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661" h="21600" fill="none" extrusionOk="0">
                <a:moveTo>
                  <a:pt x="-1" y="0"/>
                </a:moveTo>
                <a:cubicBezTo>
                  <a:pt x="6447" y="0"/>
                  <a:pt x="12557" y="2880"/>
                  <a:pt x="16660" y="7853"/>
                </a:cubicBezTo>
              </a:path>
              <a:path w="16661" h="21600" stroke="0" extrusionOk="0">
                <a:moveTo>
                  <a:pt x="-1" y="0"/>
                </a:moveTo>
                <a:cubicBezTo>
                  <a:pt x="6447" y="0"/>
                  <a:pt x="12557" y="2880"/>
                  <a:pt x="16660" y="7853"/>
                </a:cubicBezTo>
                <a:lnTo>
                  <a:pt x="0" y="21600"/>
                </a:lnTo>
                <a:close/>
              </a:path>
            </a:pathLst>
          </a:custGeom>
          <a:gradFill rotWithShape="1">
            <a:gsLst>
              <a:gs pos="0">
                <a:srgbClr val="990033"/>
              </a:gs>
              <a:gs pos="100000">
                <a:srgbClr val="990033">
                  <a:gamma/>
                  <a:shade val="46275"/>
                  <a:invGamma/>
                </a:srgbClr>
              </a:gs>
            </a:gsLst>
            <a:path path="rect">
              <a:fillToRect l="100000" b="100000"/>
            </a:path>
          </a:gradFill>
          <a:ln w="127000">
            <a:solidFill>
              <a:srgbClr val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1027113" y="4236243"/>
            <a:ext cx="2559050" cy="1662113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990033">
                  <a:gamma/>
                  <a:shade val="66275"/>
                  <a:invGamma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0033"/>
            </a:extrusionClr>
            <a:contourClr>
              <a:srgbClr val="990033"/>
            </a:contourClr>
          </a:sp3d>
          <a:extLst>
            <a:ext uri="{91240B29-F687-4F45-9708-019B960494DF}">
              <a14:hiddenLine xmlns:a14="http://schemas.microsoft.com/office/drawing/2010/main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marL="18097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buFontTx/>
              <a:buChar char="•"/>
            </a:pPr>
            <a:r>
              <a:rPr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자원</a:t>
            </a:r>
            <a:endParaRPr lang="en-US" altLang="ko-KR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FontTx/>
              <a:buChar char="•"/>
            </a:pP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지역사회의 모든 자산</a:t>
            </a:r>
            <a:endParaRPr lang="en-US" altLang="ko-KR" sz="16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995363" y="2983707"/>
            <a:ext cx="2593975" cy="1104900"/>
          </a:xfrm>
          <a:prstGeom prst="rect">
            <a:avLst/>
          </a:prstGeom>
          <a:gradFill rotWithShape="1">
            <a:gsLst>
              <a:gs pos="0">
                <a:srgbClr val="FF1389"/>
              </a:gs>
              <a:gs pos="100000">
                <a:srgbClr val="FF1389">
                  <a:gamma/>
                  <a:shade val="66275"/>
                  <a:invGamma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1389"/>
            </a:extrusionClr>
            <a:contourClr>
              <a:srgbClr val="FF1389"/>
            </a:contourClr>
          </a:sp3d>
          <a:extLst>
            <a:ext uri="{91240B29-F687-4F45-9708-019B960494DF}">
              <a14:hiddenLine xmlns:a14="http://schemas.microsoft.com/office/drawing/2010/main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marL="180975"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85725" algn="l"/>
              </a:tabLs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buFontTx/>
              <a:buChar char="•"/>
            </a:pPr>
            <a:r>
              <a:rPr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환경</a:t>
            </a:r>
            <a:endParaRPr lang="en-US" altLang="ko-KR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FontTx/>
              <a:buChar char="•"/>
            </a:pP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지역의 모든 환경</a:t>
            </a:r>
            <a:endParaRPr lang="en-US" altLang="ko-KR" sz="16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992188" y="1445419"/>
            <a:ext cx="2593975" cy="1389063"/>
          </a:xfrm>
          <a:prstGeom prst="rect">
            <a:avLst/>
          </a:prstGeom>
          <a:gradFill rotWithShape="1">
            <a:gsLst>
              <a:gs pos="0">
                <a:srgbClr val="FF7FBF"/>
              </a:gs>
              <a:gs pos="100000">
                <a:srgbClr val="FF7FBF">
                  <a:gamma/>
                  <a:shade val="66275"/>
                  <a:invGamma/>
                </a:srgbClr>
              </a:gs>
            </a:gsLst>
            <a:path path="rect">
              <a:fillToRect l="100000" b="100000"/>
            </a:path>
          </a:gradFill>
          <a:ln>
            <a:noFill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7FBF"/>
            </a:extrusionClr>
            <a:contourClr>
              <a:srgbClr val="FF7FBF"/>
            </a:contourClr>
          </a:sp3d>
          <a:extLst>
            <a:ext uri="{91240B29-F687-4F45-9708-019B960494DF}">
              <a14:hiddenLine xmlns:a14="http://schemas.microsoft.com/office/drawing/2010/main" w="9525" algn="ctr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>
            <a:lvl1pPr marL="18097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buFontTx/>
              <a:buChar char="•"/>
            </a:pPr>
            <a:r>
              <a:rPr lang="en-US" altLang="ko-KR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문화</a:t>
            </a:r>
            <a:endParaRPr lang="en-US" altLang="ko-KR" sz="1600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>
              <a:buFontTx/>
              <a:buChar char="•"/>
            </a:pP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 지역의 믿음</a:t>
            </a:r>
            <a:r>
              <a:rPr lang="en-US" altLang="ko-KR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가치</a:t>
            </a:r>
            <a:r>
              <a:rPr lang="en-US" altLang="ko-KR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Y울릉도M" panose="02030600000101010101" pitchFamily="18" charset="-127"/>
                <a:ea typeface="HY울릉도M" panose="02030600000101010101" pitchFamily="18" charset="-127"/>
              </a:rPr>
              <a:t>행동</a:t>
            </a:r>
            <a:endParaRPr lang="en-US" altLang="ko-KR" sz="16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88" name="Line 40"/>
          <p:cNvSpPr>
            <a:spLocks noChangeShapeType="1"/>
          </p:cNvSpPr>
          <p:nvPr/>
        </p:nvSpPr>
        <p:spPr bwMode="auto">
          <a:xfrm flipV="1">
            <a:off x="639763" y="1124744"/>
            <a:ext cx="0" cy="496728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 rot="16200000">
            <a:off x="286540" y="3431646"/>
            <a:ext cx="657231" cy="3391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6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외 부</a:t>
            </a:r>
            <a:endParaRPr lang="en-US" altLang="ko-KR" sz="1600" b="1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090" name="Line 42"/>
          <p:cNvSpPr>
            <a:spLocks noChangeShapeType="1"/>
          </p:cNvSpPr>
          <p:nvPr/>
        </p:nvSpPr>
        <p:spPr bwMode="auto">
          <a:xfrm flipV="1">
            <a:off x="3744913" y="4329907"/>
            <a:ext cx="4265612" cy="1571625"/>
          </a:xfrm>
          <a:prstGeom prst="line">
            <a:avLst/>
          </a:prstGeom>
          <a:noFill/>
          <a:ln w="12700">
            <a:solidFill>
              <a:srgbClr val="FFFFFF">
                <a:alpha val="50000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094" name="Text Box 46"/>
          <p:cNvSpPr txBox="1">
            <a:spLocks noChangeArrowheads="1"/>
          </p:cNvSpPr>
          <p:nvPr/>
        </p:nvSpPr>
        <p:spPr bwMode="auto">
          <a:xfrm>
            <a:off x="3902075" y="3434557"/>
            <a:ext cx="917239" cy="307777"/>
          </a:xfrm>
          <a:prstGeom prst="rect">
            <a:avLst/>
          </a:prstGeom>
          <a:noFill/>
          <a:ln>
            <a:noFill/>
          </a:ln>
          <a:effectLst>
            <a:outerShdw dist="25400" dir="5400000" algn="ctr" rotWithShape="0">
              <a:srgbClr val="660033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sz="14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상상력</a:t>
            </a:r>
            <a:endParaRPr lang="ko-KR" altLang="en-US" sz="1400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4117975" y="2053432"/>
            <a:ext cx="737702" cy="307777"/>
          </a:xfrm>
          <a:prstGeom prst="rect">
            <a:avLst/>
          </a:prstGeom>
          <a:noFill/>
          <a:ln>
            <a:noFill/>
          </a:ln>
          <a:effectLst>
            <a:outerShdw dist="25400" dir="5400000" algn="ctr" rotWithShape="0">
              <a:srgbClr val="660033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sz="14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태도</a:t>
            </a:r>
            <a:endParaRPr lang="ko-KR" altLang="en-US" sz="1400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96" name="Freeform 48"/>
          <p:cNvSpPr>
            <a:spLocks/>
          </p:cNvSpPr>
          <p:nvPr/>
        </p:nvSpPr>
        <p:spPr bwMode="auto">
          <a:xfrm>
            <a:off x="3733800" y="3001169"/>
            <a:ext cx="3514725" cy="2905125"/>
          </a:xfrm>
          <a:custGeom>
            <a:avLst/>
            <a:gdLst>
              <a:gd name="T0" fmla="*/ 0 w 2214"/>
              <a:gd name="T1" fmla="*/ 1452 h 1830"/>
              <a:gd name="T2" fmla="*/ 1656 w 2214"/>
              <a:gd name="T3" fmla="*/ 174 h 1830"/>
              <a:gd name="T4" fmla="*/ 1410 w 2214"/>
              <a:gd name="T5" fmla="*/ 24 h 1830"/>
              <a:gd name="T6" fmla="*/ 2214 w 2214"/>
              <a:gd name="T7" fmla="*/ 0 h 1830"/>
              <a:gd name="T8" fmla="*/ 2004 w 2214"/>
              <a:gd name="T9" fmla="*/ 750 h 1830"/>
              <a:gd name="T10" fmla="*/ 1920 w 2214"/>
              <a:gd name="T11" fmla="*/ 498 h 1830"/>
              <a:gd name="T12" fmla="*/ 312 w 2214"/>
              <a:gd name="T13" fmla="*/ 1830 h 1830"/>
              <a:gd name="T14" fmla="*/ 18 w 2214"/>
              <a:gd name="T15" fmla="*/ 1818 h 1830"/>
              <a:gd name="T16" fmla="*/ 0 w 2214"/>
              <a:gd name="T17" fmla="*/ 1452 h 1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14" h="1830">
                <a:moveTo>
                  <a:pt x="0" y="1452"/>
                </a:moveTo>
                <a:lnTo>
                  <a:pt x="1656" y="174"/>
                </a:lnTo>
                <a:lnTo>
                  <a:pt x="1410" y="24"/>
                </a:lnTo>
                <a:lnTo>
                  <a:pt x="2214" y="0"/>
                </a:lnTo>
                <a:lnTo>
                  <a:pt x="2004" y="750"/>
                </a:lnTo>
                <a:lnTo>
                  <a:pt x="1920" y="498"/>
                </a:lnTo>
                <a:lnTo>
                  <a:pt x="312" y="1830"/>
                </a:lnTo>
                <a:lnTo>
                  <a:pt x="18" y="1818"/>
                </a:lnTo>
                <a:lnTo>
                  <a:pt x="0" y="1452"/>
                </a:lnTo>
                <a:close/>
              </a:path>
            </a:pathLst>
          </a:custGeom>
          <a:solidFill>
            <a:srgbClr val="FFFFFF">
              <a:alpha val="3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00" name="Line 52"/>
          <p:cNvSpPr>
            <a:spLocks noChangeShapeType="1"/>
          </p:cNvSpPr>
          <p:nvPr/>
        </p:nvSpPr>
        <p:spPr bwMode="auto">
          <a:xfrm>
            <a:off x="620713" y="6092032"/>
            <a:ext cx="8027987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sm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4616450" y="5953919"/>
            <a:ext cx="657231" cy="3391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5715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7145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286000" defTabSz="7620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7432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32004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6576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4114800" defTabSz="762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r>
              <a:rPr lang="ko-KR" altLang="en-US" sz="1600" b="1" dirty="0" smtClean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내 부</a:t>
            </a:r>
            <a:endParaRPr lang="en-US" altLang="ko-KR" sz="1600" b="1" dirty="0">
              <a:solidFill>
                <a:srgbClr val="0000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2102" name="Line 54"/>
          <p:cNvSpPr>
            <a:spLocks noChangeShapeType="1"/>
          </p:cNvSpPr>
          <p:nvPr/>
        </p:nvSpPr>
        <p:spPr bwMode="auto">
          <a:xfrm flipV="1">
            <a:off x="3735388" y="2991644"/>
            <a:ext cx="3522662" cy="2906713"/>
          </a:xfrm>
          <a:prstGeom prst="line">
            <a:avLst/>
          </a:prstGeom>
          <a:noFill/>
          <a:ln w="12700">
            <a:solidFill>
              <a:srgbClr val="FFFFFF">
                <a:alpha val="50000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103" name="Text Box 55"/>
          <p:cNvSpPr txBox="1">
            <a:spLocks noChangeArrowheads="1"/>
          </p:cNvSpPr>
          <p:nvPr/>
        </p:nvSpPr>
        <p:spPr bwMode="auto">
          <a:xfrm>
            <a:off x="3735388" y="4756944"/>
            <a:ext cx="737702" cy="307777"/>
          </a:xfrm>
          <a:prstGeom prst="rect">
            <a:avLst/>
          </a:prstGeom>
          <a:noFill/>
          <a:ln>
            <a:noFill/>
          </a:ln>
          <a:effectLst>
            <a:outerShdw dist="25400" dir="5400000" algn="ctr" rotWithShape="0">
              <a:srgbClr val="660033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sz="1400" dirty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FFFFFF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지식</a:t>
            </a:r>
            <a:endParaRPr lang="ko-KR" altLang="en-US" sz="1400" dirty="0">
              <a:solidFill>
                <a:srgbClr val="FFFFFF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창의성 </a:t>
            </a:r>
            <a:r>
              <a:rPr lang="ko-KR" altLang="en-US" dirty="0" smtClean="0"/>
              <a:t>엔진의 </a:t>
            </a:r>
            <a:r>
              <a:rPr lang="ko-KR" altLang="en-US" dirty="0" err="1" smtClean="0"/>
              <a:t>장착법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16450" y="5433442"/>
            <a:ext cx="89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연료</a:t>
            </a:r>
            <a:endParaRPr lang="ko-KR" altLang="en-US" dirty="0">
              <a:solidFill>
                <a:srgbClr val="FFFF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652120" y="4785370"/>
            <a:ext cx="89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촉진제</a:t>
            </a:r>
            <a:endParaRPr lang="ko-KR" altLang="en-US" dirty="0">
              <a:solidFill>
                <a:srgbClr val="FFFF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876256" y="4137298"/>
            <a:ext cx="89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FF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불꽃</a:t>
            </a:r>
            <a:endParaRPr lang="ko-KR" altLang="en-US" dirty="0">
              <a:solidFill>
                <a:srgbClr val="FFFF0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69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FF00"/>
                </a:solidFill>
              </a:rPr>
              <a:t>Point 2 : Start</a:t>
            </a:r>
            <a:r>
              <a:rPr lang="ko-KR" altLang="en-US" dirty="0">
                <a:solidFill>
                  <a:srgbClr val="FFFF00"/>
                </a:solidFill>
              </a:rPr>
              <a:t> </a:t>
            </a:r>
            <a:r>
              <a:rPr lang="en-US" altLang="ko-KR" dirty="0">
                <a:solidFill>
                  <a:srgbClr val="FFFF00"/>
                </a:solidFill>
              </a:rPr>
              <a:t>Small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341" y="1211263"/>
            <a:ext cx="3458318" cy="492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1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제목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한정된 자원의 극대화 전략</a:t>
            </a:r>
            <a:endParaRPr lang="ko-KR" altLang="en-US" dirty="0" smtClean="0">
              <a:solidFill>
                <a:srgbClr val="FFFF00"/>
              </a:solidFill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41388" y="1223963"/>
            <a:ext cx="7259637" cy="4868862"/>
            <a:chOff x="1707" y="1896"/>
            <a:chExt cx="2866" cy="1891"/>
          </a:xfrm>
        </p:grpSpPr>
        <p:sp>
          <p:nvSpPr>
            <p:cNvPr id="3085" name="Freeform 3"/>
            <p:cNvSpPr>
              <a:spLocks/>
            </p:cNvSpPr>
            <p:nvPr/>
          </p:nvSpPr>
          <p:spPr bwMode="auto">
            <a:xfrm>
              <a:off x="2325" y="2947"/>
              <a:ext cx="505" cy="840"/>
            </a:xfrm>
            <a:custGeom>
              <a:avLst/>
              <a:gdLst>
                <a:gd name="T0" fmla="*/ 0 w 574"/>
                <a:gd name="T1" fmla="*/ 13827 h 591"/>
                <a:gd name="T2" fmla="*/ 55 w 574"/>
                <a:gd name="T3" fmla="*/ 13557 h 591"/>
                <a:gd name="T4" fmla="*/ 137 w 574"/>
                <a:gd name="T5" fmla="*/ 2257 h 591"/>
                <a:gd name="T6" fmla="*/ 182 w 574"/>
                <a:gd name="T7" fmla="*/ 0 h 591"/>
                <a:gd name="T8" fmla="*/ 72 w 574"/>
                <a:gd name="T9" fmla="*/ 13771 h 591"/>
                <a:gd name="T10" fmla="*/ 50 w 574"/>
                <a:gd name="T11" fmla="*/ 13990 h 5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4"/>
                <a:gd name="T19" fmla="*/ 0 h 591"/>
                <a:gd name="T20" fmla="*/ 574 w 574"/>
                <a:gd name="T21" fmla="*/ 591 h 5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4" h="591">
                  <a:moveTo>
                    <a:pt x="0" y="584"/>
                  </a:moveTo>
                  <a:lnTo>
                    <a:pt x="174" y="573"/>
                  </a:lnTo>
                  <a:lnTo>
                    <a:pt x="435" y="96"/>
                  </a:lnTo>
                  <a:lnTo>
                    <a:pt x="574" y="0"/>
                  </a:lnTo>
                  <a:lnTo>
                    <a:pt x="229" y="582"/>
                  </a:lnTo>
                  <a:lnTo>
                    <a:pt x="160" y="591"/>
                  </a:lnTo>
                </a:path>
              </a:pathLst>
            </a:custGeom>
            <a:solidFill>
              <a:srgbClr val="7D9ED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1707" y="3634"/>
              <a:ext cx="819" cy="135"/>
            </a:xfrm>
            <a:prstGeom prst="parallelogram">
              <a:avLst>
                <a:gd name="adj" fmla="val 31373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2731" y="2958"/>
              <a:ext cx="746" cy="96"/>
            </a:xfrm>
            <a:prstGeom prst="parallelogram">
              <a:avLst>
                <a:gd name="adj" fmla="val 91307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3088" name="Freeform 6"/>
            <p:cNvSpPr>
              <a:spLocks/>
            </p:cNvSpPr>
            <p:nvPr/>
          </p:nvSpPr>
          <p:spPr bwMode="auto">
            <a:xfrm>
              <a:off x="3193" y="2418"/>
              <a:ext cx="672" cy="656"/>
            </a:xfrm>
            <a:custGeom>
              <a:avLst/>
              <a:gdLst>
                <a:gd name="T0" fmla="*/ 0 w 731"/>
                <a:gd name="T1" fmla="*/ 5190 h 506"/>
                <a:gd name="T2" fmla="*/ 107 w 731"/>
                <a:gd name="T3" fmla="*/ 5190 h 506"/>
                <a:gd name="T4" fmla="*/ 288 w 731"/>
                <a:gd name="T5" fmla="*/ 245 h 506"/>
                <a:gd name="T6" fmla="*/ 342 w 731"/>
                <a:gd name="T7" fmla="*/ 0 h 506"/>
                <a:gd name="T8" fmla="*/ 128 w 731"/>
                <a:gd name="T9" fmla="*/ 5173 h 506"/>
                <a:gd name="T10" fmla="*/ 89 w 731"/>
                <a:gd name="T11" fmla="*/ 5234 h 5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1"/>
                <a:gd name="T19" fmla="*/ 0 h 506"/>
                <a:gd name="T20" fmla="*/ 731 w 731"/>
                <a:gd name="T21" fmla="*/ 506 h 5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1" h="506">
                  <a:moveTo>
                    <a:pt x="0" y="501"/>
                  </a:moveTo>
                  <a:lnTo>
                    <a:pt x="226" y="501"/>
                  </a:lnTo>
                  <a:lnTo>
                    <a:pt x="611" y="24"/>
                  </a:lnTo>
                  <a:lnTo>
                    <a:pt x="731" y="0"/>
                  </a:lnTo>
                  <a:lnTo>
                    <a:pt x="272" y="500"/>
                  </a:lnTo>
                  <a:lnTo>
                    <a:pt x="190" y="506"/>
                  </a:lnTo>
                </a:path>
              </a:pathLst>
            </a:custGeom>
            <a:solidFill>
              <a:srgbClr val="7D9EDF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755" y="2365"/>
              <a:ext cx="800" cy="78"/>
            </a:xfrm>
            <a:prstGeom prst="parallelogram">
              <a:avLst>
                <a:gd name="adj" fmla="val 120513"/>
              </a:avLst>
            </a:prstGeom>
            <a:solidFill>
              <a:srgbClr val="B9CAED"/>
            </a:solidFill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rgbClr val="678DD9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graphicFrame>
          <p:nvGraphicFramePr>
            <p:cNvPr id="3074" name="Object 2"/>
            <p:cNvGraphicFramePr>
              <a:graphicFrameLocks noChangeAspect="1"/>
            </p:cNvGraphicFramePr>
            <p:nvPr/>
          </p:nvGraphicFramePr>
          <p:xfrm>
            <a:off x="3956" y="1896"/>
            <a:ext cx="604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Image" r:id="rId4" imgW="1207201" imgH="1207201" progId="">
                    <p:embed/>
                  </p:oleObj>
                </mc:Choice>
                <mc:Fallback>
                  <p:oleObj name="Image" r:id="rId4" imgW="1207201" imgH="120720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6" y="1896"/>
                          <a:ext cx="604" cy="5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90" name="Oval 9"/>
            <p:cNvSpPr>
              <a:spLocks noChangeArrowheads="1"/>
            </p:cNvSpPr>
            <p:nvPr/>
          </p:nvSpPr>
          <p:spPr bwMode="auto">
            <a:xfrm>
              <a:off x="3958" y="1938"/>
              <a:ext cx="615" cy="413"/>
            </a:xfrm>
            <a:prstGeom prst="ellipse">
              <a:avLst/>
            </a:prstGeom>
            <a:noFill/>
            <a:ln w="38100">
              <a:noFill/>
              <a:round/>
              <a:headEnd/>
              <a:tailEnd/>
            </a:ln>
          </p:spPr>
          <p:txBody>
            <a:bodyPr wrap="none" lIns="54000" rIns="72000" anchor="ctr"/>
            <a:lstStyle/>
            <a:p>
              <a:pPr eaLnBrk="0" latinLnBrk="0" hangingPunct="0"/>
              <a:endParaRPr kumimoji="0" lang="ko-KR" altLang="ko-KR" sz="1100">
                <a:latin typeface="HY견고딕" pitchFamily="18" charset="-127"/>
                <a:ea typeface="HY견고딕" pitchFamily="18" charset="-127"/>
              </a:endParaRPr>
            </a:p>
          </p:txBody>
        </p:sp>
        <p:graphicFrame>
          <p:nvGraphicFramePr>
            <p:cNvPr id="3075" name="Object 3"/>
            <p:cNvGraphicFramePr>
              <a:graphicFrameLocks noChangeAspect="1"/>
            </p:cNvGraphicFramePr>
            <p:nvPr/>
          </p:nvGraphicFramePr>
          <p:xfrm>
            <a:off x="2841" y="2501"/>
            <a:ext cx="601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Image" r:id="rId6" imgW="1207201" imgH="1207201" progId="">
                    <p:embed/>
                  </p:oleObj>
                </mc:Choice>
                <mc:Fallback>
                  <p:oleObj name="Image" r:id="rId6" imgW="1207201" imgH="120720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1" y="2501"/>
                          <a:ext cx="601" cy="5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1871" y="3187"/>
            <a:ext cx="604" cy="5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Image" r:id="rId7" imgW="1207201" imgH="1207201" progId="">
                    <p:embed/>
                  </p:oleObj>
                </mc:Choice>
                <mc:Fallback>
                  <p:oleObj name="Image" r:id="rId7" imgW="1207201" imgH="1207201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FFFFFF"/>
                            </a:clrFrom>
                            <a:clrTo>
                              <a:srgbClr val="FFFFFF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1" y="3187"/>
                          <a:ext cx="604" cy="5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Box 13"/>
          <p:cNvSpPr txBox="1"/>
          <p:nvPr/>
        </p:nvSpPr>
        <p:spPr>
          <a:xfrm>
            <a:off x="1403350" y="5084763"/>
            <a:ext cx="1368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>
                <a:latin typeface="Arial Black" pitchFamily="34" charset="0"/>
                <a:ea typeface="+mn-ea"/>
              </a:rPr>
              <a:t>Attitude</a:t>
            </a:r>
            <a:endParaRPr lang="ko-KR" altLang="en-US" dirty="0">
              <a:latin typeface="Arial Black" pitchFamily="34" charset="0"/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24300" y="3284538"/>
            <a:ext cx="13684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>
                <a:latin typeface="Arial Black" pitchFamily="34" charset="0"/>
                <a:ea typeface="+mn-ea"/>
              </a:rPr>
              <a:t>Method</a:t>
            </a:r>
            <a:endParaRPr lang="ko-KR" altLang="en-US" dirty="0">
              <a:latin typeface="Arial Black" pitchFamily="34" charset="0"/>
              <a:ea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32588" y="1692275"/>
            <a:ext cx="13684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dirty="0">
                <a:latin typeface="Arial Black" pitchFamily="34" charset="0"/>
                <a:ea typeface="+mn-ea"/>
              </a:rPr>
              <a:t>Strategy</a:t>
            </a:r>
            <a:endParaRPr lang="ko-KR" altLang="en-US" dirty="0">
              <a:latin typeface="Arial Black" pitchFamily="34" charset="0"/>
              <a:ea typeface="+mn-ea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6683538" y="4869160"/>
            <a:ext cx="1992918" cy="1200329"/>
          </a:xfrm>
          <a:prstGeom prst="rect">
            <a:avLst/>
          </a:prstGeom>
          <a:solidFill>
            <a:schemeClr val="accent1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none" lIns="91440" tIns="45720" rIns="91440" bIns="45720">
            <a:spAutoFit/>
          </a:bodyPr>
          <a:lstStyle/>
          <a:p>
            <a:pPr algn="r"/>
            <a:endParaRPr lang="en-US" altLang="ko-K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/>
            <a:r>
              <a:rPr lang="ko-KR" alt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버리는 것을</a:t>
            </a:r>
            <a:endParaRPr lang="en-US" altLang="ko-K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/>
            <a:r>
              <a:rPr lang="ko-KR" alt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두려워 하지 마라</a:t>
            </a:r>
            <a:endParaRPr lang="en-US" altLang="ko-K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r"/>
            <a:endParaRPr lang="en-US" altLang="ko-KR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983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Point 3 : Move Fast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857410" name="Picture 2" descr="http://k.newsx.co.kr/imgdata/k_newsx_co_kr/201209/201209051903148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30" y="1048415"/>
            <a:ext cx="8280920" cy="525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타원 3"/>
          <p:cNvSpPr/>
          <p:nvPr/>
        </p:nvSpPr>
        <p:spPr bwMode="auto">
          <a:xfrm>
            <a:off x="3563888" y="2937301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타원 5"/>
          <p:cNvSpPr/>
          <p:nvPr/>
        </p:nvSpPr>
        <p:spPr bwMode="auto">
          <a:xfrm>
            <a:off x="6372200" y="2924944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7" name="타원 6"/>
          <p:cNvSpPr/>
          <p:nvPr/>
        </p:nvSpPr>
        <p:spPr bwMode="auto">
          <a:xfrm>
            <a:off x="1187624" y="4042135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타원 7"/>
          <p:cNvSpPr/>
          <p:nvPr/>
        </p:nvSpPr>
        <p:spPr bwMode="auto">
          <a:xfrm>
            <a:off x="3779912" y="4045462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타원 8"/>
          <p:cNvSpPr/>
          <p:nvPr/>
        </p:nvSpPr>
        <p:spPr bwMode="auto">
          <a:xfrm>
            <a:off x="6409271" y="3970127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0" name="타원 9"/>
          <p:cNvSpPr/>
          <p:nvPr/>
        </p:nvSpPr>
        <p:spPr bwMode="auto">
          <a:xfrm>
            <a:off x="1187624" y="5027667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1" name="타원 10"/>
          <p:cNvSpPr/>
          <p:nvPr/>
        </p:nvSpPr>
        <p:spPr bwMode="auto">
          <a:xfrm>
            <a:off x="3814849" y="5053574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타원 11"/>
          <p:cNvSpPr/>
          <p:nvPr/>
        </p:nvSpPr>
        <p:spPr bwMode="auto">
          <a:xfrm>
            <a:off x="6516216" y="5053574"/>
            <a:ext cx="2232248" cy="679682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rPr>
              <a:t>?</a:t>
            </a:r>
            <a:endParaRPr kumimoji="1" lang="ko-KR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5496" y="1148431"/>
            <a:ext cx="9083352" cy="5106323"/>
            <a:chOff x="35496" y="1148431"/>
            <a:chExt cx="9083352" cy="5106323"/>
          </a:xfrm>
        </p:grpSpPr>
        <p:sp>
          <p:nvSpPr>
            <p:cNvPr id="5" name="직사각형 4"/>
            <p:cNvSpPr/>
            <p:nvPr/>
          </p:nvSpPr>
          <p:spPr bwMode="auto">
            <a:xfrm>
              <a:off x="266376" y="1148431"/>
              <a:ext cx="8568952" cy="510632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" name="제목 1"/>
            <p:cNvSpPr txBox="1">
              <a:spLocks/>
            </p:cNvSpPr>
            <p:nvPr/>
          </p:nvSpPr>
          <p:spPr bwMode="auto">
            <a:xfrm>
              <a:off x="35496" y="3068960"/>
              <a:ext cx="9083352" cy="1143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algn="l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/>
              <a:r>
                <a:rPr lang="en-US" altLang="ko-KR" sz="2000" kern="1200" dirty="0" smtClean="0">
                  <a:solidFill>
                    <a:srgbClr val="FFC0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new things in old </a:t>
              </a:r>
              <a:r>
                <a:rPr lang="en-US" altLang="ko-KR" sz="2000" kern="1200" dirty="0" smtClean="0"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combinations and </a:t>
              </a:r>
              <a:r>
                <a:rPr lang="en-US" altLang="ko-KR" sz="2000" kern="1200" dirty="0" smtClean="0">
                  <a:solidFill>
                    <a:srgbClr val="FFC0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old things in new </a:t>
              </a:r>
              <a:r>
                <a:rPr lang="en-US" altLang="ko-KR" sz="2000" kern="1200" dirty="0" smtClean="0">
                  <a:latin typeface="Segoe UI Black" panose="020B0A02040204020203" pitchFamily="34" charset="0"/>
                  <a:ea typeface="Segoe UI Black" panose="020B0A02040204020203" pitchFamily="34" charset="0"/>
                  <a:cs typeface="Segoe UI Black" panose="020B0A02040204020203" pitchFamily="34" charset="0"/>
                </a:rPr>
                <a:t>combinations</a:t>
              </a:r>
              <a:endParaRPr lang="ko-KR" altLang="en-US" sz="2000" kern="0" dirty="0">
                <a:latin typeface="Segoe UI Black" panose="020B0A02040204020203" pitchFamily="34" charset="0"/>
                <a:cs typeface="Segoe UI Black" panose="020B0A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274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800" dirty="0" err="1" smtClean="0"/>
              <a:t>연결력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수렴적 </a:t>
            </a:r>
            <a:r>
              <a:rPr lang="ko-KR" altLang="en-US" sz="2800" dirty="0" smtClean="0"/>
              <a:t>사고 </a:t>
            </a:r>
            <a:r>
              <a:rPr lang="en-US" altLang="ko-KR" sz="2800" dirty="0" smtClean="0"/>
              <a:t>vs. </a:t>
            </a:r>
            <a:r>
              <a:rPr lang="ko-KR" altLang="en-US" sz="2800" dirty="0" smtClean="0"/>
              <a:t>발산적 사고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11263"/>
            <a:ext cx="4546848" cy="4943475"/>
          </a:xfrm>
          <a:solidFill>
            <a:srgbClr val="92D050"/>
          </a:solidFill>
        </p:spPr>
        <p:txBody>
          <a:bodyPr/>
          <a:lstStyle/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익숙한 것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새로운 것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속성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편익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0" indent="0" algn="r">
              <a:buNone/>
            </a:pP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제품의</a:t>
            </a:r>
            <a:r>
              <a:rPr lang="en-US" altLang="ko-KR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핵심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고객의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기대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잠재력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20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상상력</a:t>
            </a:r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현실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미래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공간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시간 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+ </a:t>
            </a:r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분야</a:t>
            </a:r>
            <a:endParaRPr lang="en-US" altLang="ko-KR" sz="20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algn="r"/>
            <a:r>
              <a:rPr lang="ko-KR" altLang="en-US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구름판</a:t>
            </a:r>
            <a:r>
              <a:rPr lang="en-US" altLang="ko-KR" sz="20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(Beat Board)</a:t>
            </a:r>
          </a:p>
          <a:p>
            <a:pPr algn="r"/>
            <a:endParaRPr lang="en-US" altLang="ko-KR" sz="20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513" y="1211263"/>
            <a:ext cx="3452943" cy="494347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97847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376" y="1844824"/>
            <a:ext cx="2892226" cy="420687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새로운 땅을 찾지 말고 새로운 눈을 가져라</a:t>
            </a:r>
            <a:endParaRPr lang="ko-KR" altLang="en-US" dirty="0"/>
          </a:p>
        </p:txBody>
      </p: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420936" y="1844824"/>
            <a:ext cx="8281987" cy="4206875"/>
            <a:chOff x="261" y="1070"/>
            <a:chExt cx="5217" cy="2650"/>
          </a:xfrm>
        </p:grpSpPr>
        <p:sp>
          <p:nvSpPr>
            <p:cNvPr id="5" name="Rectangle 30"/>
            <p:cNvSpPr>
              <a:spLocks noChangeArrowheads="1"/>
            </p:cNvSpPr>
            <p:nvPr/>
          </p:nvSpPr>
          <p:spPr bwMode="auto">
            <a:xfrm>
              <a:off x="261" y="1070"/>
              <a:ext cx="5217" cy="820"/>
            </a:xfrm>
            <a:prstGeom prst="rect">
              <a:avLst/>
            </a:prstGeom>
            <a:gradFill rotWithShape="1">
              <a:gsLst>
                <a:gs pos="0">
                  <a:srgbClr val="33CCFF">
                    <a:alpha val="49001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solidFill>
                <a:srgbClr val="B2B2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1320" dir="2319588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" name="Rectangle 31"/>
            <p:cNvSpPr>
              <a:spLocks noChangeArrowheads="1"/>
            </p:cNvSpPr>
            <p:nvPr/>
          </p:nvSpPr>
          <p:spPr bwMode="auto">
            <a:xfrm>
              <a:off x="261" y="1983"/>
              <a:ext cx="5217" cy="824"/>
            </a:xfrm>
            <a:prstGeom prst="rect">
              <a:avLst/>
            </a:prstGeom>
            <a:gradFill rotWithShape="1">
              <a:gsLst>
                <a:gs pos="0">
                  <a:srgbClr val="33CCFF">
                    <a:alpha val="49001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solidFill>
                <a:srgbClr val="B2B2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1320" dir="2319588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Rectangle 32"/>
            <p:cNvSpPr>
              <a:spLocks noChangeArrowheads="1"/>
            </p:cNvSpPr>
            <p:nvPr/>
          </p:nvSpPr>
          <p:spPr bwMode="auto">
            <a:xfrm>
              <a:off x="261" y="2896"/>
              <a:ext cx="5217" cy="824"/>
            </a:xfrm>
            <a:prstGeom prst="rect">
              <a:avLst/>
            </a:prstGeom>
            <a:gradFill rotWithShape="1">
              <a:gsLst>
                <a:gs pos="0">
                  <a:srgbClr val="33CCFF">
                    <a:alpha val="49001"/>
                  </a:srgbClr>
                </a:gs>
                <a:gs pos="100000">
                  <a:srgbClr val="FFFFFF">
                    <a:alpha val="49001"/>
                  </a:srgbClr>
                </a:gs>
              </a:gsLst>
              <a:lin ang="18900000" scaled="1"/>
            </a:gradFill>
            <a:ln w="9525">
              <a:solidFill>
                <a:srgbClr val="B2B2B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1320" dir="2319588" algn="ctr" rotWithShape="0">
                      <a:srgbClr val="B2B2B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914649" y="1919437"/>
            <a:ext cx="1546384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Left"/>
            <a:lightRig rig="legacyFlat3" dir="t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91240B29-F687-4F45-9708-019B960494DF}">
              <a14:hiddenLine xmlns:a14="http://schemas.microsoft.com/office/drawing/2010/main" w="1905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908298" y="3368824"/>
            <a:ext cx="1547844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Left"/>
            <a:lightRig rig="legacyFlat3" dir="t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91240B29-F687-4F45-9708-019B960494DF}">
              <a14:hiddenLine xmlns:a14="http://schemas.microsoft.com/office/drawing/2010/main" w="1905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897186" y="4811862"/>
            <a:ext cx="1547844" cy="1292225"/>
          </a:xfrm>
          <a:prstGeom prst="rect">
            <a:avLst/>
          </a:prstGeom>
          <a:gradFill rotWithShape="1">
            <a:gsLst>
              <a:gs pos="0">
                <a:srgbClr val="33CCFF"/>
              </a:gs>
              <a:gs pos="100000">
                <a:srgbClr val="33CCFF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ffectLst/>
          <a:scene3d>
            <a:camera prst="legacyObliqueTopLeft"/>
            <a:lightRig rig="legacyFlat3" dir="t"/>
          </a:scene3d>
          <a:sp3d extrusionH="227000" prstMaterial="legacyMatte">
            <a:bevelT w="13500" h="13500" prst="angle"/>
            <a:bevelB w="13500" h="13500" prst="angle"/>
            <a:extrusionClr>
              <a:srgbClr val="33CCFF"/>
            </a:extrusionClr>
            <a:contourClr>
              <a:srgbClr val="33CCFF"/>
            </a:contourClr>
          </a:sp3d>
          <a:extLst>
            <a:ext uri="{91240B29-F687-4F45-9708-019B960494DF}">
              <a14:hiddenLine xmlns:a14="http://schemas.microsoft.com/office/drawing/2010/main" w="1905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1" name="Text Box 36"/>
          <p:cNvSpPr txBox="1">
            <a:spLocks noChangeArrowheads="1"/>
          </p:cNvSpPr>
          <p:nvPr/>
        </p:nvSpPr>
        <p:spPr bwMode="auto">
          <a:xfrm>
            <a:off x="827584" y="3429000"/>
            <a:ext cx="1801101" cy="83099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99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altLang="ko-KR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strategy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Start Small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395536" y="1855937"/>
            <a:ext cx="461962" cy="4195762"/>
            <a:chOff x="245" y="1077"/>
            <a:chExt cx="291" cy="2643"/>
          </a:xfrm>
        </p:grpSpPr>
        <p:sp>
          <p:nvSpPr>
            <p:cNvPr id="14" name="Rectangle 39"/>
            <p:cNvSpPr>
              <a:spLocks noChangeArrowheads="1"/>
            </p:cNvSpPr>
            <p:nvPr/>
          </p:nvSpPr>
          <p:spPr bwMode="auto">
            <a:xfrm>
              <a:off x="270" y="1077"/>
              <a:ext cx="260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Rectangle 40"/>
            <p:cNvSpPr>
              <a:spLocks noChangeArrowheads="1"/>
            </p:cNvSpPr>
            <p:nvPr/>
          </p:nvSpPr>
          <p:spPr bwMode="auto">
            <a:xfrm>
              <a:off x="273" y="1991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Rectangle 41"/>
            <p:cNvSpPr>
              <a:spLocks noChangeArrowheads="1"/>
            </p:cNvSpPr>
            <p:nvPr/>
          </p:nvSpPr>
          <p:spPr bwMode="auto">
            <a:xfrm>
              <a:off x="266" y="2906"/>
              <a:ext cx="259" cy="814"/>
            </a:xfrm>
            <a:prstGeom prst="rect">
              <a:avLst/>
            </a:prstGeom>
            <a:gradFill rotWithShape="1">
              <a:gsLst>
                <a:gs pos="0">
                  <a:srgbClr val="33CCFF"/>
                </a:gs>
                <a:gs pos="100000">
                  <a:srgbClr val="33CCFF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7" name="Text Box 42"/>
            <p:cNvSpPr txBox="1">
              <a:spLocks noChangeArrowheads="1"/>
            </p:cNvSpPr>
            <p:nvPr/>
          </p:nvSpPr>
          <p:spPr bwMode="auto">
            <a:xfrm>
              <a:off x="249" y="1310"/>
              <a:ext cx="2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C68D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3200">
                  <a:solidFill>
                    <a:srgbClr val="ADEAFF"/>
                  </a:solidFill>
                  <a:latin typeface="Arial Black" panose="020B0A04020102020204" pitchFamily="34" charset="0"/>
                  <a:ea typeface="바탕" panose="02030600000101010101" pitchFamily="18" charset="-127"/>
                </a:rPr>
                <a:t>1</a:t>
              </a:r>
            </a:p>
          </p:txBody>
        </p:sp>
        <p:sp>
          <p:nvSpPr>
            <p:cNvPr id="18" name="Text Box 43"/>
            <p:cNvSpPr txBox="1">
              <a:spLocks noChangeArrowheads="1"/>
            </p:cNvSpPr>
            <p:nvPr/>
          </p:nvSpPr>
          <p:spPr bwMode="auto">
            <a:xfrm>
              <a:off x="249" y="2223"/>
              <a:ext cx="2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C68D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3200">
                  <a:solidFill>
                    <a:srgbClr val="ADEAFF"/>
                  </a:solidFill>
                  <a:latin typeface="Arial Black" panose="020B0A04020102020204" pitchFamily="34" charset="0"/>
                  <a:ea typeface="바탕" panose="02030600000101010101" pitchFamily="18" charset="-127"/>
                </a:rPr>
                <a:t>2</a:t>
              </a:r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245" y="3154"/>
              <a:ext cx="28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7067A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C68D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3200">
                  <a:solidFill>
                    <a:srgbClr val="ADEAFF"/>
                  </a:solidFill>
                  <a:latin typeface="Arial Black" panose="020B0A04020102020204" pitchFamily="34" charset="0"/>
                  <a:ea typeface="바탕" panose="02030600000101010101" pitchFamily="18" charset="-127"/>
                </a:rPr>
                <a:t>3</a:t>
              </a:r>
            </a:p>
          </p:txBody>
        </p:sp>
      </p:grpSp>
      <p:sp>
        <p:nvSpPr>
          <p:cNvPr id="20" name="Text Box 45"/>
          <p:cNvSpPr txBox="1">
            <a:spLocks noChangeArrowheads="1"/>
          </p:cNvSpPr>
          <p:nvPr/>
        </p:nvSpPr>
        <p:spPr bwMode="auto">
          <a:xfrm>
            <a:off x="931341" y="1949931"/>
            <a:ext cx="1696443" cy="830997"/>
          </a:xfrm>
          <a:prstGeom prst="rect">
            <a:avLst/>
          </a:prstGeom>
          <a:noFill/>
          <a:ln>
            <a:noFill/>
          </a:ln>
          <a:effectLst>
            <a:outerShdw dist="28398" dir="3806097" algn="ctr" rotWithShape="0">
              <a:srgbClr val="003366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DDF2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99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altLang="ko-KR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insight</a:t>
            </a:r>
          </a:p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Think Large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" name="Rectangle 47"/>
          <p:cNvSpPr>
            <a:spLocks noChangeArrowheads="1"/>
          </p:cNvSpPr>
          <p:nvPr/>
        </p:nvSpPr>
        <p:spPr bwMode="auto">
          <a:xfrm>
            <a:off x="2483768" y="2163912"/>
            <a:ext cx="5715000" cy="7207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큰 질문을 하라</a:t>
            </a:r>
            <a:endParaRPr lang="en-US" altLang="ko-KR" dirty="0" smtClean="0">
              <a:solidFill>
                <a:srgbClr val="0033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dirty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생각의 속도를 높여라</a:t>
            </a:r>
            <a:endParaRPr lang="ko-KR" altLang="en-US" dirty="0">
              <a:solidFill>
                <a:srgbClr val="0033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Rectangle 48"/>
          <p:cNvSpPr>
            <a:spLocks noChangeArrowheads="1"/>
          </p:cNvSpPr>
          <p:nvPr/>
        </p:nvSpPr>
        <p:spPr bwMode="auto">
          <a:xfrm>
            <a:off x="2483768" y="3573612"/>
            <a:ext cx="5715000" cy="7921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dirty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현재의</a:t>
            </a:r>
            <a:r>
              <a:rPr lang="en-US" altLang="ko-KR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 하나를 찾아라</a:t>
            </a:r>
            <a:endParaRPr lang="en-US" altLang="ko-KR" dirty="0" smtClean="0">
              <a:solidFill>
                <a:srgbClr val="0033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dirty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버리는 것을 두려워 하지 마라</a:t>
            </a:r>
            <a:endParaRPr lang="en-US" altLang="ko-KR" dirty="0">
              <a:solidFill>
                <a:srgbClr val="0033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Rectangle 49"/>
          <p:cNvSpPr>
            <a:spLocks noChangeArrowheads="1"/>
          </p:cNvSpPr>
          <p:nvPr/>
        </p:nvSpPr>
        <p:spPr bwMode="auto">
          <a:xfrm>
            <a:off x="2483768" y="5013475"/>
            <a:ext cx="5715000" cy="9132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buFont typeface="Wingdings" panose="05000000000000000000" pitchFamily="2" charset="2"/>
              <a:buChar char="l"/>
            </a:pPr>
            <a:r>
              <a:rPr lang="en-US" altLang="ko-KR" dirty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현재를 활용하여 미래를 만들어라</a:t>
            </a:r>
            <a:endParaRPr lang="en-US" altLang="ko-KR" dirty="0" smtClean="0">
              <a:solidFill>
                <a:srgbClr val="003366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ko-KR" dirty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있는 것을 연결하여 없는 것을 만들어라</a:t>
            </a:r>
            <a:r>
              <a:rPr lang="en-US" altLang="ko-KR" dirty="0" smtClean="0">
                <a:solidFill>
                  <a:srgbClr val="003366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827584" y="5097378"/>
            <a:ext cx="1696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connect</a:t>
            </a:r>
            <a:endParaRPr lang="en-US" altLang="ko-K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Move Fast</a:t>
            </a:r>
            <a:r>
              <a:rPr lang="ko-KR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26" name="내용 개체 틀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844823"/>
            <a:ext cx="892032" cy="1275419"/>
          </a:xfrm>
        </p:spPr>
      </p:pic>
      <p:pic>
        <p:nvPicPr>
          <p:cNvPr id="29" name="Picture 2" descr="http://image.kyobobook.co.kr/images/book/xlarge/970/x97889608679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284984"/>
            <a:ext cx="901666" cy="130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749995"/>
            <a:ext cx="892032" cy="1304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66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20" grpId="0"/>
      <p:bldP spid="22" grpId="0" animBg="1"/>
      <p:bldP spid="23" grpId="0" animBg="1"/>
      <p:bldP spid="2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직사각형 1115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0" y="857250"/>
            <a:ext cx="9144000" cy="5143500"/>
          </a:xfrm>
          <a:custGeom>
            <a:avLst/>
            <a:gdLst>
              <a:gd name="connsiteX0" fmla="*/ 0 w 12192000"/>
              <a:gd name="connsiteY0" fmla="*/ 6857999 h 6858000"/>
              <a:gd name="connsiteX1" fmla="*/ 12192000 w 12192000"/>
              <a:gd name="connsiteY1" fmla="*/ 6857999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  <a:gd name="connsiteX4" fmla="*/ 0 w 12192000"/>
              <a:gd name="connsiteY4" fmla="*/ 6857999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6857999"/>
                </a:moveTo>
                <a:lnTo>
                  <a:pt x="12192000" y="6857999"/>
                </a:lnTo>
                <a:lnTo>
                  <a:pt x="12192000" y="0"/>
                </a:lnTo>
                <a:lnTo>
                  <a:pt x="0" y="0"/>
                </a:lnTo>
                <a:lnTo>
                  <a:pt x="0" y="6857999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3"/>
          <p:cNvSpPr/>
          <p:nvPr/>
        </p:nvSpPr>
        <p:spPr>
          <a:xfrm>
            <a:off x="0" y="5696711"/>
            <a:ext cx="9144000" cy="295275"/>
          </a:xfrm>
          <a:custGeom>
            <a:avLst/>
            <a:gdLst>
              <a:gd name="connsiteX0" fmla="*/ 0 w 12192000"/>
              <a:gd name="connsiteY0" fmla="*/ 0 h 393700"/>
              <a:gd name="connsiteX1" fmla="*/ 12192000 w 12192000"/>
              <a:gd name="connsiteY1" fmla="*/ 0 h 393700"/>
              <a:gd name="connsiteX2" fmla="*/ 12192000 w 12192000"/>
              <a:gd name="connsiteY2" fmla="*/ 393700 h 393700"/>
              <a:gd name="connsiteX3" fmla="*/ 0 w 12192000"/>
              <a:gd name="connsiteY3" fmla="*/ 393700 h 393700"/>
              <a:gd name="connsiteX4" fmla="*/ 0 w 12192000"/>
              <a:gd name="connsiteY4" fmla="*/ 0 h 393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393700">
                <a:moveTo>
                  <a:pt x="0" y="0"/>
                </a:moveTo>
                <a:lnTo>
                  <a:pt x="12192000" y="0"/>
                </a:lnTo>
                <a:lnTo>
                  <a:pt x="12192000" y="393700"/>
                </a:lnTo>
                <a:lnTo>
                  <a:pt x="0" y="393700"/>
                </a:lnTo>
                <a:lnTo>
                  <a:pt x="0" y="0"/>
                </a:lnTo>
              </a:path>
            </a:pathLst>
          </a:custGeom>
          <a:solidFill>
            <a:srgbClr val="6C6C6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3"/>
          <p:cNvSpPr/>
          <p:nvPr/>
        </p:nvSpPr>
        <p:spPr>
          <a:xfrm>
            <a:off x="0" y="5696711"/>
            <a:ext cx="9144000" cy="295275"/>
          </a:xfrm>
          <a:custGeom>
            <a:avLst/>
            <a:gdLst>
              <a:gd name="connsiteX0" fmla="*/ 0 w 12192000"/>
              <a:gd name="connsiteY0" fmla="*/ 0 h 393700"/>
              <a:gd name="connsiteX1" fmla="*/ 12192000 w 12192000"/>
              <a:gd name="connsiteY1" fmla="*/ 0 h 393700"/>
              <a:gd name="connsiteX2" fmla="*/ 12192000 w 12192000"/>
              <a:gd name="connsiteY2" fmla="*/ 393700 h 393700"/>
              <a:gd name="connsiteX3" fmla="*/ 0 w 12192000"/>
              <a:gd name="connsiteY3" fmla="*/ 393700 h 393700"/>
              <a:gd name="connsiteX4" fmla="*/ 0 w 12192000"/>
              <a:gd name="connsiteY4" fmla="*/ 0 h 393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393700">
                <a:moveTo>
                  <a:pt x="0" y="0"/>
                </a:moveTo>
                <a:lnTo>
                  <a:pt x="12192000" y="0"/>
                </a:lnTo>
                <a:lnTo>
                  <a:pt x="12192000" y="393700"/>
                </a:lnTo>
                <a:lnTo>
                  <a:pt x="0" y="393700"/>
                </a:lnTo>
                <a:lnTo>
                  <a:pt x="0" y="0"/>
                </a:lnTo>
              </a:path>
            </a:pathLst>
          </a:custGeom>
          <a:solidFill>
            <a:srgbClr val="6C6C6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3"/>
          <p:cNvSpPr/>
          <p:nvPr/>
        </p:nvSpPr>
        <p:spPr>
          <a:xfrm>
            <a:off x="0" y="3523868"/>
            <a:ext cx="9144000" cy="1096137"/>
          </a:xfrm>
          <a:custGeom>
            <a:avLst/>
            <a:gdLst>
              <a:gd name="connsiteX0" fmla="*/ 0 w 12192000"/>
              <a:gd name="connsiteY0" fmla="*/ 1461516 h 1461516"/>
              <a:gd name="connsiteX1" fmla="*/ 12192000 w 12192000"/>
              <a:gd name="connsiteY1" fmla="*/ 1461516 h 1461516"/>
              <a:gd name="connsiteX2" fmla="*/ 12192000 w 12192000"/>
              <a:gd name="connsiteY2" fmla="*/ 0 h 1461516"/>
              <a:gd name="connsiteX3" fmla="*/ 0 w 12192000"/>
              <a:gd name="connsiteY3" fmla="*/ 0 h 1461516"/>
              <a:gd name="connsiteX4" fmla="*/ 0 w 12192000"/>
              <a:gd name="connsiteY4" fmla="*/ 1461516 h 14615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1461516">
                <a:moveTo>
                  <a:pt x="0" y="1461516"/>
                </a:moveTo>
                <a:lnTo>
                  <a:pt x="12192000" y="1461516"/>
                </a:lnTo>
                <a:lnTo>
                  <a:pt x="12192000" y="0"/>
                </a:lnTo>
                <a:lnTo>
                  <a:pt x="0" y="0"/>
                </a:lnTo>
                <a:lnTo>
                  <a:pt x="0" y="1461516"/>
                </a:lnTo>
              </a:path>
            </a:pathLst>
          </a:custGeom>
          <a:solidFill>
            <a:srgbClr val="DCDCD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"/>
          <p:cNvSpPr/>
          <p:nvPr/>
        </p:nvSpPr>
        <p:spPr>
          <a:xfrm>
            <a:off x="2935891" y="2686527"/>
            <a:ext cx="159925" cy="75343"/>
          </a:xfrm>
          <a:custGeom>
            <a:avLst/>
            <a:gdLst>
              <a:gd name="connsiteX0" fmla="*/ 6350 w 213233"/>
              <a:gd name="connsiteY0" fmla="*/ 6350 h 100457"/>
              <a:gd name="connsiteX1" fmla="*/ 6350 w 213233"/>
              <a:gd name="connsiteY1" fmla="*/ 94107 h 100457"/>
              <a:gd name="connsiteX2" fmla="*/ 206882 w 213233"/>
              <a:gd name="connsiteY2" fmla="*/ 94107 h 100457"/>
              <a:gd name="connsiteX3" fmla="*/ 206882 w 213233"/>
              <a:gd name="connsiteY3" fmla="*/ 6350 h 100457"/>
              <a:gd name="connsiteX4" fmla="*/ 6350 w 213233"/>
              <a:gd name="connsiteY4" fmla="*/ 6350 h 1004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3233" h="100457">
                <a:moveTo>
                  <a:pt x="6350" y="6350"/>
                </a:moveTo>
                <a:lnTo>
                  <a:pt x="6350" y="94107"/>
                </a:lnTo>
                <a:lnTo>
                  <a:pt x="206882" y="94107"/>
                </a:lnTo>
                <a:lnTo>
                  <a:pt x="20688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3"/>
          <p:cNvSpPr/>
          <p:nvPr/>
        </p:nvSpPr>
        <p:spPr>
          <a:xfrm>
            <a:off x="2935891" y="2618422"/>
            <a:ext cx="159925" cy="65723"/>
          </a:xfrm>
          <a:custGeom>
            <a:avLst/>
            <a:gdLst>
              <a:gd name="connsiteX0" fmla="*/ 6350 w 213233"/>
              <a:gd name="connsiteY0" fmla="*/ 6350 h 87630"/>
              <a:gd name="connsiteX1" fmla="*/ 6350 w 213233"/>
              <a:gd name="connsiteY1" fmla="*/ 81280 h 87630"/>
              <a:gd name="connsiteX2" fmla="*/ 206882 w 213233"/>
              <a:gd name="connsiteY2" fmla="*/ 81280 h 87630"/>
              <a:gd name="connsiteX3" fmla="*/ 206882 w 213233"/>
              <a:gd name="connsiteY3" fmla="*/ 6350 h 87630"/>
              <a:gd name="connsiteX4" fmla="*/ 6350 w 213233"/>
              <a:gd name="connsiteY4" fmla="*/ 6350 h 876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3233" h="87630">
                <a:moveTo>
                  <a:pt x="6350" y="6350"/>
                </a:moveTo>
                <a:lnTo>
                  <a:pt x="6350" y="81280"/>
                </a:lnTo>
                <a:lnTo>
                  <a:pt x="206882" y="81280"/>
                </a:lnTo>
                <a:lnTo>
                  <a:pt x="20688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/>
        </p:nvSpPr>
        <p:spPr>
          <a:xfrm>
            <a:off x="2600707" y="2602897"/>
            <a:ext cx="167258" cy="183260"/>
          </a:xfrm>
          <a:custGeom>
            <a:avLst/>
            <a:gdLst>
              <a:gd name="connsiteX0" fmla="*/ 6350 w 223011"/>
              <a:gd name="connsiteY0" fmla="*/ 6350 h 244347"/>
              <a:gd name="connsiteX1" fmla="*/ 55752 w 223011"/>
              <a:gd name="connsiteY1" fmla="*/ 13588 h 244347"/>
              <a:gd name="connsiteX2" fmla="*/ 66166 w 223011"/>
              <a:gd name="connsiteY2" fmla="*/ 17525 h 244347"/>
              <a:gd name="connsiteX3" fmla="*/ 70357 w 223011"/>
              <a:gd name="connsiteY3" fmla="*/ 24002 h 244347"/>
              <a:gd name="connsiteX4" fmla="*/ 68198 w 223011"/>
              <a:gd name="connsiteY4" fmla="*/ 30352 h 244347"/>
              <a:gd name="connsiteX5" fmla="*/ 63626 w 223011"/>
              <a:gd name="connsiteY5" fmla="*/ 33781 h 244347"/>
              <a:gd name="connsiteX6" fmla="*/ 51434 w 223011"/>
              <a:gd name="connsiteY6" fmla="*/ 37972 h 244347"/>
              <a:gd name="connsiteX7" fmla="*/ 51434 w 223011"/>
              <a:gd name="connsiteY7" fmla="*/ 100838 h 244347"/>
              <a:gd name="connsiteX8" fmla="*/ 61213 w 223011"/>
              <a:gd name="connsiteY8" fmla="*/ 96519 h 244347"/>
              <a:gd name="connsiteX9" fmla="*/ 71627 w 223011"/>
              <a:gd name="connsiteY9" fmla="*/ 91694 h 244347"/>
              <a:gd name="connsiteX10" fmla="*/ 81026 w 223011"/>
              <a:gd name="connsiteY10" fmla="*/ 87122 h 244347"/>
              <a:gd name="connsiteX11" fmla="*/ 89280 w 223011"/>
              <a:gd name="connsiteY11" fmla="*/ 82550 h 244347"/>
              <a:gd name="connsiteX12" fmla="*/ 118490 w 223011"/>
              <a:gd name="connsiteY12" fmla="*/ 60832 h 244347"/>
              <a:gd name="connsiteX13" fmla="*/ 144779 w 223011"/>
              <a:gd name="connsiteY13" fmla="*/ 32511 h 244347"/>
              <a:gd name="connsiteX14" fmla="*/ 186816 w 223011"/>
              <a:gd name="connsiteY14" fmla="*/ 66039 h 244347"/>
              <a:gd name="connsiteX15" fmla="*/ 189864 w 223011"/>
              <a:gd name="connsiteY15" fmla="*/ 71247 h 244347"/>
              <a:gd name="connsiteX16" fmla="*/ 191134 w 223011"/>
              <a:gd name="connsiteY16" fmla="*/ 79501 h 244347"/>
              <a:gd name="connsiteX17" fmla="*/ 189864 w 223011"/>
              <a:gd name="connsiteY17" fmla="*/ 83692 h 244347"/>
              <a:gd name="connsiteX18" fmla="*/ 186816 w 223011"/>
              <a:gd name="connsiteY18" fmla="*/ 85597 h 244347"/>
              <a:gd name="connsiteX19" fmla="*/ 166115 w 223011"/>
              <a:gd name="connsiteY19" fmla="*/ 83057 h 244347"/>
              <a:gd name="connsiteX20" fmla="*/ 136525 w 223011"/>
              <a:gd name="connsiteY20" fmla="*/ 95885 h 244347"/>
              <a:gd name="connsiteX21" fmla="*/ 104520 w 223011"/>
              <a:gd name="connsiteY21" fmla="*/ 106298 h 244347"/>
              <a:gd name="connsiteX22" fmla="*/ 80771 w 223011"/>
              <a:gd name="connsiteY22" fmla="*/ 112648 h 244347"/>
              <a:gd name="connsiteX23" fmla="*/ 51434 w 223011"/>
              <a:gd name="connsiteY23" fmla="*/ 117855 h 244347"/>
              <a:gd name="connsiteX24" fmla="*/ 51434 w 223011"/>
              <a:gd name="connsiteY24" fmla="*/ 177038 h 244347"/>
              <a:gd name="connsiteX25" fmla="*/ 57022 w 223011"/>
              <a:gd name="connsiteY25" fmla="*/ 191897 h 244347"/>
              <a:gd name="connsiteX26" fmla="*/ 70992 w 223011"/>
              <a:gd name="connsiteY26" fmla="*/ 197738 h 244347"/>
              <a:gd name="connsiteX27" fmla="*/ 139319 w 223011"/>
              <a:gd name="connsiteY27" fmla="*/ 197738 h 244347"/>
              <a:gd name="connsiteX28" fmla="*/ 147192 w 223011"/>
              <a:gd name="connsiteY28" fmla="*/ 197103 h 244347"/>
              <a:gd name="connsiteX29" fmla="*/ 154558 w 223011"/>
              <a:gd name="connsiteY29" fmla="*/ 194691 h 244347"/>
              <a:gd name="connsiteX30" fmla="*/ 160020 w 223011"/>
              <a:gd name="connsiteY30" fmla="*/ 190119 h 244347"/>
              <a:gd name="connsiteX31" fmla="*/ 164845 w 223011"/>
              <a:gd name="connsiteY31" fmla="*/ 183133 h 244347"/>
              <a:gd name="connsiteX32" fmla="*/ 186182 w 223011"/>
              <a:gd name="connsiteY32" fmla="*/ 121538 h 244347"/>
              <a:gd name="connsiteX33" fmla="*/ 200278 w 223011"/>
              <a:gd name="connsiteY33" fmla="*/ 124586 h 244347"/>
              <a:gd name="connsiteX34" fmla="*/ 200278 w 223011"/>
              <a:gd name="connsiteY34" fmla="*/ 174497 h 244347"/>
              <a:gd name="connsiteX35" fmla="*/ 202057 w 223011"/>
              <a:gd name="connsiteY35" fmla="*/ 186181 h 244347"/>
              <a:gd name="connsiteX36" fmla="*/ 207517 w 223011"/>
              <a:gd name="connsiteY36" fmla="*/ 193420 h 244347"/>
              <a:gd name="connsiteX37" fmla="*/ 213995 w 223011"/>
              <a:gd name="connsiteY37" fmla="*/ 203835 h 244347"/>
              <a:gd name="connsiteX38" fmla="*/ 216661 w 223011"/>
              <a:gd name="connsiteY38" fmla="*/ 212978 h 244347"/>
              <a:gd name="connsiteX39" fmla="*/ 211201 w 223011"/>
              <a:gd name="connsiteY39" fmla="*/ 223900 h 244347"/>
              <a:gd name="connsiteX40" fmla="*/ 198373 w 223011"/>
              <a:gd name="connsiteY40" fmla="*/ 231266 h 244347"/>
              <a:gd name="connsiteX41" fmla="*/ 171322 w 223011"/>
              <a:gd name="connsiteY41" fmla="*/ 236092 h 244347"/>
              <a:gd name="connsiteX42" fmla="*/ 144145 w 223011"/>
              <a:gd name="connsiteY42" fmla="*/ 237997 h 244347"/>
              <a:gd name="connsiteX43" fmla="*/ 63626 w 223011"/>
              <a:gd name="connsiteY43" fmla="*/ 237997 h 244347"/>
              <a:gd name="connsiteX44" fmla="*/ 25272 w 223011"/>
              <a:gd name="connsiteY44" fmla="*/ 223900 h 244347"/>
              <a:gd name="connsiteX45" fmla="*/ 10032 w 223011"/>
              <a:gd name="connsiteY45" fmla="*/ 187960 h 244347"/>
              <a:gd name="connsiteX46" fmla="*/ 10032 w 223011"/>
              <a:gd name="connsiteY46" fmla="*/ 37972 h 244347"/>
              <a:gd name="connsiteX47" fmla="*/ 8763 w 223011"/>
              <a:gd name="connsiteY47" fmla="*/ 18541 h 244347"/>
              <a:gd name="connsiteX48" fmla="*/ 6350 w 223011"/>
              <a:gd name="connsiteY48" fmla="*/ 6350 h 2443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</a:cxnLst>
            <a:rect l="l" t="t" r="r" b="b"/>
            <a:pathLst>
              <a:path w="223011" h="244347">
                <a:moveTo>
                  <a:pt x="6350" y="6350"/>
                </a:moveTo>
                <a:lnTo>
                  <a:pt x="55752" y="13588"/>
                </a:lnTo>
                <a:cubicBezTo>
                  <a:pt x="59816" y="14477"/>
                  <a:pt x="63245" y="15747"/>
                  <a:pt x="66166" y="17525"/>
                </a:cubicBezTo>
                <a:cubicBezTo>
                  <a:pt x="68960" y="19430"/>
                  <a:pt x="70357" y="21589"/>
                  <a:pt x="70357" y="24002"/>
                </a:cubicBezTo>
                <a:cubicBezTo>
                  <a:pt x="70357" y="26416"/>
                  <a:pt x="69722" y="28575"/>
                  <a:pt x="68198" y="30352"/>
                </a:cubicBezTo>
                <a:cubicBezTo>
                  <a:pt x="66801" y="32257"/>
                  <a:pt x="65277" y="33273"/>
                  <a:pt x="63626" y="33781"/>
                </a:cubicBezTo>
                <a:lnTo>
                  <a:pt x="51434" y="37972"/>
                </a:lnTo>
                <a:lnTo>
                  <a:pt x="51434" y="100838"/>
                </a:lnTo>
                <a:cubicBezTo>
                  <a:pt x="54355" y="99567"/>
                  <a:pt x="57530" y="98170"/>
                  <a:pt x="61213" y="96519"/>
                </a:cubicBezTo>
                <a:cubicBezTo>
                  <a:pt x="64896" y="94869"/>
                  <a:pt x="68326" y="93217"/>
                  <a:pt x="71627" y="91694"/>
                </a:cubicBezTo>
                <a:cubicBezTo>
                  <a:pt x="74802" y="90042"/>
                  <a:pt x="77977" y="88519"/>
                  <a:pt x="81026" y="87122"/>
                </a:cubicBezTo>
                <a:cubicBezTo>
                  <a:pt x="84073" y="85597"/>
                  <a:pt x="86867" y="84073"/>
                  <a:pt x="89280" y="82550"/>
                </a:cubicBezTo>
                <a:cubicBezTo>
                  <a:pt x="98170" y="77597"/>
                  <a:pt x="107950" y="70357"/>
                  <a:pt x="118490" y="60832"/>
                </a:cubicBezTo>
                <a:cubicBezTo>
                  <a:pt x="129158" y="51307"/>
                  <a:pt x="137795" y="41910"/>
                  <a:pt x="144779" y="32511"/>
                </a:cubicBezTo>
                <a:lnTo>
                  <a:pt x="186816" y="66039"/>
                </a:lnTo>
                <a:cubicBezTo>
                  <a:pt x="188086" y="66801"/>
                  <a:pt x="189102" y="68579"/>
                  <a:pt x="189864" y="71247"/>
                </a:cubicBezTo>
                <a:cubicBezTo>
                  <a:pt x="190626" y="73913"/>
                  <a:pt x="191134" y="76580"/>
                  <a:pt x="191134" y="79501"/>
                </a:cubicBezTo>
                <a:cubicBezTo>
                  <a:pt x="191134" y="81025"/>
                  <a:pt x="190626" y="82550"/>
                  <a:pt x="189864" y="83692"/>
                </a:cubicBezTo>
                <a:cubicBezTo>
                  <a:pt x="189102" y="84963"/>
                  <a:pt x="188086" y="85597"/>
                  <a:pt x="186816" y="85597"/>
                </a:cubicBezTo>
                <a:lnTo>
                  <a:pt x="166115" y="83057"/>
                </a:lnTo>
                <a:cubicBezTo>
                  <a:pt x="158369" y="87122"/>
                  <a:pt x="148463" y="91439"/>
                  <a:pt x="136525" y="95885"/>
                </a:cubicBezTo>
                <a:cubicBezTo>
                  <a:pt x="124586" y="100329"/>
                  <a:pt x="113919" y="103885"/>
                  <a:pt x="104520" y="106298"/>
                </a:cubicBezTo>
                <a:cubicBezTo>
                  <a:pt x="98425" y="108330"/>
                  <a:pt x="90551" y="110489"/>
                  <a:pt x="80771" y="112648"/>
                </a:cubicBezTo>
                <a:cubicBezTo>
                  <a:pt x="70992" y="114935"/>
                  <a:pt x="61213" y="116585"/>
                  <a:pt x="51434" y="117855"/>
                </a:cubicBezTo>
                <a:lnTo>
                  <a:pt x="51434" y="177038"/>
                </a:lnTo>
                <a:cubicBezTo>
                  <a:pt x="51434" y="183133"/>
                  <a:pt x="53339" y="188086"/>
                  <a:pt x="57022" y="191897"/>
                </a:cubicBezTo>
                <a:cubicBezTo>
                  <a:pt x="60578" y="195833"/>
                  <a:pt x="65277" y="197738"/>
                  <a:pt x="70992" y="197738"/>
                </a:cubicBezTo>
                <a:lnTo>
                  <a:pt x="139319" y="197738"/>
                </a:lnTo>
                <a:cubicBezTo>
                  <a:pt x="141732" y="197738"/>
                  <a:pt x="144398" y="197485"/>
                  <a:pt x="147192" y="197103"/>
                </a:cubicBezTo>
                <a:cubicBezTo>
                  <a:pt x="149986" y="196722"/>
                  <a:pt x="152526" y="195833"/>
                  <a:pt x="154558" y="194691"/>
                </a:cubicBezTo>
                <a:cubicBezTo>
                  <a:pt x="156082" y="193801"/>
                  <a:pt x="157988" y="192277"/>
                  <a:pt x="160020" y="190119"/>
                </a:cubicBezTo>
                <a:cubicBezTo>
                  <a:pt x="162051" y="187832"/>
                  <a:pt x="163702" y="185547"/>
                  <a:pt x="164845" y="183133"/>
                </a:cubicBezTo>
                <a:lnTo>
                  <a:pt x="186182" y="121538"/>
                </a:lnTo>
                <a:lnTo>
                  <a:pt x="200278" y="124586"/>
                </a:lnTo>
                <a:lnTo>
                  <a:pt x="200278" y="174497"/>
                </a:lnTo>
                <a:cubicBezTo>
                  <a:pt x="200278" y="178561"/>
                  <a:pt x="200786" y="182498"/>
                  <a:pt x="202057" y="186181"/>
                </a:cubicBezTo>
                <a:cubicBezTo>
                  <a:pt x="203326" y="189738"/>
                  <a:pt x="205104" y="192277"/>
                  <a:pt x="207517" y="193420"/>
                </a:cubicBezTo>
                <a:cubicBezTo>
                  <a:pt x="209930" y="196722"/>
                  <a:pt x="212089" y="200151"/>
                  <a:pt x="213995" y="203835"/>
                </a:cubicBezTo>
                <a:cubicBezTo>
                  <a:pt x="215772" y="207517"/>
                  <a:pt x="216661" y="210566"/>
                  <a:pt x="216661" y="212978"/>
                </a:cubicBezTo>
                <a:cubicBezTo>
                  <a:pt x="216661" y="216661"/>
                  <a:pt x="214883" y="220217"/>
                  <a:pt x="211201" y="223900"/>
                </a:cubicBezTo>
                <a:cubicBezTo>
                  <a:pt x="207517" y="227583"/>
                  <a:pt x="203326" y="229997"/>
                  <a:pt x="198373" y="231266"/>
                </a:cubicBezTo>
                <a:cubicBezTo>
                  <a:pt x="190626" y="233298"/>
                  <a:pt x="181609" y="234950"/>
                  <a:pt x="171322" y="236092"/>
                </a:cubicBezTo>
                <a:cubicBezTo>
                  <a:pt x="160908" y="237363"/>
                  <a:pt x="151891" y="237997"/>
                  <a:pt x="144145" y="237997"/>
                </a:cubicBezTo>
                <a:lnTo>
                  <a:pt x="63626" y="237997"/>
                </a:lnTo>
                <a:cubicBezTo>
                  <a:pt x="48259" y="237997"/>
                  <a:pt x="35432" y="233298"/>
                  <a:pt x="25272" y="223900"/>
                </a:cubicBezTo>
                <a:cubicBezTo>
                  <a:pt x="15113" y="214629"/>
                  <a:pt x="10032" y="202564"/>
                  <a:pt x="10032" y="187960"/>
                </a:cubicBezTo>
                <a:lnTo>
                  <a:pt x="10032" y="37972"/>
                </a:lnTo>
                <a:cubicBezTo>
                  <a:pt x="10032" y="30733"/>
                  <a:pt x="9651" y="24129"/>
                  <a:pt x="8763" y="18541"/>
                </a:cubicBezTo>
                <a:cubicBezTo>
                  <a:pt x="8001" y="12826"/>
                  <a:pt x="7238" y="8763"/>
                  <a:pt x="635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3"/>
          <p:cNvSpPr/>
          <p:nvPr/>
        </p:nvSpPr>
        <p:spPr>
          <a:xfrm>
            <a:off x="2428780" y="2600992"/>
            <a:ext cx="175545" cy="205264"/>
          </a:xfrm>
          <a:custGeom>
            <a:avLst/>
            <a:gdLst>
              <a:gd name="connsiteX0" fmla="*/ 74041 w 234060"/>
              <a:gd name="connsiteY0" fmla="*/ 6350 h 273685"/>
              <a:gd name="connsiteX1" fmla="*/ 123443 w 234060"/>
              <a:gd name="connsiteY1" fmla="*/ 14350 h 273685"/>
              <a:gd name="connsiteX2" fmla="*/ 134111 w 234060"/>
              <a:gd name="connsiteY2" fmla="*/ 18287 h 273685"/>
              <a:gd name="connsiteX3" fmla="*/ 138683 w 234060"/>
              <a:gd name="connsiteY3" fmla="*/ 24637 h 273685"/>
              <a:gd name="connsiteX4" fmla="*/ 132333 w 234060"/>
              <a:gd name="connsiteY4" fmla="*/ 33527 h 273685"/>
              <a:gd name="connsiteX5" fmla="*/ 116712 w 234060"/>
              <a:gd name="connsiteY5" fmla="*/ 40512 h 273685"/>
              <a:gd name="connsiteX6" fmla="*/ 116712 w 234060"/>
              <a:gd name="connsiteY6" fmla="*/ 90550 h 273685"/>
              <a:gd name="connsiteX7" fmla="*/ 149605 w 234060"/>
              <a:gd name="connsiteY7" fmla="*/ 90550 h 273685"/>
              <a:gd name="connsiteX8" fmla="*/ 179577 w 234060"/>
              <a:gd name="connsiteY8" fmla="*/ 56387 h 273685"/>
              <a:gd name="connsiteX9" fmla="*/ 217931 w 234060"/>
              <a:gd name="connsiteY9" fmla="*/ 86232 h 273685"/>
              <a:gd name="connsiteX10" fmla="*/ 222504 w 234060"/>
              <a:gd name="connsiteY10" fmla="*/ 91693 h 273685"/>
              <a:gd name="connsiteX11" fmla="*/ 224027 w 234060"/>
              <a:gd name="connsiteY11" fmla="*/ 97281 h 273685"/>
              <a:gd name="connsiteX12" fmla="*/ 221614 w 234060"/>
              <a:gd name="connsiteY12" fmla="*/ 104266 h 273685"/>
              <a:gd name="connsiteX13" fmla="*/ 215518 w 234060"/>
              <a:gd name="connsiteY13" fmla="*/ 106425 h 273685"/>
              <a:gd name="connsiteX14" fmla="*/ 116712 w 234060"/>
              <a:gd name="connsiteY14" fmla="*/ 106425 h 273685"/>
              <a:gd name="connsiteX15" fmla="*/ 116712 w 234060"/>
              <a:gd name="connsiteY15" fmla="*/ 187451 h 273685"/>
              <a:gd name="connsiteX16" fmla="*/ 137794 w 234060"/>
              <a:gd name="connsiteY16" fmla="*/ 184657 h 273685"/>
              <a:gd name="connsiteX17" fmla="*/ 159385 w 234060"/>
              <a:gd name="connsiteY17" fmla="*/ 181990 h 273685"/>
              <a:gd name="connsiteX18" fmla="*/ 195072 w 234060"/>
              <a:gd name="connsiteY18" fmla="*/ 176148 h 273685"/>
              <a:gd name="connsiteX19" fmla="*/ 225805 w 234060"/>
              <a:gd name="connsiteY19" fmla="*/ 169798 h 273685"/>
              <a:gd name="connsiteX20" fmla="*/ 227711 w 234060"/>
              <a:gd name="connsiteY20" fmla="*/ 183133 h 273685"/>
              <a:gd name="connsiteX21" fmla="*/ 203580 w 234060"/>
              <a:gd name="connsiteY21" fmla="*/ 194817 h 273685"/>
              <a:gd name="connsiteX22" fmla="*/ 175894 w 234060"/>
              <a:gd name="connsiteY22" fmla="*/ 204469 h 273685"/>
              <a:gd name="connsiteX23" fmla="*/ 141097 w 234060"/>
              <a:gd name="connsiteY23" fmla="*/ 216407 h 273685"/>
              <a:gd name="connsiteX24" fmla="*/ 99060 w 234060"/>
              <a:gd name="connsiteY24" fmla="*/ 228345 h 273685"/>
              <a:gd name="connsiteX25" fmla="*/ 85343 w 234060"/>
              <a:gd name="connsiteY25" fmla="*/ 231901 h 273685"/>
              <a:gd name="connsiteX26" fmla="*/ 70992 w 234060"/>
              <a:gd name="connsiteY26" fmla="*/ 235584 h 273685"/>
              <a:gd name="connsiteX27" fmla="*/ 57276 w 234060"/>
              <a:gd name="connsiteY27" fmla="*/ 238378 h 273685"/>
              <a:gd name="connsiteX28" fmla="*/ 45973 w 234060"/>
              <a:gd name="connsiteY28" fmla="*/ 240537 h 273685"/>
              <a:gd name="connsiteX29" fmla="*/ 40512 w 234060"/>
              <a:gd name="connsiteY29" fmla="*/ 256285 h 273685"/>
              <a:gd name="connsiteX30" fmla="*/ 35305 w 234060"/>
              <a:gd name="connsiteY30" fmla="*/ 263905 h 273685"/>
              <a:gd name="connsiteX31" fmla="*/ 28955 w 234060"/>
              <a:gd name="connsiteY31" fmla="*/ 267334 h 273685"/>
              <a:gd name="connsiteX32" fmla="*/ 24130 w 234060"/>
              <a:gd name="connsiteY32" fmla="*/ 264286 h 273685"/>
              <a:gd name="connsiteX33" fmla="*/ 21081 w 234060"/>
              <a:gd name="connsiteY33" fmla="*/ 257555 h 273685"/>
              <a:gd name="connsiteX34" fmla="*/ 6350 w 234060"/>
              <a:gd name="connsiteY34" fmla="*/ 197230 h 273685"/>
              <a:gd name="connsiteX35" fmla="*/ 38988 w 234060"/>
              <a:gd name="connsiteY35" fmla="*/ 195325 h 273685"/>
              <a:gd name="connsiteX36" fmla="*/ 76454 w 234060"/>
              <a:gd name="connsiteY36" fmla="*/ 191769 h 273685"/>
              <a:gd name="connsiteX37" fmla="*/ 76454 w 234060"/>
              <a:gd name="connsiteY37" fmla="*/ 40512 h 273685"/>
              <a:gd name="connsiteX38" fmla="*/ 76199 w 234060"/>
              <a:gd name="connsiteY38" fmla="*/ 35305 h 273685"/>
              <a:gd name="connsiteX39" fmla="*/ 75311 w 234060"/>
              <a:gd name="connsiteY39" fmla="*/ 27685 h 273685"/>
              <a:gd name="connsiteX40" fmla="*/ 74675 w 234060"/>
              <a:gd name="connsiteY40" fmla="*/ 17652 h 273685"/>
              <a:gd name="connsiteX41" fmla="*/ 74041 w 234060"/>
              <a:gd name="connsiteY41" fmla="*/ 6350 h 2736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</a:cxnLst>
            <a:rect l="l" t="t" r="r" b="b"/>
            <a:pathLst>
              <a:path w="234060" h="273685">
                <a:moveTo>
                  <a:pt x="74041" y="6350"/>
                </a:moveTo>
                <a:lnTo>
                  <a:pt x="123443" y="14350"/>
                </a:lnTo>
                <a:cubicBezTo>
                  <a:pt x="127507" y="15112"/>
                  <a:pt x="131063" y="16509"/>
                  <a:pt x="134111" y="18287"/>
                </a:cubicBezTo>
                <a:cubicBezTo>
                  <a:pt x="137160" y="20065"/>
                  <a:pt x="138683" y="22225"/>
                  <a:pt x="138683" y="24637"/>
                </a:cubicBezTo>
                <a:cubicBezTo>
                  <a:pt x="138683" y="27558"/>
                  <a:pt x="136524" y="30479"/>
                  <a:pt x="132333" y="33527"/>
                </a:cubicBezTo>
                <a:cubicBezTo>
                  <a:pt x="128016" y="36575"/>
                  <a:pt x="122808" y="38861"/>
                  <a:pt x="116712" y="40512"/>
                </a:cubicBezTo>
                <a:lnTo>
                  <a:pt x="116712" y="90550"/>
                </a:lnTo>
                <a:lnTo>
                  <a:pt x="149605" y="90550"/>
                </a:lnTo>
                <a:lnTo>
                  <a:pt x="179577" y="56387"/>
                </a:lnTo>
                <a:lnTo>
                  <a:pt x="217931" y="86232"/>
                </a:lnTo>
                <a:cubicBezTo>
                  <a:pt x="219963" y="87883"/>
                  <a:pt x="221487" y="89661"/>
                  <a:pt x="222504" y="91693"/>
                </a:cubicBezTo>
                <a:cubicBezTo>
                  <a:pt x="223519" y="93725"/>
                  <a:pt x="224027" y="95630"/>
                  <a:pt x="224027" y="97281"/>
                </a:cubicBezTo>
                <a:cubicBezTo>
                  <a:pt x="224027" y="100456"/>
                  <a:pt x="223266" y="102869"/>
                  <a:pt x="221614" y="104266"/>
                </a:cubicBezTo>
                <a:cubicBezTo>
                  <a:pt x="219963" y="105663"/>
                  <a:pt x="217931" y="106425"/>
                  <a:pt x="215518" y="106425"/>
                </a:cubicBezTo>
                <a:lnTo>
                  <a:pt x="116712" y="106425"/>
                </a:lnTo>
                <a:lnTo>
                  <a:pt x="116712" y="187451"/>
                </a:lnTo>
                <a:cubicBezTo>
                  <a:pt x="122808" y="186689"/>
                  <a:pt x="129793" y="185673"/>
                  <a:pt x="137794" y="184657"/>
                </a:cubicBezTo>
                <a:cubicBezTo>
                  <a:pt x="145668" y="183641"/>
                  <a:pt x="152907" y="182752"/>
                  <a:pt x="159385" y="181990"/>
                </a:cubicBezTo>
                <a:cubicBezTo>
                  <a:pt x="170433" y="180339"/>
                  <a:pt x="182244" y="178434"/>
                  <a:pt x="195072" y="176148"/>
                </a:cubicBezTo>
                <a:cubicBezTo>
                  <a:pt x="207898" y="173989"/>
                  <a:pt x="218186" y="171830"/>
                  <a:pt x="225805" y="169798"/>
                </a:cubicBezTo>
                <a:lnTo>
                  <a:pt x="227711" y="183133"/>
                </a:lnTo>
                <a:cubicBezTo>
                  <a:pt x="221614" y="186816"/>
                  <a:pt x="213613" y="190753"/>
                  <a:pt x="203580" y="194817"/>
                </a:cubicBezTo>
                <a:cubicBezTo>
                  <a:pt x="193674" y="198881"/>
                  <a:pt x="184404" y="202056"/>
                  <a:pt x="175894" y="204469"/>
                </a:cubicBezTo>
                <a:cubicBezTo>
                  <a:pt x="167386" y="207771"/>
                  <a:pt x="155701" y="211708"/>
                  <a:pt x="141097" y="216407"/>
                </a:cubicBezTo>
                <a:cubicBezTo>
                  <a:pt x="126492" y="221106"/>
                  <a:pt x="112522" y="225043"/>
                  <a:pt x="99060" y="228345"/>
                </a:cubicBezTo>
                <a:cubicBezTo>
                  <a:pt x="94614" y="229488"/>
                  <a:pt x="90042" y="230758"/>
                  <a:pt x="85343" y="231901"/>
                </a:cubicBezTo>
                <a:cubicBezTo>
                  <a:pt x="80644" y="233171"/>
                  <a:pt x="75945" y="234441"/>
                  <a:pt x="70992" y="235584"/>
                </a:cubicBezTo>
                <a:cubicBezTo>
                  <a:pt x="66167" y="236473"/>
                  <a:pt x="61594" y="237362"/>
                  <a:pt x="57276" y="238378"/>
                </a:cubicBezTo>
                <a:cubicBezTo>
                  <a:pt x="53086" y="239394"/>
                  <a:pt x="49275" y="240029"/>
                  <a:pt x="45973" y="240537"/>
                </a:cubicBezTo>
                <a:lnTo>
                  <a:pt x="40512" y="256285"/>
                </a:lnTo>
                <a:cubicBezTo>
                  <a:pt x="39369" y="259206"/>
                  <a:pt x="37592" y="261746"/>
                  <a:pt x="35305" y="263905"/>
                </a:cubicBezTo>
                <a:cubicBezTo>
                  <a:pt x="33147" y="266191"/>
                  <a:pt x="30987" y="267334"/>
                  <a:pt x="28955" y="267334"/>
                </a:cubicBezTo>
                <a:cubicBezTo>
                  <a:pt x="27305" y="267334"/>
                  <a:pt x="25654" y="266318"/>
                  <a:pt x="24130" y="264286"/>
                </a:cubicBezTo>
                <a:cubicBezTo>
                  <a:pt x="22479" y="262254"/>
                  <a:pt x="21462" y="259968"/>
                  <a:pt x="21081" y="257555"/>
                </a:cubicBezTo>
                <a:lnTo>
                  <a:pt x="6350" y="197230"/>
                </a:lnTo>
                <a:cubicBezTo>
                  <a:pt x="14986" y="197230"/>
                  <a:pt x="25780" y="196595"/>
                  <a:pt x="38988" y="195325"/>
                </a:cubicBezTo>
                <a:cubicBezTo>
                  <a:pt x="52197" y="194182"/>
                  <a:pt x="64769" y="192912"/>
                  <a:pt x="76454" y="191769"/>
                </a:cubicBezTo>
                <a:lnTo>
                  <a:pt x="76454" y="40512"/>
                </a:lnTo>
                <a:cubicBezTo>
                  <a:pt x="76454" y="39369"/>
                  <a:pt x="76454" y="37591"/>
                  <a:pt x="76199" y="35305"/>
                </a:cubicBezTo>
                <a:cubicBezTo>
                  <a:pt x="75945" y="33146"/>
                  <a:pt x="75692" y="30606"/>
                  <a:pt x="75311" y="27685"/>
                </a:cubicBezTo>
                <a:cubicBezTo>
                  <a:pt x="75311" y="24510"/>
                  <a:pt x="75056" y="21081"/>
                  <a:pt x="74675" y="17652"/>
                </a:cubicBezTo>
                <a:cubicBezTo>
                  <a:pt x="74294" y="14223"/>
                  <a:pt x="74041" y="10413"/>
                  <a:pt x="7404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3"/>
          <p:cNvSpPr/>
          <p:nvPr/>
        </p:nvSpPr>
        <p:spPr>
          <a:xfrm>
            <a:off x="1967961" y="2578131"/>
            <a:ext cx="391763" cy="209360"/>
          </a:xfrm>
          <a:custGeom>
            <a:avLst/>
            <a:gdLst>
              <a:gd name="connsiteX0" fmla="*/ 100838 w 522351"/>
              <a:gd name="connsiteY0" fmla="*/ 6350 h 279146"/>
              <a:gd name="connsiteX1" fmla="*/ 135001 w 522351"/>
              <a:gd name="connsiteY1" fmla="*/ 32639 h 279146"/>
              <a:gd name="connsiteX2" fmla="*/ 139192 w 522351"/>
              <a:gd name="connsiteY2" fmla="*/ 38354 h 279146"/>
              <a:gd name="connsiteX3" fmla="*/ 141097 w 522351"/>
              <a:gd name="connsiteY3" fmla="*/ 42926 h 279146"/>
              <a:gd name="connsiteX4" fmla="*/ 139192 w 522351"/>
              <a:gd name="connsiteY4" fmla="*/ 48767 h 279146"/>
              <a:gd name="connsiteX5" fmla="*/ 135635 w 522351"/>
              <a:gd name="connsiteY5" fmla="*/ 52070 h 279146"/>
              <a:gd name="connsiteX6" fmla="*/ 122808 w 522351"/>
              <a:gd name="connsiteY6" fmla="*/ 61848 h 279146"/>
              <a:gd name="connsiteX7" fmla="*/ 122808 w 522351"/>
              <a:gd name="connsiteY7" fmla="*/ 161798 h 279146"/>
              <a:gd name="connsiteX8" fmla="*/ 136144 w 522351"/>
              <a:gd name="connsiteY8" fmla="*/ 187198 h 279146"/>
              <a:gd name="connsiteX9" fmla="*/ 157479 w 522351"/>
              <a:gd name="connsiteY9" fmla="*/ 205739 h 279146"/>
              <a:gd name="connsiteX10" fmla="*/ 196214 w 522351"/>
              <a:gd name="connsiteY10" fmla="*/ 216408 h 279146"/>
              <a:gd name="connsiteX11" fmla="*/ 246507 w 522351"/>
              <a:gd name="connsiteY11" fmla="*/ 220345 h 279146"/>
              <a:gd name="connsiteX12" fmla="*/ 516001 w 522351"/>
              <a:gd name="connsiteY12" fmla="*/ 218567 h 279146"/>
              <a:gd name="connsiteX13" fmla="*/ 511682 w 522351"/>
              <a:gd name="connsiteY13" fmla="*/ 234950 h 279146"/>
              <a:gd name="connsiteX14" fmla="*/ 502285 w 522351"/>
              <a:gd name="connsiteY14" fmla="*/ 236855 h 279146"/>
              <a:gd name="connsiteX15" fmla="*/ 492251 w 522351"/>
              <a:gd name="connsiteY15" fmla="*/ 241045 h 279146"/>
              <a:gd name="connsiteX16" fmla="*/ 484632 w 522351"/>
              <a:gd name="connsiteY16" fmla="*/ 252983 h 279146"/>
              <a:gd name="connsiteX17" fmla="*/ 478154 w 522351"/>
              <a:gd name="connsiteY17" fmla="*/ 272795 h 279146"/>
              <a:gd name="connsiteX18" fmla="*/ 386714 w 522351"/>
              <a:gd name="connsiteY18" fmla="*/ 272161 h 279146"/>
              <a:gd name="connsiteX19" fmla="*/ 307467 w 522351"/>
              <a:gd name="connsiteY19" fmla="*/ 271017 h 279146"/>
              <a:gd name="connsiteX20" fmla="*/ 246507 w 522351"/>
              <a:gd name="connsiteY20" fmla="*/ 268223 h 279146"/>
              <a:gd name="connsiteX21" fmla="*/ 212344 w 522351"/>
              <a:gd name="connsiteY21" fmla="*/ 264922 h 279146"/>
              <a:gd name="connsiteX22" fmla="*/ 165735 w 522351"/>
              <a:gd name="connsiteY22" fmla="*/ 250189 h 279146"/>
              <a:gd name="connsiteX23" fmla="*/ 133095 w 522351"/>
              <a:gd name="connsiteY23" fmla="*/ 227076 h 279146"/>
              <a:gd name="connsiteX24" fmla="*/ 117855 w 522351"/>
              <a:gd name="connsiteY24" fmla="*/ 206375 h 279146"/>
              <a:gd name="connsiteX25" fmla="*/ 105155 w 522351"/>
              <a:gd name="connsiteY25" fmla="*/ 178308 h 279146"/>
              <a:gd name="connsiteX26" fmla="*/ 52070 w 522351"/>
              <a:gd name="connsiteY26" fmla="*/ 245364 h 279146"/>
              <a:gd name="connsiteX27" fmla="*/ 49657 w 522351"/>
              <a:gd name="connsiteY27" fmla="*/ 261239 h 279146"/>
              <a:gd name="connsiteX28" fmla="*/ 46608 w 522351"/>
              <a:gd name="connsiteY28" fmla="*/ 269494 h 279146"/>
              <a:gd name="connsiteX29" fmla="*/ 40513 w 522351"/>
              <a:gd name="connsiteY29" fmla="*/ 272795 h 279146"/>
              <a:gd name="connsiteX30" fmla="*/ 35051 w 522351"/>
              <a:gd name="connsiteY30" fmla="*/ 269748 h 279146"/>
              <a:gd name="connsiteX31" fmla="*/ 30733 w 522351"/>
              <a:gd name="connsiteY31" fmla="*/ 262382 h 279146"/>
              <a:gd name="connsiteX32" fmla="*/ 10032 w 522351"/>
              <a:gd name="connsiteY32" fmla="*/ 216154 h 279146"/>
              <a:gd name="connsiteX33" fmla="*/ 44195 w 522351"/>
              <a:gd name="connsiteY33" fmla="*/ 198373 h 279146"/>
              <a:gd name="connsiteX34" fmla="*/ 81914 w 522351"/>
              <a:gd name="connsiteY34" fmla="*/ 172847 h 279146"/>
              <a:gd name="connsiteX35" fmla="*/ 81914 w 522351"/>
              <a:gd name="connsiteY35" fmla="*/ 47879 h 279146"/>
              <a:gd name="connsiteX36" fmla="*/ 75183 w 522351"/>
              <a:gd name="connsiteY36" fmla="*/ 47879 h 279146"/>
              <a:gd name="connsiteX37" fmla="*/ 45720 w 522351"/>
              <a:gd name="connsiteY37" fmla="*/ 49022 h 279146"/>
              <a:gd name="connsiteX38" fmla="*/ 16129 w 522351"/>
              <a:gd name="connsiteY38" fmla="*/ 52070 h 279146"/>
              <a:gd name="connsiteX39" fmla="*/ 6350 w 522351"/>
              <a:gd name="connsiteY39" fmla="*/ 24638 h 279146"/>
              <a:gd name="connsiteX40" fmla="*/ 40767 w 522351"/>
              <a:gd name="connsiteY40" fmla="*/ 30226 h 279146"/>
              <a:gd name="connsiteX41" fmla="*/ 75183 w 522351"/>
              <a:gd name="connsiteY41" fmla="*/ 32004 h 279146"/>
              <a:gd name="connsiteX42" fmla="*/ 81279 w 522351"/>
              <a:gd name="connsiteY42" fmla="*/ 32004 h 279146"/>
              <a:gd name="connsiteX43" fmla="*/ 100838 w 522351"/>
              <a:gd name="connsiteY43" fmla="*/ 6350 h 27914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</a:cxnLst>
            <a:rect l="l" t="t" r="r" b="b"/>
            <a:pathLst>
              <a:path w="522351" h="279146">
                <a:moveTo>
                  <a:pt x="100838" y="6350"/>
                </a:moveTo>
                <a:lnTo>
                  <a:pt x="135001" y="32639"/>
                </a:lnTo>
                <a:cubicBezTo>
                  <a:pt x="136651" y="34670"/>
                  <a:pt x="138048" y="36576"/>
                  <a:pt x="139192" y="38354"/>
                </a:cubicBezTo>
                <a:cubicBezTo>
                  <a:pt x="140461" y="40258"/>
                  <a:pt x="141097" y="41783"/>
                  <a:pt x="141097" y="42926"/>
                </a:cubicBezTo>
                <a:cubicBezTo>
                  <a:pt x="141097" y="44958"/>
                  <a:pt x="140461" y="46989"/>
                  <a:pt x="139192" y="48767"/>
                </a:cubicBezTo>
                <a:cubicBezTo>
                  <a:pt x="138048" y="50545"/>
                  <a:pt x="136779" y="51689"/>
                  <a:pt x="135635" y="52070"/>
                </a:cubicBezTo>
                <a:lnTo>
                  <a:pt x="122808" y="61848"/>
                </a:lnTo>
                <a:lnTo>
                  <a:pt x="122808" y="161798"/>
                </a:lnTo>
                <a:cubicBezTo>
                  <a:pt x="124841" y="170433"/>
                  <a:pt x="129285" y="178816"/>
                  <a:pt x="136144" y="187198"/>
                </a:cubicBezTo>
                <a:cubicBezTo>
                  <a:pt x="143129" y="195452"/>
                  <a:pt x="150241" y="201676"/>
                  <a:pt x="157479" y="205739"/>
                </a:cubicBezTo>
                <a:cubicBezTo>
                  <a:pt x="166497" y="210185"/>
                  <a:pt x="179323" y="213741"/>
                  <a:pt x="196214" y="216408"/>
                </a:cubicBezTo>
                <a:cubicBezTo>
                  <a:pt x="213105" y="219075"/>
                  <a:pt x="229870" y="220345"/>
                  <a:pt x="246507" y="220345"/>
                </a:cubicBezTo>
                <a:lnTo>
                  <a:pt x="516001" y="218567"/>
                </a:lnTo>
                <a:lnTo>
                  <a:pt x="511682" y="234950"/>
                </a:lnTo>
                <a:cubicBezTo>
                  <a:pt x="509270" y="234950"/>
                  <a:pt x="506095" y="235585"/>
                  <a:pt x="502285" y="236855"/>
                </a:cubicBezTo>
                <a:cubicBezTo>
                  <a:pt x="498348" y="237998"/>
                  <a:pt x="495045" y="239522"/>
                  <a:pt x="492251" y="241045"/>
                </a:cubicBezTo>
                <a:cubicBezTo>
                  <a:pt x="489711" y="243077"/>
                  <a:pt x="487172" y="247142"/>
                  <a:pt x="484632" y="252983"/>
                </a:cubicBezTo>
                <a:cubicBezTo>
                  <a:pt x="481964" y="258826"/>
                  <a:pt x="479805" y="265430"/>
                  <a:pt x="478154" y="272795"/>
                </a:cubicBezTo>
                <a:cubicBezTo>
                  <a:pt x="446532" y="272795"/>
                  <a:pt x="416051" y="272542"/>
                  <a:pt x="386714" y="272161"/>
                </a:cubicBezTo>
                <a:cubicBezTo>
                  <a:pt x="357504" y="271780"/>
                  <a:pt x="331088" y="271398"/>
                  <a:pt x="307467" y="271017"/>
                </a:cubicBezTo>
                <a:cubicBezTo>
                  <a:pt x="283463" y="270129"/>
                  <a:pt x="263144" y="269239"/>
                  <a:pt x="246507" y="268223"/>
                </a:cubicBezTo>
                <a:cubicBezTo>
                  <a:pt x="229870" y="267208"/>
                  <a:pt x="218439" y="266064"/>
                  <a:pt x="212344" y="264922"/>
                </a:cubicBezTo>
                <a:cubicBezTo>
                  <a:pt x="196088" y="262382"/>
                  <a:pt x="180594" y="257555"/>
                  <a:pt x="165735" y="250189"/>
                </a:cubicBezTo>
                <a:cubicBezTo>
                  <a:pt x="150876" y="242951"/>
                  <a:pt x="140080" y="235204"/>
                  <a:pt x="133095" y="227076"/>
                </a:cubicBezTo>
                <a:cubicBezTo>
                  <a:pt x="128270" y="222630"/>
                  <a:pt x="123189" y="215645"/>
                  <a:pt x="117855" y="206375"/>
                </a:cubicBezTo>
                <a:cubicBezTo>
                  <a:pt x="112648" y="196976"/>
                  <a:pt x="108330" y="187705"/>
                  <a:pt x="105155" y="178308"/>
                </a:cubicBezTo>
                <a:lnTo>
                  <a:pt x="52070" y="245364"/>
                </a:lnTo>
                <a:lnTo>
                  <a:pt x="49657" y="261239"/>
                </a:lnTo>
                <a:cubicBezTo>
                  <a:pt x="49276" y="264414"/>
                  <a:pt x="48260" y="267208"/>
                  <a:pt x="46608" y="269494"/>
                </a:cubicBezTo>
                <a:cubicBezTo>
                  <a:pt x="44957" y="271652"/>
                  <a:pt x="42926" y="272795"/>
                  <a:pt x="40513" y="272795"/>
                </a:cubicBezTo>
                <a:cubicBezTo>
                  <a:pt x="38480" y="272795"/>
                  <a:pt x="36576" y="271780"/>
                  <a:pt x="35051" y="269748"/>
                </a:cubicBezTo>
                <a:cubicBezTo>
                  <a:pt x="33401" y="267716"/>
                  <a:pt x="32004" y="265302"/>
                  <a:pt x="30733" y="262382"/>
                </a:cubicBezTo>
                <a:lnTo>
                  <a:pt x="10032" y="216154"/>
                </a:lnTo>
                <a:cubicBezTo>
                  <a:pt x="19304" y="212470"/>
                  <a:pt x="30733" y="206501"/>
                  <a:pt x="44195" y="198373"/>
                </a:cubicBezTo>
                <a:cubicBezTo>
                  <a:pt x="57530" y="190245"/>
                  <a:pt x="70104" y="181736"/>
                  <a:pt x="81914" y="172847"/>
                </a:cubicBezTo>
                <a:lnTo>
                  <a:pt x="81914" y="47879"/>
                </a:lnTo>
                <a:lnTo>
                  <a:pt x="75183" y="47879"/>
                </a:lnTo>
                <a:cubicBezTo>
                  <a:pt x="66675" y="47879"/>
                  <a:pt x="56895" y="48260"/>
                  <a:pt x="45720" y="49022"/>
                </a:cubicBezTo>
                <a:cubicBezTo>
                  <a:pt x="34544" y="49911"/>
                  <a:pt x="24638" y="50926"/>
                  <a:pt x="16129" y="52070"/>
                </a:cubicBezTo>
                <a:lnTo>
                  <a:pt x="6350" y="24638"/>
                </a:lnTo>
                <a:cubicBezTo>
                  <a:pt x="16129" y="27177"/>
                  <a:pt x="27558" y="28955"/>
                  <a:pt x="40767" y="30226"/>
                </a:cubicBezTo>
                <a:cubicBezTo>
                  <a:pt x="53975" y="31369"/>
                  <a:pt x="65532" y="32004"/>
                  <a:pt x="75183" y="32004"/>
                </a:cubicBezTo>
                <a:lnTo>
                  <a:pt x="81279" y="32004"/>
                </a:lnTo>
                <a:lnTo>
                  <a:pt x="100838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3"/>
          <p:cNvSpPr/>
          <p:nvPr/>
        </p:nvSpPr>
        <p:spPr>
          <a:xfrm>
            <a:off x="3708940" y="2564035"/>
            <a:ext cx="193834" cy="68485"/>
          </a:xfrm>
          <a:custGeom>
            <a:avLst/>
            <a:gdLst>
              <a:gd name="connsiteX0" fmla="*/ 6350 w 258445"/>
              <a:gd name="connsiteY0" fmla="*/ 6350 h 91313"/>
              <a:gd name="connsiteX1" fmla="*/ 6350 w 258445"/>
              <a:gd name="connsiteY1" fmla="*/ 84963 h 91313"/>
              <a:gd name="connsiteX2" fmla="*/ 252094 w 258445"/>
              <a:gd name="connsiteY2" fmla="*/ 84963 h 91313"/>
              <a:gd name="connsiteX3" fmla="*/ 252094 w 258445"/>
              <a:gd name="connsiteY3" fmla="*/ 6350 h 91313"/>
              <a:gd name="connsiteX4" fmla="*/ 6350 w 258445"/>
              <a:gd name="connsiteY4" fmla="*/ 6350 h 913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5" h="91313">
                <a:moveTo>
                  <a:pt x="6350" y="6350"/>
                </a:moveTo>
                <a:lnTo>
                  <a:pt x="6350" y="84963"/>
                </a:lnTo>
                <a:lnTo>
                  <a:pt x="252094" y="84963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"/>
          <p:cNvSpPr/>
          <p:nvPr/>
        </p:nvSpPr>
        <p:spPr>
          <a:xfrm>
            <a:off x="3432809" y="2517361"/>
            <a:ext cx="154971" cy="148019"/>
          </a:xfrm>
          <a:custGeom>
            <a:avLst/>
            <a:gdLst>
              <a:gd name="connsiteX0" fmla="*/ 17398 w 206628"/>
              <a:gd name="connsiteY0" fmla="*/ 6350 h 197358"/>
              <a:gd name="connsiteX1" fmla="*/ 60071 w 206628"/>
              <a:gd name="connsiteY1" fmla="*/ 30988 h 197358"/>
              <a:gd name="connsiteX2" fmla="*/ 100203 w 206628"/>
              <a:gd name="connsiteY2" fmla="*/ 55752 h 197358"/>
              <a:gd name="connsiteX3" fmla="*/ 134366 w 206628"/>
              <a:gd name="connsiteY3" fmla="*/ 79248 h 197358"/>
              <a:gd name="connsiteX4" fmla="*/ 158750 w 206628"/>
              <a:gd name="connsiteY4" fmla="*/ 97790 h 197358"/>
              <a:gd name="connsiteX5" fmla="*/ 188086 w 206628"/>
              <a:gd name="connsiteY5" fmla="*/ 132207 h 197358"/>
              <a:gd name="connsiteX6" fmla="*/ 200279 w 206628"/>
              <a:gd name="connsiteY6" fmla="*/ 166116 h 197358"/>
              <a:gd name="connsiteX7" fmla="*/ 198373 w 206628"/>
              <a:gd name="connsiteY7" fmla="*/ 176149 h 197358"/>
              <a:gd name="connsiteX8" fmla="*/ 194691 w 206628"/>
              <a:gd name="connsiteY8" fmla="*/ 182499 h 197358"/>
              <a:gd name="connsiteX9" fmla="*/ 185928 w 206628"/>
              <a:gd name="connsiteY9" fmla="*/ 188976 h 197358"/>
              <a:gd name="connsiteX10" fmla="*/ 174625 w 206628"/>
              <a:gd name="connsiteY10" fmla="*/ 191008 h 197358"/>
              <a:gd name="connsiteX11" fmla="*/ 161163 w 206628"/>
              <a:gd name="connsiteY11" fmla="*/ 185927 h 197358"/>
              <a:gd name="connsiteX12" fmla="*/ 148971 w 206628"/>
              <a:gd name="connsiteY12" fmla="*/ 172720 h 197358"/>
              <a:gd name="connsiteX13" fmla="*/ 119126 w 206628"/>
              <a:gd name="connsiteY13" fmla="*/ 133731 h 197358"/>
              <a:gd name="connsiteX14" fmla="*/ 83185 w 206628"/>
              <a:gd name="connsiteY14" fmla="*/ 91694 h 197358"/>
              <a:gd name="connsiteX15" fmla="*/ 43815 w 206628"/>
              <a:gd name="connsiteY15" fmla="*/ 51435 h 197358"/>
              <a:gd name="connsiteX16" fmla="*/ 6350 w 206628"/>
              <a:gd name="connsiteY16" fmla="*/ 16129 h 197358"/>
              <a:gd name="connsiteX17" fmla="*/ 17398 w 206628"/>
              <a:gd name="connsiteY17" fmla="*/ 6350 h 1973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206628" h="197358">
                <a:moveTo>
                  <a:pt x="17398" y="6350"/>
                </a:moveTo>
                <a:cubicBezTo>
                  <a:pt x="31623" y="14477"/>
                  <a:pt x="45847" y="22733"/>
                  <a:pt x="60071" y="30988"/>
                </a:cubicBezTo>
                <a:cubicBezTo>
                  <a:pt x="74295" y="39370"/>
                  <a:pt x="87629" y="47625"/>
                  <a:pt x="100203" y="55752"/>
                </a:cubicBezTo>
                <a:cubicBezTo>
                  <a:pt x="112903" y="64262"/>
                  <a:pt x="124205" y="72136"/>
                  <a:pt x="134366" y="79248"/>
                </a:cubicBezTo>
                <a:cubicBezTo>
                  <a:pt x="144526" y="86360"/>
                  <a:pt x="152654" y="92456"/>
                  <a:pt x="158750" y="97790"/>
                </a:cubicBezTo>
                <a:cubicBezTo>
                  <a:pt x="170179" y="107950"/>
                  <a:pt x="179959" y="119380"/>
                  <a:pt x="188086" y="132207"/>
                </a:cubicBezTo>
                <a:cubicBezTo>
                  <a:pt x="196215" y="145034"/>
                  <a:pt x="200279" y="156337"/>
                  <a:pt x="200279" y="166116"/>
                </a:cubicBezTo>
                <a:cubicBezTo>
                  <a:pt x="200279" y="169672"/>
                  <a:pt x="199644" y="173101"/>
                  <a:pt x="198373" y="176149"/>
                </a:cubicBezTo>
                <a:cubicBezTo>
                  <a:pt x="197230" y="179197"/>
                  <a:pt x="195960" y="181356"/>
                  <a:pt x="194691" y="182499"/>
                </a:cubicBezTo>
                <a:cubicBezTo>
                  <a:pt x="192659" y="185420"/>
                  <a:pt x="189738" y="187452"/>
                  <a:pt x="185928" y="188976"/>
                </a:cubicBezTo>
                <a:cubicBezTo>
                  <a:pt x="181991" y="190373"/>
                  <a:pt x="178308" y="191008"/>
                  <a:pt x="174625" y="191008"/>
                </a:cubicBezTo>
                <a:cubicBezTo>
                  <a:pt x="170179" y="191008"/>
                  <a:pt x="165735" y="189357"/>
                  <a:pt x="161163" y="185927"/>
                </a:cubicBezTo>
                <a:cubicBezTo>
                  <a:pt x="156717" y="182372"/>
                  <a:pt x="152654" y="178054"/>
                  <a:pt x="148971" y="172720"/>
                </a:cubicBezTo>
                <a:cubicBezTo>
                  <a:pt x="140461" y="160527"/>
                  <a:pt x="130555" y="147574"/>
                  <a:pt x="119126" y="133731"/>
                </a:cubicBezTo>
                <a:cubicBezTo>
                  <a:pt x="107823" y="119888"/>
                  <a:pt x="95758" y="105918"/>
                  <a:pt x="83185" y="91694"/>
                </a:cubicBezTo>
                <a:cubicBezTo>
                  <a:pt x="70230" y="77851"/>
                  <a:pt x="57023" y="64516"/>
                  <a:pt x="43815" y="51435"/>
                </a:cubicBezTo>
                <a:cubicBezTo>
                  <a:pt x="30607" y="38481"/>
                  <a:pt x="18160" y="26670"/>
                  <a:pt x="6350" y="16129"/>
                </a:cubicBezTo>
                <a:lnTo>
                  <a:pt x="17398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3"/>
          <p:cNvSpPr/>
          <p:nvPr/>
        </p:nvSpPr>
        <p:spPr>
          <a:xfrm>
            <a:off x="2634519" y="2516028"/>
            <a:ext cx="72676" cy="68961"/>
          </a:xfrm>
          <a:custGeom>
            <a:avLst/>
            <a:gdLst>
              <a:gd name="connsiteX0" fmla="*/ 6350 w 96901"/>
              <a:gd name="connsiteY0" fmla="*/ 6350 h 91948"/>
              <a:gd name="connsiteX1" fmla="*/ 6350 w 96901"/>
              <a:gd name="connsiteY1" fmla="*/ 85598 h 91948"/>
              <a:gd name="connsiteX2" fmla="*/ 90551 w 96901"/>
              <a:gd name="connsiteY2" fmla="*/ 85598 h 91948"/>
              <a:gd name="connsiteX3" fmla="*/ 90551 w 96901"/>
              <a:gd name="connsiteY3" fmla="*/ 6350 h 91948"/>
              <a:gd name="connsiteX4" fmla="*/ 6350 w 96901"/>
              <a:gd name="connsiteY4" fmla="*/ 6350 h 919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6901" h="91948">
                <a:moveTo>
                  <a:pt x="6350" y="6350"/>
                </a:moveTo>
                <a:lnTo>
                  <a:pt x="6350" y="85598"/>
                </a:lnTo>
                <a:lnTo>
                  <a:pt x="90551" y="85598"/>
                </a:lnTo>
                <a:lnTo>
                  <a:pt x="9055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3"/>
          <p:cNvSpPr/>
          <p:nvPr/>
        </p:nvSpPr>
        <p:spPr>
          <a:xfrm>
            <a:off x="2543557" y="2516028"/>
            <a:ext cx="69437" cy="68961"/>
          </a:xfrm>
          <a:custGeom>
            <a:avLst/>
            <a:gdLst>
              <a:gd name="connsiteX0" fmla="*/ 6350 w 92583"/>
              <a:gd name="connsiteY0" fmla="*/ 6350 h 91948"/>
              <a:gd name="connsiteX1" fmla="*/ 6350 w 92583"/>
              <a:gd name="connsiteY1" fmla="*/ 85598 h 91948"/>
              <a:gd name="connsiteX2" fmla="*/ 86232 w 92583"/>
              <a:gd name="connsiteY2" fmla="*/ 85598 h 91948"/>
              <a:gd name="connsiteX3" fmla="*/ 86232 w 92583"/>
              <a:gd name="connsiteY3" fmla="*/ 6350 h 91948"/>
              <a:gd name="connsiteX4" fmla="*/ 6350 w 92583"/>
              <a:gd name="connsiteY4" fmla="*/ 6350 h 919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2583" h="91948">
                <a:moveTo>
                  <a:pt x="6350" y="6350"/>
                </a:moveTo>
                <a:lnTo>
                  <a:pt x="6350" y="85598"/>
                </a:lnTo>
                <a:lnTo>
                  <a:pt x="86232" y="85598"/>
                </a:lnTo>
                <a:lnTo>
                  <a:pt x="8623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3"/>
          <p:cNvSpPr/>
          <p:nvPr/>
        </p:nvSpPr>
        <p:spPr>
          <a:xfrm>
            <a:off x="3708940" y="2494979"/>
            <a:ext cx="193834" cy="66198"/>
          </a:xfrm>
          <a:custGeom>
            <a:avLst/>
            <a:gdLst>
              <a:gd name="connsiteX0" fmla="*/ 6350 w 258445"/>
              <a:gd name="connsiteY0" fmla="*/ 6350 h 88264"/>
              <a:gd name="connsiteX1" fmla="*/ 6350 w 258445"/>
              <a:gd name="connsiteY1" fmla="*/ 81914 h 88264"/>
              <a:gd name="connsiteX2" fmla="*/ 252094 w 258445"/>
              <a:gd name="connsiteY2" fmla="*/ 81914 h 88264"/>
              <a:gd name="connsiteX3" fmla="*/ 252094 w 258445"/>
              <a:gd name="connsiteY3" fmla="*/ 6350 h 88264"/>
              <a:gd name="connsiteX4" fmla="*/ 6350 w 258445"/>
              <a:gd name="connsiteY4" fmla="*/ 6350 h 882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5" h="88264">
                <a:moveTo>
                  <a:pt x="6350" y="6350"/>
                </a:moveTo>
                <a:lnTo>
                  <a:pt x="6350" y="81914"/>
                </a:lnTo>
                <a:lnTo>
                  <a:pt x="252094" y="81914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Freeform 3"/>
          <p:cNvSpPr/>
          <p:nvPr/>
        </p:nvSpPr>
        <p:spPr>
          <a:xfrm>
            <a:off x="1985295" y="2489931"/>
            <a:ext cx="75819" cy="74485"/>
          </a:xfrm>
          <a:custGeom>
            <a:avLst/>
            <a:gdLst>
              <a:gd name="connsiteX0" fmla="*/ 12446 w 101092"/>
              <a:gd name="connsiteY0" fmla="*/ 6350 h 99313"/>
              <a:gd name="connsiteX1" fmla="*/ 46355 w 101092"/>
              <a:gd name="connsiteY1" fmla="*/ 20066 h 99313"/>
              <a:gd name="connsiteX2" fmla="*/ 74041 w 101092"/>
              <a:gd name="connsiteY2" fmla="*/ 35560 h 99313"/>
              <a:gd name="connsiteX3" fmla="*/ 89027 w 101092"/>
              <a:gd name="connsiteY3" fmla="*/ 52069 h 99313"/>
              <a:gd name="connsiteX4" fmla="*/ 94742 w 101092"/>
              <a:gd name="connsiteY4" fmla="*/ 69722 h 99313"/>
              <a:gd name="connsiteX5" fmla="*/ 89027 w 101092"/>
              <a:gd name="connsiteY5" fmla="*/ 86486 h 99313"/>
              <a:gd name="connsiteX6" fmla="*/ 73406 w 101092"/>
              <a:gd name="connsiteY6" fmla="*/ 92963 h 99313"/>
              <a:gd name="connsiteX7" fmla="*/ 68834 w 101092"/>
              <a:gd name="connsiteY7" fmla="*/ 90169 h 99313"/>
              <a:gd name="connsiteX8" fmla="*/ 63754 w 101092"/>
              <a:gd name="connsiteY8" fmla="*/ 83185 h 99313"/>
              <a:gd name="connsiteX9" fmla="*/ 37846 w 101092"/>
              <a:gd name="connsiteY9" fmla="*/ 49910 h 99313"/>
              <a:gd name="connsiteX10" fmla="*/ 6350 w 101092"/>
              <a:gd name="connsiteY10" fmla="*/ 15494 h 99313"/>
              <a:gd name="connsiteX11" fmla="*/ 12446 w 101092"/>
              <a:gd name="connsiteY11" fmla="*/ 6350 h 993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101092" h="99313">
                <a:moveTo>
                  <a:pt x="12446" y="6350"/>
                </a:moveTo>
                <a:cubicBezTo>
                  <a:pt x="23114" y="10032"/>
                  <a:pt x="34290" y="14604"/>
                  <a:pt x="46355" y="20066"/>
                </a:cubicBezTo>
                <a:cubicBezTo>
                  <a:pt x="58293" y="25526"/>
                  <a:pt x="67564" y="30733"/>
                  <a:pt x="74041" y="35560"/>
                </a:cubicBezTo>
                <a:cubicBezTo>
                  <a:pt x="80137" y="39623"/>
                  <a:pt x="85090" y="45211"/>
                  <a:pt x="89027" y="52069"/>
                </a:cubicBezTo>
                <a:cubicBezTo>
                  <a:pt x="92837" y="58927"/>
                  <a:pt x="94742" y="64897"/>
                  <a:pt x="94742" y="69722"/>
                </a:cubicBezTo>
                <a:cubicBezTo>
                  <a:pt x="94742" y="76707"/>
                  <a:pt x="92837" y="82295"/>
                  <a:pt x="89027" y="86486"/>
                </a:cubicBezTo>
                <a:cubicBezTo>
                  <a:pt x="85090" y="90804"/>
                  <a:pt x="80010" y="92963"/>
                  <a:pt x="73406" y="92963"/>
                </a:cubicBezTo>
                <a:cubicBezTo>
                  <a:pt x="72263" y="92963"/>
                  <a:pt x="70739" y="91947"/>
                  <a:pt x="68834" y="90169"/>
                </a:cubicBezTo>
                <a:cubicBezTo>
                  <a:pt x="67056" y="88391"/>
                  <a:pt x="65278" y="85978"/>
                  <a:pt x="63754" y="83185"/>
                </a:cubicBezTo>
                <a:cubicBezTo>
                  <a:pt x="57150" y="73786"/>
                  <a:pt x="48514" y="62738"/>
                  <a:pt x="37846" y="49910"/>
                </a:cubicBezTo>
                <a:cubicBezTo>
                  <a:pt x="27051" y="37083"/>
                  <a:pt x="16510" y="25653"/>
                  <a:pt x="6350" y="15494"/>
                </a:cubicBezTo>
                <a:lnTo>
                  <a:pt x="12446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3"/>
          <p:cNvSpPr/>
          <p:nvPr/>
        </p:nvSpPr>
        <p:spPr>
          <a:xfrm>
            <a:off x="2443924" y="2458403"/>
            <a:ext cx="309848" cy="155352"/>
          </a:xfrm>
          <a:custGeom>
            <a:avLst/>
            <a:gdLst>
              <a:gd name="connsiteX0" fmla="*/ 95377 w 413131"/>
              <a:gd name="connsiteY0" fmla="*/ 6350 h 207136"/>
              <a:gd name="connsiteX1" fmla="*/ 144653 w 413131"/>
              <a:gd name="connsiteY1" fmla="*/ 13080 h 207136"/>
              <a:gd name="connsiteX2" fmla="*/ 155321 w 413131"/>
              <a:gd name="connsiteY2" fmla="*/ 17272 h 207136"/>
              <a:gd name="connsiteX3" fmla="*/ 159893 w 413131"/>
              <a:gd name="connsiteY3" fmla="*/ 24002 h 207136"/>
              <a:gd name="connsiteX4" fmla="*/ 153797 w 413131"/>
              <a:gd name="connsiteY4" fmla="*/ 33147 h 207136"/>
              <a:gd name="connsiteX5" fmla="*/ 139192 w 413131"/>
              <a:gd name="connsiteY5" fmla="*/ 39877 h 207136"/>
              <a:gd name="connsiteX6" fmla="*/ 139192 w 413131"/>
              <a:gd name="connsiteY6" fmla="*/ 67309 h 207136"/>
              <a:gd name="connsiteX7" fmla="*/ 219075 w 413131"/>
              <a:gd name="connsiteY7" fmla="*/ 67309 h 207136"/>
              <a:gd name="connsiteX8" fmla="*/ 219075 w 413131"/>
              <a:gd name="connsiteY8" fmla="*/ 39877 h 207136"/>
              <a:gd name="connsiteX9" fmla="*/ 218821 w 413131"/>
              <a:gd name="connsiteY9" fmla="*/ 35305 h 207136"/>
              <a:gd name="connsiteX10" fmla="*/ 217805 w 413131"/>
              <a:gd name="connsiteY10" fmla="*/ 27050 h 207136"/>
              <a:gd name="connsiteX11" fmla="*/ 217551 w 413131"/>
              <a:gd name="connsiteY11" fmla="*/ 17272 h 207136"/>
              <a:gd name="connsiteX12" fmla="*/ 217297 w 413131"/>
              <a:gd name="connsiteY12" fmla="*/ 6350 h 207136"/>
              <a:gd name="connsiteX13" fmla="*/ 266573 w 413131"/>
              <a:gd name="connsiteY13" fmla="*/ 13080 h 207136"/>
              <a:gd name="connsiteX14" fmla="*/ 276733 w 413131"/>
              <a:gd name="connsiteY14" fmla="*/ 17272 h 207136"/>
              <a:gd name="connsiteX15" fmla="*/ 281305 w 413131"/>
              <a:gd name="connsiteY15" fmla="*/ 24002 h 207136"/>
              <a:gd name="connsiteX16" fmla="*/ 275209 w 413131"/>
              <a:gd name="connsiteY16" fmla="*/ 33147 h 207136"/>
              <a:gd name="connsiteX17" fmla="*/ 260477 w 413131"/>
              <a:gd name="connsiteY17" fmla="*/ 39877 h 207136"/>
              <a:gd name="connsiteX18" fmla="*/ 260477 w 413131"/>
              <a:gd name="connsiteY18" fmla="*/ 67309 h 207136"/>
              <a:gd name="connsiteX19" fmla="*/ 340995 w 413131"/>
              <a:gd name="connsiteY19" fmla="*/ 67309 h 207136"/>
              <a:gd name="connsiteX20" fmla="*/ 366649 w 413131"/>
              <a:gd name="connsiteY20" fmla="*/ 39242 h 207136"/>
              <a:gd name="connsiteX21" fmla="*/ 398272 w 413131"/>
              <a:gd name="connsiteY21" fmla="*/ 67944 h 207136"/>
              <a:gd name="connsiteX22" fmla="*/ 404368 w 413131"/>
              <a:gd name="connsiteY22" fmla="*/ 73659 h 207136"/>
              <a:gd name="connsiteX23" fmla="*/ 406780 w 413131"/>
              <a:gd name="connsiteY23" fmla="*/ 78866 h 207136"/>
              <a:gd name="connsiteX24" fmla="*/ 405003 w 413131"/>
              <a:gd name="connsiteY24" fmla="*/ 84073 h 207136"/>
              <a:gd name="connsiteX25" fmla="*/ 400177 w 413131"/>
              <a:gd name="connsiteY25" fmla="*/ 87375 h 207136"/>
              <a:gd name="connsiteX26" fmla="*/ 387350 w 413131"/>
              <a:gd name="connsiteY26" fmla="*/ 94741 h 207136"/>
              <a:gd name="connsiteX27" fmla="*/ 387350 w 413131"/>
              <a:gd name="connsiteY27" fmla="*/ 133095 h 207136"/>
              <a:gd name="connsiteX28" fmla="*/ 389763 w 413131"/>
              <a:gd name="connsiteY28" fmla="*/ 182498 h 207136"/>
              <a:gd name="connsiteX29" fmla="*/ 387350 w 413131"/>
              <a:gd name="connsiteY29" fmla="*/ 189864 h 207136"/>
              <a:gd name="connsiteX30" fmla="*/ 382397 w 413131"/>
              <a:gd name="connsiteY30" fmla="*/ 195325 h 207136"/>
              <a:gd name="connsiteX31" fmla="*/ 375793 w 413131"/>
              <a:gd name="connsiteY31" fmla="*/ 199262 h 207136"/>
              <a:gd name="connsiteX32" fmla="*/ 366649 w 413131"/>
              <a:gd name="connsiteY32" fmla="*/ 200786 h 207136"/>
              <a:gd name="connsiteX33" fmla="*/ 350774 w 413131"/>
              <a:gd name="connsiteY33" fmla="*/ 197738 h 207136"/>
              <a:gd name="connsiteX34" fmla="*/ 344678 w 413131"/>
              <a:gd name="connsiteY34" fmla="*/ 189864 h 207136"/>
              <a:gd name="connsiteX35" fmla="*/ 344678 w 413131"/>
              <a:gd name="connsiteY35" fmla="*/ 178180 h 207136"/>
              <a:gd name="connsiteX36" fmla="*/ 76454 w 413131"/>
              <a:gd name="connsiteY36" fmla="*/ 178180 h 207136"/>
              <a:gd name="connsiteX37" fmla="*/ 46228 w 413131"/>
              <a:gd name="connsiteY37" fmla="*/ 179450 h 207136"/>
              <a:gd name="connsiteX38" fmla="*/ 16637 w 413131"/>
              <a:gd name="connsiteY38" fmla="*/ 182498 h 207136"/>
              <a:gd name="connsiteX39" fmla="*/ 6350 w 413131"/>
              <a:gd name="connsiteY39" fmla="*/ 155701 h 207136"/>
              <a:gd name="connsiteX40" fmla="*/ 41021 w 413131"/>
              <a:gd name="connsiteY40" fmla="*/ 160527 h 207136"/>
              <a:gd name="connsiteX41" fmla="*/ 76454 w 413131"/>
              <a:gd name="connsiteY41" fmla="*/ 162432 h 207136"/>
              <a:gd name="connsiteX42" fmla="*/ 97790 w 413131"/>
              <a:gd name="connsiteY42" fmla="*/ 162432 h 207136"/>
              <a:gd name="connsiteX43" fmla="*/ 97790 w 413131"/>
              <a:gd name="connsiteY43" fmla="*/ 83184 h 207136"/>
              <a:gd name="connsiteX44" fmla="*/ 76454 w 413131"/>
              <a:gd name="connsiteY44" fmla="*/ 83184 h 207136"/>
              <a:gd name="connsiteX45" fmla="*/ 46228 w 413131"/>
              <a:gd name="connsiteY45" fmla="*/ 84327 h 207136"/>
              <a:gd name="connsiteX46" fmla="*/ 16637 w 413131"/>
              <a:gd name="connsiteY46" fmla="*/ 87375 h 207136"/>
              <a:gd name="connsiteX47" fmla="*/ 6350 w 413131"/>
              <a:gd name="connsiteY47" fmla="*/ 59944 h 207136"/>
              <a:gd name="connsiteX48" fmla="*/ 41021 w 413131"/>
              <a:gd name="connsiteY48" fmla="*/ 65404 h 207136"/>
              <a:gd name="connsiteX49" fmla="*/ 76454 w 413131"/>
              <a:gd name="connsiteY49" fmla="*/ 67309 h 207136"/>
              <a:gd name="connsiteX50" fmla="*/ 97790 w 413131"/>
              <a:gd name="connsiteY50" fmla="*/ 67309 h 207136"/>
              <a:gd name="connsiteX51" fmla="*/ 97790 w 413131"/>
              <a:gd name="connsiteY51" fmla="*/ 39877 h 207136"/>
              <a:gd name="connsiteX52" fmla="*/ 96901 w 413131"/>
              <a:gd name="connsiteY52" fmla="*/ 27050 h 207136"/>
              <a:gd name="connsiteX53" fmla="*/ 95377 w 413131"/>
              <a:gd name="connsiteY53" fmla="*/ 6350 h 2071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</a:cxnLst>
            <a:rect l="l" t="t" r="r" b="b"/>
            <a:pathLst>
              <a:path w="413131" h="207136">
                <a:moveTo>
                  <a:pt x="95377" y="6350"/>
                </a:moveTo>
                <a:lnTo>
                  <a:pt x="144653" y="13080"/>
                </a:lnTo>
                <a:cubicBezTo>
                  <a:pt x="148717" y="13842"/>
                  <a:pt x="152273" y="15239"/>
                  <a:pt x="155321" y="17272"/>
                </a:cubicBezTo>
                <a:cubicBezTo>
                  <a:pt x="158369" y="19303"/>
                  <a:pt x="159893" y="21589"/>
                  <a:pt x="159893" y="24002"/>
                </a:cubicBezTo>
                <a:cubicBezTo>
                  <a:pt x="159893" y="26797"/>
                  <a:pt x="157861" y="29844"/>
                  <a:pt x="153797" y="33147"/>
                </a:cubicBezTo>
                <a:cubicBezTo>
                  <a:pt x="149733" y="36448"/>
                  <a:pt x="144907" y="38607"/>
                  <a:pt x="139192" y="39877"/>
                </a:cubicBezTo>
                <a:lnTo>
                  <a:pt x="139192" y="67309"/>
                </a:lnTo>
                <a:lnTo>
                  <a:pt x="219075" y="67309"/>
                </a:lnTo>
                <a:lnTo>
                  <a:pt x="219075" y="39877"/>
                </a:lnTo>
                <a:cubicBezTo>
                  <a:pt x="219075" y="38988"/>
                  <a:pt x="218948" y="37464"/>
                  <a:pt x="218821" y="35305"/>
                </a:cubicBezTo>
                <a:cubicBezTo>
                  <a:pt x="218567" y="33019"/>
                  <a:pt x="218313" y="30352"/>
                  <a:pt x="217805" y="27050"/>
                </a:cubicBezTo>
                <a:cubicBezTo>
                  <a:pt x="217805" y="24256"/>
                  <a:pt x="217805" y="20954"/>
                  <a:pt x="217551" y="17272"/>
                </a:cubicBezTo>
                <a:cubicBezTo>
                  <a:pt x="217297" y="13588"/>
                  <a:pt x="217297" y="10032"/>
                  <a:pt x="217297" y="6350"/>
                </a:cubicBezTo>
                <a:lnTo>
                  <a:pt x="266573" y="13080"/>
                </a:lnTo>
                <a:cubicBezTo>
                  <a:pt x="270255" y="13842"/>
                  <a:pt x="273685" y="15239"/>
                  <a:pt x="276733" y="17272"/>
                </a:cubicBezTo>
                <a:cubicBezTo>
                  <a:pt x="279780" y="19303"/>
                  <a:pt x="281305" y="21589"/>
                  <a:pt x="281305" y="24002"/>
                </a:cubicBezTo>
                <a:cubicBezTo>
                  <a:pt x="281305" y="26797"/>
                  <a:pt x="279273" y="29844"/>
                  <a:pt x="275209" y="33147"/>
                </a:cubicBezTo>
                <a:cubicBezTo>
                  <a:pt x="271145" y="36448"/>
                  <a:pt x="266192" y="38607"/>
                  <a:pt x="260477" y="39877"/>
                </a:cubicBezTo>
                <a:lnTo>
                  <a:pt x="260477" y="67309"/>
                </a:lnTo>
                <a:lnTo>
                  <a:pt x="340995" y="67309"/>
                </a:lnTo>
                <a:lnTo>
                  <a:pt x="366649" y="39242"/>
                </a:lnTo>
                <a:lnTo>
                  <a:pt x="398272" y="67944"/>
                </a:lnTo>
                <a:cubicBezTo>
                  <a:pt x="400685" y="69469"/>
                  <a:pt x="402717" y="71500"/>
                  <a:pt x="404368" y="73659"/>
                </a:cubicBezTo>
                <a:cubicBezTo>
                  <a:pt x="406019" y="75945"/>
                  <a:pt x="406780" y="77597"/>
                  <a:pt x="406780" y="78866"/>
                </a:cubicBezTo>
                <a:cubicBezTo>
                  <a:pt x="406780" y="80898"/>
                  <a:pt x="406273" y="82676"/>
                  <a:pt x="405003" y="84073"/>
                </a:cubicBezTo>
                <a:cubicBezTo>
                  <a:pt x="403733" y="85470"/>
                  <a:pt x="402209" y="86613"/>
                  <a:pt x="400177" y="87375"/>
                </a:cubicBezTo>
                <a:lnTo>
                  <a:pt x="387350" y="94741"/>
                </a:lnTo>
                <a:lnTo>
                  <a:pt x="387350" y="133095"/>
                </a:lnTo>
                <a:lnTo>
                  <a:pt x="389763" y="182498"/>
                </a:lnTo>
                <a:cubicBezTo>
                  <a:pt x="389763" y="184911"/>
                  <a:pt x="389001" y="187325"/>
                  <a:pt x="387350" y="189864"/>
                </a:cubicBezTo>
                <a:cubicBezTo>
                  <a:pt x="385699" y="192277"/>
                  <a:pt x="384048" y="194055"/>
                  <a:pt x="382397" y="195325"/>
                </a:cubicBezTo>
                <a:cubicBezTo>
                  <a:pt x="381254" y="196976"/>
                  <a:pt x="378968" y="198247"/>
                  <a:pt x="375793" y="199262"/>
                </a:cubicBezTo>
                <a:cubicBezTo>
                  <a:pt x="372491" y="200278"/>
                  <a:pt x="369443" y="200786"/>
                  <a:pt x="366649" y="200786"/>
                </a:cubicBezTo>
                <a:cubicBezTo>
                  <a:pt x="360045" y="200786"/>
                  <a:pt x="354838" y="199770"/>
                  <a:pt x="350774" y="197738"/>
                </a:cubicBezTo>
                <a:cubicBezTo>
                  <a:pt x="346710" y="195706"/>
                  <a:pt x="344678" y="193039"/>
                  <a:pt x="344678" y="189864"/>
                </a:cubicBezTo>
                <a:lnTo>
                  <a:pt x="344678" y="178180"/>
                </a:lnTo>
                <a:lnTo>
                  <a:pt x="76454" y="178180"/>
                </a:lnTo>
                <a:cubicBezTo>
                  <a:pt x="67945" y="178180"/>
                  <a:pt x="57785" y="178688"/>
                  <a:pt x="46228" y="179450"/>
                </a:cubicBezTo>
                <a:cubicBezTo>
                  <a:pt x="34671" y="180212"/>
                  <a:pt x="24765" y="181228"/>
                  <a:pt x="16637" y="182498"/>
                </a:cubicBezTo>
                <a:lnTo>
                  <a:pt x="6350" y="155701"/>
                </a:lnTo>
                <a:cubicBezTo>
                  <a:pt x="16129" y="157733"/>
                  <a:pt x="27686" y="159384"/>
                  <a:pt x="41021" y="160527"/>
                </a:cubicBezTo>
                <a:cubicBezTo>
                  <a:pt x="54483" y="161797"/>
                  <a:pt x="66294" y="162432"/>
                  <a:pt x="76454" y="162432"/>
                </a:cubicBezTo>
                <a:lnTo>
                  <a:pt x="97790" y="162432"/>
                </a:lnTo>
                <a:lnTo>
                  <a:pt x="97790" y="83184"/>
                </a:lnTo>
                <a:lnTo>
                  <a:pt x="76454" y="83184"/>
                </a:lnTo>
                <a:cubicBezTo>
                  <a:pt x="67945" y="83184"/>
                  <a:pt x="57785" y="83565"/>
                  <a:pt x="46228" y="84327"/>
                </a:cubicBezTo>
                <a:cubicBezTo>
                  <a:pt x="34671" y="85216"/>
                  <a:pt x="24765" y="86232"/>
                  <a:pt x="16637" y="87375"/>
                </a:cubicBezTo>
                <a:lnTo>
                  <a:pt x="6350" y="59944"/>
                </a:lnTo>
                <a:cubicBezTo>
                  <a:pt x="16129" y="62356"/>
                  <a:pt x="27686" y="64261"/>
                  <a:pt x="41021" y="65404"/>
                </a:cubicBezTo>
                <a:cubicBezTo>
                  <a:pt x="54483" y="66675"/>
                  <a:pt x="66294" y="67309"/>
                  <a:pt x="76454" y="67309"/>
                </a:cubicBezTo>
                <a:lnTo>
                  <a:pt x="97790" y="67309"/>
                </a:lnTo>
                <a:lnTo>
                  <a:pt x="97790" y="39877"/>
                </a:lnTo>
                <a:cubicBezTo>
                  <a:pt x="97790" y="37845"/>
                  <a:pt x="97409" y="33527"/>
                  <a:pt x="96901" y="27050"/>
                </a:cubicBezTo>
                <a:cubicBezTo>
                  <a:pt x="96266" y="20573"/>
                  <a:pt x="95758" y="13588"/>
                  <a:pt x="9537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3708940" y="2425445"/>
            <a:ext cx="193834" cy="67628"/>
          </a:xfrm>
          <a:custGeom>
            <a:avLst/>
            <a:gdLst>
              <a:gd name="connsiteX0" fmla="*/ 6350 w 258445"/>
              <a:gd name="connsiteY0" fmla="*/ 6350 h 90170"/>
              <a:gd name="connsiteX1" fmla="*/ 6350 w 258445"/>
              <a:gd name="connsiteY1" fmla="*/ 83820 h 90170"/>
              <a:gd name="connsiteX2" fmla="*/ 252094 w 258445"/>
              <a:gd name="connsiteY2" fmla="*/ 83820 h 90170"/>
              <a:gd name="connsiteX3" fmla="*/ 252094 w 258445"/>
              <a:gd name="connsiteY3" fmla="*/ 6350 h 90170"/>
              <a:gd name="connsiteX4" fmla="*/ 6350 w 258445"/>
              <a:gd name="connsiteY4" fmla="*/ 6350 h 9017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5" h="90170">
                <a:moveTo>
                  <a:pt x="6350" y="6350"/>
                </a:moveTo>
                <a:lnTo>
                  <a:pt x="6350" y="83820"/>
                </a:lnTo>
                <a:lnTo>
                  <a:pt x="252094" y="83820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2008632" y="2408586"/>
            <a:ext cx="82200" cy="77629"/>
          </a:xfrm>
          <a:custGeom>
            <a:avLst/>
            <a:gdLst>
              <a:gd name="connsiteX0" fmla="*/ 12445 w 109600"/>
              <a:gd name="connsiteY0" fmla="*/ 6350 h 103505"/>
              <a:gd name="connsiteX1" fmla="*/ 49910 w 109600"/>
              <a:gd name="connsiteY1" fmla="*/ 20320 h 103505"/>
              <a:gd name="connsiteX2" fmla="*/ 80136 w 109600"/>
              <a:gd name="connsiteY2" fmla="*/ 36195 h 103505"/>
              <a:gd name="connsiteX3" fmla="*/ 96900 w 109600"/>
              <a:gd name="connsiteY3" fmla="*/ 54483 h 103505"/>
              <a:gd name="connsiteX4" fmla="*/ 103250 w 109600"/>
              <a:gd name="connsiteY4" fmla="*/ 73914 h 103505"/>
              <a:gd name="connsiteX5" fmla="*/ 96900 w 109600"/>
              <a:gd name="connsiteY5" fmla="*/ 90677 h 103505"/>
              <a:gd name="connsiteX6" fmla="*/ 80136 w 109600"/>
              <a:gd name="connsiteY6" fmla="*/ 97155 h 103505"/>
              <a:gd name="connsiteX7" fmla="*/ 74294 w 109600"/>
              <a:gd name="connsiteY7" fmla="*/ 94107 h 103505"/>
              <a:gd name="connsiteX8" fmla="*/ 69214 w 109600"/>
              <a:gd name="connsiteY8" fmla="*/ 86741 h 103505"/>
              <a:gd name="connsiteX9" fmla="*/ 41147 w 109600"/>
              <a:gd name="connsiteY9" fmla="*/ 52958 h 103505"/>
              <a:gd name="connsiteX10" fmla="*/ 6350 w 109600"/>
              <a:gd name="connsiteY10" fmla="*/ 17272 h 103505"/>
              <a:gd name="connsiteX11" fmla="*/ 12445 w 109600"/>
              <a:gd name="connsiteY11" fmla="*/ 6350 h 1035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109600" h="103505">
                <a:moveTo>
                  <a:pt x="12445" y="6350"/>
                </a:moveTo>
                <a:cubicBezTo>
                  <a:pt x="24638" y="9905"/>
                  <a:pt x="37210" y="14605"/>
                  <a:pt x="49910" y="20320"/>
                </a:cubicBezTo>
                <a:cubicBezTo>
                  <a:pt x="62738" y="26035"/>
                  <a:pt x="72770" y="31242"/>
                  <a:pt x="80136" y="36195"/>
                </a:cubicBezTo>
                <a:cubicBezTo>
                  <a:pt x="86994" y="41021"/>
                  <a:pt x="92582" y="47117"/>
                  <a:pt x="96900" y="54483"/>
                </a:cubicBezTo>
                <a:cubicBezTo>
                  <a:pt x="101219" y="61722"/>
                  <a:pt x="103250" y="68326"/>
                  <a:pt x="103250" y="73914"/>
                </a:cubicBezTo>
                <a:cubicBezTo>
                  <a:pt x="103250" y="80899"/>
                  <a:pt x="101219" y="86486"/>
                  <a:pt x="96900" y="90677"/>
                </a:cubicBezTo>
                <a:cubicBezTo>
                  <a:pt x="92582" y="94996"/>
                  <a:pt x="86994" y="97155"/>
                  <a:pt x="80136" y="97155"/>
                </a:cubicBezTo>
                <a:cubicBezTo>
                  <a:pt x="78485" y="97155"/>
                  <a:pt x="76580" y="96139"/>
                  <a:pt x="74294" y="94107"/>
                </a:cubicBezTo>
                <a:cubicBezTo>
                  <a:pt x="72135" y="92075"/>
                  <a:pt x="70357" y="89661"/>
                  <a:pt x="69214" y="86741"/>
                </a:cubicBezTo>
                <a:cubicBezTo>
                  <a:pt x="62610" y="77470"/>
                  <a:pt x="53339" y="66167"/>
                  <a:pt x="41147" y="52958"/>
                </a:cubicBezTo>
                <a:cubicBezTo>
                  <a:pt x="28955" y="39751"/>
                  <a:pt x="17398" y="27813"/>
                  <a:pt x="6350" y="17272"/>
                </a:cubicBezTo>
                <a:lnTo>
                  <a:pt x="1244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3"/>
          <p:cNvSpPr/>
          <p:nvPr/>
        </p:nvSpPr>
        <p:spPr>
          <a:xfrm>
            <a:off x="3203734" y="2394395"/>
            <a:ext cx="384048" cy="407288"/>
          </a:xfrm>
          <a:custGeom>
            <a:avLst/>
            <a:gdLst>
              <a:gd name="connsiteX0" fmla="*/ 455040 w 512064"/>
              <a:gd name="connsiteY0" fmla="*/ 6350 h 543051"/>
              <a:gd name="connsiteX1" fmla="*/ 498983 w 512064"/>
              <a:gd name="connsiteY1" fmla="*/ 42291 h 543051"/>
              <a:gd name="connsiteX2" fmla="*/ 503173 w 512064"/>
              <a:gd name="connsiteY2" fmla="*/ 48641 h 543051"/>
              <a:gd name="connsiteX3" fmla="*/ 505714 w 512064"/>
              <a:gd name="connsiteY3" fmla="*/ 55117 h 543051"/>
              <a:gd name="connsiteX4" fmla="*/ 502665 w 512064"/>
              <a:gd name="connsiteY4" fmla="*/ 61848 h 543051"/>
              <a:gd name="connsiteX5" fmla="*/ 494664 w 512064"/>
              <a:gd name="connsiteY5" fmla="*/ 64261 h 543051"/>
              <a:gd name="connsiteX6" fmla="*/ 305689 w 512064"/>
              <a:gd name="connsiteY6" fmla="*/ 64261 h 543051"/>
              <a:gd name="connsiteX7" fmla="*/ 285622 w 512064"/>
              <a:gd name="connsiteY7" fmla="*/ 103250 h 543051"/>
              <a:gd name="connsiteX8" fmla="*/ 265429 w 512064"/>
              <a:gd name="connsiteY8" fmla="*/ 138556 h 543051"/>
              <a:gd name="connsiteX9" fmla="*/ 285622 w 512064"/>
              <a:gd name="connsiteY9" fmla="*/ 145922 h 543051"/>
              <a:gd name="connsiteX10" fmla="*/ 292861 w 512064"/>
              <a:gd name="connsiteY10" fmla="*/ 150241 h 543051"/>
              <a:gd name="connsiteX11" fmla="*/ 295909 w 512064"/>
              <a:gd name="connsiteY11" fmla="*/ 154431 h 543051"/>
              <a:gd name="connsiteX12" fmla="*/ 293877 w 512064"/>
              <a:gd name="connsiteY12" fmla="*/ 160908 h 543051"/>
              <a:gd name="connsiteX13" fmla="*/ 288035 w 512064"/>
              <a:gd name="connsiteY13" fmla="*/ 164845 h 543051"/>
              <a:gd name="connsiteX14" fmla="*/ 280161 w 512064"/>
              <a:gd name="connsiteY14" fmla="*/ 170306 h 543051"/>
              <a:gd name="connsiteX15" fmla="*/ 280161 w 512064"/>
              <a:gd name="connsiteY15" fmla="*/ 513460 h 543051"/>
              <a:gd name="connsiteX16" fmla="*/ 276097 w 512064"/>
              <a:gd name="connsiteY16" fmla="*/ 525144 h 543051"/>
              <a:gd name="connsiteX17" fmla="*/ 266700 w 512064"/>
              <a:gd name="connsiteY17" fmla="*/ 532383 h 543051"/>
              <a:gd name="connsiteX18" fmla="*/ 257555 w 512064"/>
              <a:gd name="connsiteY18" fmla="*/ 535431 h 543051"/>
              <a:gd name="connsiteX19" fmla="*/ 247141 w 512064"/>
              <a:gd name="connsiteY19" fmla="*/ 536701 h 543051"/>
              <a:gd name="connsiteX20" fmla="*/ 236473 w 512064"/>
              <a:gd name="connsiteY20" fmla="*/ 532129 h 543051"/>
              <a:gd name="connsiteX21" fmla="*/ 232536 w 512064"/>
              <a:gd name="connsiteY21" fmla="*/ 520191 h 543051"/>
              <a:gd name="connsiteX22" fmla="*/ 232536 w 512064"/>
              <a:gd name="connsiteY22" fmla="*/ 509904 h 543051"/>
              <a:gd name="connsiteX23" fmla="*/ 233171 w 512064"/>
              <a:gd name="connsiteY23" fmla="*/ 494664 h 543051"/>
              <a:gd name="connsiteX24" fmla="*/ 234060 w 512064"/>
              <a:gd name="connsiteY24" fmla="*/ 476376 h 543051"/>
              <a:gd name="connsiteX25" fmla="*/ 234441 w 512064"/>
              <a:gd name="connsiteY25" fmla="*/ 456819 h 543051"/>
              <a:gd name="connsiteX26" fmla="*/ 234441 w 512064"/>
              <a:gd name="connsiteY26" fmla="*/ 183769 h 543051"/>
              <a:gd name="connsiteX27" fmla="*/ 230758 w 512064"/>
              <a:gd name="connsiteY27" fmla="*/ 188848 h 543051"/>
              <a:gd name="connsiteX28" fmla="*/ 227710 w 512064"/>
              <a:gd name="connsiteY28" fmla="*/ 193420 h 543051"/>
              <a:gd name="connsiteX29" fmla="*/ 202945 w 512064"/>
              <a:gd name="connsiteY29" fmla="*/ 222122 h 543051"/>
              <a:gd name="connsiteX30" fmla="*/ 174625 w 512064"/>
              <a:gd name="connsiteY30" fmla="*/ 251332 h 543051"/>
              <a:gd name="connsiteX31" fmla="*/ 145414 w 512064"/>
              <a:gd name="connsiteY31" fmla="*/ 278256 h 543051"/>
              <a:gd name="connsiteX32" fmla="*/ 118617 w 512064"/>
              <a:gd name="connsiteY32" fmla="*/ 300100 h 543051"/>
              <a:gd name="connsiteX33" fmla="*/ 65532 w 512064"/>
              <a:gd name="connsiteY33" fmla="*/ 336169 h 543051"/>
              <a:gd name="connsiteX34" fmla="*/ 11938 w 512064"/>
              <a:gd name="connsiteY34" fmla="*/ 366648 h 543051"/>
              <a:gd name="connsiteX35" fmla="*/ 6350 w 512064"/>
              <a:gd name="connsiteY35" fmla="*/ 354964 h 543051"/>
              <a:gd name="connsiteX36" fmla="*/ 46989 w 512064"/>
              <a:gd name="connsiteY36" fmla="*/ 328802 h 543051"/>
              <a:gd name="connsiteX37" fmla="*/ 89280 w 512064"/>
              <a:gd name="connsiteY37" fmla="*/ 294004 h 543051"/>
              <a:gd name="connsiteX38" fmla="*/ 115189 w 512064"/>
              <a:gd name="connsiteY38" fmla="*/ 268477 h 543051"/>
              <a:gd name="connsiteX39" fmla="*/ 142366 w 512064"/>
              <a:gd name="connsiteY39" fmla="*/ 238632 h 543051"/>
              <a:gd name="connsiteX40" fmla="*/ 167385 w 512064"/>
              <a:gd name="connsiteY40" fmla="*/ 207517 h 543051"/>
              <a:gd name="connsiteX41" fmla="*/ 188086 w 512064"/>
              <a:gd name="connsiteY41" fmla="*/ 178816 h 543051"/>
              <a:gd name="connsiteX42" fmla="*/ 222503 w 512064"/>
              <a:gd name="connsiteY42" fmla="*/ 123697 h 543051"/>
              <a:gd name="connsiteX43" fmla="*/ 255777 w 512064"/>
              <a:gd name="connsiteY43" fmla="*/ 64261 h 543051"/>
              <a:gd name="connsiteX44" fmla="*/ 86867 w 512064"/>
              <a:gd name="connsiteY44" fmla="*/ 64261 h 543051"/>
              <a:gd name="connsiteX45" fmla="*/ 56641 w 512064"/>
              <a:gd name="connsiteY45" fmla="*/ 65404 h 543051"/>
              <a:gd name="connsiteX46" fmla="*/ 27685 w 512064"/>
              <a:gd name="connsiteY46" fmla="*/ 68452 h 543051"/>
              <a:gd name="connsiteX47" fmla="*/ 16764 w 512064"/>
              <a:gd name="connsiteY47" fmla="*/ 41655 h 543051"/>
              <a:gd name="connsiteX48" fmla="*/ 51561 w 512064"/>
              <a:gd name="connsiteY48" fmla="*/ 45973 h 543051"/>
              <a:gd name="connsiteX49" fmla="*/ 86867 w 512064"/>
              <a:gd name="connsiteY49" fmla="*/ 47751 h 543051"/>
              <a:gd name="connsiteX50" fmla="*/ 420877 w 512064"/>
              <a:gd name="connsiteY50" fmla="*/ 47751 h 543051"/>
              <a:gd name="connsiteX51" fmla="*/ 455040 w 512064"/>
              <a:gd name="connsiteY51" fmla="*/ 6350 h 543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</a:cxnLst>
            <a:rect l="l" t="t" r="r" b="b"/>
            <a:pathLst>
              <a:path w="512064" h="543051">
                <a:moveTo>
                  <a:pt x="455040" y="6350"/>
                </a:moveTo>
                <a:lnTo>
                  <a:pt x="498983" y="42291"/>
                </a:lnTo>
                <a:cubicBezTo>
                  <a:pt x="500126" y="43941"/>
                  <a:pt x="501650" y="46100"/>
                  <a:pt x="503173" y="48641"/>
                </a:cubicBezTo>
                <a:cubicBezTo>
                  <a:pt x="504825" y="51307"/>
                  <a:pt x="505714" y="53466"/>
                  <a:pt x="505714" y="55117"/>
                </a:cubicBezTo>
                <a:cubicBezTo>
                  <a:pt x="505714" y="57911"/>
                  <a:pt x="504697" y="60197"/>
                  <a:pt x="502665" y="61848"/>
                </a:cubicBezTo>
                <a:cubicBezTo>
                  <a:pt x="500633" y="63372"/>
                  <a:pt x="497966" y="64261"/>
                  <a:pt x="494664" y="64261"/>
                </a:cubicBezTo>
                <a:lnTo>
                  <a:pt x="305689" y="64261"/>
                </a:lnTo>
                <a:cubicBezTo>
                  <a:pt x="299592" y="76072"/>
                  <a:pt x="292861" y="89026"/>
                  <a:pt x="285622" y="103250"/>
                </a:cubicBezTo>
                <a:cubicBezTo>
                  <a:pt x="278257" y="117475"/>
                  <a:pt x="271526" y="129285"/>
                  <a:pt x="265429" y="138556"/>
                </a:cubicBezTo>
                <a:lnTo>
                  <a:pt x="285622" y="145922"/>
                </a:lnTo>
                <a:cubicBezTo>
                  <a:pt x="288416" y="147192"/>
                  <a:pt x="290829" y="148589"/>
                  <a:pt x="292861" y="150241"/>
                </a:cubicBezTo>
                <a:cubicBezTo>
                  <a:pt x="294894" y="151764"/>
                  <a:pt x="295909" y="153288"/>
                  <a:pt x="295909" y="154431"/>
                </a:cubicBezTo>
                <a:cubicBezTo>
                  <a:pt x="295909" y="156844"/>
                  <a:pt x="295275" y="159003"/>
                  <a:pt x="293877" y="160908"/>
                </a:cubicBezTo>
                <a:cubicBezTo>
                  <a:pt x="292353" y="162686"/>
                  <a:pt x="290448" y="163956"/>
                  <a:pt x="288035" y="164845"/>
                </a:cubicBezTo>
                <a:lnTo>
                  <a:pt x="280161" y="170306"/>
                </a:lnTo>
                <a:lnTo>
                  <a:pt x="280161" y="513460"/>
                </a:lnTo>
                <a:cubicBezTo>
                  <a:pt x="280161" y="517525"/>
                  <a:pt x="278764" y="521461"/>
                  <a:pt x="276097" y="525144"/>
                </a:cubicBezTo>
                <a:cubicBezTo>
                  <a:pt x="273558" y="528700"/>
                  <a:pt x="270383" y="531241"/>
                  <a:pt x="266700" y="532383"/>
                </a:cubicBezTo>
                <a:cubicBezTo>
                  <a:pt x="264286" y="533653"/>
                  <a:pt x="261239" y="534669"/>
                  <a:pt x="257555" y="535431"/>
                </a:cubicBezTo>
                <a:cubicBezTo>
                  <a:pt x="253872" y="536320"/>
                  <a:pt x="250444" y="536701"/>
                  <a:pt x="247141" y="536701"/>
                </a:cubicBezTo>
                <a:cubicBezTo>
                  <a:pt x="242696" y="536701"/>
                  <a:pt x="239140" y="535177"/>
                  <a:pt x="236473" y="532129"/>
                </a:cubicBezTo>
                <a:cubicBezTo>
                  <a:pt x="233933" y="529081"/>
                  <a:pt x="232536" y="525144"/>
                  <a:pt x="232536" y="520191"/>
                </a:cubicBezTo>
                <a:cubicBezTo>
                  <a:pt x="232536" y="517778"/>
                  <a:pt x="232536" y="514350"/>
                  <a:pt x="232536" y="509904"/>
                </a:cubicBezTo>
                <a:cubicBezTo>
                  <a:pt x="232536" y="505332"/>
                  <a:pt x="232790" y="500252"/>
                  <a:pt x="233171" y="494664"/>
                </a:cubicBezTo>
                <a:cubicBezTo>
                  <a:pt x="233552" y="488950"/>
                  <a:pt x="233933" y="482853"/>
                  <a:pt x="234060" y="476376"/>
                </a:cubicBezTo>
                <a:cubicBezTo>
                  <a:pt x="234314" y="469772"/>
                  <a:pt x="234441" y="463295"/>
                  <a:pt x="234441" y="456819"/>
                </a:cubicBezTo>
                <a:lnTo>
                  <a:pt x="234441" y="183769"/>
                </a:lnTo>
                <a:cubicBezTo>
                  <a:pt x="233171" y="185292"/>
                  <a:pt x="231901" y="187070"/>
                  <a:pt x="230758" y="188848"/>
                </a:cubicBezTo>
                <a:cubicBezTo>
                  <a:pt x="229489" y="190753"/>
                  <a:pt x="228472" y="192277"/>
                  <a:pt x="227710" y="193420"/>
                </a:cubicBezTo>
                <a:cubicBezTo>
                  <a:pt x="220345" y="202819"/>
                  <a:pt x="212089" y="212344"/>
                  <a:pt x="202945" y="222122"/>
                </a:cubicBezTo>
                <a:cubicBezTo>
                  <a:pt x="193801" y="231901"/>
                  <a:pt x="184403" y="241680"/>
                  <a:pt x="174625" y="251332"/>
                </a:cubicBezTo>
                <a:cubicBezTo>
                  <a:pt x="164845" y="260730"/>
                  <a:pt x="155194" y="269620"/>
                  <a:pt x="145414" y="278256"/>
                </a:cubicBezTo>
                <a:cubicBezTo>
                  <a:pt x="135635" y="286766"/>
                  <a:pt x="126745" y="294004"/>
                  <a:pt x="118617" y="300100"/>
                </a:cubicBezTo>
                <a:cubicBezTo>
                  <a:pt x="103504" y="311150"/>
                  <a:pt x="85851" y="323088"/>
                  <a:pt x="65532" y="336169"/>
                </a:cubicBezTo>
                <a:cubicBezTo>
                  <a:pt x="45211" y="349122"/>
                  <a:pt x="27304" y="359282"/>
                  <a:pt x="11938" y="366648"/>
                </a:cubicBezTo>
                <a:lnTo>
                  <a:pt x="6350" y="354964"/>
                </a:lnTo>
                <a:cubicBezTo>
                  <a:pt x="17398" y="348869"/>
                  <a:pt x="30860" y="340232"/>
                  <a:pt x="46989" y="328802"/>
                </a:cubicBezTo>
                <a:cubicBezTo>
                  <a:pt x="62991" y="317372"/>
                  <a:pt x="77089" y="305816"/>
                  <a:pt x="89280" y="294004"/>
                </a:cubicBezTo>
                <a:cubicBezTo>
                  <a:pt x="97408" y="286766"/>
                  <a:pt x="106045" y="278256"/>
                  <a:pt x="115189" y="268477"/>
                </a:cubicBezTo>
                <a:cubicBezTo>
                  <a:pt x="124333" y="258698"/>
                  <a:pt x="133350" y="248792"/>
                  <a:pt x="142366" y="238632"/>
                </a:cubicBezTo>
                <a:cubicBezTo>
                  <a:pt x="151257" y="227964"/>
                  <a:pt x="159639" y="217677"/>
                  <a:pt x="167385" y="207517"/>
                </a:cubicBezTo>
                <a:cubicBezTo>
                  <a:pt x="175005" y="197357"/>
                  <a:pt x="181990" y="187832"/>
                  <a:pt x="188086" y="178816"/>
                </a:cubicBezTo>
                <a:cubicBezTo>
                  <a:pt x="198246" y="163829"/>
                  <a:pt x="209676" y="145414"/>
                  <a:pt x="222503" y="123697"/>
                </a:cubicBezTo>
                <a:cubicBezTo>
                  <a:pt x="235330" y="101980"/>
                  <a:pt x="246379" y="82169"/>
                  <a:pt x="255777" y="64261"/>
                </a:cubicBezTo>
                <a:lnTo>
                  <a:pt x="86867" y="64261"/>
                </a:lnTo>
                <a:cubicBezTo>
                  <a:pt x="77977" y="64261"/>
                  <a:pt x="67817" y="64642"/>
                  <a:pt x="56641" y="65404"/>
                </a:cubicBezTo>
                <a:cubicBezTo>
                  <a:pt x="45465" y="66294"/>
                  <a:pt x="35814" y="67309"/>
                  <a:pt x="27685" y="68452"/>
                </a:cubicBezTo>
                <a:lnTo>
                  <a:pt x="16764" y="41655"/>
                </a:lnTo>
                <a:cubicBezTo>
                  <a:pt x="26542" y="43306"/>
                  <a:pt x="38100" y="44703"/>
                  <a:pt x="51561" y="45973"/>
                </a:cubicBezTo>
                <a:cubicBezTo>
                  <a:pt x="64896" y="47116"/>
                  <a:pt x="76708" y="47751"/>
                  <a:pt x="86867" y="47751"/>
                </a:cubicBezTo>
                <a:lnTo>
                  <a:pt x="420877" y="47751"/>
                </a:lnTo>
                <a:lnTo>
                  <a:pt x="45504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3"/>
          <p:cNvSpPr/>
          <p:nvPr/>
        </p:nvSpPr>
        <p:spPr>
          <a:xfrm>
            <a:off x="4045934" y="2392965"/>
            <a:ext cx="363378" cy="405003"/>
          </a:xfrm>
          <a:custGeom>
            <a:avLst/>
            <a:gdLst>
              <a:gd name="connsiteX0" fmla="*/ 208153 w 484504"/>
              <a:gd name="connsiteY0" fmla="*/ 6350 h 540004"/>
              <a:gd name="connsiteX1" fmla="*/ 261747 w 484504"/>
              <a:gd name="connsiteY1" fmla="*/ 14351 h 540004"/>
              <a:gd name="connsiteX2" fmla="*/ 272796 w 484504"/>
              <a:gd name="connsiteY2" fmla="*/ 18288 h 540004"/>
              <a:gd name="connsiteX3" fmla="*/ 276986 w 484504"/>
              <a:gd name="connsiteY3" fmla="*/ 24638 h 540004"/>
              <a:gd name="connsiteX4" fmla="*/ 270636 w 484504"/>
              <a:gd name="connsiteY4" fmla="*/ 36322 h 540004"/>
              <a:gd name="connsiteX5" fmla="*/ 254508 w 484504"/>
              <a:gd name="connsiteY5" fmla="*/ 45466 h 540004"/>
              <a:gd name="connsiteX6" fmla="*/ 254508 w 484504"/>
              <a:gd name="connsiteY6" fmla="*/ 449580 h 540004"/>
              <a:gd name="connsiteX7" fmla="*/ 411099 w 484504"/>
              <a:gd name="connsiteY7" fmla="*/ 449580 h 540004"/>
              <a:gd name="connsiteX8" fmla="*/ 411734 w 484504"/>
              <a:gd name="connsiteY8" fmla="*/ 419735 h 540004"/>
              <a:gd name="connsiteX9" fmla="*/ 411734 w 484504"/>
              <a:gd name="connsiteY9" fmla="*/ 197866 h 540004"/>
              <a:gd name="connsiteX10" fmla="*/ 410210 w 484504"/>
              <a:gd name="connsiteY10" fmla="*/ 150876 h 540004"/>
              <a:gd name="connsiteX11" fmla="*/ 406273 w 484504"/>
              <a:gd name="connsiteY11" fmla="*/ 116077 h 540004"/>
              <a:gd name="connsiteX12" fmla="*/ 463550 w 484504"/>
              <a:gd name="connsiteY12" fmla="*/ 124714 h 540004"/>
              <a:gd name="connsiteX13" fmla="*/ 473583 w 484504"/>
              <a:gd name="connsiteY13" fmla="*/ 128905 h 540004"/>
              <a:gd name="connsiteX14" fmla="*/ 478155 w 484504"/>
              <a:gd name="connsiteY14" fmla="*/ 136271 h 540004"/>
              <a:gd name="connsiteX15" fmla="*/ 475488 w 484504"/>
              <a:gd name="connsiteY15" fmla="*/ 144526 h 540004"/>
              <a:gd name="connsiteX16" fmla="*/ 469011 w 484504"/>
              <a:gd name="connsiteY16" fmla="*/ 149098 h 540004"/>
              <a:gd name="connsiteX17" fmla="*/ 456819 w 484504"/>
              <a:gd name="connsiteY17" fmla="*/ 154558 h 540004"/>
              <a:gd name="connsiteX18" fmla="*/ 456819 w 484504"/>
              <a:gd name="connsiteY18" fmla="*/ 519683 h 540004"/>
              <a:gd name="connsiteX19" fmla="*/ 455041 w 484504"/>
              <a:gd name="connsiteY19" fmla="*/ 525780 h 540004"/>
              <a:gd name="connsiteX20" fmla="*/ 450723 w 484504"/>
              <a:gd name="connsiteY20" fmla="*/ 528827 h 540004"/>
              <a:gd name="connsiteX21" fmla="*/ 439801 w 484504"/>
              <a:gd name="connsiteY21" fmla="*/ 532511 h 540004"/>
              <a:gd name="connsiteX22" fmla="*/ 425704 w 484504"/>
              <a:gd name="connsiteY22" fmla="*/ 533654 h 540004"/>
              <a:gd name="connsiteX23" fmla="*/ 414528 w 484504"/>
              <a:gd name="connsiteY23" fmla="*/ 530352 h 540004"/>
              <a:gd name="connsiteX24" fmla="*/ 410464 w 484504"/>
              <a:gd name="connsiteY24" fmla="*/ 522097 h 540004"/>
              <a:gd name="connsiteX25" fmla="*/ 411099 w 484504"/>
              <a:gd name="connsiteY25" fmla="*/ 465455 h 540004"/>
              <a:gd name="connsiteX26" fmla="*/ 56896 w 484504"/>
              <a:gd name="connsiteY26" fmla="*/ 465455 h 540004"/>
              <a:gd name="connsiteX27" fmla="*/ 56896 w 484504"/>
              <a:gd name="connsiteY27" fmla="*/ 519683 h 540004"/>
              <a:gd name="connsiteX28" fmla="*/ 55372 w 484504"/>
              <a:gd name="connsiteY28" fmla="*/ 525780 h 540004"/>
              <a:gd name="connsiteX29" fmla="*/ 51435 w 484504"/>
              <a:gd name="connsiteY29" fmla="*/ 528827 h 540004"/>
              <a:gd name="connsiteX30" fmla="*/ 39878 w 484504"/>
              <a:gd name="connsiteY30" fmla="*/ 532511 h 540004"/>
              <a:gd name="connsiteX31" fmla="*/ 25908 w 484504"/>
              <a:gd name="connsiteY31" fmla="*/ 533654 h 540004"/>
              <a:gd name="connsiteX32" fmla="*/ 14605 w 484504"/>
              <a:gd name="connsiteY32" fmla="*/ 530352 h 540004"/>
              <a:gd name="connsiteX33" fmla="*/ 10667 w 484504"/>
              <a:gd name="connsiteY33" fmla="*/ 522097 h 540004"/>
              <a:gd name="connsiteX34" fmla="*/ 13080 w 484504"/>
              <a:gd name="connsiteY34" fmla="*/ 419735 h 540004"/>
              <a:gd name="connsiteX35" fmla="*/ 13080 w 484504"/>
              <a:gd name="connsiteY35" fmla="*/ 199644 h 540004"/>
              <a:gd name="connsiteX36" fmla="*/ 10922 w 484504"/>
              <a:gd name="connsiteY36" fmla="*/ 153289 h 540004"/>
              <a:gd name="connsiteX37" fmla="*/ 6350 w 484504"/>
              <a:gd name="connsiteY37" fmla="*/ 118618 h 540004"/>
              <a:gd name="connsiteX38" fmla="*/ 63627 w 484504"/>
              <a:gd name="connsiteY38" fmla="*/ 127127 h 540004"/>
              <a:gd name="connsiteX39" fmla="*/ 74041 w 484504"/>
              <a:gd name="connsiteY39" fmla="*/ 131318 h 540004"/>
              <a:gd name="connsiteX40" fmla="*/ 78232 w 484504"/>
              <a:gd name="connsiteY40" fmla="*/ 139319 h 540004"/>
              <a:gd name="connsiteX41" fmla="*/ 75565 w 484504"/>
              <a:gd name="connsiteY41" fmla="*/ 146558 h 540004"/>
              <a:gd name="connsiteX42" fmla="*/ 69088 w 484504"/>
              <a:gd name="connsiteY42" fmla="*/ 151511 h 540004"/>
              <a:gd name="connsiteX43" fmla="*/ 56896 w 484504"/>
              <a:gd name="connsiteY43" fmla="*/ 156336 h 540004"/>
              <a:gd name="connsiteX44" fmla="*/ 56896 w 484504"/>
              <a:gd name="connsiteY44" fmla="*/ 449580 h 540004"/>
              <a:gd name="connsiteX45" fmla="*/ 209930 w 484504"/>
              <a:gd name="connsiteY45" fmla="*/ 449580 h 540004"/>
              <a:gd name="connsiteX46" fmla="*/ 209930 w 484504"/>
              <a:gd name="connsiteY46" fmla="*/ 43561 h 540004"/>
              <a:gd name="connsiteX47" fmla="*/ 209677 w 484504"/>
              <a:gd name="connsiteY47" fmla="*/ 38100 h 540004"/>
              <a:gd name="connsiteX48" fmla="*/ 208788 w 484504"/>
              <a:gd name="connsiteY48" fmla="*/ 28955 h 540004"/>
              <a:gd name="connsiteX49" fmla="*/ 208407 w 484504"/>
              <a:gd name="connsiteY49" fmla="*/ 18288 h 540004"/>
              <a:gd name="connsiteX50" fmla="*/ 208153 w 484504"/>
              <a:gd name="connsiteY50" fmla="*/ 6350 h 5400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</a:cxnLst>
            <a:rect l="l" t="t" r="r" b="b"/>
            <a:pathLst>
              <a:path w="484504" h="540004">
                <a:moveTo>
                  <a:pt x="208153" y="6350"/>
                </a:moveTo>
                <a:lnTo>
                  <a:pt x="261747" y="14351"/>
                </a:lnTo>
                <a:cubicBezTo>
                  <a:pt x="266192" y="15113"/>
                  <a:pt x="269875" y="16510"/>
                  <a:pt x="272796" y="18288"/>
                </a:cubicBezTo>
                <a:cubicBezTo>
                  <a:pt x="275590" y="20066"/>
                  <a:pt x="276986" y="22225"/>
                  <a:pt x="276986" y="24638"/>
                </a:cubicBezTo>
                <a:cubicBezTo>
                  <a:pt x="276986" y="28321"/>
                  <a:pt x="274828" y="32258"/>
                  <a:pt x="270636" y="36322"/>
                </a:cubicBezTo>
                <a:cubicBezTo>
                  <a:pt x="266319" y="40386"/>
                  <a:pt x="260985" y="43433"/>
                  <a:pt x="254508" y="45466"/>
                </a:cubicBezTo>
                <a:lnTo>
                  <a:pt x="254508" y="449580"/>
                </a:lnTo>
                <a:lnTo>
                  <a:pt x="411099" y="449580"/>
                </a:lnTo>
                <a:lnTo>
                  <a:pt x="411734" y="419735"/>
                </a:lnTo>
                <a:lnTo>
                  <a:pt x="411734" y="197866"/>
                </a:lnTo>
                <a:cubicBezTo>
                  <a:pt x="411734" y="181991"/>
                  <a:pt x="411226" y="166370"/>
                  <a:pt x="410210" y="150876"/>
                </a:cubicBezTo>
                <a:cubicBezTo>
                  <a:pt x="409194" y="135382"/>
                  <a:pt x="407924" y="123825"/>
                  <a:pt x="406273" y="116077"/>
                </a:cubicBezTo>
                <a:lnTo>
                  <a:pt x="463550" y="124714"/>
                </a:lnTo>
                <a:cubicBezTo>
                  <a:pt x="467233" y="125476"/>
                  <a:pt x="470535" y="126873"/>
                  <a:pt x="473583" y="128905"/>
                </a:cubicBezTo>
                <a:cubicBezTo>
                  <a:pt x="476630" y="130936"/>
                  <a:pt x="478155" y="133350"/>
                  <a:pt x="478155" y="136271"/>
                </a:cubicBezTo>
                <a:cubicBezTo>
                  <a:pt x="478155" y="139446"/>
                  <a:pt x="477266" y="142239"/>
                  <a:pt x="475488" y="144526"/>
                </a:cubicBezTo>
                <a:cubicBezTo>
                  <a:pt x="473583" y="146685"/>
                  <a:pt x="471424" y="148208"/>
                  <a:pt x="469011" y="149098"/>
                </a:cubicBezTo>
                <a:lnTo>
                  <a:pt x="456819" y="154558"/>
                </a:lnTo>
                <a:lnTo>
                  <a:pt x="456819" y="519683"/>
                </a:lnTo>
                <a:cubicBezTo>
                  <a:pt x="456819" y="522097"/>
                  <a:pt x="456184" y="524129"/>
                  <a:pt x="455041" y="525780"/>
                </a:cubicBezTo>
                <a:cubicBezTo>
                  <a:pt x="453771" y="527430"/>
                  <a:pt x="452374" y="528447"/>
                  <a:pt x="450723" y="528827"/>
                </a:cubicBezTo>
                <a:cubicBezTo>
                  <a:pt x="448310" y="530479"/>
                  <a:pt x="444627" y="531622"/>
                  <a:pt x="439801" y="532511"/>
                </a:cubicBezTo>
                <a:cubicBezTo>
                  <a:pt x="434848" y="533273"/>
                  <a:pt x="430276" y="533654"/>
                  <a:pt x="425704" y="533654"/>
                </a:cubicBezTo>
                <a:cubicBezTo>
                  <a:pt x="420878" y="533654"/>
                  <a:pt x="417067" y="532638"/>
                  <a:pt x="414528" y="530352"/>
                </a:cubicBezTo>
                <a:cubicBezTo>
                  <a:pt x="411861" y="528066"/>
                  <a:pt x="410464" y="525399"/>
                  <a:pt x="410464" y="522097"/>
                </a:cubicBezTo>
                <a:lnTo>
                  <a:pt x="411099" y="465455"/>
                </a:lnTo>
                <a:lnTo>
                  <a:pt x="56896" y="465455"/>
                </a:lnTo>
                <a:lnTo>
                  <a:pt x="56896" y="519683"/>
                </a:lnTo>
                <a:cubicBezTo>
                  <a:pt x="56896" y="522097"/>
                  <a:pt x="56388" y="524129"/>
                  <a:pt x="55372" y="525780"/>
                </a:cubicBezTo>
                <a:cubicBezTo>
                  <a:pt x="54355" y="527430"/>
                  <a:pt x="53086" y="528447"/>
                  <a:pt x="51435" y="528827"/>
                </a:cubicBezTo>
                <a:cubicBezTo>
                  <a:pt x="48260" y="530479"/>
                  <a:pt x="44323" y="531622"/>
                  <a:pt x="39878" y="532511"/>
                </a:cubicBezTo>
                <a:cubicBezTo>
                  <a:pt x="35433" y="533273"/>
                  <a:pt x="30734" y="533654"/>
                  <a:pt x="25908" y="533654"/>
                </a:cubicBezTo>
                <a:cubicBezTo>
                  <a:pt x="20955" y="533654"/>
                  <a:pt x="17272" y="532638"/>
                  <a:pt x="14605" y="530352"/>
                </a:cubicBezTo>
                <a:cubicBezTo>
                  <a:pt x="11938" y="528066"/>
                  <a:pt x="10667" y="525399"/>
                  <a:pt x="10667" y="522097"/>
                </a:cubicBezTo>
                <a:lnTo>
                  <a:pt x="13080" y="419735"/>
                </a:lnTo>
                <a:lnTo>
                  <a:pt x="13080" y="199644"/>
                </a:lnTo>
                <a:cubicBezTo>
                  <a:pt x="13080" y="184150"/>
                  <a:pt x="12319" y="168783"/>
                  <a:pt x="10922" y="153289"/>
                </a:cubicBezTo>
                <a:cubicBezTo>
                  <a:pt x="9525" y="137922"/>
                  <a:pt x="8001" y="126238"/>
                  <a:pt x="6350" y="118618"/>
                </a:cubicBezTo>
                <a:lnTo>
                  <a:pt x="63627" y="127127"/>
                </a:lnTo>
                <a:cubicBezTo>
                  <a:pt x="67691" y="127889"/>
                  <a:pt x="71120" y="129286"/>
                  <a:pt x="74041" y="131318"/>
                </a:cubicBezTo>
                <a:cubicBezTo>
                  <a:pt x="76835" y="133350"/>
                  <a:pt x="78232" y="136017"/>
                  <a:pt x="78232" y="139319"/>
                </a:cubicBezTo>
                <a:cubicBezTo>
                  <a:pt x="78232" y="141732"/>
                  <a:pt x="77342" y="144145"/>
                  <a:pt x="75565" y="146558"/>
                </a:cubicBezTo>
                <a:cubicBezTo>
                  <a:pt x="73660" y="149098"/>
                  <a:pt x="71628" y="150622"/>
                  <a:pt x="69088" y="151511"/>
                </a:cubicBezTo>
                <a:lnTo>
                  <a:pt x="56896" y="156336"/>
                </a:lnTo>
                <a:lnTo>
                  <a:pt x="56896" y="449580"/>
                </a:lnTo>
                <a:lnTo>
                  <a:pt x="209930" y="449580"/>
                </a:lnTo>
                <a:lnTo>
                  <a:pt x="209930" y="43561"/>
                </a:lnTo>
                <a:cubicBezTo>
                  <a:pt x="209930" y="42418"/>
                  <a:pt x="209804" y="40513"/>
                  <a:pt x="209677" y="38100"/>
                </a:cubicBezTo>
                <a:cubicBezTo>
                  <a:pt x="209423" y="35686"/>
                  <a:pt x="209169" y="32639"/>
                  <a:pt x="208788" y="28955"/>
                </a:cubicBezTo>
                <a:cubicBezTo>
                  <a:pt x="208788" y="25654"/>
                  <a:pt x="208661" y="22098"/>
                  <a:pt x="208407" y="18288"/>
                </a:cubicBezTo>
                <a:cubicBezTo>
                  <a:pt x="208280" y="14477"/>
                  <a:pt x="208153" y="10414"/>
                  <a:pt x="208153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Freeform 3"/>
          <p:cNvSpPr/>
          <p:nvPr/>
        </p:nvSpPr>
        <p:spPr>
          <a:xfrm>
            <a:off x="3618452" y="2390680"/>
            <a:ext cx="390810" cy="407288"/>
          </a:xfrm>
          <a:custGeom>
            <a:avLst/>
            <a:gdLst>
              <a:gd name="connsiteX0" fmla="*/ 394715 w 521080"/>
              <a:gd name="connsiteY0" fmla="*/ 6350 h 543051"/>
              <a:gd name="connsiteX1" fmla="*/ 432434 w 521080"/>
              <a:gd name="connsiteY1" fmla="*/ 38100 h 543051"/>
              <a:gd name="connsiteX2" fmla="*/ 436371 w 521080"/>
              <a:gd name="connsiteY2" fmla="*/ 44450 h 543051"/>
              <a:gd name="connsiteX3" fmla="*/ 438530 w 521080"/>
              <a:gd name="connsiteY3" fmla="*/ 50291 h 543051"/>
              <a:gd name="connsiteX4" fmla="*/ 436752 w 521080"/>
              <a:gd name="connsiteY4" fmla="*/ 55498 h 543051"/>
              <a:gd name="connsiteX5" fmla="*/ 433069 w 521080"/>
              <a:gd name="connsiteY5" fmla="*/ 60070 h 543051"/>
              <a:gd name="connsiteX6" fmla="*/ 417829 w 521080"/>
              <a:gd name="connsiteY6" fmla="*/ 69214 h 543051"/>
              <a:gd name="connsiteX7" fmla="*/ 417829 w 521080"/>
              <a:gd name="connsiteY7" fmla="*/ 339851 h 543051"/>
              <a:gd name="connsiteX8" fmla="*/ 414527 w 521080"/>
              <a:gd name="connsiteY8" fmla="*/ 348360 h 543051"/>
              <a:gd name="connsiteX9" fmla="*/ 407415 w 521080"/>
              <a:gd name="connsiteY9" fmla="*/ 355726 h 543051"/>
              <a:gd name="connsiteX10" fmla="*/ 398017 w 521080"/>
              <a:gd name="connsiteY10" fmla="*/ 358775 h 543051"/>
              <a:gd name="connsiteX11" fmla="*/ 388619 w 521080"/>
              <a:gd name="connsiteY11" fmla="*/ 359917 h 543051"/>
              <a:gd name="connsiteX12" fmla="*/ 376935 w 521080"/>
              <a:gd name="connsiteY12" fmla="*/ 356616 h 543051"/>
              <a:gd name="connsiteX13" fmla="*/ 372744 w 521080"/>
              <a:gd name="connsiteY13" fmla="*/ 347725 h 543051"/>
              <a:gd name="connsiteX14" fmla="*/ 372744 w 521080"/>
              <a:gd name="connsiteY14" fmla="*/ 331977 h 543051"/>
              <a:gd name="connsiteX15" fmla="*/ 317880 w 521080"/>
              <a:gd name="connsiteY15" fmla="*/ 331977 h 543051"/>
              <a:gd name="connsiteX16" fmla="*/ 317880 w 521080"/>
              <a:gd name="connsiteY16" fmla="*/ 450214 h 543051"/>
              <a:gd name="connsiteX17" fmla="*/ 322071 w 521080"/>
              <a:gd name="connsiteY17" fmla="*/ 465454 h 543051"/>
              <a:gd name="connsiteX18" fmla="*/ 332485 w 521080"/>
              <a:gd name="connsiteY18" fmla="*/ 473963 h 543051"/>
              <a:gd name="connsiteX19" fmla="*/ 358139 w 521080"/>
              <a:gd name="connsiteY19" fmla="*/ 478281 h 543051"/>
              <a:gd name="connsiteX20" fmla="*/ 396493 w 521080"/>
              <a:gd name="connsiteY20" fmla="*/ 480059 h 543051"/>
              <a:gd name="connsiteX21" fmla="*/ 432434 w 521080"/>
              <a:gd name="connsiteY21" fmla="*/ 478535 h 543051"/>
              <a:gd name="connsiteX22" fmla="*/ 455040 w 521080"/>
              <a:gd name="connsiteY22" fmla="*/ 473328 h 543051"/>
              <a:gd name="connsiteX23" fmla="*/ 462660 w 521080"/>
              <a:gd name="connsiteY23" fmla="*/ 467867 h 543051"/>
              <a:gd name="connsiteX24" fmla="*/ 467867 w 521080"/>
              <a:gd name="connsiteY24" fmla="*/ 458723 h 543051"/>
              <a:gd name="connsiteX25" fmla="*/ 484250 w 521080"/>
              <a:gd name="connsiteY25" fmla="*/ 382523 h 543051"/>
              <a:gd name="connsiteX26" fmla="*/ 495300 w 521080"/>
              <a:gd name="connsiteY26" fmla="*/ 382523 h 543051"/>
              <a:gd name="connsiteX27" fmla="*/ 495300 w 521080"/>
              <a:gd name="connsiteY27" fmla="*/ 450214 h 543051"/>
              <a:gd name="connsiteX28" fmla="*/ 497966 w 521080"/>
              <a:gd name="connsiteY28" fmla="*/ 460501 h 543051"/>
              <a:gd name="connsiteX29" fmla="*/ 505586 w 521080"/>
              <a:gd name="connsiteY29" fmla="*/ 468502 h 543051"/>
              <a:gd name="connsiteX30" fmla="*/ 511682 w 521080"/>
              <a:gd name="connsiteY30" fmla="*/ 480059 h 543051"/>
              <a:gd name="connsiteX31" fmla="*/ 514730 w 521080"/>
              <a:gd name="connsiteY31" fmla="*/ 490981 h 543051"/>
              <a:gd name="connsiteX32" fmla="*/ 512063 w 521080"/>
              <a:gd name="connsiteY32" fmla="*/ 501650 h 543051"/>
              <a:gd name="connsiteX33" fmla="*/ 505586 w 521080"/>
              <a:gd name="connsiteY33" fmla="*/ 509269 h 543051"/>
              <a:gd name="connsiteX34" fmla="*/ 493140 w 521080"/>
              <a:gd name="connsiteY34" fmla="*/ 516000 h 543051"/>
              <a:gd name="connsiteX35" fmla="*/ 475106 w 521080"/>
              <a:gd name="connsiteY35" fmla="*/ 520953 h 543051"/>
              <a:gd name="connsiteX36" fmla="*/ 442213 w 521080"/>
              <a:gd name="connsiteY36" fmla="*/ 524255 h 543051"/>
              <a:gd name="connsiteX37" fmla="*/ 398906 w 521080"/>
              <a:gd name="connsiteY37" fmla="*/ 525144 h 543051"/>
              <a:gd name="connsiteX38" fmla="*/ 348614 w 521080"/>
              <a:gd name="connsiteY38" fmla="*/ 523366 h 543051"/>
              <a:gd name="connsiteX39" fmla="*/ 314197 w 521080"/>
              <a:gd name="connsiteY39" fmla="*/ 517905 h 543051"/>
              <a:gd name="connsiteX40" fmla="*/ 296544 w 521080"/>
              <a:gd name="connsiteY40" fmla="*/ 512063 h 543051"/>
              <a:gd name="connsiteX41" fmla="*/ 283082 w 521080"/>
              <a:gd name="connsiteY41" fmla="*/ 499617 h 543051"/>
              <a:gd name="connsiteX42" fmla="*/ 275208 w 521080"/>
              <a:gd name="connsiteY42" fmla="*/ 482472 h 543051"/>
              <a:gd name="connsiteX43" fmla="*/ 272160 w 521080"/>
              <a:gd name="connsiteY43" fmla="*/ 459358 h 543051"/>
              <a:gd name="connsiteX44" fmla="*/ 272160 w 521080"/>
              <a:gd name="connsiteY44" fmla="*/ 331977 h 543051"/>
              <a:gd name="connsiteX45" fmla="*/ 227075 w 521080"/>
              <a:gd name="connsiteY45" fmla="*/ 331977 h 543051"/>
              <a:gd name="connsiteX46" fmla="*/ 216661 w 521080"/>
              <a:gd name="connsiteY46" fmla="*/ 370077 h 543051"/>
              <a:gd name="connsiteX47" fmla="*/ 204469 w 521080"/>
              <a:gd name="connsiteY47" fmla="*/ 402589 h 543051"/>
              <a:gd name="connsiteX48" fmla="*/ 187451 w 521080"/>
              <a:gd name="connsiteY48" fmla="*/ 432816 h 543051"/>
              <a:gd name="connsiteX49" fmla="*/ 169671 w 521080"/>
              <a:gd name="connsiteY49" fmla="*/ 457453 h 543051"/>
              <a:gd name="connsiteX50" fmla="*/ 144398 w 521080"/>
              <a:gd name="connsiteY50" fmla="*/ 478789 h 543051"/>
              <a:gd name="connsiteX51" fmla="*/ 114300 w 521080"/>
              <a:gd name="connsiteY51" fmla="*/ 498347 h 543051"/>
              <a:gd name="connsiteX52" fmla="*/ 70611 w 521080"/>
              <a:gd name="connsiteY52" fmla="*/ 518159 h 543051"/>
              <a:gd name="connsiteX53" fmla="*/ 13080 w 521080"/>
              <a:gd name="connsiteY53" fmla="*/ 536701 h 543051"/>
              <a:gd name="connsiteX54" fmla="*/ 6350 w 521080"/>
              <a:gd name="connsiteY54" fmla="*/ 525144 h 543051"/>
              <a:gd name="connsiteX55" fmla="*/ 48132 w 521080"/>
              <a:gd name="connsiteY55" fmla="*/ 506856 h 543051"/>
              <a:gd name="connsiteX56" fmla="*/ 82550 w 521080"/>
              <a:gd name="connsiteY56" fmla="*/ 488569 h 543051"/>
              <a:gd name="connsiteX57" fmla="*/ 107187 w 521080"/>
              <a:gd name="connsiteY57" fmla="*/ 469137 h 543051"/>
              <a:gd name="connsiteX58" fmla="*/ 131317 w 521080"/>
              <a:gd name="connsiteY58" fmla="*/ 445897 h 543051"/>
              <a:gd name="connsiteX59" fmla="*/ 147192 w 521080"/>
              <a:gd name="connsiteY59" fmla="*/ 422782 h 543051"/>
              <a:gd name="connsiteX60" fmla="*/ 162432 w 521080"/>
              <a:gd name="connsiteY60" fmla="*/ 394080 h 543051"/>
              <a:gd name="connsiteX61" fmla="*/ 172211 w 521080"/>
              <a:gd name="connsiteY61" fmla="*/ 365125 h 543051"/>
              <a:gd name="connsiteX62" fmla="*/ 178815 w 521080"/>
              <a:gd name="connsiteY62" fmla="*/ 331977 h 543051"/>
              <a:gd name="connsiteX63" fmla="*/ 127000 w 521080"/>
              <a:gd name="connsiteY63" fmla="*/ 331977 h 543051"/>
              <a:gd name="connsiteX64" fmla="*/ 127000 w 521080"/>
              <a:gd name="connsiteY64" fmla="*/ 347725 h 543051"/>
              <a:gd name="connsiteX65" fmla="*/ 123697 w 521080"/>
              <a:gd name="connsiteY65" fmla="*/ 355726 h 543051"/>
              <a:gd name="connsiteX66" fmla="*/ 116712 w 521080"/>
              <a:gd name="connsiteY66" fmla="*/ 360552 h 543051"/>
              <a:gd name="connsiteX67" fmla="*/ 107187 w 521080"/>
              <a:gd name="connsiteY67" fmla="*/ 362966 h 543051"/>
              <a:gd name="connsiteX68" fmla="*/ 97154 w 521080"/>
              <a:gd name="connsiteY68" fmla="*/ 363600 h 543051"/>
              <a:gd name="connsiteX69" fmla="*/ 86232 w 521080"/>
              <a:gd name="connsiteY69" fmla="*/ 359409 h 543051"/>
              <a:gd name="connsiteX70" fmla="*/ 81914 w 521080"/>
              <a:gd name="connsiteY70" fmla="*/ 347725 h 543051"/>
              <a:gd name="connsiteX71" fmla="*/ 84327 w 521080"/>
              <a:gd name="connsiteY71" fmla="*/ 252729 h 543051"/>
              <a:gd name="connsiteX72" fmla="*/ 84327 w 521080"/>
              <a:gd name="connsiteY72" fmla="*/ 50291 h 543051"/>
              <a:gd name="connsiteX73" fmla="*/ 82803 w 521080"/>
              <a:gd name="connsiteY73" fmla="*/ 29844 h 543051"/>
              <a:gd name="connsiteX74" fmla="*/ 79501 w 521080"/>
              <a:gd name="connsiteY74" fmla="*/ 11302 h 543051"/>
              <a:gd name="connsiteX75" fmla="*/ 126491 w 521080"/>
              <a:gd name="connsiteY75" fmla="*/ 36829 h 543051"/>
              <a:gd name="connsiteX76" fmla="*/ 370331 w 521080"/>
              <a:gd name="connsiteY76" fmla="*/ 36829 h 543051"/>
              <a:gd name="connsiteX77" fmla="*/ 394715 w 521080"/>
              <a:gd name="connsiteY77" fmla="*/ 6350 h 543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</a:cxnLst>
            <a:rect l="l" t="t" r="r" b="b"/>
            <a:pathLst>
              <a:path w="521080" h="543051">
                <a:moveTo>
                  <a:pt x="394715" y="6350"/>
                </a:moveTo>
                <a:lnTo>
                  <a:pt x="432434" y="38100"/>
                </a:lnTo>
                <a:cubicBezTo>
                  <a:pt x="433704" y="40131"/>
                  <a:pt x="434975" y="42291"/>
                  <a:pt x="436371" y="44450"/>
                </a:cubicBezTo>
                <a:cubicBezTo>
                  <a:pt x="437895" y="46735"/>
                  <a:pt x="438530" y="48641"/>
                  <a:pt x="438530" y="50291"/>
                </a:cubicBezTo>
                <a:cubicBezTo>
                  <a:pt x="438530" y="51942"/>
                  <a:pt x="437895" y="53594"/>
                  <a:pt x="436752" y="55498"/>
                </a:cubicBezTo>
                <a:cubicBezTo>
                  <a:pt x="435482" y="57276"/>
                  <a:pt x="434339" y="58800"/>
                  <a:pt x="433069" y="60070"/>
                </a:cubicBezTo>
                <a:lnTo>
                  <a:pt x="417829" y="69214"/>
                </a:lnTo>
                <a:lnTo>
                  <a:pt x="417829" y="339851"/>
                </a:lnTo>
                <a:cubicBezTo>
                  <a:pt x="417829" y="342264"/>
                  <a:pt x="416686" y="345185"/>
                  <a:pt x="414527" y="348360"/>
                </a:cubicBezTo>
                <a:cubicBezTo>
                  <a:pt x="412241" y="351662"/>
                  <a:pt x="409955" y="354075"/>
                  <a:pt x="407415" y="355726"/>
                </a:cubicBezTo>
                <a:cubicBezTo>
                  <a:pt x="405002" y="356869"/>
                  <a:pt x="401827" y="357885"/>
                  <a:pt x="398017" y="358775"/>
                </a:cubicBezTo>
                <a:cubicBezTo>
                  <a:pt x="394207" y="359536"/>
                  <a:pt x="391032" y="359917"/>
                  <a:pt x="388619" y="359917"/>
                </a:cubicBezTo>
                <a:cubicBezTo>
                  <a:pt x="383666" y="359917"/>
                  <a:pt x="379856" y="358901"/>
                  <a:pt x="376935" y="356616"/>
                </a:cubicBezTo>
                <a:cubicBezTo>
                  <a:pt x="374141" y="354329"/>
                  <a:pt x="372744" y="351408"/>
                  <a:pt x="372744" y="347725"/>
                </a:cubicBezTo>
                <a:lnTo>
                  <a:pt x="372744" y="331977"/>
                </a:lnTo>
                <a:lnTo>
                  <a:pt x="317880" y="331977"/>
                </a:lnTo>
                <a:lnTo>
                  <a:pt x="317880" y="450214"/>
                </a:lnTo>
                <a:cubicBezTo>
                  <a:pt x="317880" y="455929"/>
                  <a:pt x="319277" y="461009"/>
                  <a:pt x="322071" y="465454"/>
                </a:cubicBezTo>
                <a:cubicBezTo>
                  <a:pt x="324992" y="469900"/>
                  <a:pt x="328421" y="472694"/>
                  <a:pt x="332485" y="473963"/>
                </a:cubicBezTo>
                <a:cubicBezTo>
                  <a:pt x="337311" y="475614"/>
                  <a:pt x="345947" y="477011"/>
                  <a:pt x="358139" y="478281"/>
                </a:cubicBezTo>
                <a:cubicBezTo>
                  <a:pt x="370331" y="479425"/>
                  <a:pt x="383031" y="480059"/>
                  <a:pt x="396493" y="480059"/>
                </a:cubicBezTo>
                <a:cubicBezTo>
                  <a:pt x="409066" y="480059"/>
                  <a:pt x="421131" y="479551"/>
                  <a:pt x="432434" y="478535"/>
                </a:cubicBezTo>
                <a:cubicBezTo>
                  <a:pt x="443864" y="477519"/>
                  <a:pt x="451357" y="475741"/>
                  <a:pt x="455040" y="473328"/>
                </a:cubicBezTo>
                <a:cubicBezTo>
                  <a:pt x="457834" y="472566"/>
                  <a:pt x="460375" y="470661"/>
                  <a:pt x="462660" y="467867"/>
                </a:cubicBezTo>
                <a:cubicBezTo>
                  <a:pt x="464819" y="465073"/>
                  <a:pt x="466597" y="462025"/>
                  <a:pt x="467867" y="458723"/>
                </a:cubicBezTo>
                <a:lnTo>
                  <a:pt x="484250" y="382523"/>
                </a:lnTo>
                <a:lnTo>
                  <a:pt x="495300" y="382523"/>
                </a:lnTo>
                <a:lnTo>
                  <a:pt x="495300" y="450214"/>
                </a:lnTo>
                <a:cubicBezTo>
                  <a:pt x="495300" y="453897"/>
                  <a:pt x="496188" y="457326"/>
                  <a:pt x="497966" y="460501"/>
                </a:cubicBezTo>
                <a:cubicBezTo>
                  <a:pt x="499871" y="463803"/>
                  <a:pt x="502411" y="466470"/>
                  <a:pt x="505586" y="468502"/>
                </a:cubicBezTo>
                <a:cubicBezTo>
                  <a:pt x="507618" y="471677"/>
                  <a:pt x="509650" y="475614"/>
                  <a:pt x="511682" y="480059"/>
                </a:cubicBezTo>
                <a:cubicBezTo>
                  <a:pt x="513714" y="484504"/>
                  <a:pt x="514730" y="488187"/>
                  <a:pt x="514730" y="490981"/>
                </a:cubicBezTo>
                <a:cubicBezTo>
                  <a:pt x="514730" y="494664"/>
                  <a:pt x="513841" y="498220"/>
                  <a:pt x="512063" y="501650"/>
                </a:cubicBezTo>
                <a:cubicBezTo>
                  <a:pt x="510158" y="505205"/>
                  <a:pt x="508000" y="507745"/>
                  <a:pt x="505586" y="509269"/>
                </a:cubicBezTo>
                <a:cubicBezTo>
                  <a:pt x="503173" y="511809"/>
                  <a:pt x="498982" y="513969"/>
                  <a:pt x="493140" y="516000"/>
                </a:cubicBezTo>
                <a:cubicBezTo>
                  <a:pt x="487171" y="518032"/>
                  <a:pt x="481202" y="519683"/>
                  <a:pt x="475106" y="520953"/>
                </a:cubicBezTo>
                <a:cubicBezTo>
                  <a:pt x="467867" y="522477"/>
                  <a:pt x="456818" y="523620"/>
                  <a:pt x="442213" y="524255"/>
                </a:cubicBezTo>
                <a:cubicBezTo>
                  <a:pt x="427608" y="524891"/>
                  <a:pt x="413130" y="525144"/>
                  <a:pt x="398906" y="525144"/>
                </a:cubicBezTo>
                <a:cubicBezTo>
                  <a:pt x="381507" y="525144"/>
                  <a:pt x="364743" y="524509"/>
                  <a:pt x="348614" y="523366"/>
                </a:cubicBezTo>
                <a:cubicBezTo>
                  <a:pt x="332612" y="522097"/>
                  <a:pt x="321055" y="520319"/>
                  <a:pt x="314197" y="517905"/>
                </a:cubicBezTo>
                <a:cubicBezTo>
                  <a:pt x="308101" y="517397"/>
                  <a:pt x="302259" y="515492"/>
                  <a:pt x="296544" y="512063"/>
                </a:cubicBezTo>
                <a:cubicBezTo>
                  <a:pt x="290829" y="508634"/>
                  <a:pt x="286384" y="504444"/>
                  <a:pt x="283082" y="499617"/>
                </a:cubicBezTo>
                <a:cubicBezTo>
                  <a:pt x="279907" y="495934"/>
                  <a:pt x="277240" y="490219"/>
                  <a:pt x="275208" y="482472"/>
                </a:cubicBezTo>
                <a:cubicBezTo>
                  <a:pt x="273176" y="474725"/>
                  <a:pt x="272160" y="467105"/>
                  <a:pt x="272160" y="459358"/>
                </a:cubicBezTo>
                <a:lnTo>
                  <a:pt x="272160" y="331977"/>
                </a:lnTo>
                <a:lnTo>
                  <a:pt x="227075" y="331977"/>
                </a:lnTo>
                <a:cubicBezTo>
                  <a:pt x="224535" y="344169"/>
                  <a:pt x="221106" y="356869"/>
                  <a:pt x="216661" y="370077"/>
                </a:cubicBezTo>
                <a:cubicBezTo>
                  <a:pt x="212216" y="383285"/>
                  <a:pt x="208152" y="394080"/>
                  <a:pt x="204469" y="402589"/>
                </a:cubicBezTo>
                <a:cubicBezTo>
                  <a:pt x="199643" y="412369"/>
                  <a:pt x="193928" y="422401"/>
                  <a:pt x="187451" y="432816"/>
                </a:cubicBezTo>
                <a:cubicBezTo>
                  <a:pt x="180847" y="443229"/>
                  <a:pt x="175005" y="451357"/>
                  <a:pt x="169671" y="457453"/>
                </a:cubicBezTo>
                <a:cubicBezTo>
                  <a:pt x="163575" y="464438"/>
                  <a:pt x="155193" y="471550"/>
                  <a:pt x="144398" y="478789"/>
                </a:cubicBezTo>
                <a:cubicBezTo>
                  <a:pt x="133603" y="486155"/>
                  <a:pt x="123570" y="492632"/>
                  <a:pt x="114300" y="498347"/>
                </a:cubicBezTo>
                <a:cubicBezTo>
                  <a:pt x="104520" y="504062"/>
                  <a:pt x="89915" y="510666"/>
                  <a:pt x="70611" y="518159"/>
                </a:cubicBezTo>
                <a:cubicBezTo>
                  <a:pt x="51307" y="525652"/>
                  <a:pt x="32130" y="531875"/>
                  <a:pt x="13080" y="536701"/>
                </a:cubicBezTo>
                <a:lnTo>
                  <a:pt x="6350" y="525144"/>
                </a:lnTo>
                <a:cubicBezTo>
                  <a:pt x="19811" y="519937"/>
                  <a:pt x="33654" y="513841"/>
                  <a:pt x="48132" y="506856"/>
                </a:cubicBezTo>
                <a:cubicBezTo>
                  <a:pt x="62483" y="499998"/>
                  <a:pt x="74040" y="493902"/>
                  <a:pt x="82550" y="488569"/>
                </a:cubicBezTo>
                <a:cubicBezTo>
                  <a:pt x="89915" y="483742"/>
                  <a:pt x="98043" y="477266"/>
                  <a:pt x="107187" y="469137"/>
                </a:cubicBezTo>
                <a:cubicBezTo>
                  <a:pt x="116331" y="461009"/>
                  <a:pt x="124459" y="453262"/>
                  <a:pt x="131317" y="445897"/>
                </a:cubicBezTo>
                <a:cubicBezTo>
                  <a:pt x="136143" y="440181"/>
                  <a:pt x="141477" y="432561"/>
                  <a:pt x="147192" y="422782"/>
                </a:cubicBezTo>
                <a:cubicBezTo>
                  <a:pt x="152907" y="413003"/>
                  <a:pt x="157987" y="403478"/>
                  <a:pt x="162432" y="394080"/>
                </a:cubicBezTo>
                <a:cubicBezTo>
                  <a:pt x="166115" y="386841"/>
                  <a:pt x="169290" y="377189"/>
                  <a:pt x="172211" y="365125"/>
                </a:cubicBezTo>
                <a:cubicBezTo>
                  <a:pt x="175005" y="353186"/>
                  <a:pt x="177291" y="342137"/>
                  <a:pt x="178815" y="331977"/>
                </a:cubicBezTo>
                <a:lnTo>
                  <a:pt x="127000" y="331977"/>
                </a:lnTo>
                <a:lnTo>
                  <a:pt x="127000" y="347725"/>
                </a:lnTo>
                <a:cubicBezTo>
                  <a:pt x="127000" y="350647"/>
                  <a:pt x="125983" y="353313"/>
                  <a:pt x="123697" y="355726"/>
                </a:cubicBezTo>
                <a:cubicBezTo>
                  <a:pt x="121411" y="358139"/>
                  <a:pt x="119125" y="359791"/>
                  <a:pt x="116712" y="360552"/>
                </a:cubicBezTo>
                <a:cubicBezTo>
                  <a:pt x="114300" y="361822"/>
                  <a:pt x="111125" y="362584"/>
                  <a:pt x="107187" y="362966"/>
                </a:cubicBezTo>
                <a:cubicBezTo>
                  <a:pt x="103377" y="363473"/>
                  <a:pt x="100075" y="363600"/>
                  <a:pt x="97154" y="363600"/>
                </a:cubicBezTo>
                <a:cubicBezTo>
                  <a:pt x="92709" y="363600"/>
                  <a:pt x="89026" y="362203"/>
                  <a:pt x="86232" y="359409"/>
                </a:cubicBezTo>
                <a:cubicBezTo>
                  <a:pt x="83311" y="356488"/>
                  <a:pt x="81914" y="352678"/>
                  <a:pt x="81914" y="347725"/>
                </a:cubicBezTo>
                <a:lnTo>
                  <a:pt x="84327" y="252729"/>
                </a:lnTo>
                <a:lnTo>
                  <a:pt x="84327" y="50291"/>
                </a:lnTo>
                <a:cubicBezTo>
                  <a:pt x="84327" y="44195"/>
                  <a:pt x="83819" y="37337"/>
                  <a:pt x="82803" y="29844"/>
                </a:cubicBezTo>
                <a:cubicBezTo>
                  <a:pt x="81787" y="22351"/>
                  <a:pt x="80771" y="16128"/>
                  <a:pt x="79501" y="11302"/>
                </a:cubicBezTo>
                <a:lnTo>
                  <a:pt x="126491" y="36829"/>
                </a:lnTo>
                <a:lnTo>
                  <a:pt x="370331" y="36829"/>
                </a:lnTo>
                <a:lnTo>
                  <a:pt x="39471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3"/>
          <p:cNvSpPr/>
          <p:nvPr/>
        </p:nvSpPr>
        <p:spPr>
          <a:xfrm>
            <a:off x="2790920" y="2389822"/>
            <a:ext cx="393573" cy="411385"/>
          </a:xfrm>
          <a:custGeom>
            <a:avLst/>
            <a:gdLst>
              <a:gd name="connsiteX0" fmla="*/ 209295 w 524764"/>
              <a:gd name="connsiteY0" fmla="*/ 6350 h 548513"/>
              <a:gd name="connsiteX1" fmla="*/ 260603 w 524764"/>
              <a:gd name="connsiteY1" fmla="*/ 13589 h 548513"/>
              <a:gd name="connsiteX2" fmla="*/ 270890 w 524764"/>
              <a:gd name="connsiteY2" fmla="*/ 18161 h 548513"/>
              <a:gd name="connsiteX3" fmla="*/ 275208 w 524764"/>
              <a:gd name="connsiteY3" fmla="*/ 25273 h 548513"/>
              <a:gd name="connsiteX4" fmla="*/ 269113 w 524764"/>
              <a:gd name="connsiteY4" fmla="*/ 34671 h 548513"/>
              <a:gd name="connsiteX5" fmla="*/ 253872 w 524764"/>
              <a:gd name="connsiteY5" fmla="*/ 42926 h 548513"/>
              <a:gd name="connsiteX6" fmla="*/ 253872 w 524764"/>
              <a:gd name="connsiteY6" fmla="*/ 86233 h 548513"/>
              <a:gd name="connsiteX7" fmla="*/ 284988 w 524764"/>
              <a:gd name="connsiteY7" fmla="*/ 86233 h 548513"/>
              <a:gd name="connsiteX8" fmla="*/ 314197 w 524764"/>
              <a:gd name="connsiteY8" fmla="*/ 50800 h 548513"/>
              <a:gd name="connsiteX9" fmla="*/ 352551 w 524764"/>
              <a:gd name="connsiteY9" fmla="*/ 81280 h 548513"/>
              <a:gd name="connsiteX10" fmla="*/ 356615 w 524764"/>
              <a:gd name="connsiteY10" fmla="*/ 87376 h 548513"/>
              <a:gd name="connsiteX11" fmla="*/ 358647 w 524764"/>
              <a:gd name="connsiteY11" fmla="*/ 92837 h 548513"/>
              <a:gd name="connsiteX12" fmla="*/ 356234 w 524764"/>
              <a:gd name="connsiteY12" fmla="*/ 99568 h 548513"/>
              <a:gd name="connsiteX13" fmla="*/ 350773 w 524764"/>
              <a:gd name="connsiteY13" fmla="*/ 101980 h 548513"/>
              <a:gd name="connsiteX14" fmla="*/ 253872 w 524764"/>
              <a:gd name="connsiteY14" fmla="*/ 101980 h 548513"/>
              <a:gd name="connsiteX15" fmla="*/ 253872 w 524764"/>
              <a:gd name="connsiteY15" fmla="*/ 185547 h 548513"/>
              <a:gd name="connsiteX16" fmla="*/ 284988 w 524764"/>
              <a:gd name="connsiteY16" fmla="*/ 185547 h 548513"/>
              <a:gd name="connsiteX17" fmla="*/ 318515 w 524764"/>
              <a:gd name="connsiteY17" fmla="*/ 151765 h 548513"/>
              <a:gd name="connsiteX18" fmla="*/ 355091 w 524764"/>
              <a:gd name="connsiteY18" fmla="*/ 111125 h 548513"/>
              <a:gd name="connsiteX19" fmla="*/ 390144 w 524764"/>
              <a:gd name="connsiteY19" fmla="*/ 67310 h 548513"/>
              <a:gd name="connsiteX20" fmla="*/ 420242 w 524764"/>
              <a:gd name="connsiteY20" fmla="*/ 25273 h 548513"/>
              <a:gd name="connsiteX21" fmla="*/ 470280 w 524764"/>
              <a:gd name="connsiteY21" fmla="*/ 35560 h 548513"/>
              <a:gd name="connsiteX22" fmla="*/ 480567 w 524764"/>
              <a:gd name="connsiteY22" fmla="*/ 40767 h 548513"/>
              <a:gd name="connsiteX23" fmla="*/ 484251 w 524764"/>
              <a:gd name="connsiteY23" fmla="*/ 47752 h 548513"/>
              <a:gd name="connsiteX24" fmla="*/ 477519 w 524764"/>
              <a:gd name="connsiteY24" fmla="*/ 55372 h 548513"/>
              <a:gd name="connsiteX25" fmla="*/ 461771 w 524764"/>
              <a:gd name="connsiteY25" fmla="*/ 61214 h 548513"/>
              <a:gd name="connsiteX26" fmla="*/ 436371 w 524764"/>
              <a:gd name="connsiteY26" fmla="*/ 92329 h 548513"/>
              <a:gd name="connsiteX27" fmla="*/ 406272 w 524764"/>
              <a:gd name="connsiteY27" fmla="*/ 125222 h 548513"/>
              <a:gd name="connsiteX28" fmla="*/ 374522 w 524764"/>
              <a:gd name="connsiteY28" fmla="*/ 157480 h 548513"/>
              <a:gd name="connsiteX29" fmla="*/ 344677 w 524764"/>
              <a:gd name="connsiteY29" fmla="*/ 185547 h 548513"/>
              <a:gd name="connsiteX30" fmla="*/ 437895 w 524764"/>
              <a:gd name="connsiteY30" fmla="*/ 185547 h 548513"/>
              <a:gd name="connsiteX31" fmla="*/ 469010 w 524764"/>
              <a:gd name="connsiteY31" fmla="*/ 146558 h 548513"/>
              <a:gd name="connsiteX32" fmla="*/ 511047 w 524764"/>
              <a:gd name="connsiteY32" fmla="*/ 180086 h 548513"/>
              <a:gd name="connsiteX33" fmla="*/ 516001 w 524764"/>
              <a:gd name="connsiteY33" fmla="*/ 186436 h 548513"/>
              <a:gd name="connsiteX34" fmla="*/ 518413 w 524764"/>
              <a:gd name="connsiteY34" fmla="*/ 192913 h 548513"/>
              <a:gd name="connsiteX35" fmla="*/ 515619 w 524764"/>
              <a:gd name="connsiteY35" fmla="*/ 199517 h 548513"/>
              <a:gd name="connsiteX36" fmla="*/ 509269 w 524764"/>
              <a:gd name="connsiteY36" fmla="*/ 202057 h 548513"/>
              <a:gd name="connsiteX37" fmla="*/ 330707 w 524764"/>
              <a:gd name="connsiteY37" fmla="*/ 202057 h 548513"/>
              <a:gd name="connsiteX38" fmla="*/ 332485 w 524764"/>
              <a:gd name="connsiteY38" fmla="*/ 203200 h 548513"/>
              <a:gd name="connsiteX39" fmla="*/ 334898 w 524764"/>
              <a:gd name="connsiteY39" fmla="*/ 205105 h 548513"/>
              <a:gd name="connsiteX40" fmla="*/ 337311 w 524764"/>
              <a:gd name="connsiteY40" fmla="*/ 206248 h 548513"/>
              <a:gd name="connsiteX41" fmla="*/ 339851 w 524764"/>
              <a:gd name="connsiteY41" fmla="*/ 207518 h 548513"/>
              <a:gd name="connsiteX42" fmla="*/ 347726 w 524764"/>
              <a:gd name="connsiteY42" fmla="*/ 213233 h 548513"/>
              <a:gd name="connsiteX43" fmla="*/ 353821 w 524764"/>
              <a:gd name="connsiteY43" fmla="*/ 218440 h 548513"/>
              <a:gd name="connsiteX44" fmla="*/ 355600 w 524764"/>
              <a:gd name="connsiteY44" fmla="*/ 220599 h 548513"/>
              <a:gd name="connsiteX45" fmla="*/ 358139 w 524764"/>
              <a:gd name="connsiteY45" fmla="*/ 222123 h 548513"/>
              <a:gd name="connsiteX46" fmla="*/ 359282 w 524764"/>
              <a:gd name="connsiteY46" fmla="*/ 223012 h 548513"/>
              <a:gd name="connsiteX47" fmla="*/ 360552 w 524764"/>
              <a:gd name="connsiteY47" fmla="*/ 223393 h 548513"/>
              <a:gd name="connsiteX48" fmla="*/ 361188 w 524764"/>
              <a:gd name="connsiteY48" fmla="*/ 224917 h 548513"/>
              <a:gd name="connsiteX49" fmla="*/ 362330 w 524764"/>
              <a:gd name="connsiteY49" fmla="*/ 225805 h 548513"/>
              <a:gd name="connsiteX50" fmla="*/ 363601 w 524764"/>
              <a:gd name="connsiteY50" fmla="*/ 226060 h 548513"/>
              <a:gd name="connsiteX51" fmla="*/ 364744 w 524764"/>
              <a:gd name="connsiteY51" fmla="*/ 226441 h 548513"/>
              <a:gd name="connsiteX52" fmla="*/ 365759 w 524764"/>
              <a:gd name="connsiteY52" fmla="*/ 228854 h 548513"/>
              <a:gd name="connsiteX53" fmla="*/ 367791 w 524764"/>
              <a:gd name="connsiteY53" fmla="*/ 230632 h 548513"/>
              <a:gd name="connsiteX54" fmla="*/ 376427 w 524764"/>
              <a:gd name="connsiteY54" fmla="*/ 243713 h 548513"/>
              <a:gd name="connsiteX55" fmla="*/ 379983 w 524764"/>
              <a:gd name="connsiteY55" fmla="*/ 256921 h 548513"/>
              <a:gd name="connsiteX56" fmla="*/ 372744 w 524764"/>
              <a:gd name="connsiteY56" fmla="*/ 276352 h 548513"/>
              <a:gd name="connsiteX57" fmla="*/ 356234 w 524764"/>
              <a:gd name="connsiteY57" fmla="*/ 284861 h 548513"/>
              <a:gd name="connsiteX58" fmla="*/ 345566 w 524764"/>
              <a:gd name="connsiteY58" fmla="*/ 280035 h 548513"/>
              <a:gd name="connsiteX59" fmla="*/ 338582 w 524764"/>
              <a:gd name="connsiteY59" fmla="*/ 266065 h 548513"/>
              <a:gd name="connsiteX60" fmla="*/ 337311 w 524764"/>
              <a:gd name="connsiteY60" fmla="*/ 263017 h 548513"/>
              <a:gd name="connsiteX61" fmla="*/ 332485 w 524764"/>
              <a:gd name="connsiteY61" fmla="*/ 235585 h 548513"/>
              <a:gd name="connsiteX62" fmla="*/ 329691 w 524764"/>
              <a:gd name="connsiteY62" fmla="*/ 226695 h 548513"/>
              <a:gd name="connsiteX63" fmla="*/ 327659 w 524764"/>
              <a:gd name="connsiteY63" fmla="*/ 219710 h 548513"/>
              <a:gd name="connsiteX64" fmla="*/ 325754 w 524764"/>
              <a:gd name="connsiteY64" fmla="*/ 214757 h 548513"/>
              <a:gd name="connsiteX65" fmla="*/ 323341 w 524764"/>
              <a:gd name="connsiteY65" fmla="*/ 210566 h 548513"/>
              <a:gd name="connsiteX66" fmla="*/ 321182 w 524764"/>
              <a:gd name="connsiteY66" fmla="*/ 208152 h 548513"/>
              <a:gd name="connsiteX67" fmla="*/ 319658 w 524764"/>
              <a:gd name="connsiteY67" fmla="*/ 205613 h 548513"/>
              <a:gd name="connsiteX68" fmla="*/ 293115 w 524764"/>
              <a:gd name="connsiteY68" fmla="*/ 226949 h 548513"/>
              <a:gd name="connsiteX69" fmla="*/ 266700 w 524764"/>
              <a:gd name="connsiteY69" fmla="*/ 246507 h 548513"/>
              <a:gd name="connsiteX70" fmla="*/ 231013 w 524764"/>
              <a:gd name="connsiteY70" fmla="*/ 269113 h 548513"/>
              <a:gd name="connsiteX71" fmla="*/ 193547 w 524764"/>
              <a:gd name="connsiteY71" fmla="*/ 290449 h 548513"/>
              <a:gd name="connsiteX72" fmla="*/ 199644 w 524764"/>
              <a:gd name="connsiteY72" fmla="*/ 294640 h 548513"/>
              <a:gd name="connsiteX73" fmla="*/ 395858 w 524764"/>
              <a:gd name="connsiteY73" fmla="*/ 294640 h 548513"/>
              <a:gd name="connsiteX74" fmla="*/ 420877 w 524764"/>
              <a:gd name="connsiteY74" fmla="*/ 267208 h 548513"/>
              <a:gd name="connsiteX75" fmla="*/ 453135 w 524764"/>
              <a:gd name="connsiteY75" fmla="*/ 295275 h 548513"/>
              <a:gd name="connsiteX76" fmla="*/ 459232 w 524764"/>
              <a:gd name="connsiteY76" fmla="*/ 301117 h 548513"/>
              <a:gd name="connsiteX77" fmla="*/ 461771 w 524764"/>
              <a:gd name="connsiteY77" fmla="*/ 305689 h 548513"/>
              <a:gd name="connsiteX78" fmla="*/ 459866 w 524764"/>
              <a:gd name="connsiteY78" fmla="*/ 311404 h 548513"/>
              <a:gd name="connsiteX79" fmla="*/ 456183 w 524764"/>
              <a:gd name="connsiteY79" fmla="*/ 315341 h 548513"/>
              <a:gd name="connsiteX80" fmla="*/ 442213 w 524764"/>
              <a:gd name="connsiteY80" fmla="*/ 322072 h 548513"/>
              <a:gd name="connsiteX81" fmla="*/ 442213 w 524764"/>
              <a:gd name="connsiteY81" fmla="*/ 469646 h 548513"/>
              <a:gd name="connsiteX82" fmla="*/ 444626 w 524764"/>
              <a:gd name="connsiteY82" fmla="*/ 519557 h 548513"/>
              <a:gd name="connsiteX83" fmla="*/ 442467 w 524764"/>
              <a:gd name="connsiteY83" fmla="*/ 526288 h 548513"/>
              <a:gd name="connsiteX84" fmla="*/ 438530 w 524764"/>
              <a:gd name="connsiteY84" fmla="*/ 531749 h 548513"/>
              <a:gd name="connsiteX85" fmla="*/ 430657 w 524764"/>
              <a:gd name="connsiteY85" fmla="*/ 536321 h 548513"/>
              <a:gd name="connsiteX86" fmla="*/ 420877 w 524764"/>
              <a:gd name="connsiteY86" fmla="*/ 537845 h 548513"/>
              <a:gd name="connsiteX87" fmla="*/ 405891 w 524764"/>
              <a:gd name="connsiteY87" fmla="*/ 534543 h 548513"/>
              <a:gd name="connsiteX88" fmla="*/ 400176 w 524764"/>
              <a:gd name="connsiteY88" fmla="*/ 526288 h 548513"/>
              <a:gd name="connsiteX89" fmla="*/ 400176 w 524764"/>
              <a:gd name="connsiteY89" fmla="*/ 506222 h 548513"/>
              <a:gd name="connsiteX90" fmla="*/ 199644 w 524764"/>
              <a:gd name="connsiteY90" fmla="*/ 506222 h 548513"/>
              <a:gd name="connsiteX91" fmla="*/ 199644 w 524764"/>
              <a:gd name="connsiteY91" fmla="*/ 521462 h 548513"/>
              <a:gd name="connsiteX92" fmla="*/ 196214 w 524764"/>
              <a:gd name="connsiteY92" fmla="*/ 532384 h 548513"/>
              <a:gd name="connsiteX93" fmla="*/ 187959 w 524764"/>
              <a:gd name="connsiteY93" fmla="*/ 539115 h 548513"/>
              <a:gd name="connsiteX94" fmla="*/ 179196 w 524764"/>
              <a:gd name="connsiteY94" fmla="*/ 541274 h 548513"/>
              <a:gd name="connsiteX95" fmla="*/ 170307 w 524764"/>
              <a:gd name="connsiteY95" fmla="*/ 542163 h 548513"/>
              <a:gd name="connsiteX96" fmla="*/ 159003 w 524764"/>
              <a:gd name="connsiteY96" fmla="*/ 537845 h 548513"/>
              <a:gd name="connsiteX97" fmla="*/ 154432 w 524764"/>
              <a:gd name="connsiteY97" fmla="*/ 526288 h 548513"/>
              <a:gd name="connsiteX98" fmla="*/ 154177 w 524764"/>
              <a:gd name="connsiteY98" fmla="*/ 516255 h 548513"/>
              <a:gd name="connsiteX99" fmla="*/ 155066 w 524764"/>
              <a:gd name="connsiteY99" fmla="*/ 501904 h 548513"/>
              <a:gd name="connsiteX100" fmla="*/ 155701 w 524764"/>
              <a:gd name="connsiteY100" fmla="*/ 483997 h 548513"/>
              <a:gd name="connsiteX101" fmla="*/ 156336 w 524764"/>
              <a:gd name="connsiteY101" fmla="*/ 464693 h 548513"/>
              <a:gd name="connsiteX102" fmla="*/ 156336 w 524764"/>
              <a:gd name="connsiteY102" fmla="*/ 308737 h 548513"/>
              <a:gd name="connsiteX103" fmla="*/ 124967 w 524764"/>
              <a:gd name="connsiteY103" fmla="*/ 323977 h 548513"/>
              <a:gd name="connsiteX104" fmla="*/ 88010 w 524764"/>
              <a:gd name="connsiteY104" fmla="*/ 339725 h 548513"/>
              <a:gd name="connsiteX105" fmla="*/ 49910 w 524764"/>
              <a:gd name="connsiteY105" fmla="*/ 355980 h 548513"/>
              <a:gd name="connsiteX106" fmla="*/ 14223 w 524764"/>
              <a:gd name="connsiteY106" fmla="*/ 369697 h 548513"/>
              <a:gd name="connsiteX107" fmla="*/ 6350 w 524764"/>
              <a:gd name="connsiteY107" fmla="*/ 356235 h 548513"/>
              <a:gd name="connsiteX108" fmla="*/ 65151 w 524764"/>
              <a:gd name="connsiteY108" fmla="*/ 329692 h 548513"/>
              <a:gd name="connsiteX109" fmla="*/ 127634 w 524764"/>
              <a:gd name="connsiteY109" fmla="*/ 296545 h 548513"/>
              <a:gd name="connsiteX110" fmla="*/ 187451 w 524764"/>
              <a:gd name="connsiteY110" fmla="*/ 260477 h 548513"/>
              <a:gd name="connsiteX111" fmla="*/ 238632 w 524764"/>
              <a:gd name="connsiteY111" fmla="*/ 224536 h 548513"/>
              <a:gd name="connsiteX112" fmla="*/ 245363 w 524764"/>
              <a:gd name="connsiteY112" fmla="*/ 219075 h 548513"/>
              <a:gd name="connsiteX113" fmla="*/ 252602 w 524764"/>
              <a:gd name="connsiteY113" fmla="*/ 212979 h 548513"/>
              <a:gd name="connsiteX114" fmla="*/ 259969 w 524764"/>
              <a:gd name="connsiteY114" fmla="*/ 207137 h 548513"/>
              <a:gd name="connsiteX115" fmla="*/ 266700 w 524764"/>
              <a:gd name="connsiteY115" fmla="*/ 202057 h 548513"/>
              <a:gd name="connsiteX116" fmla="*/ 88645 w 524764"/>
              <a:gd name="connsiteY116" fmla="*/ 202057 h 548513"/>
              <a:gd name="connsiteX117" fmla="*/ 58801 w 524764"/>
              <a:gd name="connsiteY117" fmla="*/ 202946 h 548513"/>
              <a:gd name="connsiteX118" fmla="*/ 29463 w 524764"/>
              <a:gd name="connsiteY118" fmla="*/ 205613 h 548513"/>
              <a:gd name="connsiteX119" fmla="*/ 18541 w 524764"/>
              <a:gd name="connsiteY119" fmla="*/ 178816 h 548513"/>
              <a:gd name="connsiteX120" fmla="*/ 53339 w 524764"/>
              <a:gd name="connsiteY120" fmla="*/ 184023 h 548513"/>
              <a:gd name="connsiteX121" fmla="*/ 88645 w 524764"/>
              <a:gd name="connsiteY121" fmla="*/ 185547 h 548513"/>
              <a:gd name="connsiteX122" fmla="*/ 211201 w 524764"/>
              <a:gd name="connsiteY122" fmla="*/ 185547 h 548513"/>
              <a:gd name="connsiteX123" fmla="*/ 211201 w 524764"/>
              <a:gd name="connsiteY123" fmla="*/ 101980 h 548513"/>
              <a:gd name="connsiteX124" fmla="*/ 138683 w 524764"/>
              <a:gd name="connsiteY124" fmla="*/ 101980 h 548513"/>
              <a:gd name="connsiteX125" fmla="*/ 108711 w 524764"/>
              <a:gd name="connsiteY125" fmla="*/ 103251 h 548513"/>
              <a:gd name="connsiteX126" fmla="*/ 79501 w 524764"/>
              <a:gd name="connsiteY126" fmla="*/ 106299 h 548513"/>
              <a:gd name="connsiteX127" fmla="*/ 69088 w 524764"/>
              <a:gd name="connsiteY127" fmla="*/ 78867 h 548513"/>
              <a:gd name="connsiteX128" fmla="*/ 103632 w 524764"/>
              <a:gd name="connsiteY128" fmla="*/ 84327 h 548513"/>
              <a:gd name="connsiteX129" fmla="*/ 138683 w 524764"/>
              <a:gd name="connsiteY129" fmla="*/ 86233 h 548513"/>
              <a:gd name="connsiteX130" fmla="*/ 211201 w 524764"/>
              <a:gd name="connsiteY130" fmla="*/ 86233 h 548513"/>
              <a:gd name="connsiteX131" fmla="*/ 211201 w 524764"/>
              <a:gd name="connsiteY131" fmla="*/ 40513 h 548513"/>
              <a:gd name="connsiteX132" fmla="*/ 210819 w 524764"/>
              <a:gd name="connsiteY132" fmla="*/ 35305 h 548513"/>
              <a:gd name="connsiteX133" fmla="*/ 209930 w 524764"/>
              <a:gd name="connsiteY133" fmla="*/ 27051 h 548513"/>
              <a:gd name="connsiteX134" fmla="*/ 209676 w 524764"/>
              <a:gd name="connsiteY134" fmla="*/ 17272 h 548513"/>
              <a:gd name="connsiteX135" fmla="*/ 209295 w 524764"/>
              <a:gd name="connsiteY135" fmla="*/ 6350 h 5485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</a:cxnLst>
            <a:rect l="l" t="t" r="r" b="b"/>
            <a:pathLst>
              <a:path w="524764" h="548513">
                <a:moveTo>
                  <a:pt x="209295" y="6350"/>
                </a:moveTo>
                <a:lnTo>
                  <a:pt x="260603" y="13589"/>
                </a:lnTo>
                <a:cubicBezTo>
                  <a:pt x="264667" y="14477"/>
                  <a:pt x="268096" y="16002"/>
                  <a:pt x="270890" y="18161"/>
                </a:cubicBezTo>
                <a:cubicBezTo>
                  <a:pt x="273811" y="20447"/>
                  <a:pt x="275208" y="22733"/>
                  <a:pt x="275208" y="25273"/>
                </a:cubicBezTo>
                <a:cubicBezTo>
                  <a:pt x="275208" y="28067"/>
                  <a:pt x="273176" y="31242"/>
                  <a:pt x="269113" y="34671"/>
                </a:cubicBezTo>
                <a:cubicBezTo>
                  <a:pt x="265048" y="38100"/>
                  <a:pt x="259969" y="40894"/>
                  <a:pt x="253872" y="42926"/>
                </a:cubicBezTo>
                <a:lnTo>
                  <a:pt x="253872" y="86233"/>
                </a:lnTo>
                <a:lnTo>
                  <a:pt x="284988" y="86233"/>
                </a:lnTo>
                <a:lnTo>
                  <a:pt x="314197" y="50800"/>
                </a:lnTo>
                <a:lnTo>
                  <a:pt x="352551" y="81280"/>
                </a:lnTo>
                <a:cubicBezTo>
                  <a:pt x="353821" y="83312"/>
                  <a:pt x="355091" y="85344"/>
                  <a:pt x="356615" y="87376"/>
                </a:cubicBezTo>
                <a:cubicBezTo>
                  <a:pt x="358013" y="89408"/>
                  <a:pt x="358647" y="91313"/>
                  <a:pt x="358647" y="92837"/>
                </a:cubicBezTo>
                <a:cubicBezTo>
                  <a:pt x="358647" y="95758"/>
                  <a:pt x="357885" y="97917"/>
                  <a:pt x="356234" y="99568"/>
                </a:cubicBezTo>
                <a:cubicBezTo>
                  <a:pt x="354583" y="101219"/>
                  <a:pt x="352805" y="101980"/>
                  <a:pt x="350773" y="101980"/>
                </a:cubicBezTo>
                <a:lnTo>
                  <a:pt x="253872" y="101980"/>
                </a:lnTo>
                <a:lnTo>
                  <a:pt x="253872" y="185547"/>
                </a:lnTo>
                <a:lnTo>
                  <a:pt x="284988" y="185547"/>
                </a:lnTo>
                <a:cubicBezTo>
                  <a:pt x="295147" y="175768"/>
                  <a:pt x="306323" y="164465"/>
                  <a:pt x="318515" y="151765"/>
                </a:cubicBezTo>
                <a:cubicBezTo>
                  <a:pt x="330707" y="138938"/>
                  <a:pt x="342900" y="125349"/>
                  <a:pt x="355091" y="111125"/>
                </a:cubicBezTo>
                <a:cubicBezTo>
                  <a:pt x="367283" y="96520"/>
                  <a:pt x="378967" y="81915"/>
                  <a:pt x="390144" y="67310"/>
                </a:cubicBezTo>
                <a:cubicBezTo>
                  <a:pt x="401319" y="52705"/>
                  <a:pt x="411352" y="38608"/>
                  <a:pt x="420242" y="25273"/>
                </a:cubicBezTo>
                <a:lnTo>
                  <a:pt x="470280" y="35560"/>
                </a:lnTo>
                <a:cubicBezTo>
                  <a:pt x="474726" y="36830"/>
                  <a:pt x="478154" y="38480"/>
                  <a:pt x="480567" y="40767"/>
                </a:cubicBezTo>
                <a:cubicBezTo>
                  <a:pt x="483107" y="43052"/>
                  <a:pt x="484251" y="45339"/>
                  <a:pt x="484251" y="47752"/>
                </a:cubicBezTo>
                <a:cubicBezTo>
                  <a:pt x="484251" y="50165"/>
                  <a:pt x="482091" y="52705"/>
                  <a:pt x="477519" y="55372"/>
                </a:cubicBezTo>
                <a:cubicBezTo>
                  <a:pt x="473075" y="58039"/>
                  <a:pt x="467867" y="59944"/>
                  <a:pt x="461771" y="61214"/>
                </a:cubicBezTo>
                <a:cubicBezTo>
                  <a:pt x="454405" y="70993"/>
                  <a:pt x="446023" y="81280"/>
                  <a:pt x="436371" y="92329"/>
                </a:cubicBezTo>
                <a:cubicBezTo>
                  <a:pt x="426846" y="103251"/>
                  <a:pt x="416813" y="114173"/>
                  <a:pt x="406272" y="125222"/>
                </a:cubicBezTo>
                <a:cubicBezTo>
                  <a:pt x="395732" y="136144"/>
                  <a:pt x="385063" y="146939"/>
                  <a:pt x="374522" y="157480"/>
                </a:cubicBezTo>
                <a:cubicBezTo>
                  <a:pt x="363982" y="168021"/>
                  <a:pt x="354076" y="177419"/>
                  <a:pt x="344677" y="185547"/>
                </a:cubicBezTo>
                <a:lnTo>
                  <a:pt x="437895" y="185547"/>
                </a:lnTo>
                <a:lnTo>
                  <a:pt x="469010" y="146558"/>
                </a:lnTo>
                <a:lnTo>
                  <a:pt x="511047" y="180086"/>
                </a:lnTo>
                <a:cubicBezTo>
                  <a:pt x="512698" y="182118"/>
                  <a:pt x="514350" y="184277"/>
                  <a:pt x="516001" y="186436"/>
                </a:cubicBezTo>
                <a:cubicBezTo>
                  <a:pt x="517651" y="188722"/>
                  <a:pt x="518413" y="190880"/>
                  <a:pt x="518413" y="192913"/>
                </a:cubicBezTo>
                <a:cubicBezTo>
                  <a:pt x="518413" y="195707"/>
                  <a:pt x="517525" y="197993"/>
                  <a:pt x="515619" y="199517"/>
                </a:cubicBezTo>
                <a:cubicBezTo>
                  <a:pt x="513841" y="201168"/>
                  <a:pt x="511682" y="202057"/>
                  <a:pt x="509269" y="202057"/>
                </a:cubicBezTo>
                <a:lnTo>
                  <a:pt x="330707" y="202057"/>
                </a:lnTo>
                <a:cubicBezTo>
                  <a:pt x="331088" y="202438"/>
                  <a:pt x="331723" y="202819"/>
                  <a:pt x="332485" y="203200"/>
                </a:cubicBezTo>
                <a:cubicBezTo>
                  <a:pt x="333247" y="203580"/>
                  <a:pt x="334136" y="204216"/>
                  <a:pt x="334898" y="205105"/>
                </a:cubicBezTo>
                <a:cubicBezTo>
                  <a:pt x="335788" y="205486"/>
                  <a:pt x="336550" y="205867"/>
                  <a:pt x="337311" y="206248"/>
                </a:cubicBezTo>
                <a:cubicBezTo>
                  <a:pt x="338201" y="206629"/>
                  <a:pt x="338963" y="207137"/>
                  <a:pt x="339851" y="207518"/>
                </a:cubicBezTo>
                <a:cubicBezTo>
                  <a:pt x="342264" y="209169"/>
                  <a:pt x="344932" y="211074"/>
                  <a:pt x="347726" y="213233"/>
                </a:cubicBezTo>
                <a:cubicBezTo>
                  <a:pt x="350519" y="215519"/>
                  <a:pt x="352551" y="217297"/>
                  <a:pt x="353821" y="218440"/>
                </a:cubicBezTo>
                <a:cubicBezTo>
                  <a:pt x="354202" y="219329"/>
                  <a:pt x="354838" y="219964"/>
                  <a:pt x="355600" y="220599"/>
                </a:cubicBezTo>
                <a:cubicBezTo>
                  <a:pt x="356488" y="221234"/>
                  <a:pt x="357251" y="221742"/>
                  <a:pt x="358139" y="222123"/>
                </a:cubicBezTo>
                <a:cubicBezTo>
                  <a:pt x="358520" y="222504"/>
                  <a:pt x="358901" y="222885"/>
                  <a:pt x="359282" y="223012"/>
                </a:cubicBezTo>
                <a:cubicBezTo>
                  <a:pt x="359663" y="223266"/>
                  <a:pt x="360171" y="223393"/>
                  <a:pt x="360552" y="223393"/>
                </a:cubicBezTo>
                <a:cubicBezTo>
                  <a:pt x="360552" y="224155"/>
                  <a:pt x="360679" y="224663"/>
                  <a:pt x="361188" y="224917"/>
                </a:cubicBezTo>
                <a:cubicBezTo>
                  <a:pt x="361569" y="225044"/>
                  <a:pt x="361950" y="225425"/>
                  <a:pt x="362330" y="225805"/>
                </a:cubicBezTo>
                <a:cubicBezTo>
                  <a:pt x="362711" y="225805"/>
                  <a:pt x="363219" y="225933"/>
                  <a:pt x="363601" y="226060"/>
                </a:cubicBezTo>
                <a:cubicBezTo>
                  <a:pt x="363982" y="226314"/>
                  <a:pt x="364363" y="226441"/>
                  <a:pt x="364744" y="226441"/>
                </a:cubicBezTo>
                <a:cubicBezTo>
                  <a:pt x="364744" y="227202"/>
                  <a:pt x="365125" y="227965"/>
                  <a:pt x="365759" y="228854"/>
                </a:cubicBezTo>
                <a:cubicBezTo>
                  <a:pt x="366267" y="229616"/>
                  <a:pt x="367029" y="230251"/>
                  <a:pt x="367791" y="230632"/>
                </a:cubicBezTo>
                <a:cubicBezTo>
                  <a:pt x="371094" y="234315"/>
                  <a:pt x="373888" y="238633"/>
                  <a:pt x="376427" y="243713"/>
                </a:cubicBezTo>
                <a:cubicBezTo>
                  <a:pt x="378840" y="248793"/>
                  <a:pt x="379983" y="253238"/>
                  <a:pt x="379983" y="256921"/>
                </a:cubicBezTo>
                <a:cubicBezTo>
                  <a:pt x="379983" y="264160"/>
                  <a:pt x="377570" y="270637"/>
                  <a:pt x="372744" y="276352"/>
                </a:cubicBezTo>
                <a:cubicBezTo>
                  <a:pt x="367791" y="282067"/>
                  <a:pt x="362330" y="284861"/>
                  <a:pt x="356234" y="284861"/>
                </a:cubicBezTo>
                <a:cubicBezTo>
                  <a:pt x="352551" y="284861"/>
                  <a:pt x="348995" y="283337"/>
                  <a:pt x="345566" y="280035"/>
                </a:cubicBezTo>
                <a:cubicBezTo>
                  <a:pt x="342138" y="276733"/>
                  <a:pt x="339851" y="272161"/>
                  <a:pt x="338582" y="266065"/>
                </a:cubicBezTo>
                <a:lnTo>
                  <a:pt x="337311" y="263017"/>
                </a:lnTo>
                <a:lnTo>
                  <a:pt x="332485" y="235585"/>
                </a:lnTo>
                <a:cubicBezTo>
                  <a:pt x="331215" y="232283"/>
                  <a:pt x="330326" y="229362"/>
                  <a:pt x="329691" y="226695"/>
                </a:cubicBezTo>
                <a:cubicBezTo>
                  <a:pt x="329183" y="224027"/>
                  <a:pt x="328421" y="221742"/>
                  <a:pt x="327659" y="219710"/>
                </a:cubicBezTo>
                <a:cubicBezTo>
                  <a:pt x="327151" y="218059"/>
                  <a:pt x="326644" y="216408"/>
                  <a:pt x="325754" y="214757"/>
                </a:cubicBezTo>
                <a:cubicBezTo>
                  <a:pt x="324992" y="213233"/>
                  <a:pt x="324103" y="211709"/>
                  <a:pt x="323341" y="210566"/>
                </a:cubicBezTo>
                <a:cubicBezTo>
                  <a:pt x="322579" y="209677"/>
                  <a:pt x="321817" y="208915"/>
                  <a:pt x="321182" y="208152"/>
                </a:cubicBezTo>
                <a:cubicBezTo>
                  <a:pt x="320547" y="207264"/>
                  <a:pt x="320039" y="206502"/>
                  <a:pt x="319658" y="205613"/>
                </a:cubicBezTo>
                <a:cubicBezTo>
                  <a:pt x="311911" y="212217"/>
                  <a:pt x="303148" y="219329"/>
                  <a:pt x="293115" y="226949"/>
                </a:cubicBezTo>
                <a:cubicBezTo>
                  <a:pt x="283209" y="234696"/>
                  <a:pt x="274319" y="241173"/>
                  <a:pt x="266700" y="246507"/>
                </a:cubicBezTo>
                <a:cubicBezTo>
                  <a:pt x="256920" y="253365"/>
                  <a:pt x="244982" y="260985"/>
                  <a:pt x="231013" y="269113"/>
                </a:cubicBezTo>
                <a:cubicBezTo>
                  <a:pt x="216915" y="277241"/>
                  <a:pt x="204469" y="284352"/>
                  <a:pt x="193547" y="290449"/>
                </a:cubicBezTo>
                <a:lnTo>
                  <a:pt x="199644" y="294640"/>
                </a:lnTo>
                <a:lnTo>
                  <a:pt x="395858" y="294640"/>
                </a:lnTo>
                <a:lnTo>
                  <a:pt x="420877" y="267208"/>
                </a:lnTo>
                <a:lnTo>
                  <a:pt x="453135" y="295275"/>
                </a:lnTo>
                <a:cubicBezTo>
                  <a:pt x="455676" y="297307"/>
                  <a:pt x="457707" y="299212"/>
                  <a:pt x="459232" y="301117"/>
                </a:cubicBezTo>
                <a:cubicBezTo>
                  <a:pt x="460882" y="302895"/>
                  <a:pt x="461771" y="304419"/>
                  <a:pt x="461771" y="305689"/>
                </a:cubicBezTo>
                <a:cubicBezTo>
                  <a:pt x="461771" y="307721"/>
                  <a:pt x="461136" y="309626"/>
                  <a:pt x="459866" y="311404"/>
                </a:cubicBezTo>
                <a:cubicBezTo>
                  <a:pt x="458723" y="313309"/>
                  <a:pt x="457453" y="314579"/>
                  <a:pt x="456183" y="315341"/>
                </a:cubicBezTo>
                <a:lnTo>
                  <a:pt x="442213" y="322072"/>
                </a:lnTo>
                <a:lnTo>
                  <a:pt x="442213" y="469646"/>
                </a:lnTo>
                <a:lnTo>
                  <a:pt x="444626" y="519557"/>
                </a:lnTo>
                <a:cubicBezTo>
                  <a:pt x="444626" y="521589"/>
                  <a:pt x="443991" y="523875"/>
                  <a:pt x="442467" y="526288"/>
                </a:cubicBezTo>
                <a:cubicBezTo>
                  <a:pt x="441070" y="528701"/>
                  <a:pt x="439801" y="530605"/>
                  <a:pt x="438530" y="531749"/>
                </a:cubicBezTo>
                <a:cubicBezTo>
                  <a:pt x="436498" y="533780"/>
                  <a:pt x="433832" y="535305"/>
                  <a:pt x="430657" y="536321"/>
                </a:cubicBezTo>
                <a:cubicBezTo>
                  <a:pt x="427354" y="537337"/>
                  <a:pt x="424179" y="537845"/>
                  <a:pt x="420877" y="537845"/>
                </a:cubicBezTo>
                <a:cubicBezTo>
                  <a:pt x="414782" y="537845"/>
                  <a:pt x="409828" y="536829"/>
                  <a:pt x="405891" y="534543"/>
                </a:cubicBezTo>
                <a:cubicBezTo>
                  <a:pt x="402082" y="532257"/>
                  <a:pt x="400176" y="529590"/>
                  <a:pt x="400176" y="526288"/>
                </a:cubicBezTo>
                <a:lnTo>
                  <a:pt x="400176" y="506222"/>
                </a:lnTo>
                <a:lnTo>
                  <a:pt x="199644" y="506222"/>
                </a:lnTo>
                <a:lnTo>
                  <a:pt x="199644" y="521462"/>
                </a:lnTo>
                <a:cubicBezTo>
                  <a:pt x="199644" y="525526"/>
                  <a:pt x="198501" y="529209"/>
                  <a:pt x="196214" y="532384"/>
                </a:cubicBezTo>
                <a:cubicBezTo>
                  <a:pt x="194055" y="535686"/>
                  <a:pt x="191261" y="537845"/>
                  <a:pt x="187959" y="539115"/>
                </a:cubicBezTo>
                <a:cubicBezTo>
                  <a:pt x="185546" y="539877"/>
                  <a:pt x="182626" y="540639"/>
                  <a:pt x="179196" y="541274"/>
                </a:cubicBezTo>
                <a:cubicBezTo>
                  <a:pt x="175767" y="541909"/>
                  <a:pt x="172719" y="542163"/>
                  <a:pt x="170307" y="542163"/>
                </a:cubicBezTo>
                <a:cubicBezTo>
                  <a:pt x="165861" y="542163"/>
                  <a:pt x="162051" y="540766"/>
                  <a:pt x="159003" y="537845"/>
                </a:cubicBezTo>
                <a:cubicBezTo>
                  <a:pt x="155955" y="535051"/>
                  <a:pt x="154432" y="531241"/>
                  <a:pt x="154432" y="526288"/>
                </a:cubicBezTo>
                <a:cubicBezTo>
                  <a:pt x="154051" y="523875"/>
                  <a:pt x="153923" y="520573"/>
                  <a:pt x="154177" y="516255"/>
                </a:cubicBezTo>
                <a:cubicBezTo>
                  <a:pt x="154432" y="511937"/>
                  <a:pt x="154685" y="507238"/>
                  <a:pt x="155066" y="501904"/>
                </a:cubicBezTo>
                <a:cubicBezTo>
                  <a:pt x="155066" y="496189"/>
                  <a:pt x="155320" y="490220"/>
                  <a:pt x="155701" y="483997"/>
                </a:cubicBezTo>
                <a:cubicBezTo>
                  <a:pt x="156082" y="477647"/>
                  <a:pt x="156336" y="471297"/>
                  <a:pt x="156336" y="464693"/>
                </a:cubicBezTo>
                <a:lnTo>
                  <a:pt x="156336" y="308737"/>
                </a:lnTo>
                <a:cubicBezTo>
                  <a:pt x="146938" y="313563"/>
                  <a:pt x="136525" y="318643"/>
                  <a:pt x="124967" y="323977"/>
                </a:cubicBezTo>
                <a:cubicBezTo>
                  <a:pt x="113283" y="329184"/>
                  <a:pt x="101091" y="334518"/>
                  <a:pt x="88010" y="339725"/>
                </a:cubicBezTo>
                <a:cubicBezTo>
                  <a:pt x="75438" y="345440"/>
                  <a:pt x="62738" y="350901"/>
                  <a:pt x="49910" y="355980"/>
                </a:cubicBezTo>
                <a:cubicBezTo>
                  <a:pt x="37083" y="361061"/>
                  <a:pt x="25272" y="365633"/>
                  <a:pt x="14223" y="369697"/>
                </a:cubicBezTo>
                <a:lnTo>
                  <a:pt x="6350" y="356235"/>
                </a:lnTo>
                <a:cubicBezTo>
                  <a:pt x="24638" y="348869"/>
                  <a:pt x="44195" y="340105"/>
                  <a:pt x="65151" y="329692"/>
                </a:cubicBezTo>
                <a:cubicBezTo>
                  <a:pt x="86105" y="319405"/>
                  <a:pt x="106933" y="308229"/>
                  <a:pt x="127634" y="296545"/>
                </a:cubicBezTo>
                <a:cubicBezTo>
                  <a:pt x="148335" y="284734"/>
                  <a:pt x="168275" y="272669"/>
                  <a:pt x="187451" y="260477"/>
                </a:cubicBezTo>
                <a:cubicBezTo>
                  <a:pt x="206501" y="248285"/>
                  <a:pt x="223519" y="236347"/>
                  <a:pt x="238632" y="224536"/>
                </a:cubicBezTo>
                <a:cubicBezTo>
                  <a:pt x="240664" y="222885"/>
                  <a:pt x="242823" y="221107"/>
                  <a:pt x="245363" y="219075"/>
                </a:cubicBezTo>
                <a:cubicBezTo>
                  <a:pt x="247776" y="217043"/>
                  <a:pt x="250189" y="215011"/>
                  <a:pt x="252602" y="212979"/>
                </a:cubicBezTo>
                <a:cubicBezTo>
                  <a:pt x="255015" y="210947"/>
                  <a:pt x="257555" y="209042"/>
                  <a:pt x="259969" y="207137"/>
                </a:cubicBezTo>
                <a:cubicBezTo>
                  <a:pt x="262382" y="205359"/>
                  <a:pt x="264667" y="203580"/>
                  <a:pt x="266700" y="202057"/>
                </a:cubicBezTo>
                <a:lnTo>
                  <a:pt x="88645" y="202057"/>
                </a:lnTo>
                <a:cubicBezTo>
                  <a:pt x="80136" y="202057"/>
                  <a:pt x="70103" y="202311"/>
                  <a:pt x="58801" y="202946"/>
                </a:cubicBezTo>
                <a:cubicBezTo>
                  <a:pt x="47370" y="203580"/>
                  <a:pt x="37591" y="204470"/>
                  <a:pt x="29463" y="205613"/>
                </a:cubicBezTo>
                <a:lnTo>
                  <a:pt x="18541" y="178816"/>
                </a:lnTo>
                <a:cubicBezTo>
                  <a:pt x="28320" y="181229"/>
                  <a:pt x="39877" y="183007"/>
                  <a:pt x="53339" y="184023"/>
                </a:cubicBezTo>
                <a:cubicBezTo>
                  <a:pt x="66675" y="185039"/>
                  <a:pt x="78485" y="185547"/>
                  <a:pt x="88645" y="185547"/>
                </a:cubicBezTo>
                <a:lnTo>
                  <a:pt x="211201" y="185547"/>
                </a:lnTo>
                <a:lnTo>
                  <a:pt x="211201" y="101980"/>
                </a:lnTo>
                <a:lnTo>
                  <a:pt x="138683" y="101980"/>
                </a:lnTo>
                <a:cubicBezTo>
                  <a:pt x="130047" y="101980"/>
                  <a:pt x="120141" y="102489"/>
                  <a:pt x="108711" y="103251"/>
                </a:cubicBezTo>
                <a:cubicBezTo>
                  <a:pt x="97408" y="104013"/>
                  <a:pt x="87629" y="105029"/>
                  <a:pt x="79501" y="106299"/>
                </a:cubicBezTo>
                <a:lnTo>
                  <a:pt x="69088" y="78867"/>
                </a:lnTo>
                <a:cubicBezTo>
                  <a:pt x="78866" y="81280"/>
                  <a:pt x="90423" y="83185"/>
                  <a:pt x="103632" y="84327"/>
                </a:cubicBezTo>
                <a:cubicBezTo>
                  <a:pt x="116839" y="85598"/>
                  <a:pt x="128523" y="86233"/>
                  <a:pt x="138683" y="86233"/>
                </a:cubicBezTo>
                <a:lnTo>
                  <a:pt x="211201" y="86233"/>
                </a:lnTo>
                <a:lnTo>
                  <a:pt x="211201" y="40513"/>
                </a:lnTo>
                <a:cubicBezTo>
                  <a:pt x="211201" y="39243"/>
                  <a:pt x="211073" y="37465"/>
                  <a:pt x="210819" y="35305"/>
                </a:cubicBezTo>
                <a:cubicBezTo>
                  <a:pt x="210692" y="33020"/>
                  <a:pt x="210311" y="30352"/>
                  <a:pt x="209930" y="27051"/>
                </a:cubicBezTo>
                <a:cubicBezTo>
                  <a:pt x="209930" y="24257"/>
                  <a:pt x="209803" y="20955"/>
                  <a:pt x="209676" y="17272"/>
                </a:cubicBezTo>
                <a:cubicBezTo>
                  <a:pt x="209422" y="13589"/>
                  <a:pt x="209295" y="10033"/>
                  <a:pt x="20929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3"/>
          <p:cNvSpPr/>
          <p:nvPr/>
        </p:nvSpPr>
        <p:spPr>
          <a:xfrm>
            <a:off x="2379440" y="2388394"/>
            <a:ext cx="388525" cy="405003"/>
          </a:xfrm>
          <a:custGeom>
            <a:avLst/>
            <a:gdLst>
              <a:gd name="connsiteX0" fmla="*/ 239776 w 518033"/>
              <a:gd name="connsiteY0" fmla="*/ 6350 h 540004"/>
              <a:gd name="connsiteX1" fmla="*/ 294132 w 518033"/>
              <a:gd name="connsiteY1" fmla="*/ 13080 h 540004"/>
              <a:gd name="connsiteX2" fmla="*/ 305942 w 518033"/>
              <a:gd name="connsiteY2" fmla="*/ 17652 h 540004"/>
              <a:gd name="connsiteX3" fmla="*/ 310515 w 518033"/>
              <a:gd name="connsiteY3" fmla="*/ 24638 h 540004"/>
              <a:gd name="connsiteX4" fmla="*/ 304165 w 518033"/>
              <a:gd name="connsiteY4" fmla="*/ 35686 h 540004"/>
              <a:gd name="connsiteX5" fmla="*/ 288544 w 518033"/>
              <a:gd name="connsiteY5" fmla="*/ 44830 h 540004"/>
              <a:gd name="connsiteX6" fmla="*/ 288544 w 518033"/>
              <a:gd name="connsiteY6" fmla="*/ 69850 h 540004"/>
              <a:gd name="connsiteX7" fmla="*/ 426973 w 518033"/>
              <a:gd name="connsiteY7" fmla="*/ 69850 h 540004"/>
              <a:gd name="connsiteX8" fmla="*/ 461136 w 518033"/>
              <a:gd name="connsiteY8" fmla="*/ 28320 h 540004"/>
              <a:gd name="connsiteX9" fmla="*/ 504952 w 518033"/>
              <a:gd name="connsiteY9" fmla="*/ 63119 h 540004"/>
              <a:gd name="connsiteX10" fmla="*/ 509523 w 518033"/>
              <a:gd name="connsiteY10" fmla="*/ 70357 h 540004"/>
              <a:gd name="connsiteX11" fmla="*/ 511683 w 518033"/>
              <a:gd name="connsiteY11" fmla="*/ 76454 h 540004"/>
              <a:gd name="connsiteX12" fmla="*/ 508380 w 518033"/>
              <a:gd name="connsiteY12" fmla="*/ 82930 h 540004"/>
              <a:gd name="connsiteX13" fmla="*/ 500760 w 518033"/>
              <a:gd name="connsiteY13" fmla="*/ 85598 h 540004"/>
              <a:gd name="connsiteX14" fmla="*/ 86867 w 518033"/>
              <a:gd name="connsiteY14" fmla="*/ 85598 h 540004"/>
              <a:gd name="connsiteX15" fmla="*/ 86867 w 518033"/>
              <a:gd name="connsiteY15" fmla="*/ 275844 h 540004"/>
              <a:gd name="connsiteX16" fmla="*/ 84963 w 518033"/>
              <a:gd name="connsiteY16" fmla="*/ 320039 h 540004"/>
              <a:gd name="connsiteX17" fmla="*/ 80136 w 518033"/>
              <a:gd name="connsiteY17" fmla="*/ 364870 h 540004"/>
              <a:gd name="connsiteX18" fmla="*/ 73660 w 518033"/>
              <a:gd name="connsiteY18" fmla="*/ 405129 h 540004"/>
              <a:gd name="connsiteX19" fmla="*/ 66039 w 518033"/>
              <a:gd name="connsiteY19" fmla="*/ 436752 h 540004"/>
              <a:gd name="connsiteX20" fmla="*/ 43180 w 518033"/>
              <a:gd name="connsiteY20" fmla="*/ 488569 h 540004"/>
              <a:gd name="connsiteX21" fmla="*/ 14223 w 518033"/>
              <a:gd name="connsiteY21" fmla="*/ 533654 h 540004"/>
              <a:gd name="connsiteX22" fmla="*/ 6350 w 518033"/>
              <a:gd name="connsiteY22" fmla="*/ 521461 h 540004"/>
              <a:gd name="connsiteX23" fmla="*/ 19177 w 518033"/>
              <a:gd name="connsiteY23" fmla="*/ 484885 h 540004"/>
              <a:gd name="connsiteX24" fmla="*/ 30733 w 518033"/>
              <a:gd name="connsiteY24" fmla="*/ 441705 h 540004"/>
              <a:gd name="connsiteX25" fmla="*/ 34670 w 518033"/>
              <a:gd name="connsiteY25" fmla="*/ 411479 h 540004"/>
              <a:gd name="connsiteX26" fmla="*/ 38100 w 518033"/>
              <a:gd name="connsiteY26" fmla="*/ 370332 h 540004"/>
              <a:gd name="connsiteX27" fmla="*/ 40767 w 518033"/>
              <a:gd name="connsiteY27" fmla="*/ 323976 h 540004"/>
              <a:gd name="connsiteX28" fmla="*/ 41655 w 518033"/>
              <a:gd name="connsiteY28" fmla="*/ 275844 h 540004"/>
              <a:gd name="connsiteX29" fmla="*/ 41655 w 518033"/>
              <a:gd name="connsiteY29" fmla="*/ 88138 h 540004"/>
              <a:gd name="connsiteX30" fmla="*/ 40513 w 518033"/>
              <a:gd name="connsiteY30" fmla="*/ 61595 h 540004"/>
              <a:gd name="connsiteX31" fmla="*/ 37464 w 518033"/>
              <a:gd name="connsiteY31" fmla="*/ 39370 h 540004"/>
              <a:gd name="connsiteX32" fmla="*/ 84328 w 518033"/>
              <a:gd name="connsiteY32" fmla="*/ 69850 h 540004"/>
              <a:gd name="connsiteX33" fmla="*/ 242316 w 518033"/>
              <a:gd name="connsiteY33" fmla="*/ 69850 h 540004"/>
              <a:gd name="connsiteX34" fmla="*/ 242316 w 518033"/>
              <a:gd name="connsiteY34" fmla="*/ 42417 h 540004"/>
              <a:gd name="connsiteX35" fmla="*/ 241300 w 518033"/>
              <a:gd name="connsiteY35" fmla="*/ 28067 h 540004"/>
              <a:gd name="connsiteX36" fmla="*/ 239776 w 518033"/>
              <a:gd name="connsiteY36" fmla="*/ 6350 h 5400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</a:cxnLst>
            <a:rect l="l" t="t" r="r" b="b"/>
            <a:pathLst>
              <a:path w="518033" h="540004">
                <a:moveTo>
                  <a:pt x="239776" y="6350"/>
                </a:moveTo>
                <a:lnTo>
                  <a:pt x="294132" y="13080"/>
                </a:lnTo>
                <a:cubicBezTo>
                  <a:pt x="298958" y="13970"/>
                  <a:pt x="302895" y="15494"/>
                  <a:pt x="305942" y="17652"/>
                </a:cubicBezTo>
                <a:cubicBezTo>
                  <a:pt x="308991" y="19939"/>
                  <a:pt x="310515" y="22225"/>
                  <a:pt x="310515" y="24638"/>
                </a:cubicBezTo>
                <a:cubicBezTo>
                  <a:pt x="310515" y="28320"/>
                  <a:pt x="308355" y="32004"/>
                  <a:pt x="304165" y="35686"/>
                </a:cubicBezTo>
                <a:cubicBezTo>
                  <a:pt x="299847" y="39370"/>
                  <a:pt x="294640" y="42417"/>
                  <a:pt x="288544" y="44830"/>
                </a:cubicBezTo>
                <a:lnTo>
                  <a:pt x="288544" y="69850"/>
                </a:lnTo>
                <a:lnTo>
                  <a:pt x="426973" y="69850"/>
                </a:lnTo>
                <a:lnTo>
                  <a:pt x="461136" y="28320"/>
                </a:lnTo>
                <a:lnTo>
                  <a:pt x="504952" y="63119"/>
                </a:lnTo>
                <a:cubicBezTo>
                  <a:pt x="506603" y="65532"/>
                  <a:pt x="508127" y="67945"/>
                  <a:pt x="509523" y="70357"/>
                </a:cubicBezTo>
                <a:cubicBezTo>
                  <a:pt x="511047" y="72898"/>
                  <a:pt x="511683" y="74929"/>
                  <a:pt x="511683" y="76454"/>
                </a:cubicBezTo>
                <a:cubicBezTo>
                  <a:pt x="511683" y="78994"/>
                  <a:pt x="510540" y="81026"/>
                  <a:pt x="508380" y="82930"/>
                </a:cubicBezTo>
                <a:cubicBezTo>
                  <a:pt x="506095" y="84708"/>
                  <a:pt x="503554" y="85598"/>
                  <a:pt x="500760" y="85598"/>
                </a:cubicBezTo>
                <a:lnTo>
                  <a:pt x="86867" y="85598"/>
                </a:lnTo>
                <a:lnTo>
                  <a:pt x="86867" y="275844"/>
                </a:lnTo>
                <a:cubicBezTo>
                  <a:pt x="86867" y="290067"/>
                  <a:pt x="86233" y="304800"/>
                  <a:pt x="84963" y="320039"/>
                </a:cubicBezTo>
                <a:cubicBezTo>
                  <a:pt x="83820" y="335279"/>
                  <a:pt x="82169" y="350266"/>
                  <a:pt x="80136" y="364870"/>
                </a:cubicBezTo>
                <a:cubicBezTo>
                  <a:pt x="78486" y="379095"/>
                  <a:pt x="76327" y="392429"/>
                  <a:pt x="73660" y="405129"/>
                </a:cubicBezTo>
                <a:cubicBezTo>
                  <a:pt x="71120" y="417702"/>
                  <a:pt x="68580" y="428244"/>
                  <a:pt x="66039" y="436752"/>
                </a:cubicBezTo>
                <a:cubicBezTo>
                  <a:pt x="60452" y="453008"/>
                  <a:pt x="52832" y="470280"/>
                  <a:pt x="43180" y="488569"/>
                </a:cubicBezTo>
                <a:cubicBezTo>
                  <a:pt x="33655" y="506857"/>
                  <a:pt x="24002" y="521970"/>
                  <a:pt x="14223" y="533654"/>
                </a:cubicBezTo>
                <a:lnTo>
                  <a:pt x="6350" y="521461"/>
                </a:lnTo>
                <a:cubicBezTo>
                  <a:pt x="10033" y="512572"/>
                  <a:pt x="14223" y="500379"/>
                  <a:pt x="19177" y="484885"/>
                </a:cubicBezTo>
                <a:cubicBezTo>
                  <a:pt x="24002" y="469519"/>
                  <a:pt x="27939" y="455041"/>
                  <a:pt x="30733" y="441705"/>
                </a:cubicBezTo>
                <a:cubicBezTo>
                  <a:pt x="32004" y="433958"/>
                  <a:pt x="33273" y="423926"/>
                  <a:pt x="34670" y="411479"/>
                </a:cubicBezTo>
                <a:cubicBezTo>
                  <a:pt x="36067" y="399033"/>
                  <a:pt x="37211" y="385317"/>
                  <a:pt x="38100" y="370332"/>
                </a:cubicBezTo>
                <a:cubicBezTo>
                  <a:pt x="39242" y="355726"/>
                  <a:pt x="40132" y="340232"/>
                  <a:pt x="40767" y="323976"/>
                </a:cubicBezTo>
                <a:cubicBezTo>
                  <a:pt x="41402" y="307720"/>
                  <a:pt x="41655" y="291719"/>
                  <a:pt x="41655" y="275844"/>
                </a:cubicBezTo>
                <a:lnTo>
                  <a:pt x="41655" y="88138"/>
                </a:lnTo>
                <a:cubicBezTo>
                  <a:pt x="41655" y="79501"/>
                  <a:pt x="41275" y="70739"/>
                  <a:pt x="40513" y="61595"/>
                </a:cubicBezTo>
                <a:cubicBezTo>
                  <a:pt x="39623" y="52451"/>
                  <a:pt x="38608" y="44957"/>
                  <a:pt x="37464" y="39370"/>
                </a:cubicBezTo>
                <a:lnTo>
                  <a:pt x="84328" y="69850"/>
                </a:lnTo>
                <a:lnTo>
                  <a:pt x="242316" y="69850"/>
                </a:lnTo>
                <a:lnTo>
                  <a:pt x="242316" y="42417"/>
                </a:lnTo>
                <a:cubicBezTo>
                  <a:pt x="242316" y="39877"/>
                  <a:pt x="241934" y="35179"/>
                  <a:pt x="241300" y="28067"/>
                </a:cubicBezTo>
                <a:cubicBezTo>
                  <a:pt x="240791" y="20954"/>
                  <a:pt x="240284" y="13716"/>
                  <a:pt x="239776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3"/>
          <p:cNvSpPr/>
          <p:nvPr/>
        </p:nvSpPr>
        <p:spPr>
          <a:xfrm>
            <a:off x="2082261" y="2387537"/>
            <a:ext cx="277463" cy="349186"/>
          </a:xfrm>
          <a:custGeom>
            <a:avLst/>
            <a:gdLst>
              <a:gd name="connsiteX0" fmla="*/ 313563 w 369951"/>
              <a:gd name="connsiteY0" fmla="*/ 6350 h 465581"/>
              <a:gd name="connsiteX1" fmla="*/ 356235 w 369951"/>
              <a:gd name="connsiteY1" fmla="*/ 41020 h 465581"/>
              <a:gd name="connsiteX2" fmla="*/ 361442 w 369951"/>
              <a:gd name="connsiteY2" fmla="*/ 48386 h 465581"/>
              <a:gd name="connsiteX3" fmla="*/ 363601 w 369951"/>
              <a:gd name="connsiteY3" fmla="*/ 54482 h 465581"/>
              <a:gd name="connsiteX4" fmla="*/ 360172 w 369951"/>
              <a:gd name="connsiteY4" fmla="*/ 60832 h 465581"/>
              <a:gd name="connsiteX5" fmla="*/ 352551 w 369951"/>
              <a:gd name="connsiteY5" fmla="*/ 63626 h 465581"/>
              <a:gd name="connsiteX6" fmla="*/ 217297 w 369951"/>
              <a:gd name="connsiteY6" fmla="*/ 63626 h 465581"/>
              <a:gd name="connsiteX7" fmla="*/ 193801 w 369951"/>
              <a:gd name="connsiteY7" fmla="*/ 90169 h 465581"/>
              <a:gd name="connsiteX8" fmla="*/ 170942 w 369951"/>
              <a:gd name="connsiteY8" fmla="*/ 111125 h 465581"/>
              <a:gd name="connsiteX9" fmla="*/ 167258 w 369951"/>
              <a:gd name="connsiteY9" fmla="*/ 114553 h 465581"/>
              <a:gd name="connsiteX10" fmla="*/ 163576 w 369951"/>
              <a:gd name="connsiteY10" fmla="*/ 117220 h 465581"/>
              <a:gd name="connsiteX11" fmla="*/ 159385 w 369951"/>
              <a:gd name="connsiteY11" fmla="*/ 120014 h 465581"/>
              <a:gd name="connsiteX12" fmla="*/ 156336 w 369951"/>
              <a:gd name="connsiteY12" fmla="*/ 122173 h 465581"/>
              <a:gd name="connsiteX13" fmla="*/ 183133 w 369951"/>
              <a:gd name="connsiteY13" fmla="*/ 157479 h 465581"/>
              <a:gd name="connsiteX14" fmla="*/ 204470 w 369951"/>
              <a:gd name="connsiteY14" fmla="*/ 192913 h 465581"/>
              <a:gd name="connsiteX15" fmla="*/ 231648 w 369951"/>
              <a:gd name="connsiteY15" fmla="*/ 175132 h 465581"/>
              <a:gd name="connsiteX16" fmla="*/ 253238 w 369951"/>
              <a:gd name="connsiteY16" fmla="*/ 158114 h 465581"/>
              <a:gd name="connsiteX17" fmla="*/ 278510 w 369951"/>
              <a:gd name="connsiteY17" fmla="*/ 133730 h 465581"/>
              <a:gd name="connsiteX18" fmla="*/ 300227 w 369951"/>
              <a:gd name="connsiteY18" fmla="*/ 110616 h 465581"/>
              <a:gd name="connsiteX19" fmla="*/ 344677 w 369951"/>
              <a:gd name="connsiteY19" fmla="*/ 144144 h 465581"/>
              <a:gd name="connsiteX20" fmla="*/ 350773 w 369951"/>
              <a:gd name="connsiteY20" fmla="*/ 151129 h 465581"/>
              <a:gd name="connsiteX21" fmla="*/ 353186 w 369951"/>
              <a:gd name="connsiteY21" fmla="*/ 156844 h 465581"/>
              <a:gd name="connsiteX22" fmla="*/ 344423 w 369951"/>
              <a:gd name="connsiteY22" fmla="*/ 161416 h 465581"/>
              <a:gd name="connsiteX23" fmla="*/ 323342 w 369951"/>
              <a:gd name="connsiteY23" fmla="*/ 162941 h 465581"/>
              <a:gd name="connsiteX24" fmla="*/ 276098 w 369951"/>
              <a:gd name="connsiteY24" fmla="*/ 186435 h 465581"/>
              <a:gd name="connsiteX25" fmla="*/ 213613 w 369951"/>
              <a:gd name="connsiteY25" fmla="*/ 211200 h 465581"/>
              <a:gd name="connsiteX26" fmla="*/ 215392 w 369951"/>
              <a:gd name="connsiteY26" fmla="*/ 217804 h 465581"/>
              <a:gd name="connsiteX27" fmla="*/ 217932 w 369951"/>
              <a:gd name="connsiteY27" fmla="*/ 225170 h 465581"/>
              <a:gd name="connsiteX28" fmla="*/ 220345 w 369951"/>
              <a:gd name="connsiteY28" fmla="*/ 232155 h 465581"/>
              <a:gd name="connsiteX29" fmla="*/ 222757 w 369951"/>
              <a:gd name="connsiteY29" fmla="*/ 237997 h 465581"/>
              <a:gd name="connsiteX30" fmla="*/ 275463 w 369951"/>
              <a:gd name="connsiteY30" fmla="*/ 266572 h 465581"/>
              <a:gd name="connsiteX31" fmla="*/ 317880 w 369951"/>
              <a:gd name="connsiteY31" fmla="*/ 292861 h 465581"/>
              <a:gd name="connsiteX32" fmla="*/ 345948 w 369951"/>
              <a:gd name="connsiteY32" fmla="*/ 319404 h 465581"/>
              <a:gd name="connsiteX33" fmla="*/ 357504 w 369951"/>
              <a:gd name="connsiteY33" fmla="*/ 345313 h 465581"/>
              <a:gd name="connsiteX34" fmla="*/ 351027 w 369951"/>
              <a:gd name="connsiteY34" fmla="*/ 364744 h 465581"/>
              <a:gd name="connsiteX35" fmla="*/ 335533 w 369951"/>
              <a:gd name="connsiteY35" fmla="*/ 372744 h 465581"/>
              <a:gd name="connsiteX36" fmla="*/ 320548 w 369951"/>
              <a:gd name="connsiteY36" fmla="*/ 366648 h 465581"/>
              <a:gd name="connsiteX37" fmla="*/ 307467 w 369951"/>
              <a:gd name="connsiteY37" fmla="*/ 353186 h 465581"/>
              <a:gd name="connsiteX38" fmla="*/ 271526 w 369951"/>
              <a:gd name="connsiteY38" fmla="*/ 311150 h 465581"/>
              <a:gd name="connsiteX39" fmla="*/ 230123 w 369951"/>
              <a:gd name="connsiteY39" fmla="*/ 269113 h 465581"/>
              <a:gd name="connsiteX40" fmla="*/ 234060 w 369951"/>
              <a:gd name="connsiteY40" fmla="*/ 302260 h 465581"/>
              <a:gd name="connsiteX41" fmla="*/ 235585 w 369951"/>
              <a:gd name="connsiteY41" fmla="*/ 335533 h 465581"/>
              <a:gd name="connsiteX42" fmla="*/ 228219 w 369951"/>
              <a:gd name="connsiteY42" fmla="*/ 385191 h 465581"/>
              <a:gd name="connsiteX43" fmla="*/ 211201 w 369951"/>
              <a:gd name="connsiteY43" fmla="*/ 423291 h 465581"/>
              <a:gd name="connsiteX44" fmla="*/ 178561 w 369951"/>
              <a:gd name="connsiteY44" fmla="*/ 448944 h 465581"/>
              <a:gd name="connsiteX45" fmla="*/ 137413 w 369951"/>
              <a:gd name="connsiteY45" fmla="*/ 459232 h 465581"/>
              <a:gd name="connsiteX46" fmla="*/ 131572 w 369951"/>
              <a:gd name="connsiteY46" fmla="*/ 437260 h 465581"/>
              <a:gd name="connsiteX47" fmla="*/ 123951 w 369951"/>
              <a:gd name="connsiteY47" fmla="*/ 424560 h 465581"/>
              <a:gd name="connsiteX48" fmla="*/ 87376 w 369951"/>
              <a:gd name="connsiteY48" fmla="*/ 411733 h 465581"/>
              <a:gd name="connsiteX49" fmla="*/ 92329 w 369951"/>
              <a:gd name="connsiteY49" fmla="*/ 394588 h 465581"/>
              <a:gd name="connsiteX50" fmla="*/ 153288 w 369951"/>
              <a:gd name="connsiteY50" fmla="*/ 406272 h 465581"/>
              <a:gd name="connsiteX51" fmla="*/ 168529 w 369951"/>
              <a:gd name="connsiteY51" fmla="*/ 399541 h 465581"/>
              <a:gd name="connsiteX52" fmla="*/ 181355 w 369951"/>
              <a:gd name="connsiteY52" fmla="*/ 383032 h 465581"/>
              <a:gd name="connsiteX53" fmla="*/ 189483 w 369951"/>
              <a:gd name="connsiteY53" fmla="*/ 356235 h 465581"/>
              <a:gd name="connsiteX54" fmla="*/ 192913 w 369951"/>
              <a:gd name="connsiteY54" fmla="*/ 322072 h 465581"/>
              <a:gd name="connsiteX55" fmla="*/ 192913 w 369951"/>
              <a:gd name="connsiteY55" fmla="*/ 297688 h 465581"/>
              <a:gd name="connsiteX56" fmla="*/ 182498 w 369951"/>
              <a:gd name="connsiteY56" fmla="*/ 306197 h 465581"/>
              <a:gd name="connsiteX57" fmla="*/ 173354 w 369951"/>
              <a:gd name="connsiteY57" fmla="*/ 312927 h 465581"/>
              <a:gd name="connsiteX58" fmla="*/ 164592 w 369951"/>
              <a:gd name="connsiteY58" fmla="*/ 318769 h 465581"/>
              <a:gd name="connsiteX59" fmla="*/ 153923 w 369951"/>
              <a:gd name="connsiteY59" fmla="*/ 325754 h 465581"/>
              <a:gd name="connsiteX60" fmla="*/ 141985 w 369951"/>
              <a:gd name="connsiteY60" fmla="*/ 333120 h 465581"/>
              <a:gd name="connsiteX61" fmla="*/ 130682 w 369951"/>
              <a:gd name="connsiteY61" fmla="*/ 339216 h 465581"/>
              <a:gd name="connsiteX62" fmla="*/ 103251 w 369951"/>
              <a:gd name="connsiteY62" fmla="*/ 352551 h 465581"/>
              <a:gd name="connsiteX63" fmla="*/ 76454 w 369951"/>
              <a:gd name="connsiteY63" fmla="*/ 363600 h 465581"/>
              <a:gd name="connsiteX64" fmla="*/ 45085 w 369951"/>
              <a:gd name="connsiteY64" fmla="*/ 372998 h 465581"/>
              <a:gd name="connsiteX65" fmla="*/ 11176 w 369951"/>
              <a:gd name="connsiteY65" fmla="*/ 381253 h 465581"/>
              <a:gd name="connsiteX66" fmla="*/ 9398 w 369951"/>
              <a:gd name="connsiteY66" fmla="*/ 372744 h 465581"/>
              <a:gd name="connsiteX67" fmla="*/ 23748 w 369951"/>
              <a:gd name="connsiteY67" fmla="*/ 365632 h 465581"/>
              <a:gd name="connsiteX68" fmla="*/ 39877 w 369951"/>
              <a:gd name="connsiteY68" fmla="*/ 358013 h 465581"/>
              <a:gd name="connsiteX69" fmla="*/ 55752 w 369951"/>
              <a:gd name="connsiteY69" fmla="*/ 350773 h 465581"/>
              <a:gd name="connsiteX70" fmla="*/ 68579 w 369951"/>
              <a:gd name="connsiteY70" fmla="*/ 343407 h 465581"/>
              <a:gd name="connsiteX71" fmla="*/ 81026 w 369951"/>
              <a:gd name="connsiteY71" fmla="*/ 336422 h 465581"/>
              <a:gd name="connsiteX72" fmla="*/ 93472 w 369951"/>
              <a:gd name="connsiteY72" fmla="*/ 328802 h 465581"/>
              <a:gd name="connsiteX73" fmla="*/ 105155 w 369951"/>
              <a:gd name="connsiteY73" fmla="*/ 321182 h 465581"/>
              <a:gd name="connsiteX74" fmla="*/ 114807 w 369951"/>
              <a:gd name="connsiteY74" fmla="*/ 315341 h 465581"/>
              <a:gd name="connsiteX75" fmla="*/ 134620 w 369951"/>
              <a:gd name="connsiteY75" fmla="*/ 298322 h 465581"/>
              <a:gd name="connsiteX76" fmla="*/ 155067 w 369951"/>
              <a:gd name="connsiteY76" fmla="*/ 277622 h 465581"/>
              <a:gd name="connsiteX77" fmla="*/ 170942 w 369951"/>
              <a:gd name="connsiteY77" fmla="*/ 262000 h 465581"/>
              <a:gd name="connsiteX78" fmla="*/ 186182 w 369951"/>
              <a:gd name="connsiteY78" fmla="*/ 244094 h 465581"/>
              <a:gd name="connsiteX79" fmla="*/ 182245 w 369951"/>
              <a:gd name="connsiteY79" fmla="*/ 227583 h 465581"/>
              <a:gd name="connsiteX80" fmla="*/ 178307 w 369951"/>
              <a:gd name="connsiteY80" fmla="*/ 212344 h 465581"/>
              <a:gd name="connsiteX81" fmla="*/ 177292 w 369951"/>
              <a:gd name="connsiteY81" fmla="*/ 210819 h 465581"/>
              <a:gd name="connsiteX82" fmla="*/ 177038 w 369951"/>
              <a:gd name="connsiteY82" fmla="*/ 209295 h 465581"/>
              <a:gd name="connsiteX83" fmla="*/ 176783 w 369951"/>
              <a:gd name="connsiteY83" fmla="*/ 207517 h 465581"/>
              <a:gd name="connsiteX84" fmla="*/ 176402 w 369951"/>
              <a:gd name="connsiteY84" fmla="*/ 205613 h 465581"/>
              <a:gd name="connsiteX85" fmla="*/ 164592 w 369951"/>
              <a:gd name="connsiteY85" fmla="*/ 214502 h 465581"/>
              <a:gd name="connsiteX86" fmla="*/ 152654 w 369951"/>
              <a:gd name="connsiteY86" fmla="*/ 222122 h 465581"/>
              <a:gd name="connsiteX87" fmla="*/ 136144 w 369951"/>
              <a:gd name="connsiteY87" fmla="*/ 232536 h 465581"/>
              <a:gd name="connsiteX88" fmla="*/ 115442 w 369951"/>
              <a:gd name="connsiteY88" fmla="*/ 242823 h 465581"/>
              <a:gd name="connsiteX89" fmla="*/ 103885 w 369951"/>
              <a:gd name="connsiteY89" fmla="*/ 247776 h 465581"/>
              <a:gd name="connsiteX90" fmla="*/ 91058 w 369951"/>
              <a:gd name="connsiteY90" fmla="*/ 252602 h 465581"/>
              <a:gd name="connsiteX91" fmla="*/ 78613 w 369951"/>
              <a:gd name="connsiteY91" fmla="*/ 257428 h 465581"/>
              <a:gd name="connsiteX92" fmla="*/ 67310 w 369951"/>
              <a:gd name="connsiteY92" fmla="*/ 261111 h 465581"/>
              <a:gd name="connsiteX93" fmla="*/ 41148 w 369951"/>
              <a:gd name="connsiteY93" fmla="*/ 268732 h 465581"/>
              <a:gd name="connsiteX94" fmla="*/ 11176 w 369951"/>
              <a:gd name="connsiteY94" fmla="*/ 275208 h 465581"/>
              <a:gd name="connsiteX95" fmla="*/ 9398 w 369951"/>
              <a:gd name="connsiteY95" fmla="*/ 266064 h 465581"/>
              <a:gd name="connsiteX96" fmla="*/ 21844 w 369951"/>
              <a:gd name="connsiteY96" fmla="*/ 260476 h 465581"/>
              <a:gd name="connsiteX97" fmla="*/ 36195 w 369951"/>
              <a:gd name="connsiteY97" fmla="*/ 253872 h 465581"/>
              <a:gd name="connsiteX98" fmla="*/ 49276 w 369951"/>
              <a:gd name="connsiteY98" fmla="*/ 247776 h 465581"/>
              <a:gd name="connsiteX99" fmla="*/ 61213 w 369951"/>
              <a:gd name="connsiteY99" fmla="*/ 241680 h 465581"/>
              <a:gd name="connsiteX100" fmla="*/ 72135 w 369951"/>
              <a:gd name="connsiteY100" fmla="*/ 236092 h 465581"/>
              <a:gd name="connsiteX101" fmla="*/ 82550 w 369951"/>
              <a:gd name="connsiteY101" fmla="*/ 229997 h 465581"/>
              <a:gd name="connsiteX102" fmla="*/ 91948 w 369951"/>
              <a:gd name="connsiteY102" fmla="*/ 224282 h 465581"/>
              <a:gd name="connsiteX103" fmla="*/ 100202 w 369951"/>
              <a:gd name="connsiteY103" fmla="*/ 219075 h 465581"/>
              <a:gd name="connsiteX104" fmla="*/ 108457 w 369951"/>
              <a:gd name="connsiteY104" fmla="*/ 212978 h 465581"/>
              <a:gd name="connsiteX105" fmla="*/ 117855 w 369951"/>
              <a:gd name="connsiteY105" fmla="*/ 205104 h 465581"/>
              <a:gd name="connsiteX106" fmla="*/ 127000 w 369951"/>
              <a:gd name="connsiteY106" fmla="*/ 196469 h 465581"/>
              <a:gd name="connsiteX107" fmla="*/ 136144 w 369951"/>
              <a:gd name="connsiteY107" fmla="*/ 188594 h 465581"/>
              <a:gd name="connsiteX108" fmla="*/ 146811 w 369951"/>
              <a:gd name="connsiteY108" fmla="*/ 177291 h 465581"/>
              <a:gd name="connsiteX109" fmla="*/ 158114 w 369951"/>
              <a:gd name="connsiteY109" fmla="*/ 163575 h 465581"/>
              <a:gd name="connsiteX110" fmla="*/ 154177 w 369951"/>
              <a:gd name="connsiteY110" fmla="*/ 157225 h 465581"/>
              <a:gd name="connsiteX111" fmla="*/ 149605 w 369951"/>
              <a:gd name="connsiteY111" fmla="*/ 148970 h 465581"/>
              <a:gd name="connsiteX112" fmla="*/ 144779 w 369951"/>
              <a:gd name="connsiteY112" fmla="*/ 141350 h 465581"/>
              <a:gd name="connsiteX113" fmla="*/ 140461 w 369951"/>
              <a:gd name="connsiteY113" fmla="*/ 133730 h 465581"/>
              <a:gd name="connsiteX114" fmla="*/ 125222 w 369951"/>
              <a:gd name="connsiteY114" fmla="*/ 142239 h 465581"/>
              <a:gd name="connsiteX115" fmla="*/ 109347 w 369951"/>
              <a:gd name="connsiteY115" fmla="*/ 150241 h 465581"/>
              <a:gd name="connsiteX116" fmla="*/ 64897 w 369951"/>
              <a:gd name="connsiteY116" fmla="*/ 167258 h 465581"/>
              <a:gd name="connsiteX117" fmla="*/ 11176 w 369951"/>
              <a:gd name="connsiteY117" fmla="*/ 183769 h 465581"/>
              <a:gd name="connsiteX118" fmla="*/ 9398 w 369951"/>
              <a:gd name="connsiteY118" fmla="*/ 173354 h 465581"/>
              <a:gd name="connsiteX119" fmla="*/ 55752 w 369951"/>
              <a:gd name="connsiteY119" fmla="*/ 149225 h 465581"/>
              <a:gd name="connsiteX120" fmla="*/ 94742 w 369951"/>
              <a:gd name="connsiteY120" fmla="*/ 123316 h 465581"/>
              <a:gd name="connsiteX121" fmla="*/ 124967 w 369951"/>
              <a:gd name="connsiteY121" fmla="*/ 95885 h 465581"/>
              <a:gd name="connsiteX122" fmla="*/ 152654 w 369951"/>
              <a:gd name="connsiteY122" fmla="*/ 63626 h 465581"/>
              <a:gd name="connsiteX123" fmla="*/ 77723 w 369951"/>
              <a:gd name="connsiteY123" fmla="*/ 63626 h 465581"/>
              <a:gd name="connsiteX124" fmla="*/ 46608 w 369951"/>
              <a:gd name="connsiteY124" fmla="*/ 64897 h 465581"/>
              <a:gd name="connsiteX125" fmla="*/ 17272 w 369951"/>
              <a:gd name="connsiteY125" fmla="*/ 67944 h 465581"/>
              <a:gd name="connsiteX126" fmla="*/ 6350 w 369951"/>
              <a:gd name="connsiteY126" fmla="*/ 40513 h 465581"/>
              <a:gd name="connsiteX127" fmla="*/ 41401 w 369951"/>
              <a:gd name="connsiteY127" fmla="*/ 46227 h 465581"/>
              <a:gd name="connsiteX128" fmla="*/ 77723 w 369951"/>
              <a:gd name="connsiteY128" fmla="*/ 48386 h 465581"/>
              <a:gd name="connsiteX129" fmla="*/ 278257 w 369951"/>
              <a:gd name="connsiteY129" fmla="*/ 48386 h 465581"/>
              <a:gd name="connsiteX130" fmla="*/ 313563 w 369951"/>
              <a:gd name="connsiteY130" fmla="*/ 6350 h 46558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</a:cxnLst>
            <a:rect l="l" t="t" r="r" b="b"/>
            <a:pathLst>
              <a:path w="369951" h="465581">
                <a:moveTo>
                  <a:pt x="313563" y="6350"/>
                </a:moveTo>
                <a:lnTo>
                  <a:pt x="356235" y="41020"/>
                </a:lnTo>
                <a:cubicBezTo>
                  <a:pt x="358267" y="43560"/>
                  <a:pt x="360045" y="45973"/>
                  <a:pt x="361442" y="48386"/>
                </a:cubicBezTo>
                <a:cubicBezTo>
                  <a:pt x="362838" y="50800"/>
                  <a:pt x="363601" y="52832"/>
                  <a:pt x="363601" y="54482"/>
                </a:cubicBezTo>
                <a:cubicBezTo>
                  <a:pt x="363601" y="56895"/>
                  <a:pt x="362457" y="59054"/>
                  <a:pt x="360172" y="60832"/>
                </a:cubicBezTo>
                <a:cubicBezTo>
                  <a:pt x="358013" y="62738"/>
                  <a:pt x="355473" y="63626"/>
                  <a:pt x="352551" y="63626"/>
                </a:cubicBezTo>
                <a:lnTo>
                  <a:pt x="217297" y="63626"/>
                </a:lnTo>
                <a:cubicBezTo>
                  <a:pt x="210311" y="72135"/>
                  <a:pt x="202564" y="81025"/>
                  <a:pt x="193801" y="90169"/>
                </a:cubicBezTo>
                <a:cubicBezTo>
                  <a:pt x="185038" y="99313"/>
                  <a:pt x="177419" y="106298"/>
                  <a:pt x="170942" y="111125"/>
                </a:cubicBezTo>
                <a:cubicBezTo>
                  <a:pt x="169672" y="112394"/>
                  <a:pt x="168529" y="113538"/>
                  <a:pt x="167258" y="114553"/>
                </a:cubicBezTo>
                <a:cubicBezTo>
                  <a:pt x="166116" y="115569"/>
                  <a:pt x="164845" y="116458"/>
                  <a:pt x="163576" y="117220"/>
                </a:cubicBezTo>
                <a:cubicBezTo>
                  <a:pt x="162051" y="118110"/>
                  <a:pt x="160527" y="118998"/>
                  <a:pt x="159385" y="120014"/>
                </a:cubicBezTo>
                <a:cubicBezTo>
                  <a:pt x="158114" y="121030"/>
                  <a:pt x="157098" y="121792"/>
                  <a:pt x="156336" y="122173"/>
                </a:cubicBezTo>
                <a:cubicBezTo>
                  <a:pt x="164845" y="131952"/>
                  <a:pt x="173735" y="143636"/>
                  <a:pt x="183133" y="157479"/>
                </a:cubicBezTo>
                <a:cubicBezTo>
                  <a:pt x="192532" y="171322"/>
                  <a:pt x="199644" y="183133"/>
                  <a:pt x="204470" y="192913"/>
                </a:cubicBezTo>
                <a:cubicBezTo>
                  <a:pt x="213360" y="187578"/>
                  <a:pt x="222504" y="181736"/>
                  <a:pt x="231648" y="175132"/>
                </a:cubicBezTo>
                <a:cubicBezTo>
                  <a:pt x="240792" y="168655"/>
                  <a:pt x="247904" y="162941"/>
                  <a:pt x="253238" y="158114"/>
                </a:cubicBezTo>
                <a:cubicBezTo>
                  <a:pt x="260985" y="151257"/>
                  <a:pt x="269367" y="143128"/>
                  <a:pt x="278510" y="133730"/>
                </a:cubicBezTo>
                <a:cubicBezTo>
                  <a:pt x="287654" y="124332"/>
                  <a:pt x="294894" y="116713"/>
                  <a:pt x="300227" y="110616"/>
                </a:cubicBezTo>
                <a:lnTo>
                  <a:pt x="344677" y="144144"/>
                </a:lnTo>
                <a:cubicBezTo>
                  <a:pt x="347091" y="146557"/>
                  <a:pt x="349123" y="148844"/>
                  <a:pt x="350773" y="151129"/>
                </a:cubicBezTo>
                <a:cubicBezTo>
                  <a:pt x="352425" y="153288"/>
                  <a:pt x="353186" y="155320"/>
                  <a:pt x="353186" y="156844"/>
                </a:cubicBezTo>
                <a:cubicBezTo>
                  <a:pt x="353186" y="158876"/>
                  <a:pt x="350266" y="160400"/>
                  <a:pt x="344423" y="161416"/>
                </a:cubicBezTo>
                <a:cubicBezTo>
                  <a:pt x="338454" y="162432"/>
                  <a:pt x="331470" y="162941"/>
                  <a:pt x="323342" y="162941"/>
                </a:cubicBezTo>
                <a:cubicBezTo>
                  <a:pt x="312801" y="169544"/>
                  <a:pt x="297052" y="177291"/>
                  <a:pt x="276098" y="186435"/>
                </a:cubicBezTo>
                <a:cubicBezTo>
                  <a:pt x="255142" y="195579"/>
                  <a:pt x="234314" y="203835"/>
                  <a:pt x="213613" y="211200"/>
                </a:cubicBezTo>
                <a:cubicBezTo>
                  <a:pt x="213995" y="213232"/>
                  <a:pt x="214629" y="215391"/>
                  <a:pt x="215392" y="217804"/>
                </a:cubicBezTo>
                <a:cubicBezTo>
                  <a:pt x="216280" y="220344"/>
                  <a:pt x="217042" y="222757"/>
                  <a:pt x="217932" y="225170"/>
                </a:cubicBezTo>
                <a:cubicBezTo>
                  <a:pt x="218694" y="227583"/>
                  <a:pt x="219455" y="229997"/>
                  <a:pt x="220345" y="232155"/>
                </a:cubicBezTo>
                <a:cubicBezTo>
                  <a:pt x="221107" y="234441"/>
                  <a:pt x="221995" y="236347"/>
                  <a:pt x="222757" y="237997"/>
                </a:cubicBezTo>
                <a:cubicBezTo>
                  <a:pt x="239776" y="246888"/>
                  <a:pt x="257429" y="256413"/>
                  <a:pt x="275463" y="266572"/>
                </a:cubicBezTo>
                <a:cubicBezTo>
                  <a:pt x="293623" y="276732"/>
                  <a:pt x="307720" y="285495"/>
                  <a:pt x="317880" y="292861"/>
                </a:cubicBezTo>
                <a:cubicBezTo>
                  <a:pt x="328802" y="300608"/>
                  <a:pt x="338201" y="309372"/>
                  <a:pt x="345948" y="319404"/>
                </a:cubicBezTo>
                <a:cubicBezTo>
                  <a:pt x="353567" y="329310"/>
                  <a:pt x="357504" y="337947"/>
                  <a:pt x="357504" y="345313"/>
                </a:cubicBezTo>
                <a:cubicBezTo>
                  <a:pt x="357504" y="352932"/>
                  <a:pt x="355345" y="359536"/>
                  <a:pt x="351027" y="364744"/>
                </a:cubicBezTo>
                <a:cubicBezTo>
                  <a:pt x="346836" y="370077"/>
                  <a:pt x="341629" y="372744"/>
                  <a:pt x="335533" y="372744"/>
                </a:cubicBezTo>
                <a:cubicBezTo>
                  <a:pt x="330707" y="372744"/>
                  <a:pt x="325627" y="370713"/>
                  <a:pt x="320548" y="366648"/>
                </a:cubicBezTo>
                <a:cubicBezTo>
                  <a:pt x="315467" y="362585"/>
                  <a:pt x="311150" y="358013"/>
                  <a:pt x="307467" y="353186"/>
                </a:cubicBezTo>
                <a:cubicBezTo>
                  <a:pt x="298195" y="340994"/>
                  <a:pt x="286130" y="327025"/>
                  <a:pt x="271526" y="311150"/>
                </a:cubicBezTo>
                <a:cubicBezTo>
                  <a:pt x="256920" y="295275"/>
                  <a:pt x="243077" y="281304"/>
                  <a:pt x="230123" y="269113"/>
                </a:cubicBezTo>
                <a:cubicBezTo>
                  <a:pt x="231648" y="278764"/>
                  <a:pt x="233045" y="289941"/>
                  <a:pt x="234060" y="302260"/>
                </a:cubicBezTo>
                <a:cubicBezTo>
                  <a:pt x="235076" y="314705"/>
                  <a:pt x="235585" y="325754"/>
                  <a:pt x="235585" y="335533"/>
                </a:cubicBezTo>
                <a:cubicBezTo>
                  <a:pt x="235585" y="352170"/>
                  <a:pt x="233172" y="368680"/>
                  <a:pt x="228219" y="385191"/>
                </a:cubicBezTo>
                <a:cubicBezTo>
                  <a:pt x="223392" y="401700"/>
                  <a:pt x="217677" y="414400"/>
                  <a:pt x="211201" y="423291"/>
                </a:cubicBezTo>
                <a:cubicBezTo>
                  <a:pt x="203454" y="433450"/>
                  <a:pt x="192532" y="441960"/>
                  <a:pt x="178561" y="448944"/>
                </a:cubicBezTo>
                <a:cubicBezTo>
                  <a:pt x="164592" y="455802"/>
                  <a:pt x="150876" y="459232"/>
                  <a:pt x="137413" y="459232"/>
                </a:cubicBezTo>
                <a:cubicBezTo>
                  <a:pt x="136144" y="451103"/>
                  <a:pt x="134238" y="443864"/>
                  <a:pt x="131572" y="437260"/>
                </a:cubicBezTo>
                <a:cubicBezTo>
                  <a:pt x="129032" y="430783"/>
                  <a:pt x="126492" y="426592"/>
                  <a:pt x="123951" y="424560"/>
                </a:cubicBezTo>
                <a:lnTo>
                  <a:pt x="87376" y="411733"/>
                </a:lnTo>
                <a:lnTo>
                  <a:pt x="92329" y="394588"/>
                </a:lnTo>
                <a:lnTo>
                  <a:pt x="153288" y="406272"/>
                </a:lnTo>
                <a:cubicBezTo>
                  <a:pt x="158114" y="406272"/>
                  <a:pt x="163195" y="403986"/>
                  <a:pt x="168529" y="399541"/>
                </a:cubicBezTo>
                <a:cubicBezTo>
                  <a:pt x="173735" y="395097"/>
                  <a:pt x="178054" y="389508"/>
                  <a:pt x="181355" y="383032"/>
                </a:cubicBezTo>
                <a:cubicBezTo>
                  <a:pt x="184530" y="376935"/>
                  <a:pt x="187325" y="368045"/>
                  <a:pt x="189483" y="356235"/>
                </a:cubicBezTo>
                <a:cubicBezTo>
                  <a:pt x="191770" y="344423"/>
                  <a:pt x="192913" y="333120"/>
                  <a:pt x="192913" y="322072"/>
                </a:cubicBezTo>
                <a:lnTo>
                  <a:pt x="192913" y="297688"/>
                </a:lnTo>
                <a:cubicBezTo>
                  <a:pt x="189610" y="300608"/>
                  <a:pt x="186182" y="303402"/>
                  <a:pt x="182498" y="306197"/>
                </a:cubicBezTo>
                <a:cubicBezTo>
                  <a:pt x="178816" y="309117"/>
                  <a:pt x="175767" y="311276"/>
                  <a:pt x="173354" y="312927"/>
                </a:cubicBezTo>
                <a:cubicBezTo>
                  <a:pt x="170942" y="314578"/>
                  <a:pt x="168020" y="316483"/>
                  <a:pt x="164592" y="318769"/>
                </a:cubicBezTo>
                <a:cubicBezTo>
                  <a:pt x="161035" y="320928"/>
                  <a:pt x="157479" y="323341"/>
                  <a:pt x="153923" y="325754"/>
                </a:cubicBezTo>
                <a:cubicBezTo>
                  <a:pt x="149860" y="328167"/>
                  <a:pt x="145795" y="330580"/>
                  <a:pt x="141985" y="333120"/>
                </a:cubicBezTo>
                <a:cubicBezTo>
                  <a:pt x="138176" y="335533"/>
                  <a:pt x="134366" y="337566"/>
                  <a:pt x="130682" y="339216"/>
                </a:cubicBezTo>
                <a:cubicBezTo>
                  <a:pt x="122935" y="343661"/>
                  <a:pt x="113792" y="348107"/>
                  <a:pt x="103251" y="352551"/>
                </a:cubicBezTo>
                <a:cubicBezTo>
                  <a:pt x="92710" y="356997"/>
                  <a:pt x="83820" y="360679"/>
                  <a:pt x="76454" y="363600"/>
                </a:cubicBezTo>
                <a:cubicBezTo>
                  <a:pt x="67945" y="366775"/>
                  <a:pt x="57404" y="369950"/>
                  <a:pt x="45085" y="372998"/>
                </a:cubicBezTo>
                <a:cubicBezTo>
                  <a:pt x="32638" y="376047"/>
                  <a:pt x="21335" y="378841"/>
                  <a:pt x="11176" y="381253"/>
                </a:cubicBezTo>
                <a:lnTo>
                  <a:pt x="9398" y="372744"/>
                </a:lnTo>
                <a:cubicBezTo>
                  <a:pt x="13461" y="370713"/>
                  <a:pt x="18288" y="368300"/>
                  <a:pt x="23748" y="365632"/>
                </a:cubicBezTo>
                <a:cubicBezTo>
                  <a:pt x="29210" y="363092"/>
                  <a:pt x="34544" y="360552"/>
                  <a:pt x="39877" y="358013"/>
                </a:cubicBezTo>
                <a:cubicBezTo>
                  <a:pt x="45592" y="355600"/>
                  <a:pt x="50800" y="353186"/>
                  <a:pt x="55752" y="350773"/>
                </a:cubicBezTo>
                <a:cubicBezTo>
                  <a:pt x="60579" y="348360"/>
                  <a:pt x="64897" y="345820"/>
                  <a:pt x="68579" y="343407"/>
                </a:cubicBezTo>
                <a:cubicBezTo>
                  <a:pt x="72644" y="341375"/>
                  <a:pt x="76707" y="339089"/>
                  <a:pt x="81026" y="336422"/>
                </a:cubicBezTo>
                <a:cubicBezTo>
                  <a:pt x="85344" y="333755"/>
                  <a:pt x="89407" y="331216"/>
                  <a:pt x="93472" y="328802"/>
                </a:cubicBezTo>
                <a:cubicBezTo>
                  <a:pt x="97535" y="326008"/>
                  <a:pt x="101473" y="323469"/>
                  <a:pt x="105155" y="321182"/>
                </a:cubicBezTo>
                <a:cubicBezTo>
                  <a:pt x="108711" y="318897"/>
                  <a:pt x="112013" y="316991"/>
                  <a:pt x="114807" y="315341"/>
                </a:cubicBezTo>
                <a:cubicBezTo>
                  <a:pt x="120523" y="310895"/>
                  <a:pt x="127126" y="305180"/>
                  <a:pt x="134620" y="298322"/>
                </a:cubicBezTo>
                <a:cubicBezTo>
                  <a:pt x="142239" y="291464"/>
                  <a:pt x="148970" y="284479"/>
                  <a:pt x="155067" y="277622"/>
                </a:cubicBezTo>
                <a:cubicBezTo>
                  <a:pt x="159511" y="273557"/>
                  <a:pt x="164845" y="268350"/>
                  <a:pt x="170942" y="262000"/>
                </a:cubicBezTo>
                <a:cubicBezTo>
                  <a:pt x="177038" y="255777"/>
                  <a:pt x="182117" y="249808"/>
                  <a:pt x="186182" y="244094"/>
                </a:cubicBezTo>
                <a:cubicBezTo>
                  <a:pt x="184911" y="239141"/>
                  <a:pt x="183642" y="233679"/>
                  <a:pt x="182245" y="227583"/>
                </a:cubicBezTo>
                <a:cubicBezTo>
                  <a:pt x="180848" y="221488"/>
                  <a:pt x="179451" y="216407"/>
                  <a:pt x="178307" y="212344"/>
                </a:cubicBezTo>
                <a:cubicBezTo>
                  <a:pt x="177800" y="211963"/>
                  <a:pt x="177545" y="211454"/>
                  <a:pt x="177292" y="210819"/>
                </a:cubicBezTo>
                <a:cubicBezTo>
                  <a:pt x="177164" y="210185"/>
                  <a:pt x="177038" y="209676"/>
                  <a:pt x="177038" y="209295"/>
                </a:cubicBezTo>
                <a:cubicBezTo>
                  <a:pt x="177038" y="208533"/>
                  <a:pt x="176910" y="207898"/>
                  <a:pt x="176783" y="207517"/>
                </a:cubicBezTo>
                <a:cubicBezTo>
                  <a:pt x="176529" y="207136"/>
                  <a:pt x="176402" y="206501"/>
                  <a:pt x="176402" y="205613"/>
                </a:cubicBezTo>
                <a:cubicBezTo>
                  <a:pt x="172720" y="208533"/>
                  <a:pt x="168782" y="211454"/>
                  <a:pt x="164592" y="214502"/>
                </a:cubicBezTo>
                <a:cubicBezTo>
                  <a:pt x="160273" y="217550"/>
                  <a:pt x="156336" y="220091"/>
                  <a:pt x="152654" y="222122"/>
                </a:cubicBezTo>
                <a:cubicBezTo>
                  <a:pt x="148589" y="224916"/>
                  <a:pt x="143129" y="228472"/>
                  <a:pt x="136144" y="232536"/>
                </a:cubicBezTo>
                <a:cubicBezTo>
                  <a:pt x="129285" y="236600"/>
                  <a:pt x="122427" y="240029"/>
                  <a:pt x="115442" y="242823"/>
                </a:cubicBezTo>
                <a:cubicBezTo>
                  <a:pt x="111760" y="244475"/>
                  <a:pt x="107950" y="246125"/>
                  <a:pt x="103885" y="247776"/>
                </a:cubicBezTo>
                <a:cubicBezTo>
                  <a:pt x="99822" y="249300"/>
                  <a:pt x="95504" y="250951"/>
                  <a:pt x="91058" y="252602"/>
                </a:cubicBezTo>
                <a:cubicBezTo>
                  <a:pt x="86995" y="254253"/>
                  <a:pt x="82804" y="255904"/>
                  <a:pt x="78613" y="257428"/>
                </a:cubicBezTo>
                <a:cubicBezTo>
                  <a:pt x="74295" y="259079"/>
                  <a:pt x="70611" y="260350"/>
                  <a:pt x="67310" y="261111"/>
                </a:cubicBezTo>
                <a:cubicBezTo>
                  <a:pt x="61213" y="263525"/>
                  <a:pt x="52451" y="266064"/>
                  <a:pt x="41148" y="268732"/>
                </a:cubicBezTo>
                <a:cubicBezTo>
                  <a:pt x="29717" y="271398"/>
                  <a:pt x="19811" y="273557"/>
                  <a:pt x="11176" y="275208"/>
                </a:cubicBezTo>
                <a:lnTo>
                  <a:pt x="9398" y="266064"/>
                </a:lnTo>
                <a:cubicBezTo>
                  <a:pt x="13080" y="264413"/>
                  <a:pt x="17272" y="262508"/>
                  <a:pt x="21844" y="260476"/>
                </a:cubicBezTo>
                <a:cubicBezTo>
                  <a:pt x="26542" y="258444"/>
                  <a:pt x="31369" y="256285"/>
                  <a:pt x="36195" y="253872"/>
                </a:cubicBezTo>
                <a:cubicBezTo>
                  <a:pt x="40639" y="251841"/>
                  <a:pt x="45085" y="249808"/>
                  <a:pt x="49276" y="247776"/>
                </a:cubicBezTo>
                <a:cubicBezTo>
                  <a:pt x="53594" y="245744"/>
                  <a:pt x="57530" y="243713"/>
                  <a:pt x="61213" y="241680"/>
                </a:cubicBezTo>
                <a:cubicBezTo>
                  <a:pt x="64897" y="240029"/>
                  <a:pt x="68579" y="238125"/>
                  <a:pt x="72135" y="236092"/>
                </a:cubicBezTo>
                <a:cubicBezTo>
                  <a:pt x="75819" y="234060"/>
                  <a:pt x="79248" y="232028"/>
                  <a:pt x="82550" y="229997"/>
                </a:cubicBezTo>
                <a:cubicBezTo>
                  <a:pt x="85851" y="227964"/>
                  <a:pt x="88900" y="226060"/>
                  <a:pt x="91948" y="224282"/>
                </a:cubicBezTo>
                <a:cubicBezTo>
                  <a:pt x="94995" y="222376"/>
                  <a:pt x="97789" y="220725"/>
                  <a:pt x="100202" y="219075"/>
                </a:cubicBezTo>
                <a:cubicBezTo>
                  <a:pt x="102616" y="217423"/>
                  <a:pt x="105410" y="215391"/>
                  <a:pt x="108457" y="212978"/>
                </a:cubicBezTo>
                <a:cubicBezTo>
                  <a:pt x="111505" y="210566"/>
                  <a:pt x="114680" y="207898"/>
                  <a:pt x="117855" y="205104"/>
                </a:cubicBezTo>
                <a:cubicBezTo>
                  <a:pt x="120776" y="202183"/>
                  <a:pt x="123825" y="199389"/>
                  <a:pt x="127000" y="196469"/>
                </a:cubicBezTo>
                <a:cubicBezTo>
                  <a:pt x="130301" y="193675"/>
                  <a:pt x="133350" y="191007"/>
                  <a:pt x="136144" y="188594"/>
                </a:cubicBezTo>
                <a:cubicBezTo>
                  <a:pt x="139064" y="185800"/>
                  <a:pt x="142620" y="181991"/>
                  <a:pt x="146811" y="177291"/>
                </a:cubicBezTo>
                <a:cubicBezTo>
                  <a:pt x="151129" y="172592"/>
                  <a:pt x="154939" y="168020"/>
                  <a:pt x="158114" y="163575"/>
                </a:cubicBezTo>
                <a:cubicBezTo>
                  <a:pt x="156972" y="161925"/>
                  <a:pt x="155575" y="159892"/>
                  <a:pt x="154177" y="157225"/>
                </a:cubicBezTo>
                <a:cubicBezTo>
                  <a:pt x="152780" y="154558"/>
                  <a:pt x="151257" y="151764"/>
                  <a:pt x="149605" y="148970"/>
                </a:cubicBezTo>
                <a:cubicBezTo>
                  <a:pt x="147954" y="146557"/>
                  <a:pt x="146304" y="144017"/>
                  <a:pt x="144779" y="141350"/>
                </a:cubicBezTo>
                <a:cubicBezTo>
                  <a:pt x="143129" y="138683"/>
                  <a:pt x="141732" y="136144"/>
                  <a:pt x="140461" y="133730"/>
                </a:cubicBezTo>
                <a:cubicBezTo>
                  <a:pt x="136398" y="136144"/>
                  <a:pt x="131317" y="139064"/>
                  <a:pt x="125222" y="142239"/>
                </a:cubicBezTo>
                <a:cubicBezTo>
                  <a:pt x="119126" y="145541"/>
                  <a:pt x="113792" y="148208"/>
                  <a:pt x="109347" y="150241"/>
                </a:cubicBezTo>
                <a:cubicBezTo>
                  <a:pt x="98425" y="155066"/>
                  <a:pt x="83566" y="160782"/>
                  <a:pt x="64897" y="167258"/>
                </a:cubicBezTo>
                <a:cubicBezTo>
                  <a:pt x="46227" y="173735"/>
                  <a:pt x="28320" y="179197"/>
                  <a:pt x="11176" y="183769"/>
                </a:cubicBezTo>
                <a:lnTo>
                  <a:pt x="9398" y="173354"/>
                </a:lnTo>
                <a:cubicBezTo>
                  <a:pt x="24002" y="166877"/>
                  <a:pt x="39497" y="158876"/>
                  <a:pt x="55752" y="149225"/>
                </a:cubicBezTo>
                <a:cubicBezTo>
                  <a:pt x="72008" y="139700"/>
                  <a:pt x="84963" y="131063"/>
                  <a:pt x="94742" y="123316"/>
                </a:cubicBezTo>
                <a:cubicBezTo>
                  <a:pt x="103632" y="116458"/>
                  <a:pt x="113792" y="107314"/>
                  <a:pt x="124967" y="95885"/>
                </a:cubicBezTo>
                <a:cubicBezTo>
                  <a:pt x="136144" y="84582"/>
                  <a:pt x="145288" y="73786"/>
                  <a:pt x="152654" y="63626"/>
                </a:cubicBezTo>
                <a:lnTo>
                  <a:pt x="77723" y="63626"/>
                </a:lnTo>
                <a:cubicBezTo>
                  <a:pt x="68326" y="63626"/>
                  <a:pt x="57911" y="64007"/>
                  <a:pt x="46608" y="64897"/>
                </a:cubicBezTo>
                <a:cubicBezTo>
                  <a:pt x="35179" y="65658"/>
                  <a:pt x="25400" y="66675"/>
                  <a:pt x="17272" y="67944"/>
                </a:cubicBezTo>
                <a:lnTo>
                  <a:pt x="6350" y="40513"/>
                </a:lnTo>
                <a:cubicBezTo>
                  <a:pt x="16129" y="42925"/>
                  <a:pt x="27813" y="44830"/>
                  <a:pt x="41401" y="46227"/>
                </a:cubicBezTo>
                <a:cubicBezTo>
                  <a:pt x="54991" y="47625"/>
                  <a:pt x="67055" y="48386"/>
                  <a:pt x="77723" y="48386"/>
                </a:cubicBezTo>
                <a:lnTo>
                  <a:pt x="278257" y="48386"/>
                </a:lnTo>
                <a:lnTo>
                  <a:pt x="31356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3"/>
          <p:cNvSpPr/>
          <p:nvPr/>
        </p:nvSpPr>
        <p:spPr>
          <a:xfrm>
            <a:off x="4902231" y="2696623"/>
            <a:ext cx="111538" cy="42386"/>
          </a:xfrm>
          <a:custGeom>
            <a:avLst/>
            <a:gdLst>
              <a:gd name="connsiteX0" fmla="*/ 6350 w 148717"/>
              <a:gd name="connsiteY0" fmla="*/ 6350 h 56515"/>
              <a:gd name="connsiteX1" fmla="*/ 29591 w 148717"/>
              <a:gd name="connsiteY1" fmla="*/ 22479 h 56515"/>
              <a:gd name="connsiteX2" fmla="*/ 51561 w 148717"/>
              <a:gd name="connsiteY2" fmla="*/ 34289 h 56515"/>
              <a:gd name="connsiteX3" fmla="*/ 68326 w 148717"/>
              <a:gd name="connsiteY3" fmla="*/ 42926 h 56515"/>
              <a:gd name="connsiteX4" fmla="*/ 85597 w 148717"/>
              <a:gd name="connsiteY4" fmla="*/ 50164 h 56515"/>
              <a:gd name="connsiteX5" fmla="*/ 112522 w 148717"/>
              <a:gd name="connsiteY5" fmla="*/ 30352 h 56515"/>
              <a:gd name="connsiteX6" fmla="*/ 142367 w 148717"/>
              <a:gd name="connsiteY6" fmla="*/ 6350 h 56515"/>
              <a:gd name="connsiteX7" fmla="*/ 6350 w 148717"/>
              <a:gd name="connsiteY7" fmla="*/ 6350 h 565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48717" h="56515">
                <a:moveTo>
                  <a:pt x="6350" y="6350"/>
                </a:moveTo>
                <a:cubicBezTo>
                  <a:pt x="13334" y="11557"/>
                  <a:pt x="21082" y="17017"/>
                  <a:pt x="29591" y="22479"/>
                </a:cubicBezTo>
                <a:cubicBezTo>
                  <a:pt x="38100" y="27939"/>
                  <a:pt x="45466" y="31876"/>
                  <a:pt x="51561" y="34289"/>
                </a:cubicBezTo>
                <a:cubicBezTo>
                  <a:pt x="56007" y="36829"/>
                  <a:pt x="61595" y="39623"/>
                  <a:pt x="68326" y="42926"/>
                </a:cubicBezTo>
                <a:cubicBezTo>
                  <a:pt x="74930" y="46101"/>
                  <a:pt x="80772" y="48513"/>
                  <a:pt x="85597" y="50164"/>
                </a:cubicBezTo>
                <a:cubicBezTo>
                  <a:pt x="92964" y="45338"/>
                  <a:pt x="101854" y="38735"/>
                  <a:pt x="112522" y="30352"/>
                </a:cubicBezTo>
                <a:cubicBezTo>
                  <a:pt x="123063" y="22098"/>
                  <a:pt x="132969" y="13970"/>
                  <a:pt x="142367" y="6350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3"/>
          <p:cNvSpPr/>
          <p:nvPr/>
        </p:nvSpPr>
        <p:spPr>
          <a:xfrm>
            <a:off x="5681376" y="2686527"/>
            <a:ext cx="159925" cy="75343"/>
          </a:xfrm>
          <a:custGeom>
            <a:avLst/>
            <a:gdLst>
              <a:gd name="connsiteX0" fmla="*/ 6350 w 213233"/>
              <a:gd name="connsiteY0" fmla="*/ 6350 h 100457"/>
              <a:gd name="connsiteX1" fmla="*/ 6350 w 213233"/>
              <a:gd name="connsiteY1" fmla="*/ 94107 h 100457"/>
              <a:gd name="connsiteX2" fmla="*/ 206883 w 213233"/>
              <a:gd name="connsiteY2" fmla="*/ 94107 h 100457"/>
              <a:gd name="connsiteX3" fmla="*/ 206883 w 213233"/>
              <a:gd name="connsiteY3" fmla="*/ 6350 h 100457"/>
              <a:gd name="connsiteX4" fmla="*/ 6350 w 213233"/>
              <a:gd name="connsiteY4" fmla="*/ 6350 h 1004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3233" h="100457">
                <a:moveTo>
                  <a:pt x="6350" y="6350"/>
                </a:moveTo>
                <a:lnTo>
                  <a:pt x="6350" y="94107"/>
                </a:lnTo>
                <a:lnTo>
                  <a:pt x="206883" y="94107"/>
                </a:lnTo>
                <a:lnTo>
                  <a:pt x="20688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Freeform 3"/>
          <p:cNvSpPr/>
          <p:nvPr/>
        </p:nvSpPr>
        <p:spPr>
          <a:xfrm>
            <a:off x="4807648" y="2668714"/>
            <a:ext cx="299370" cy="129254"/>
          </a:xfrm>
          <a:custGeom>
            <a:avLst/>
            <a:gdLst>
              <a:gd name="connsiteX0" fmla="*/ 300101 w 399160"/>
              <a:gd name="connsiteY0" fmla="*/ 6350 h 172339"/>
              <a:gd name="connsiteX1" fmla="*/ 337311 w 399160"/>
              <a:gd name="connsiteY1" fmla="*/ 37973 h 172339"/>
              <a:gd name="connsiteX2" fmla="*/ 341248 w 399160"/>
              <a:gd name="connsiteY2" fmla="*/ 43180 h 172339"/>
              <a:gd name="connsiteX3" fmla="*/ 342772 w 399160"/>
              <a:gd name="connsiteY3" fmla="*/ 47752 h 172339"/>
              <a:gd name="connsiteX4" fmla="*/ 340741 w 399160"/>
              <a:gd name="connsiteY4" fmla="*/ 51689 h 172339"/>
              <a:gd name="connsiteX5" fmla="*/ 334898 w 399160"/>
              <a:gd name="connsiteY5" fmla="*/ 54483 h 172339"/>
              <a:gd name="connsiteX6" fmla="*/ 319023 w 399160"/>
              <a:gd name="connsiteY6" fmla="*/ 58801 h 172339"/>
              <a:gd name="connsiteX7" fmla="*/ 288290 w 399160"/>
              <a:gd name="connsiteY7" fmla="*/ 81026 h 172339"/>
              <a:gd name="connsiteX8" fmla="*/ 258698 w 399160"/>
              <a:gd name="connsiteY8" fmla="*/ 100203 h 172339"/>
              <a:gd name="connsiteX9" fmla="*/ 267589 w 399160"/>
              <a:gd name="connsiteY9" fmla="*/ 101981 h 172339"/>
              <a:gd name="connsiteX10" fmla="*/ 278257 w 399160"/>
              <a:gd name="connsiteY10" fmla="*/ 103886 h 172339"/>
              <a:gd name="connsiteX11" fmla="*/ 289433 w 399160"/>
              <a:gd name="connsiteY11" fmla="*/ 105410 h 172339"/>
              <a:gd name="connsiteX12" fmla="*/ 300735 w 399160"/>
              <a:gd name="connsiteY12" fmla="*/ 106934 h 172339"/>
              <a:gd name="connsiteX13" fmla="*/ 323342 w 399160"/>
              <a:gd name="connsiteY13" fmla="*/ 109347 h 172339"/>
              <a:gd name="connsiteX14" fmla="*/ 347726 w 399160"/>
              <a:gd name="connsiteY14" fmla="*/ 111125 h 172339"/>
              <a:gd name="connsiteX15" fmla="*/ 372109 w 399160"/>
              <a:gd name="connsiteY15" fmla="*/ 113284 h 172339"/>
              <a:gd name="connsiteX16" fmla="*/ 392810 w 399160"/>
              <a:gd name="connsiteY16" fmla="*/ 114173 h 172339"/>
              <a:gd name="connsiteX17" fmla="*/ 390397 w 399160"/>
              <a:gd name="connsiteY17" fmla="*/ 129413 h 172339"/>
              <a:gd name="connsiteX18" fmla="*/ 381508 w 399160"/>
              <a:gd name="connsiteY18" fmla="*/ 130683 h 172339"/>
              <a:gd name="connsiteX19" fmla="*/ 373888 w 399160"/>
              <a:gd name="connsiteY19" fmla="*/ 133731 h 172339"/>
              <a:gd name="connsiteX20" fmla="*/ 366903 w 399160"/>
              <a:gd name="connsiteY20" fmla="*/ 142875 h 172339"/>
              <a:gd name="connsiteX21" fmla="*/ 358647 w 399160"/>
              <a:gd name="connsiteY21" fmla="*/ 161798 h 172339"/>
              <a:gd name="connsiteX22" fmla="*/ 308991 w 399160"/>
              <a:gd name="connsiteY22" fmla="*/ 152908 h 172339"/>
              <a:gd name="connsiteX23" fmla="*/ 267843 w 399160"/>
              <a:gd name="connsiteY23" fmla="*/ 142875 h 172339"/>
              <a:gd name="connsiteX24" fmla="*/ 239141 w 399160"/>
              <a:gd name="connsiteY24" fmla="*/ 133731 h 172339"/>
              <a:gd name="connsiteX25" fmla="*/ 214248 w 399160"/>
              <a:gd name="connsiteY25" fmla="*/ 123317 h 172339"/>
              <a:gd name="connsiteX26" fmla="*/ 210566 w 399160"/>
              <a:gd name="connsiteY26" fmla="*/ 124841 h 172339"/>
              <a:gd name="connsiteX27" fmla="*/ 208153 w 399160"/>
              <a:gd name="connsiteY27" fmla="*/ 126365 h 172339"/>
              <a:gd name="connsiteX28" fmla="*/ 171577 w 399160"/>
              <a:gd name="connsiteY28" fmla="*/ 140716 h 172339"/>
              <a:gd name="connsiteX29" fmla="*/ 131318 w 399160"/>
              <a:gd name="connsiteY29" fmla="*/ 151384 h 172339"/>
              <a:gd name="connsiteX30" fmla="*/ 77597 w 399160"/>
              <a:gd name="connsiteY30" fmla="*/ 159385 h 172339"/>
              <a:gd name="connsiteX31" fmla="*/ 10033 w 399160"/>
              <a:gd name="connsiteY31" fmla="*/ 165989 h 172339"/>
              <a:gd name="connsiteX32" fmla="*/ 6350 w 399160"/>
              <a:gd name="connsiteY32" fmla="*/ 152019 h 172339"/>
              <a:gd name="connsiteX33" fmla="*/ 58801 w 399160"/>
              <a:gd name="connsiteY33" fmla="*/ 144653 h 172339"/>
              <a:gd name="connsiteX34" fmla="*/ 106298 w 399160"/>
              <a:gd name="connsiteY34" fmla="*/ 134366 h 172339"/>
              <a:gd name="connsiteX35" fmla="*/ 144653 w 399160"/>
              <a:gd name="connsiteY35" fmla="*/ 121539 h 172339"/>
              <a:gd name="connsiteX36" fmla="*/ 180720 w 399160"/>
              <a:gd name="connsiteY36" fmla="*/ 104521 h 172339"/>
              <a:gd name="connsiteX37" fmla="*/ 169671 w 399160"/>
              <a:gd name="connsiteY37" fmla="*/ 96520 h 172339"/>
              <a:gd name="connsiteX38" fmla="*/ 159384 w 399160"/>
              <a:gd name="connsiteY38" fmla="*/ 88011 h 172339"/>
              <a:gd name="connsiteX39" fmla="*/ 135508 w 399160"/>
              <a:gd name="connsiteY39" fmla="*/ 67310 h 172339"/>
              <a:gd name="connsiteX40" fmla="*/ 113665 w 399160"/>
              <a:gd name="connsiteY40" fmla="*/ 43561 h 172339"/>
              <a:gd name="connsiteX41" fmla="*/ 113030 w 399160"/>
              <a:gd name="connsiteY41" fmla="*/ 43561 h 172339"/>
              <a:gd name="connsiteX42" fmla="*/ 83439 w 399160"/>
              <a:gd name="connsiteY42" fmla="*/ 44704 h 172339"/>
              <a:gd name="connsiteX43" fmla="*/ 53848 w 399160"/>
              <a:gd name="connsiteY43" fmla="*/ 47752 h 172339"/>
              <a:gd name="connsiteX44" fmla="*/ 44069 w 399160"/>
              <a:gd name="connsiteY44" fmla="*/ 20320 h 172339"/>
              <a:gd name="connsiteX45" fmla="*/ 78613 w 399160"/>
              <a:gd name="connsiteY45" fmla="*/ 25781 h 172339"/>
              <a:gd name="connsiteX46" fmla="*/ 113030 w 399160"/>
              <a:gd name="connsiteY46" fmla="*/ 27686 h 172339"/>
              <a:gd name="connsiteX47" fmla="*/ 274573 w 399160"/>
              <a:gd name="connsiteY47" fmla="*/ 27686 h 172339"/>
              <a:gd name="connsiteX48" fmla="*/ 300101 w 399160"/>
              <a:gd name="connsiteY48" fmla="*/ 6350 h 17233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</a:cxnLst>
            <a:rect l="l" t="t" r="r" b="b"/>
            <a:pathLst>
              <a:path w="399160" h="172339">
                <a:moveTo>
                  <a:pt x="300101" y="6350"/>
                </a:moveTo>
                <a:lnTo>
                  <a:pt x="337311" y="37973"/>
                </a:lnTo>
                <a:cubicBezTo>
                  <a:pt x="338963" y="39624"/>
                  <a:pt x="340233" y="41402"/>
                  <a:pt x="341248" y="43180"/>
                </a:cubicBezTo>
                <a:cubicBezTo>
                  <a:pt x="342265" y="45085"/>
                  <a:pt x="342772" y="46609"/>
                  <a:pt x="342772" y="47752"/>
                </a:cubicBezTo>
                <a:cubicBezTo>
                  <a:pt x="342772" y="49022"/>
                  <a:pt x="342138" y="50292"/>
                  <a:pt x="340741" y="51689"/>
                </a:cubicBezTo>
                <a:cubicBezTo>
                  <a:pt x="339217" y="53213"/>
                  <a:pt x="337311" y="54102"/>
                  <a:pt x="334898" y="54483"/>
                </a:cubicBezTo>
                <a:lnTo>
                  <a:pt x="319023" y="58801"/>
                </a:lnTo>
                <a:cubicBezTo>
                  <a:pt x="310133" y="65659"/>
                  <a:pt x="299846" y="73025"/>
                  <a:pt x="288290" y="81026"/>
                </a:cubicBezTo>
                <a:cubicBezTo>
                  <a:pt x="276733" y="88900"/>
                  <a:pt x="266827" y="95377"/>
                  <a:pt x="258698" y="100203"/>
                </a:cubicBezTo>
                <a:cubicBezTo>
                  <a:pt x="261111" y="100965"/>
                  <a:pt x="264033" y="101600"/>
                  <a:pt x="267589" y="101981"/>
                </a:cubicBezTo>
                <a:cubicBezTo>
                  <a:pt x="271018" y="102489"/>
                  <a:pt x="274573" y="102997"/>
                  <a:pt x="278257" y="103886"/>
                </a:cubicBezTo>
                <a:cubicBezTo>
                  <a:pt x="281813" y="104267"/>
                  <a:pt x="285622" y="104775"/>
                  <a:pt x="289433" y="105410"/>
                </a:cubicBezTo>
                <a:cubicBezTo>
                  <a:pt x="293370" y="106045"/>
                  <a:pt x="297053" y="106553"/>
                  <a:pt x="300735" y="106934"/>
                </a:cubicBezTo>
                <a:cubicBezTo>
                  <a:pt x="307720" y="107696"/>
                  <a:pt x="315214" y="108585"/>
                  <a:pt x="323342" y="109347"/>
                </a:cubicBezTo>
                <a:cubicBezTo>
                  <a:pt x="331470" y="110109"/>
                  <a:pt x="339597" y="110744"/>
                  <a:pt x="347726" y="111125"/>
                </a:cubicBezTo>
                <a:cubicBezTo>
                  <a:pt x="356234" y="112014"/>
                  <a:pt x="364363" y="112649"/>
                  <a:pt x="372109" y="113284"/>
                </a:cubicBezTo>
                <a:cubicBezTo>
                  <a:pt x="379857" y="113919"/>
                  <a:pt x="386715" y="114173"/>
                  <a:pt x="392810" y="114173"/>
                </a:cubicBezTo>
                <a:lnTo>
                  <a:pt x="390397" y="129413"/>
                </a:lnTo>
                <a:cubicBezTo>
                  <a:pt x="387477" y="129413"/>
                  <a:pt x="384556" y="129921"/>
                  <a:pt x="381508" y="130683"/>
                </a:cubicBezTo>
                <a:cubicBezTo>
                  <a:pt x="378459" y="131445"/>
                  <a:pt x="375920" y="132461"/>
                  <a:pt x="373888" y="133731"/>
                </a:cubicBezTo>
                <a:cubicBezTo>
                  <a:pt x="372236" y="134493"/>
                  <a:pt x="369951" y="137541"/>
                  <a:pt x="366903" y="142875"/>
                </a:cubicBezTo>
                <a:cubicBezTo>
                  <a:pt x="363855" y="148209"/>
                  <a:pt x="361060" y="154432"/>
                  <a:pt x="358647" y="161798"/>
                </a:cubicBezTo>
                <a:cubicBezTo>
                  <a:pt x="343281" y="159385"/>
                  <a:pt x="326644" y="156337"/>
                  <a:pt x="308991" y="152908"/>
                </a:cubicBezTo>
                <a:cubicBezTo>
                  <a:pt x="291338" y="149479"/>
                  <a:pt x="277621" y="146177"/>
                  <a:pt x="267843" y="142875"/>
                </a:cubicBezTo>
                <a:cubicBezTo>
                  <a:pt x="259333" y="140462"/>
                  <a:pt x="249808" y="137414"/>
                  <a:pt x="239141" y="133731"/>
                </a:cubicBezTo>
                <a:cubicBezTo>
                  <a:pt x="228600" y="130048"/>
                  <a:pt x="220345" y="126619"/>
                  <a:pt x="214248" y="123317"/>
                </a:cubicBezTo>
                <a:cubicBezTo>
                  <a:pt x="212979" y="123825"/>
                  <a:pt x="211708" y="124333"/>
                  <a:pt x="210566" y="124841"/>
                </a:cubicBezTo>
                <a:cubicBezTo>
                  <a:pt x="209295" y="125476"/>
                  <a:pt x="208533" y="125984"/>
                  <a:pt x="208153" y="126365"/>
                </a:cubicBezTo>
                <a:cubicBezTo>
                  <a:pt x="198373" y="131318"/>
                  <a:pt x="186182" y="136017"/>
                  <a:pt x="171577" y="140716"/>
                </a:cubicBezTo>
                <a:cubicBezTo>
                  <a:pt x="156845" y="145415"/>
                  <a:pt x="143509" y="148971"/>
                  <a:pt x="131318" y="151384"/>
                </a:cubicBezTo>
                <a:cubicBezTo>
                  <a:pt x="118745" y="153797"/>
                  <a:pt x="100838" y="156464"/>
                  <a:pt x="77597" y="159385"/>
                </a:cubicBezTo>
                <a:cubicBezTo>
                  <a:pt x="54483" y="162179"/>
                  <a:pt x="31877" y="164465"/>
                  <a:pt x="10033" y="165989"/>
                </a:cubicBezTo>
                <a:lnTo>
                  <a:pt x="6350" y="152019"/>
                </a:lnTo>
                <a:cubicBezTo>
                  <a:pt x="22225" y="150368"/>
                  <a:pt x="39623" y="147955"/>
                  <a:pt x="58801" y="144653"/>
                </a:cubicBezTo>
                <a:cubicBezTo>
                  <a:pt x="77851" y="141478"/>
                  <a:pt x="93726" y="138049"/>
                  <a:pt x="106298" y="134366"/>
                </a:cubicBezTo>
                <a:cubicBezTo>
                  <a:pt x="117729" y="131953"/>
                  <a:pt x="130429" y="127635"/>
                  <a:pt x="144653" y="121539"/>
                </a:cubicBezTo>
                <a:cubicBezTo>
                  <a:pt x="158877" y="115443"/>
                  <a:pt x="170942" y="109728"/>
                  <a:pt x="180720" y="104521"/>
                </a:cubicBezTo>
                <a:cubicBezTo>
                  <a:pt x="177419" y="102489"/>
                  <a:pt x="173735" y="99822"/>
                  <a:pt x="169671" y="96520"/>
                </a:cubicBezTo>
                <a:cubicBezTo>
                  <a:pt x="165608" y="93345"/>
                  <a:pt x="162179" y="90424"/>
                  <a:pt x="159384" y="88011"/>
                </a:cubicBezTo>
                <a:cubicBezTo>
                  <a:pt x="152019" y="82677"/>
                  <a:pt x="144145" y="75819"/>
                  <a:pt x="135508" y="67310"/>
                </a:cubicBezTo>
                <a:cubicBezTo>
                  <a:pt x="127000" y="58801"/>
                  <a:pt x="119760" y="50800"/>
                  <a:pt x="113665" y="43561"/>
                </a:cubicBezTo>
                <a:lnTo>
                  <a:pt x="113030" y="43561"/>
                </a:lnTo>
                <a:cubicBezTo>
                  <a:pt x="104520" y="43561"/>
                  <a:pt x="94615" y="43942"/>
                  <a:pt x="83439" y="44704"/>
                </a:cubicBezTo>
                <a:cubicBezTo>
                  <a:pt x="72263" y="45593"/>
                  <a:pt x="62357" y="46609"/>
                  <a:pt x="53848" y="47752"/>
                </a:cubicBezTo>
                <a:lnTo>
                  <a:pt x="44069" y="20320"/>
                </a:lnTo>
                <a:cubicBezTo>
                  <a:pt x="53848" y="22733"/>
                  <a:pt x="65405" y="24638"/>
                  <a:pt x="78613" y="25781"/>
                </a:cubicBezTo>
                <a:cubicBezTo>
                  <a:pt x="91821" y="27051"/>
                  <a:pt x="103251" y="27686"/>
                  <a:pt x="113030" y="27686"/>
                </a:cubicBezTo>
                <a:lnTo>
                  <a:pt x="274573" y="27686"/>
                </a:lnTo>
                <a:lnTo>
                  <a:pt x="300101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Freeform 3"/>
          <p:cNvSpPr/>
          <p:nvPr/>
        </p:nvSpPr>
        <p:spPr>
          <a:xfrm>
            <a:off x="5197126" y="2649950"/>
            <a:ext cx="69437" cy="101441"/>
          </a:xfrm>
          <a:custGeom>
            <a:avLst/>
            <a:gdLst>
              <a:gd name="connsiteX0" fmla="*/ 18033 w 92582"/>
              <a:gd name="connsiteY0" fmla="*/ 6350 h 135254"/>
              <a:gd name="connsiteX1" fmla="*/ 45466 w 92582"/>
              <a:gd name="connsiteY1" fmla="*/ 33147 h 135254"/>
              <a:gd name="connsiteX2" fmla="*/ 69215 w 92582"/>
              <a:gd name="connsiteY2" fmla="*/ 59435 h 135254"/>
              <a:gd name="connsiteX3" fmla="*/ 81406 w 92582"/>
              <a:gd name="connsiteY3" fmla="*/ 81914 h 135254"/>
              <a:gd name="connsiteX4" fmla="*/ 86232 w 92582"/>
              <a:gd name="connsiteY4" fmla="*/ 101472 h 135254"/>
              <a:gd name="connsiteX5" fmla="*/ 80771 w 92582"/>
              <a:gd name="connsiteY5" fmla="*/ 121284 h 135254"/>
              <a:gd name="connsiteX6" fmla="*/ 66167 w 92582"/>
              <a:gd name="connsiteY6" fmla="*/ 128904 h 135254"/>
              <a:gd name="connsiteX7" fmla="*/ 52451 w 92582"/>
              <a:gd name="connsiteY7" fmla="*/ 122427 h 135254"/>
              <a:gd name="connsiteX8" fmla="*/ 44195 w 92582"/>
              <a:gd name="connsiteY8" fmla="*/ 105155 h 135254"/>
              <a:gd name="connsiteX9" fmla="*/ 28320 w 92582"/>
              <a:gd name="connsiteY9" fmla="*/ 60578 h 135254"/>
              <a:gd name="connsiteX10" fmla="*/ 6350 w 92582"/>
              <a:gd name="connsiteY10" fmla="*/ 13715 h 135254"/>
              <a:gd name="connsiteX11" fmla="*/ 18033 w 92582"/>
              <a:gd name="connsiteY11" fmla="*/ 6350 h 1352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</a:cxnLst>
            <a:rect l="l" t="t" r="r" b="b"/>
            <a:pathLst>
              <a:path w="92582" h="135254">
                <a:moveTo>
                  <a:pt x="18033" y="6350"/>
                </a:moveTo>
                <a:cubicBezTo>
                  <a:pt x="26542" y="14477"/>
                  <a:pt x="35686" y="23367"/>
                  <a:pt x="45466" y="33147"/>
                </a:cubicBezTo>
                <a:cubicBezTo>
                  <a:pt x="55117" y="42925"/>
                  <a:pt x="63118" y="51688"/>
                  <a:pt x="69215" y="59435"/>
                </a:cubicBezTo>
                <a:cubicBezTo>
                  <a:pt x="74041" y="66293"/>
                  <a:pt x="78105" y="73786"/>
                  <a:pt x="81406" y="81914"/>
                </a:cubicBezTo>
                <a:cubicBezTo>
                  <a:pt x="84581" y="90042"/>
                  <a:pt x="86232" y="96519"/>
                  <a:pt x="86232" y="101472"/>
                </a:cubicBezTo>
                <a:cubicBezTo>
                  <a:pt x="86232" y="109600"/>
                  <a:pt x="84455" y="116204"/>
                  <a:pt x="80771" y="121284"/>
                </a:cubicBezTo>
                <a:cubicBezTo>
                  <a:pt x="77089" y="126364"/>
                  <a:pt x="72263" y="128904"/>
                  <a:pt x="66167" y="128904"/>
                </a:cubicBezTo>
                <a:cubicBezTo>
                  <a:pt x="60832" y="128904"/>
                  <a:pt x="56260" y="126745"/>
                  <a:pt x="52451" y="122427"/>
                </a:cubicBezTo>
                <a:cubicBezTo>
                  <a:pt x="48514" y="118236"/>
                  <a:pt x="45846" y="112394"/>
                  <a:pt x="44195" y="105155"/>
                </a:cubicBezTo>
                <a:cubicBezTo>
                  <a:pt x="40893" y="92963"/>
                  <a:pt x="35686" y="78104"/>
                  <a:pt x="28320" y="60578"/>
                </a:cubicBezTo>
                <a:cubicBezTo>
                  <a:pt x="21081" y="43179"/>
                  <a:pt x="13716" y="27431"/>
                  <a:pt x="6350" y="13715"/>
                </a:cubicBezTo>
                <a:lnTo>
                  <a:pt x="1803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3"/>
          <p:cNvSpPr/>
          <p:nvPr/>
        </p:nvSpPr>
        <p:spPr>
          <a:xfrm>
            <a:off x="5358575" y="2647665"/>
            <a:ext cx="93630" cy="111442"/>
          </a:xfrm>
          <a:custGeom>
            <a:avLst/>
            <a:gdLst>
              <a:gd name="connsiteX0" fmla="*/ 56895 w 124840"/>
              <a:gd name="connsiteY0" fmla="*/ 6350 h 148589"/>
              <a:gd name="connsiteX1" fmla="*/ 108077 w 124840"/>
              <a:gd name="connsiteY1" fmla="*/ 30733 h 148589"/>
              <a:gd name="connsiteX2" fmla="*/ 116077 w 124840"/>
              <a:gd name="connsiteY2" fmla="*/ 35941 h 148589"/>
              <a:gd name="connsiteX3" fmla="*/ 118490 w 124840"/>
              <a:gd name="connsiteY3" fmla="*/ 42291 h 148589"/>
              <a:gd name="connsiteX4" fmla="*/ 110870 w 124840"/>
              <a:gd name="connsiteY4" fmla="*/ 48386 h 148589"/>
              <a:gd name="connsiteX5" fmla="*/ 94106 w 124840"/>
              <a:gd name="connsiteY5" fmla="*/ 52704 h 148589"/>
              <a:gd name="connsiteX6" fmla="*/ 61467 w 124840"/>
              <a:gd name="connsiteY6" fmla="*/ 94741 h 148589"/>
              <a:gd name="connsiteX7" fmla="*/ 22225 w 124840"/>
              <a:gd name="connsiteY7" fmla="*/ 142239 h 148589"/>
              <a:gd name="connsiteX8" fmla="*/ 6350 w 124840"/>
              <a:gd name="connsiteY8" fmla="*/ 137413 h 148589"/>
              <a:gd name="connsiteX9" fmla="*/ 22478 w 124840"/>
              <a:gd name="connsiteY9" fmla="*/ 102361 h 148589"/>
              <a:gd name="connsiteX10" fmla="*/ 34416 w 124840"/>
              <a:gd name="connsiteY10" fmla="*/ 75183 h 148589"/>
              <a:gd name="connsiteX11" fmla="*/ 45973 w 124840"/>
              <a:gd name="connsiteY11" fmla="*/ 40766 h 148589"/>
              <a:gd name="connsiteX12" fmla="*/ 56895 w 124840"/>
              <a:gd name="connsiteY12" fmla="*/ 6350 h 1485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24840" h="148589">
                <a:moveTo>
                  <a:pt x="56895" y="6350"/>
                </a:moveTo>
                <a:lnTo>
                  <a:pt x="108077" y="30733"/>
                </a:lnTo>
                <a:cubicBezTo>
                  <a:pt x="111759" y="32004"/>
                  <a:pt x="114427" y="33654"/>
                  <a:pt x="116077" y="35941"/>
                </a:cubicBezTo>
                <a:cubicBezTo>
                  <a:pt x="117728" y="38100"/>
                  <a:pt x="118490" y="40258"/>
                  <a:pt x="118490" y="42291"/>
                </a:cubicBezTo>
                <a:cubicBezTo>
                  <a:pt x="118490" y="44323"/>
                  <a:pt x="115951" y="46354"/>
                  <a:pt x="110870" y="48386"/>
                </a:cubicBezTo>
                <a:cubicBezTo>
                  <a:pt x="105790" y="50419"/>
                  <a:pt x="100202" y="51816"/>
                  <a:pt x="94106" y="52704"/>
                </a:cubicBezTo>
                <a:cubicBezTo>
                  <a:pt x="85978" y="63626"/>
                  <a:pt x="75056" y="77723"/>
                  <a:pt x="61467" y="94741"/>
                </a:cubicBezTo>
                <a:cubicBezTo>
                  <a:pt x="47878" y="111760"/>
                  <a:pt x="34797" y="127635"/>
                  <a:pt x="22225" y="142239"/>
                </a:cubicBezTo>
                <a:lnTo>
                  <a:pt x="6350" y="137413"/>
                </a:lnTo>
                <a:cubicBezTo>
                  <a:pt x="11556" y="125983"/>
                  <a:pt x="17017" y="114300"/>
                  <a:pt x="22478" y="102361"/>
                </a:cubicBezTo>
                <a:cubicBezTo>
                  <a:pt x="27940" y="90423"/>
                  <a:pt x="31877" y="81279"/>
                  <a:pt x="34416" y="75183"/>
                </a:cubicBezTo>
                <a:cubicBezTo>
                  <a:pt x="37591" y="65532"/>
                  <a:pt x="41528" y="53975"/>
                  <a:pt x="45973" y="40766"/>
                </a:cubicBezTo>
                <a:cubicBezTo>
                  <a:pt x="50418" y="27558"/>
                  <a:pt x="54102" y="16129"/>
                  <a:pt x="5689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4" name="Freeform 3"/>
          <p:cNvSpPr/>
          <p:nvPr/>
        </p:nvSpPr>
        <p:spPr>
          <a:xfrm>
            <a:off x="4893088" y="2628043"/>
            <a:ext cx="62103" cy="35528"/>
          </a:xfrm>
          <a:custGeom>
            <a:avLst/>
            <a:gdLst>
              <a:gd name="connsiteX0" fmla="*/ 6350 w 82804"/>
              <a:gd name="connsiteY0" fmla="*/ 6350 h 47370"/>
              <a:gd name="connsiteX1" fmla="*/ 6350 w 82804"/>
              <a:gd name="connsiteY1" fmla="*/ 41020 h 47370"/>
              <a:gd name="connsiteX2" fmla="*/ 76453 w 82804"/>
              <a:gd name="connsiteY2" fmla="*/ 41020 h 47370"/>
              <a:gd name="connsiteX3" fmla="*/ 76453 w 82804"/>
              <a:gd name="connsiteY3" fmla="*/ 6350 h 47370"/>
              <a:gd name="connsiteX4" fmla="*/ 6350 w 82804"/>
              <a:gd name="connsiteY4" fmla="*/ 6350 h 4737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804" h="47370">
                <a:moveTo>
                  <a:pt x="6350" y="6350"/>
                </a:moveTo>
                <a:lnTo>
                  <a:pt x="6350" y="41020"/>
                </a:lnTo>
                <a:lnTo>
                  <a:pt x="76453" y="41020"/>
                </a:lnTo>
                <a:lnTo>
                  <a:pt x="7645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5" name="Freeform 3"/>
          <p:cNvSpPr/>
          <p:nvPr/>
        </p:nvSpPr>
        <p:spPr>
          <a:xfrm>
            <a:off x="5681376" y="2618422"/>
            <a:ext cx="159925" cy="65723"/>
          </a:xfrm>
          <a:custGeom>
            <a:avLst/>
            <a:gdLst>
              <a:gd name="connsiteX0" fmla="*/ 6350 w 213233"/>
              <a:gd name="connsiteY0" fmla="*/ 6350 h 87630"/>
              <a:gd name="connsiteX1" fmla="*/ 6350 w 213233"/>
              <a:gd name="connsiteY1" fmla="*/ 81280 h 87630"/>
              <a:gd name="connsiteX2" fmla="*/ 206883 w 213233"/>
              <a:gd name="connsiteY2" fmla="*/ 81280 h 87630"/>
              <a:gd name="connsiteX3" fmla="*/ 206883 w 213233"/>
              <a:gd name="connsiteY3" fmla="*/ 6350 h 87630"/>
              <a:gd name="connsiteX4" fmla="*/ 6350 w 213233"/>
              <a:gd name="connsiteY4" fmla="*/ 6350 h 876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13233" h="87630">
                <a:moveTo>
                  <a:pt x="6350" y="6350"/>
                </a:moveTo>
                <a:lnTo>
                  <a:pt x="6350" y="81280"/>
                </a:lnTo>
                <a:lnTo>
                  <a:pt x="206883" y="81280"/>
                </a:lnTo>
                <a:lnTo>
                  <a:pt x="20688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6" name="Freeform 3"/>
          <p:cNvSpPr/>
          <p:nvPr/>
        </p:nvSpPr>
        <p:spPr>
          <a:xfrm>
            <a:off x="4893088" y="2594134"/>
            <a:ext cx="62103" cy="33814"/>
          </a:xfrm>
          <a:custGeom>
            <a:avLst/>
            <a:gdLst>
              <a:gd name="connsiteX0" fmla="*/ 6350 w 82804"/>
              <a:gd name="connsiteY0" fmla="*/ 6350 h 45085"/>
              <a:gd name="connsiteX1" fmla="*/ 6350 w 82804"/>
              <a:gd name="connsiteY1" fmla="*/ 38734 h 45085"/>
              <a:gd name="connsiteX2" fmla="*/ 76453 w 82804"/>
              <a:gd name="connsiteY2" fmla="*/ 38734 h 45085"/>
              <a:gd name="connsiteX3" fmla="*/ 76453 w 82804"/>
              <a:gd name="connsiteY3" fmla="*/ 6350 h 45085"/>
              <a:gd name="connsiteX4" fmla="*/ 6350 w 82804"/>
              <a:gd name="connsiteY4" fmla="*/ 6350 h 450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804" h="45085">
                <a:moveTo>
                  <a:pt x="6350" y="6350"/>
                </a:moveTo>
                <a:lnTo>
                  <a:pt x="6350" y="38734"/>
                </a:lnTo>
                <a:lnTo>
                  <a:pt x="76453" y="38734"/>
                </a:lnTo>
                <a:lnTo>
                  <a:pt x="7645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8" name="Freeform 3"/>
          <p:cNvSpPr/>
          <p:nvPr/>
        </p:nvSpPr>
        <p:spPr>
          <a:xfrm>
            <a:off x="6454426" y="2564035"/>
            <a:ext cx="193833" cy="68485"/>
          </a:xfrm>
          <a:custGeom>
            <a:avLst/>
            <a:gdLst>
              <a:gd name="connsiteX0" fmla="*/ 6350 w 258444"/>
              <a:gd name="connsiteY0" fmla="*/ 6350 h 91313"/>
              <a:gd name="connsiteX1" fmla="*/ 6350 w 258444"/>
              <a:gd name="connsiteY1" fmla="*/ 84963 h 91313"/>
              <a:gd name="connsiteX2" fmla="*/ 252094 w 258444"/>
              <a:gd name="connsiteY2" fmla="*/ 84963 h 91313"/>
              <a:gd name="connsiteX3" fmla="*/ 252094 w 258444"/>
              <a:gd name="connsiteY3" fmla="*/ 6350 h 91313"/>
              <a:gd name="connsiteX4" fmla="*/ 6350 w 258444"/>
              <a:gd name="connsiteY4" fmla="*/ 6350 h 913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4" h="91313">
                <a:moveTo>
                  <a:pt x="6350" y="6350"/>
                </a:moveTo>
                <a:lnTo>
                  <a:pt x="6350" y="84963"/>
                </a:lnTo>
                <a:lnTo>
                  <a:pt x="252094" y="84963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9" name="Freeform 3"/>
          <p:cNvSpPr/>
          <p:nvPr/>
        </p:nvSpPr>
        <p:spPr>
          <a:xfrm>
            <a:off x="4893088" y="2559844"/>
            <a:ext cx="62103" cy="33814"/>
          </a:xfrm>
          <a:custGeom>
            <a:avLst/>
            <a:gdLst>
              <a:gd name="connsiteX0" fmla="*/ 6350 w 82804"/>
              <a:gd name="connsiteY0" fmla="*/ 6350 h 45085"/>
              <a:gd name="connsiteX1" fmla="*/ 6350 w 82804"/>
              <a:gd name="connsiteY1" fmla="*/ 38735 h 45085"/>
              <a:gd name="connsiteX2" fmla="*/ 76453 w 82804"/>
              <a:gd name="connsiteY2" fmla="*/ 38735 h 45085"/>
              <a:gd name="connsiteX3" fmla="*/ 76453 w 82804"/>
              <a:gd name="connsiteY3" fmla="*/ 6350 h 45085"/>
              <a:gd name="connsiteX4" fmla="*/ 6350 w 82804"/>
              <a:gd name="connsiteY4" fmla="*/ 6350 h 450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2804" h="45085">
                <a:moveTo>
                  <a:pt x="6350" y="6350"/>
                </a:moveTo>
                <a:lnTo>
                  <a:pt x="6350" y="38735"/>
                </a:lnTo>
                <a:lnTo>
                  <a:pt x="76453" y="38735"/>
                </a:lnTo>
                <a:lnTo>
                  <a:pt x="7645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0" name="Freeform 3"/>
          <p:cNvSpPr/>
          <p:nvPr/>
        </p:nvSpPr>
        <p:spPr>
          <a:xfrm>
            <a:off x="6178296" y="2517361"/>
            <a:ext cx="154972" cy="148019"/>
          </a:xfrm>
          <a:custGeom>
            <a:avLst/>
            <a:gdLst>
              <a:gd name="connsiteX0" fmla="*/ 17398 w 206629"/>
              <a:gd name="connsiteY0" fmla="*/ 6350 h 197358"/>
              <a:gd name="connsiteX1" fmla="*/ 60070 w 206629"/>
              <a:gd name="connsiteY1" fmla="*/ 30988 h 197358"/>
              <a:gd name="connsiteX2" fmla="*/ 100203 w 206629"/>
              <a:gd name="connsiteY2" fmla="*/ 55752 h 197358"/>
              <a:gd name="connsiteX3" fmla="*/ 134365 w 206629"/>
              <a:gd name="connsiteY3" fmla="*/ 79248 h 197358"/>
              <a:gd name="connsiteX4" fmla="*/ 158750 w 206629"/>
              <a:gd name="connsiteY4" fmla="*/ 97790 h 197358"/>
              <a:gd name="connsiteX5" fmla="*/ 188086 w 206629"/>
              <a:gd name="connsiteY5" fmla="*/ 132207 h 197358"/>
              <a:gd name="connsiteX6" fmla="*/ 200278 w 206629"/>
              <a:gd name="connsiteY6" fmla="*/ 166116 h 197358"/>
              <a:gd name="connsiteX7" fmla="*/ 198373 w 206629"/>
              <a:gd name="connsiteY7" fmla="*/ 176149 h 197358"/>
              <a:gd name="connsiteX8" fmla="*/ 194690 w 206629"/>
              <a:gd name="connsiteY8" fmla="*/ 182499 h 197358"/>
              <a:gd name="connsiteX9" fmla="*/ 185928 w 206629"/>
              <a:gd name="connsiteY9" fmla="*/ 188976 h 197358"/>
              <a:gd name="connsiteX10" fmla="*/ 174625 w 206629"/>
              <a:gd name="connsiteY10" fmla="*/ 191008 h 197358"/>
              <a:gd name="connsiteX11" fmla="*/ 161163 w 206629"/>
              <a:gd name="connsiteY11" fmla="*/ 185927 h 197358"/>
              <a:gd name="connsiteX12" fmla="*/ 148970 w 206629"/>
              <a:gd name="connsiteY12" fmla="*/ 172720 h 197358"/>
              <a:gd name="connsiteX13" fmla="*/ 119126 w 206629"/>
              <a:gd name="connsiteY13" fmla="*/ 133731 h 197358"/>
              <a:gd name="connsiteX14" fmla="*/ 83184 w 206629"/>
              <a:gd name="connsiteY14" fmla="*/ 91694 h 197358"/>
              <a:gd name="connsiteX15" fmla="*/ 43815 w 206629"/>
              <a:gd name="connsiteY15" fmla="*/ 51435 h 197358"/>
              <a:gd name="connsiteX16" fmla="*/ 6350 w 206629"/>
              <a:gd name="connsiteY16" fmla="*/ 16129 h 197358"/>
              <a:gd name="connsiteX17" fmla="*/ 17398 w 206629"/>
              <a:gd name="connsiteY17" fmla="*/ 6350 h 1973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206629" h="197358">
                <a:moveTo>
                  <a:pt x="17398" y="6350"/>
                </a:moveTo>
                <a:cubicBezTo>
                  <a:pt x="31622" y="14477"/>
                  <a:pt x="45846" y="22733"/>
                  <a:pt x="60070" y="30988"/>
                </a:cubicBezTo>
                <a:cubicBezTo>
                  <a:pt x="74294" y="39370"/>
                  <a:pt x="87629" y="47625"/>
                  <a:pt x="100203" y="55752"/>
                </a:cubicBezTo>
                <a:cubicBezTo>
                  <a:pt x="112903" y="64262"/>
                  <a:pt x="124205" y="72136"/>
                  <a:pt x="134365" y="79248"/>
                </a:cubicBezTo>
                <a:cubicBezTo>
                  <a:pt x="144526" y="86360"/>
                  <a:pt x="152653" y="92456"/>
                  <a:pt x="158750" y="97790"/>
                </a:cubicBezTo>
                <a:cubicBezTo>
                  <a:pt x="170179" y="107950"/>
                  <a:pt x="179958" y="119380"/>
                  <a:pt x="188086" y="132207"/>
                </a:cubicBezTo>
                <a:cubicBezTo>
                  <a:pt x="196215" y="145034"/>
                  <a:pt x="200278" y="156337"/>
                  <a:pt x="200278" y="166116"/>
                </a:cubicBezTo>
                <a:cubicBezTo>
                  <a:pt x="200278" y="169672"/>
                  <a:pt x="199643" y="173101"/>
                  <a:pt x="198373" y="176149"/>
                </a:cubicBezTo>
                <a:cubicBezTo>
                  <a:pt x="197230" y="179197"/>
                  <a:pt x="195960" y="181356"/>
                  <a:pt x="194690" y="182499"/>
                </a:cubicBezTo>
                <a:cubicBezTo>
                  <a:pt x="192658" y="185420"/>
                  <a:pt x="189738" y="187452"/>
                  <a:pt x="185928" y="188976"/>
                </a:cubicBezTo>
                <a:cubicBezTo>
                  <a:pt x="181990" y="190373"/>
                  <a:pt x="178307" y="191008"/>
                  <a:pt x="174625" y="191008"/>
                </a:cubicBezTo>
                <a:cubicBezTo>
                  <a:pt x="170179" y="191008"/>
                  <a:pt x="165734" y="189357"/>
                  <a:pt x="161163" y="185927"/>
                </a:cubicBezTo>
                <a:cubicBezTo>
                  <a:pt x="156717" y="182372"/>
                  <a:pt x="152653" y="178054"/>
                  <a:pt x="148970" y="172720"/>
                </a:cubicBezTo>
                <a:cubicBezTo>
                  <a:pt x="140461" y="160527"/>
                  <a:pt x="130555" y="147574"/>
                  <a:pt x="119126" y="133731"/>
                </a:cubicBezTo>
                <a:cubicBezTo>
                  <a:pt x="107822" y="119888"/>
                  <a:pt x="95757" y="105918"/>
                  <a:pt x="83184" y="91694"/>
                </a:cubicBezTo>
                <a:cubicBezTo>
                  <a:pt x="70230" y="77851"/>
                  <a:pt x="57022" y="64516"/>
                  <a:pt x="43815" y="51435"/>
                </a:cubicBezTo>
                <a:cubicBezTo>
                  <a:pt x="30606" y="38481"/>
                  <a:pt x="18160" y="26670"/>
                  <a:pt x="6350" y="16129"/>
                </a:cubicBezTo>
                <a:lnTo>
                  <a:pt x="17398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1" name="Freeform 3"/>
          <p:cNvSpPr/>
          <p:nvPr/>
        </p:nvSpPr>
        <p:spPr>
          <a:xfrm>
            <a:off x="4820412" y="2517361"/>
            <a:ext cx="267367" cy="168212"/>
          </a:xfrm>
          <a:custGeom>
            <a:avLst/>
            <a:gdLst>
              <a:gd name="connsiteX0" fmla="*/ 181355 w 356489"/>
              <a:gd name="connsiteY0" fmla="*/ 6350 h 224282"/>
              <a:gd name="connsiteX1" fmla="*/ 222758 w 356489"/>
              <a:gd name="connsiteY1" fmla="*/ 17907 h 224282"/>
              <a:gd name="connsiteX2" fmla="*/ 230124 w 356489"/>
              <a:gd name="connsiteY2" fmla="*/ 21844 h 224282"/>
              <a:gd name="connsiteX3" fmla="*/ 233172 w 356489"/>
              <a:gd name="connsiteY3" fmla="*/ 27051 h 224282"/>
              <a:gd name="connsiteX4" fmla="*/ 227711 w 356489"/>
              <a:gd name="connsiteY4" fmla="*/ 34417 h 224282"/>
              <a:gd name="connsiteX5" fmla="*/ 213614 w 356489"/>
              <a:gd name="connsiteY5" fmla="*/ 40513 h 224282"/>
              <a:gd name="connsiteX6" fmla="*/ 205359 w 356489"/>
              <a:gd name="connsiteY6" fmla="*/ 45339 h 224282"/>
              <a:gd name="connsiteX7" fmla="*/ 195961 w 356489"/>
              <a:gd name="connsiteY7" fmla="*/ 49657 h 224282"/>
              <a:gd name="connsiteX8" fmla="*/ 270890 w 356489"/>
              <a:gd name="connsiteY8" fmla="*/ 49657 h 224282"/>
              <a:gd name="connsiteX9" fmla="*/ 297179 w 356489"/>
              <a:gd name="connsiteY9" fmla="*/ 19812 h 224282"/>
              <a:gd name="connsiteX10" fmla="*/ 331851 w 356489"/>
              <a:gd name="connsiteY10" fmla="*/ 47244 h 224282"/>
              <a:gd name="connsiteX11" fmla="*/ 336169 w 356489"/>
              <a:gd name="connsiteY11" fmla="*/ 51816 h 224282"/>
              <a:gd name="connsiteX12" fmla="*/ 337947 w 356489"/>
              <a:gd name="connsiteY12" fmla="*/ 56388 h 224282"/>
              <a:gd name="connsiteX13" fmla="*/ 335915 w 356489"/>
              <a:gd name="connsiteY13" fmla="*/ 61468 h 224282"/>
              <a:gd name="connsiteX14" fmla="*/ 330073 w 356489"/>
              <a:gd name="connsiteY14" fmla="*/ 62992 h 224282"/>
              <a:gd name="connsiteX15" fmla="*/ 213614 w 356489"/>
              <a:gd name="connsiteY15" fmla="*/ 62992 h 224282"/>
              <a:gd name="connsiteX16" fmla="*/ 213614 w 356489"/>
              <a:gd name="connsiteY16" fmla="*/ 95377 h 224282"/>
              <a:gd name="connsiteX17" fmla="*/ 264287 w 356489"/>
              <a:gd name="connsiteY17" fmla="*/ 95377 h 224282"/>
              <a:gd name="connsiteX18" fmla="*/ 286765 w 356489"/>
              <a:gd name="connsiteY18" fmla="*/ 70358 h 224282"/>
              <a:gd name="connsiteX19" fmla="*/ 316611 w 356489"/>
              <a:gd name="connsiteY19" fmla="*/ 93472 h 224282"/>
              <a:gd name="connsiteX20" fmla="*/ 320040 w 356489"/>
              <a:gd name="connsiteY20" fmla="*/ 97790 h 224282"/>
              <a:gd name="connsiteX21" fmla="*/ 321564 w 356489"/>
              <a:gd name="connsiteY21" fmla="*/ 102108 h 224282"/>
              <a:gd name="connsiteX22" fmla="*/ 319404 w 356489"/>
              <a:gd name="connsiteY22" fmla="*/ 106934 h 224282"/>
              <a:gd name="connsiteX23" fmla="*/ 314198 w 356489"/>
              <a:gd name="connsiteY23" fmla="*/ 108712 h 224282"/>
              <a:gd name="connsiteX24" fmla="*/ 213614 w 356489"/>
              <a:gd name="connsiteY24" fmla="*/ 108712 h 224282"/>
              <a:gd name="connsiteX25" fmla="*/ 213614 w 356489"/>
              <a:gd name="connsiteY25" fmla="*/ 141097 h 224282"/>
              <a:gd name="connsiteX26" fmla="*/ 265429 w 356489"/>
              <a:gd name="connsiteY26" fmla="*/ 141097 h 224282"/>
              <a:gd name="connsiteX27" fmla="*/ 288671 w 356489"/>
              <a:gd name="connsiteY27" fmla="*/ 114808 h 224282"/>
              <a:gd name="connsiteX28" fmla="*/ 318515 w 356489"/>
              <a:gd name="connsiteY28" fmla="*/ 138049 h 224282"/>
              <a:gd name="connsiteX29" fmla="*/ 322199 w 356489"/>
              <a:gd name="connsiteY29" fmla="*/ 143256 h 224282"/>
              <a:gd name="connsiteX30" fmla="*/ 323977 w 356489"/>
              <a:gd name="connsiteY30" fmla="*/ 147193 h 224282"/>
              <a:gd name="connsiteX31" fmla="*/ 321817 w 356489"/>
              <a:gd name="connsiteY31" fmla="*/ 152400 h 224282"/>
              <a:gd name="connsiteX32" fmla="*/ 316611 w 356489"/>
              <a:gd name="connsiteY32" fmla="*/ 153924 h 224282"/>
              <a:gd name="connsiteX33" fmla="*/ 213614 w 356489"/>
              <a:gd name="connsiteY33" fmla="*/ 153924 h 224282"/>
              <a:gd name="connsiteX34" fmla="*/ 213614 w 356489"/>
              <a:gd name="connsiteY34" fmla="*/ 188595 h 224282"/>
              <a:gd name="connsiteX35" fmla="*/ 288036 w 356489"/>
              <a:gd name="connsiteY35" fmla="*/ 188595 h 224282"/>
              <a:gd name="connsiteX36" fmla="*/ 312420 w 356489"/>
              <a:gd name="connsiteY36" fmla="*/ 160020 h 224282"/>
              <a:gd name="connsiteX37" fmla="*/ 345313 w 356489"/>
              <a:gd name="connsiteY37" fmla="*/ 185547 h 224282"/>
              <a:gd name="connsiteX38" fmla="*/ 348615 w 356489"/>
              <a:gd name="connsiteY38" fmla="*/ 191008 h 224282"/>
              <a:gd name="connsiteX39" fmla="*/ 350139 w 356489"/>
              <a:gd name="connsiteY39" fmla="*/ 194691 h 224282"/>
              <a:gd name="connsiteX40" fmla="*/ 348361 w 356489"/>
              <a:gd name="connsiteY40" fmla="*/ 200152 h 224282"/>
              <a:gd name="connsiteX41" fmla="*/ 343535 w 356489"/>
              <a:gd name="connsiteY41" fmla="*/ 202057 h 224282"/>
              <a:gd name="connsiteX42" fmla="*/ 102742 w 356489"/>
              <a:gd name="connsiteY42" fmla="*/ 202057 h 224282"/>
              <a:gd name="connsiteX43" fmla="*/ 98425 w 356489"/>
              <a:gd name="connsiteY43" fmla="*/ 209296 h 224282"/>
              <a:gd name="connsiteX44" fmla="*/ 91694 w 356489"/>
              <a:gd name="connsiteY44" fmla="*/ 214249 h 224282"/>
              <a:gd name="connsiteX45" fmla="*/ 82930 w 356489"/>
              <a:gd name="connsiteY45" fmla="*/ 216916 h 224282"/>
              <a:gd name="connsiteX46" fmla="*/ 73405 w 356489"/>
              <a:gd name="connsiteY46" fmla="*/ 217932 h 224282"/>
              <a:gd name="connsiteX47" fmla="*/ 64262 w 356489"/>
              <a:gd name="connsiteY47" fmla="*/ 214249 h 224282"/>
              <a:gd name="connsiteX48" fmla="*/ 60579 w 356489"/>
              <a:gd name="connsiteY48" fmla="*/ 203835 h 224282"/>
              <a:gd name="connsiteX49" fmla="*/ 60325 w 356489"/>
              <a:gd name="connsiteY49" fmla="*/ 194056 h 224282"/>
              <a:gd name="connsiteX50" fmla="*/ 61214 w 356489"/>
              <a:gd name="connsiteY50" fmla="*/ 180721 h 224282"/>
              <a:gd name="connsiteX51" fmla="*/ 62484 w 356489"/>
              <a:gd name="connsiteY51" fmla="*/ 163957 h 224282"/>
              <a:gd name="connsiteX52" fmla="*/ 63119 w 356489"/>
              <a:gd name="connsiteY52" fmla="*/ 145923 h 224282"/>
              <a:gd name="connsiteX53" fmla="*/ 63119 w 356489"/>
              <a:gd name="connsiteY53" fmla="*/ 95377 h 224282"/>
              <a:gd name="connsiteX54" fmla="*/ 41148 w 356489"/>
              <a:gd name="connsiteY54" fmla="*/ 115443 h 224282"/>
              <a:gd name="connsiteX55" fmla="*/ 14351 w 356489"/>
              <a:gd name="connsiteY55" fmla="*/ 138684 h 224282"/>
              <a:gd name="connsiteX56" fmla="*/ 6350 w 356489"/>
              <a:gd name="connsiteY56" fmla="*/ 127000 h 224282"/>
              <a:gd name="connsiteX57" fmla="*/ 26162 w 356489"/>
              <a:gd name="connsiteY57" fmla="*/ 97790 h 224282"/>
              <a:gd name="connsiteX58" fmla="*/ 43561 w 356489"/>
              <a:gd name="connsiteY58" fmla="*/ 68580 h 224282"/>
              <a:gd name="connsiteX59" fmla="*/ 57277 w 356489"/>
              <a:gd name="connsiteY59" fmla="*/ 38608 h 224282"/>
              <a:gd name="connsiteX60" fmla="*/ 68580 w 356489"/>
              <a:gd name="connsiteY60" fmla="*/ 8763 h 224282"/>
              <a:gd name="connsiteX61" fmla="*/ 115442 w 356489"/>
              <a:gd name="connsiteY61" fmla="*/ 18542 h 224282"/>
              <a:gd name="connsiteX62" fmla="*/ 124587 w 356489"/>
              <a:gd name="connsiteY62" fmla="*/ 23368 h 224282"/>
              <a:gd name="connsiteX63" fmla="*/ 128270 w 356489"/>
              <a:gd name="connsiteY63" fmla="*/ 29464 h 224282"/>
              <a:gd name="connsiteX64" fmla="*/ 125857 w 356489"/>
              <a:gd name="connsiteY64" fmla="*/ 34671 h 224282"/>
              <a:gd name="connsiteX65" fmla="*/ 119761 w 356489"/>
              <a:gd name="connsiteY65" fmla="*/ 36830 h 224282"/>
              <a:gd name="connsiteX66" fmla="*/ 103251 w 356489"/>
              <a:gd name="connsiteY66" fmla="*/ 42926 h 224282"/>
              <a:gd name="connsiteX67" fmla="*/ 102108 w 356489"/>
              <a:gd name="connsiteY67" fmla="*/ 44704 h 224282"/>
              <a:gd name="connsiteX68" fmla="*/ 100838 w 356489"/>
              <a:gd name="connsiteY68" fmla="*/ 45974 h 224282"/>
              <a:gd name="connsiteX69" fmla="*/ 100202 w 356489"/>
              <a:gd name="connsiteY69" fmla="*/ 47244 h 224282"/>
              <a:gd name="connsiteX70" fmla="*/ 99060 w 356489"/>
              <a:gd name="connsiteY70" fmla="*/ 47752 h 224282"/>
              <a:gd name="connsiteX71" fmla="*/ 102742 w 356489"/>
              <a:gd name="connsiteY71" fmla="*/ 49657 h 224282"/>
              <a:gd name="connsiteX72" fmla="*/ 172212 w 356489"/>
              <a:gd name="connsiteY72" fmla="*/ 49657 h 224282"/>
              <a:gd name="connsiteX73" fmla="*/ 178308 w 356489"/>
              <a:gd name="connsiteY73" fmla="*/ 27686 h 224282"/>
              <a:gd name="connsiteX74" fmla="*/ 181355 w 356489"/>
              <a:gd name="connsiteY74" fmla="*/ 6350 h 2242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</a:cxnLst>
            <a:rect l="l" t="t" r="r" b="b"/>
            <a:pathLst>
              <a:path w="356489" h="224282">
                <a:moveTo>
                  <a:pt x="181355" y="6350"/>
                </a:moveTo>
                <a:lnTo>
                  <a:pt x="222758" y="17907"/>
                </a:lnTo>
                <a:cubicBezTo>
                  <a:pt x="225678" y="18796"/>
                  <a:pt x="228091" y="20066"/>
                  <a:pt x="230124" y="21844"/>
                </a:cubicBezTo>
                <a:cubicBezTo>
                  <a:pt x="232155" y="23749"/>
                  <a:pt x="233172" y="25400"/>
                  <a:pt x="233172" y="27051"/>
                </a:cubicBezTo>
                <a:cubicBezTo>
                  <a:pt x="233172" y="29464"/>
                  <a:pt x="231266" y="32004"/>
                  <a:pt x="227711" y="34417"/>
                </a:cubicBezTo>
                <a:cubicBezTo>
                  <a:pt x="224027" y="36830"/>
                  <a:pt x="219328" y="38862"/>
                  <a:pt x="213614" y="40513"/>
                </a:cubicBezTo>
                <a:cubicBezTo>
                  <a:pt x="211201" y="42164"/>
                  <a:pt x="208407" y="43688"/>
                  <a:pt x="205359" y="45339"/>
                </a:cubicBezTo>
                <a:cubicBezTo>
                  <a:pt x="202311" y="46990"/>
                  <a:pt x="199263" y="48387"/>
                  <a:pt x="195961" y="49657"/>
                </a:cubicBezTo>
                <a:lnTo>
                  <a:pt x="270890" y="49657"/>
                </a:lnTo>
                <a:lnTo>
                  <a:pt x="297179" y="19812"/>
                </a:lnTo>
                <a:lnTo>
                  <a:pt x="331851" y="47244"/>
                </a:lnTo>
                <a:cubicBezTo>
                  <a:pt x="333502" y="48387"/>
                  <a:pt x="334899" y="49911"/>
                  <a:pt x="336169" y="51816"/>
                </a:cubicBezTo>
                <a:cubicBezTo>
                  <a:pt x="337439" y="53594"/>
                  <a:pt x="337947" y="55118"/>
                  <a:pt x="337947" y="56388"/>
                </a:cubicBezTo>
                <a:cubicBezTo>
                  <a:pt x="337947" y="58801"/>
                  <a:pt x="337312" y="60452"/>
                  <a:pt x="335915" y="61468"/>
                </a:cubicBezTo>
                <a:cubicBezTo>
                  <a:pt x="334390" y="62484"/>
                  <a:pt x="332486" y="62992"/>
                  <a:pt x="330073" y="62992"/>
                </a:cubicBezTo>
                <a:lnTo>
                  <a:pt x="213614" y="62992"/>
                </a:lnTo>
                <a:lnTo>
                  <a:pt x="213614" y="95377"/>
                </a:lnTo>
                <a:lnTo>
                  <a:pt x="264287" y="95377"/>
                </a:lnTo>
                <a:lnTo>
                  <a:pt x="286765" y="70358"/>
                </a:lnTo>
                <a:lnTo>
                  <a:pt x="316611" y="93472"/>
                </a:lnTo>
                <a:cubicBezTo>
                  <a:pt x="317880" y="94742"/>
                  <a:pt x="319024" y="96139"/>
                  <a:pt x="320040" y="97790"/>
                </a:cubicBezTo>
                <a:cubicBezTo>
                  <a:pt x="321055" y="99441"/>
                  <a:pt x="321564" y="100838"/>
                  <a:pt x="321564" y="102108"/>
                </a:cubicBezTo>
                <a:cubicBezTo>
                  <a:pt x="321564" y="104140"/>
                  <a:pt x="320802" y="105664"/>
                  <a:pt x="319404" y="106934"/>
                </a:cubicBezTo>
                <a:cubicBezTo>
                  <a:pt x="318008" y="108204"/>
                  <a:pt x="316229" y="108712"/>
                  <a:pt x="314198" y="108712"/>
                </a:cubicBezTo>
                <a:lnTo>
                  <a:pt x="213614" y="108712"/>
                </a:lnTo>
                <a:lnTo>
                  <a:pt x="213614" y="141097"/>
                </a:lnTo>
                <a:lnTo>
                  <a:pt x="265429" y="141097"/>
                </a:lnTo>
                <a:lnTo>
                  <a:pt x="288671" y="114808"/>
                </a:lnTo>
                <a:lnTo>
                  <a:pt x="318515" y="138049"/>
                </a:lnTo>
                <a:cubicBezTo>
                  <a:pt x="319659" y="139700"/>
                  <a:pt x="320928" y="141351"/>
                  <a:pt x="322199" y="143256"/>
                </a:cubicBezTo>
                <a:cubicBezTo>
                  <a:pt x="323341" y="145034"/>
                  <a:pt x="323977" y="146304"/>
                  <a:pt x="323977" y="147193"/>
                </a:cubicBezTo>
                <a:cubicBezTo>
                  <a:pt x="323977" y="149606"/>
                  <a:pt x="323215" y="151384"/>
                  <a:pt x="321817" y="152400"/>
                </a:cubicBezTo>
                <a:cubicBezTo>
                  <a:pt x="320421" y="153416"/>
                  <a:pt x="318642" y="153924"/>
                  <a:pt x="316611" y="153924"/>
                </a:cubicBezTo>
                <a:lnTo>
                  <a:pt x="213614" y="153924"/>
                </a:lnTo>
                <a:lnTo>
                  <a:pt x="213614" y="188595"/>
                </a:lnTo>
                <a:lnTo>
                  <a:pt x="288036" y="188595"/>
                </a:lnTo>
                <a:lnTo>
                  <a:pt x="312420" y="160020"/>
                </a:lnTo>
                <a:lnTo>
                  <a:pt x="345313" y="185547"/>
                </a:lnTo>
                <a:cubicBezTo>
                  <a:pt x="346583" y="187579"/>
                  <a:pt x="347599" y="189484"/>
                  <a:pt x="348615" y="191008"/>
                </a:cubicBezTo>
                <a:cubicBezTo>
                  <a:pt x="349630" y="192659"/>
                  <a:pt x="350139" y="193929"/>
                  <a:pt x="350139" y="194691"/>
                </a:cubicBezTo>
                <a:cubicBezTo>
                  <a:pt x="350139" y="197104"/>
                  <a:pt x="349630" y="199009"/>
                  <a:pt x="348361" y="200152"/>
                </a:cubicBezTo>
                <a:cubicBezTo>
                  <a:pt x="347090" y="201422"/>
                  <a:pt x="345566" y="202057"/>
                  <a:pt x="343535" y="202057"/>
                </a:cubicBezTo>
                <a:lnTo>
                  <a:pt x="102742" y="202057"/>
                </a:lnTo>
                <a:cubicBezTo>
                  <a:pt x="101853" y="204470"/>
                  <a:pt x="100457" y="206883"/>
                  <a:pt x="98425" y="209296"/>
                </a:cubicBezTo>
                <a:cubicBezTo>
                  <a:pt x="96392" y="211836"/>
                  <a:pt x="94107" y="213360"/>
                  <a:pt x="91694" y="214249"/>
                </a:cubicBezTo>
                <a:cubicBezTo>
                  <a:pt x="89662" y="215392"/>
                  <a:pt x="86740" y="216408"/>
                  <a:pt x="82930" y="216916"/>
                </a:cubicBezTo>
                <a:cubicBezTo>
                  <a:pt x="78994" y="217551"/>
                  <a:pt x="75819" y="217932"/>
                  <a:pt x="73405" y="217932"/>
                </a:cubicBezTo>
                <a:cubicBezTo>
                  <a:pt x="69723" y="217932"/>
                  <a:pt x="66675" y="216662"/>
                  <a:pt x="64262" y="214249"/>
                </a:cubicBezTo>
                <a:cubicBezTo>
                  <a:pt x="61849" y="211836"/>
                  <a:pt x="60579" y="208280"/>
                  <a:pt x="60579" y="203835"/>
                </a:cubicBezTo>
                <a:cubicBezTo>
                  <a:pt x="60198" y="201422"/>
                  <a:pt x="60071" y="198120"/>
                  <a:pt x="60325" y="194056"/>
                </a:cubicBezTo>
                <a:cubicBezTo>
                  <a:pt x="60579" y="189992"/>
                  <a:pt x="60833" y="185547"/>
                  <a:pt x="61214" y="180721"/>
                </a:cubicBezTo>
                <a:cubicBezTo>
                  <a:pt x="61595" y="175387"/>
                  <a:pt x="62103" y="169799"/>
                  <a:pt x="62484" y="163957"/>
                </a:cubicBezTo>
                <a:cubicBezTo>
                  <a:pt x="62865" y="157988"/>
                  <a:pt x="63119" y="152019"/>
                  <a:pt x="63119" y="145923"/>
                </a:cubicBezTo>
                <a:lnTo>
                  <a:pt x="63119" y="95377"/>
                </a:lnTo>
                <a:cubicBezTo>
                  <a:pt x="57404" y="100584"/>
                  <a:pt x="50038" y="107315"/>
                  <a:pt x="41148" y="115443"/>
                </a:cubicBezTo>
                <a:cubicBezTo>
                  <a:pt x="32130" y="123571"/>
                  <a:pt x="23241" y="131318"/>
                  <a:pt x="14351" y="138684"/>
                </a:cubicBezTo>
                <a:lnTo>
                  <a:pt x="6350" y="127000"/>
                </a:lnTo>
                <a:cubicBezTo>
                  <a:pt x="12446" y="118491"/>
                  <a:pt x="19050" y="108712"/>
                  <a:pt x="26162" y="97790"/>
                </a:cubicBezTo>
                <a:cubicBezTo>
                  <a:pt x="33274" y="86868"/>
                  <a:pt x="39116" y="77089"/>
                  <a:pt x="43561" y="68580"/>
                </a:cubicBezTo>
                <a:cubicBezTo>
                  <a:pt x="47625" y="59944"/>
                  <a:pt x="52197" y="50038"/>
                  <a:pt x="57277" y="38608"/>
                </a:cubicBezTo>
                <a:cubicBezTo>
                  <a:pt x="62357" y="27305"/>
                  <a:pt x="66167" y="17272"/>
                  <a:pt x="68580" y="8763"/>
                </a:cubicBezTo>
                <a:lnTo>
                  <a:pt x="115442" y="18542"/>
                </a:lnTo>
                <a:cubicBezTo>
                  <a:pt x="119126" y="19812"/>
                  <a:pt x="122174" y="21336"/>
                  <a:pt x="124587" y="23368"/>
                </a:cubicBezTo>
                <a:cubicBezTo>
                  <a:pt x="127127" y="25400"/>
                  <a:pt x="128270" y="27432"/>
                  <a:pt x="128270" y="29464"/>
                </a:cubicBezTo>
                <a:cubicBezTo>
                  <a:pt x="128270" y="31496"/>
                  <a:pt x="127508" y="33274"/>
                  <a:pt x="125857" y="34671"/>
                </a:cubicBezTo>
                <a:cubicBezTo>
                  <a:pt x="124205" y="36068"/>
                  <a:pt x="122174" y="36830"/>
                  <a:pt x="119761" y="36830"/>
                </a:cubicBezTo>
                <a:lnTo>
                  <a:pt x="103251" y="42926"/>
                </a:lnTo>
                <a:cubicBezTo>
                  <a:pt x="102870" y="43688"/>
                  <a:pt x="102489" y="44323"/>
                  <a:pt x="102108" y="44704"/>
                </a:cubicBezTo>
                <a:cubicBezTo>
                  <a:pt x="101727" y="45212"/>
                  <a:pt x="101219" y="45593"/>
                  <a:pt x="100838" y="45974"/>
                </a:cubicBezTo>
                <a:cubicBezTo>
                  <a:pt x="100838" y="46355"/>
                  <a:pt x="100711" y="46736"/>
                  <a:pt x="100202" y="47244"/>
                </a:cubicBezTo>
                <a:cubicBezTo>
                  <a:pt x="99822" y="47625"/>
                  <a:pt x="99440" y="47752"/>
                  <a:pt x="99060" y="47752"/>
                </a:cubicBezTo>
                <a:lnTo>
                  <a:pt x="102742" y="49657"/>
                </a:lnTo>
                <a:lnTo>
                  <a:pt x="172212" y="49657"/>
                </a:lnTo>
                <a:cubicBezTo>
                  <a:pt x="174244" y="43180"/>
                  <a:pt x="176276" y="35814"/>
                  <a:pt x="178308" y="27686"/>
                </a:cubicBezTo>
                <a:cubicBezTo>
                  <a:pt x="180340" y="19558"/>
                  <a:pt x="181355" y="12446"/>
                  <a:pt x="18135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Freeform 3"/>
          <p:cNvSpPr/>
          <p:nvPr/>
        </p:nvSpPr>
        <p:spPr>
          <a:xfrm>
            <a:off x="5141404" y="2510504"/>
            <a:ext cx="362426" cy="276987"/>
          </a:xfrm>
          <a:custGeom>
            <a:avLst/>
            <a:gdLst>
              <a:gd name="connsiteX0" fmla="*/ 305053 w 483234"/>
              <a:gd name="connsiteY0" fmla="*/ 6350 h 369316"/>
              <a:gd name="connsiteX1" fmla="*/ 345312 w 483234"/>
              <a:gd name="connsiteY1" fmla="*/ 37464 h 369316"/>
              <a:gd name="connsiteX2" fmla="*/ 349503 w 483234"/>
              <a:gd name="connsiteY2" fmla="*/ 43814 h 369316"/>
              <a:gd name="connsiteX3" fmla="*/ 351408 w 483234"/>
              <a:gd name="connsiteY3" fmla="*/ 49656 h 369316"/>
              <a:gd name="connsiteX4" fmla="*/ 348868 w 483234"/>
              <a:gd name="connsiteY4" fmla="*/ 55752 h 369316"/>
              <a:gd name="connsiteX5" fmla="*/ 342772 w 483234"/>
              <a:gd name="connsiteY5" fmla="*/ 58165 h 369316"/>
              <a:gd name="connsiteX6" fmla="*/ 255015 w 483234"/>
              <a:gd name="connsiteY6" fmla="*/ 58165 h 369316"/>
              <a:gd name="connsiteX7" fmla="*/ 255015 w 483234"/>
              <a:gd name="connsiteY7" fmla="*/ 149605 h 369316"/>
              <a:gd name="connsiteX8" fmla="*/ 363600 w 483234"/>
              <a:gd name="connsiteY8" fmla="*/ 149605 h 369316"/>
              <a:gd name="connsiteX9" fmla="*/ 394588 w 483234"/>
              <a:gd name="connsiteY9" fmla="*/ 109981 h 369316"/>
              <a:gd name="connsiteX10" fmla="*/ 437260 w 483234"/>
              <a:gd name="connsiteY10" fmla="*/ 143509 h 369316"/>
              <a:gd name="connsiteX11" fmla="*/ 442213 w 483234"/>
              <a:gd name="connsiteY11" fmla="*/ 150494 h 369316"/>
              <a:gd name="connsiteX12" fmla="*/ 444626 w 483234"/>
              <a:gd name="connsiteY12" fmla="*/ 155701 h 369316"/>
              <a:gd name="connsiteX13" fmla="*/ 441578 w 483234"/>
              <a:gd name="connsiteY13" fmla="*/ 162686 h 369316"/>
              <a:gd name="connsiteX14" fmla="*/ 434847 w 483234"/>
              <a:gd name="connsiteY14" fmla="*/ 165480 h 369316"/>
              <a:gd name="connsiteX15" fmla="*/ 255015 w 483234"/>
              <a:gd name="connsiteY15" fmla="*/ 165480 h 369316"/>
              <a:gd name="connsiteX16" fmla="*/ 255015 w 483234"/>
              <a:gd name="connsiteY16" fmla="*/ 342264 h 369316"/>
              <a:gd name="connsiteX17" fmla="*/ 395858 w 483234"/>
              <a:gd name="connsiteY17" fmla="*/ 342264 h 369316"/>
              <a:gd name="connsiteX18" fmla="*/ 428116 w 483234"/>
              <a:gd name="connsiteY18" fmla="*/ 303275 h 369316"/>
              <a:gd name="connsiteX19" fmla="*/ 470280 w 483234"/>
              <a:gd name="connsiteY19" fmla="*/ 336803 h 369316"/>
              <a:gd name="connsiteX20" fmla="*/ 475106 w 483234"/>
              <a:gd name="connsiteY20" fmla="*/ 343407 h 369316"/>
              <a:gd name="connsiteX21" fmla="*/ 476884 w 483234"/>
              <a:gd name="connsiteY21" fmla="*/ 348995 h 369316"/>
              <a:gd name="connsiteX22" fmla="*/ 474471 w 483234"/>
              <a:gd name="connsiteY22" fmla="*/ 355345 h 369316"/>
              <a:gd name="connsiteX23" fmla="*/ 468375 w 483234"/>
              <a:gd name="connsiteY23" fmla="*/ 358139 h 369316"/>
              <a:gd name="connsiteX24" fmla="*/ 74548 w 483234"/>
              <a:gd name="connsiteY24" fmla="*/ 358139 h 369316"/>
              <a:gd name="connsiteX25" fmla="*/ 45084 w 483234"/>
              <a:gd name="connsiteY25" fmla="*/ 359663 h 369316"/>
              <a:gd name="connsiteX26" fmla="*/ 15493 w 483234"/>
              <a:gd name="connsiteY26" fmla="*/ 362965 h 369316"/>
              <a:gd name="connsiteX27" fmla="*/ 6350 w 483234"/>
              <a:gd name="connsiteY27" fmla="*/ 335533 h 369316"/>
              <a:gd name="connsiteX28" fmla="*/ 39877 w 483234"/>
              <a:gd name="connsiteY28" fmla="*/ 340740 h 369316"/>
              <a:gd name="connsiteX29" fmla="*/ 74548 w 483234"/>
              <a:gd name="connsiteY29" fmla="*/ 342264 h 369316"/>
              <a:gd name="connsiteX30" fmla="*/ 211200 w 483234"/>
              <a:gd name="connsiteY30" fmla="*/ 342264 h 369316"/>
              <a:gd name="connsiteX31" fmla="*/ 211200 w 483234"/>
              <a:gd name="connsiteY31" fmla="*/ 165480 h 369316"/>
              <a:gd name="connsiteX32" fmla="*/ 100202 w 483234"/>
              <a:gd name="connsiteY32" fmla="*/ 165480 h 369316"/>
              <a:gd name="connsiteX33" fmla="*/ 70357 w 483234"/>
              <a:gd name="connsiteY33" fmla="*/ 166623 h 369316"/>
              <a:gd name="connsiteX34" fmla="*/ 40512 w 483234"/>
              <a:gd name="connsiteY34" fmla="*/ 169163 h 369316"/>
              <a:gd name="connsiteX35" fmla="*/ 30733 w 483234"/>
              <a:gd name="connsiteY35" fmla="*/ 142239 h 369316"/>
              <a:gd name="connsiteX36" fmla="*/ 65150 w 483234"/>
              <a:gd name="connsiteY36" fmla="*/ 147827 h 369316"/>
              <a:gd name="connsiteX37" fmla="*/ 100202 w 483234"/>
              <a:gd name="connsiteY37" fmla="*/ 149605 h 369316"/>
              <a:gd name="connsiteX38" fmla="*/ 211200 w 483234"/>
              <a:gd name="connsiteY38" fmla="*/ 149605 h 369316"/>
              <a:gd name="connsiteX39" fmla="*/ 211200 w 483234"/>
              <a:gd name="connsiteY39" fmla="*/ 58165 h 369316"/>
              <a:gd name="connsiteX40" fmla="*/ 187959 w 483234"/>
              <a:gd name="connsiteY40" fmla="*/ 58165 h 369316"/>
              <a:gd name="connsiteX41" fmla="*/ 158114 w 483234"/>
              <a:gd name="connsiteY41" fmla="*/ 59689 h 369316"/>
              <a:gd name="connsiteX42" fmla="*/ 129412 w 483234"/>
              <a:gd name="connsiteY42" fmla="*/ 62991 h 369316"/>
              <a:gd name="connsiteX43" fmla="*/ 117855 w 483234"/>
              <a:gd name="connsiteY43" fmla="*/ 35559 h 369316"/>
              <a:gd name="connsiteX44" fmla="*/ 152653 w 483234"/>
              <a:gd name="connsiteY44" fmla="*/ 40766 h 369316"/>
              <a:gd name="connsiteX45" fmla="*/ 187959 w 483234"/>
              <a:gd name="connsiteY45" fmla="*/ 42290 h 369316"/>
              <a:gd name="connsiteX46" fmla="*/ 274573 w 483234"/>
              <a:gd name="connsiteY46" fmla="*/ 42290 h 369316"/>
              <a:gd name="connsiteX47" fmla="*/ 305053 w 483234"/>
              <a:gd name="connsiteY47" fmla="*/ 6350 h 3693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</a:cxnLst>
            <a:rect l="l" t="t" r="r" b="b"/>
            <a:pathLst>
              <a:path w="483234" h="369316">
                <a:moveTo>
                  <a:pt x="305053" y="6350"/>
                </a:moveTo>
                <a:lnTo>
                  <a:pt x="345312" y="37464"/>
                </a:lnTo>
                <a:cubicBezTo>
                  <a:pt x="346836" y="39496"/>
                  <a:pt x="348360" y="41655"/>
                  <a:pt x="349503" y="43814"/>
                </a:cubicBezTo>
                <a:cubicBezTo>
                  <a:pt x="350773" y="46100"/>
                  <a:pt x="351408" y="48005"/>
                  <a:pt x="351408" y="49656"/>
                </a:cubicBezTo>
                <a:cubicBezTo>
                  <a:pt x="351408" y="52069"/>
                  <a:pt x="350519" y="54101"/>
                  <a:pt x="348868" y="55752"/>
                </a:cubicBezTo>
                <a:cubicBezTo>
                  <a:pt x="347344" y="57403"/>
                  <a:pt x="345312" y="58165"/>
                  <a:pt x="342772" y="58165"/>
                </a:cubicBezTo>
                <a:lnTo>
                  <a:pt x="255015" y="58165"/>
                </a:lnTo>
                <a:lnTo>
                  <a:pt x="255015" y="149605"/>
                </a:lnTo>
                <a:lnTo>
                  <a:pt x="363600" y="149605"/>
                </a:lnTo>
                <a:lnTo>
                  <a:pt x="394588" y="109981"/>
                </a:lnTo>
                <a:lnTo>
                  <a:pt x="437260" y="143509"/>
                </a:lnTo>
                <a:cubicBezTo>
                  <a:pt x="438911" y="145922"/>
                  <a:pt x="440562" y="148335"/>
                  <a:pt x="442213" y="150494"/>
                </a:cubicBezTo>
                <a:cubicBezTo>
                  <a:pt x="443864" y="152780"/>
                  <a:pt x="444626" y="154431"/>
                  <a:pt x="444626" y="155701"/>
                </a:cubicBezTo>
                <a:cubicBezTo>
                  <a:pt x="444626" y="158495"/>
                  <a:pt x="443610" y="160908"/>
                  <a:pt x="441578" y="162686"/>
                </a:cubicBezTo>
                <a:cubicBezTo>
                  <a:pt x="439546" y="164591"/>
                  <a:pt x="437260" y="165480"/>
                  <a:pt x="434847" y="165480"/>
                </a:cubicBezTo>
                <a:lnTo>
                  <a:pt x="255015" y="165480"/>
                </a:lnTo>
                <a:lnTo>
                  <a:pt x="255015" y="342264"/>
                </a:lnTo>
                <a:lnTo>
                  <a:pt x="395858" y="342264"/>
                </a:lnTo>
                <a:lnTo>
                  <a:pt x="428116" y="303275"/>
                </a:lnTo>
                <a:lnTo>
                  <a:pt x="470280" y="336803"/>
                </a:lnTo>
                <a:cubicBezTo>
                  <a:pt x="472312" y="338835"/>
                  <a:pt x="473836" y="340994"/>
                  <a:pt x="475106" y="343407"/>
                </a:cubicBezTo>
                <a:cubicBezTo>
                  <a:pt x="476376" y="345947"/>
                  <a:pt x="476884" y="347725"/>
                  <a:pt x="476884" y="348995"/>
                </a:cubicBezTo>
                <a:cubicBezTo>
                  <a:pt x="476884" y="351408"/>
                  <a:pt x="476122" y="353567"/>
                  <a:pt x="474471" y="355345"/>
                </a:cubicBezTo>
                <a:cubicBezTo>
                  <a:pt x="472820" y="357123"/>
                  <a:pt x="470788" y="358139"/>
                  <a:pt x="468375" y="358139"/>
                </a:cubicBezTo>
                <a:lnTo>
                  <a:pt x="74548" y="358139"/>
                </a:lnTo>
                <a:cubicBezTo>
                  <a:pt x="66039" y="358139"/>
                  <a:pt x="56260" y="358647"/>
                  <a:pt x="45084" y="359663"/>
                </a:cubicBezTo>
                <a:cubicBezTo>
                  <a:pt x="33908" y="360679"/>
                  <a:pt x="24002" y="361695"/>
                  <a:pt x="15493" y="362965"/>
                </a:cubicBezTo>
                <a:lnTo>
                  <a:pt x="6350" y="335533"/>
                </a:lnTo>
                <a:cubicBezTo>
                  <a:pt x="15620" y="337946"/>
                  <a:pt x="26796" y="339725"/>
                  <a:pt x="39877" y="340740"/>
                </a:cubicBezTo>
                <a:cubicBezTo>
                  <a:pt x="52831" y="341756"/>
                  <a:pt x="64388" y="342264"/>
                  <a:pt x="74548" y="342264"/>
                </a:cubicBezTo>
                <a:lnTo>
                  <a:pt x="211200" y="342264"/>
                </a:lnTo>
                <a:lnTo>
                  <a:pt x="211200" y="165480"/>
                </a:lnTo>
                <a:lnTo>
                  <a:pt x="100202" y="165480"/>
                </a:lnTo>
                <a:cubicBezTo>
                  <a:pt x="91693" y="165480"/>
                  <a:pt x="81660" y="165861"/>
                  <a:pt x="70357" y="166623"/>
                </a:cubicBezTo>
                <a:cubicBezTo>
                  <a:pt x="58927" y="167512"/>
                  <a:pt x="49021" y="168275"/>
                  <a:pt x="40512" y="169163"/>
                </a:cubicBezTo>
                <a:lnTo>
                  <a:pt x="30733" y="142239"/>
                </a:lnTo>
                <a:cubicBezTo>
                  <a:pt x="40512" y="144779"/>
                  <a:pt x="51942" y="146557"/>
                  <a:pt x="65150" y="147827"/>
                </a:cubicBezTo>
                <a:cubicBezTo>
                  <a:pt x="78358" y="148970"/>
                  <a:pt x="90042" y="149605"/>
                  <a:pt x="100202" y="149605"/>
                </a:cubicBezTo>
                <a:lnTo>
                  <a:pt x="211200" y="149605"/>
                </a:lnTo>
                <a:lnTo>
                  <a:pt x="211200" y="58165"/>
                </a:lnTo>
                <a:lnTo>
                  <a:pt x="187959" y="58165"/>
                </a:lnTo>
                <a:cubicBezTo>
                  <a:pt x="179450" y="58165"/>
                  <a:pt x="169544" y="58673"/>
                  <a:pt x="158114" y="59689"/>
                </a:cubicBezTo>
                <a:cubicBezTo>
                  <a:pt x="146684" y="60705"/>
                  <a:pt x="137159" y="61848"/>
                  <a:pt x="129412" y="62991"/>
                </a:cubicBezTo>
                <a:lnTo>
                  <a:pt x="117855" y="35559"/>
                </a:lnTo>
                <a:cubicBezTo>
                  <a:pt x="127634" y="38100"/>
                  <a:pt x="139191" y="39750"/>
                  <a:pt x="152653" y="40766"/>
                </a:cubicBezTo>
                <a:cubicBezTo>
                  <a:pt x="165988" y="41782"/>
                  <a:pt x="177800" y="42290"/>
                  <a:pt x="187959" y="42290"/>
                </a:cubicBezTo>
                <a:lnTo>
                  <a:pt x="274573" y="42290"/>
                </a:lnTo>
                <a:lnTo>
                  <a:pt x="30505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3" name="Freeform 3"/>
          <p:cNvSpPr/>
          <p:nvPr/>
        </p:nvSpPr>
        <p:spPr>
          <a:xfrm>
            <a:off x="6454426" y="2494979"/>
            <a:ext cx="193833" cy="66198"/>
          </a:xfrm>
          <a:custGeom>
            <a:avLst/>
            <a:gdLst>
              <a:gd name="connsiteX0" fmla="*/ 6350 w 258444"/>
              <a:gd name="connsiteY0" fmla="*/ 6350 h 88264"/>
              <a:gd name="connsiteX1" fmla="*/ 6350 w 258444"/>
              <a:gd name="connsiteY1" fmla="*/ 81914 h 88264"/>
              <a:gd name="connsiteX2" fmla="*/ 252094 w 258444"/>
              <a:gd name="connsiteY2" fmla="*/ 81914 h 88264"/>
              <a:gd name="connsiteX3" fmla="*/ 252094 w 258444"/>
              <a:gd name="connsiteY3" fmla="*/ 6350 h 88264"/>
              <a:gd name="connsiteX4" fmla="*/ 6350 w 258444"/>
              <a:gd name="connsiteY4" fmla="*/ 6350 h 882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4" h="88264">
                <a:moveTo>
                  <a:pt x="6350" y="6350"/>
                </a:moveTo>
                <a:lnTo>
                  <a:pt x="6350" y="81914"/>
                </a:lnTo>
                <a:lnTo>
                  <a:pt x="252094" y="81914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4" name="Freeform 3"/>
          <p:cNvSpPr/>
          <p:nvPr/>
        </p:nvSpPr>
        <p:spPr>
          <a:xfrm>
            <a:off x="4996909" y="2483549"/>
            <a:ext cx="63437" cy="28289"/>
          </a:xfrm>
          <a:custGeom>
            <a:avLst/>
            <a:gdLst>
              <a:gd name="connsiteX0" fmla="*/ 6350 w 84582"/>
              <a:gd name="connsiteY0" fmla="*/ 6350 h 37719"/>
              <a:gd name="connsiteX1" fmla="*/ 6350 w 84582"/>
              <a:gd name="connsiteY1" fmla="*/ 31369 h 37719"/>
              <a:gd name="connsiteX2" fmla="*/ 78232 w 84582"/>
              <a:gd name="connsiteY2" fmla="*/ 31369 h 37719"/>
              <a:gd name="connsiteX3" fmla="*/ 78232 w 84582"/>
              <a:gd name="connsiteY3" fmla="*/ 6350 h 37719"/>
              <a:gd name="connsiteX4" fmla="*/ 6350 w 84582"/>
              <a:gd name="connsiteY4" fmla="*/ 6350 h 377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4582" h="37719">
                <a:moveTo>
                  <a:pt x="6350" y="6350"/>
                </a:moveTo>
                <a:lnTo>
                  <a:pt x="6350" y="31369"/>
                </a:lnTo>
                <a:lnTo>
                  <a:pt x="78232" y="31369"/>
                </a:lnTo>
                <a:lnTo>
                  <a:pt x="7823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5" name="Freeform 3"/>
          <p:cNvSpPr/>
          <p:nvPr/>
        </p:nvSpPr>
        <p:spPr>
          <a:xfrm>
            <a:off x="4866608" y="2483549"/>
            <a:ext cx="60293" cy="28289"/>
          </a:xfrm>
          <a:custGeom>
            <a:avLst/>
            <a:gdLst>
              <a:gd name="connsiteX0" fmla="*/ 6350 w 80391"/>
              <a:gd name="connsiteY0" fmla="*/ 6350 h 37719"/>
              <a:gd name="connsiteX1" fmla="*/ 6350 w 80391"/>
              <a:gd name="connsiteY1" fmla="*/ 31369 h 37719"/>
              <a:gd name="connsiteX2" fmla="*/ 74041 w 80391"/>
              <a:gd name="connsiteY2" fmla="*/ 31369 h 37719"/>
              <a:gd name="connsiteX3" fmla="*/ 74041 w 80391"/>
              <a:gd name="connsiteY3" fmla="*/ 6350 h 37719"/>
              <a:gd name="connsiteX4" fmla="*/ 6350 w 80391"/>
              <a:gd name="connsiteY4" fmla="*/ 6350 h 3771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391" h="37719">
                <a:moveTo>
                  <a:pt x="6350" y="6350"/>
                </a:moveTo>
                <a:lnTo>
                  <a:pt x="6350" y="31369"/>
                </a:lnTo>
                <a:lnTo>
                  <a:pt x="74041" y="31369"/>
                </a:lnTo>
                <a:lnTo>
                  <a:pt x="7404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6" name="Freeform 3"/>
          <p:cNvSpPr/>
          <p:nvPr/>
        </p:nvSpPr>
        <p:spPr>
          <a:xfrm>
            <a:off x="4996909" y="2452402"/>
            <a:ext cx="63437" cy="30575"/>
          </a:xfrm>
          <a:custGeom>
            <a:avLst/>
            <a:gdLst>
              <a:gd name="connsiteX0" fmla="*/ 6350 w 84582"/>
              <a:gd name="connsiteY0" fmla="*/ 6350 h 40767"/>
              <a:gd name="connsiteX1" fmla="*/ 6350 w 84582"/>
              <a:gd name="connsiteY1" fmla="*/ 34416 h 40767"/>
              <a:gd name="connsiteX2" fmla="*/ 78232 w 84582"/>
              <a:gd name="connsiteY2" fmla="*/ 34416 h 40767"/>
              <a:gd name="connsiteX3" fmla="*/ 78232 w 84582"/>
              <a:gd name="connsiteY3" fmla="*/ 6350 h 40767"/>
              <a:gd name="connsiteX4" fmla="*/ 6350 w 84582"/>
              <a:gd name="connsiteY4" fmla="*/ 6350 h 407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4582" h="40767">
                <a:moveTo>
                  <a:pt x="6350" y="6350"/>
                </a:moveTo>
                <a:lnTo>
                  <a:pt x="6350" y="34416"/>
                </a:lnTo>
                <a:lnTo>
                  <a:pt x="78232" y="34416"/>
                </a:lnTo>
                <a:lnTo>
                  <a:pt x="7823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7" name="Freeform 3"/>
          <p:cNvSpPr/>
          <p:nvPr/>
        </p:nvSpPr>
        <p:spPr>
          <a:xfrm>
            <a:off x="4866608" y="2452402"/>
            <a:ext cx="60293" cy="30575"/>
          </a:xfrm>
          <a:custGeom>
            <a:avLst/>
            <a:gdLst>
              <a:gd name="connsiteX0" fmla="*/ 6350 w 80391"/>
              <a:gd name="connsiteY0" fmla="*/ 6350 h 40767"/>
              <a:gd name="connsiteX1" fmla="*/ 6350 w 80391"/>
              <a:gd name="connsiteY1" fmla="*/ 34416 h 40767"/>
              <a:gd name="connsiteX2" fmla="*/ 74041 w 80391"/>
              <a:gd name="connsiteY2" fmla="*/ 34416 h 40767"/>
              <a:gd name="connsiteX3" fmla="*/ 74041 w 80391"/>
              <a:gd name="connsiteY3" fmla="*/ 6350 h 40767"/>
              <a:gd name="connsiteX4" fmla="*/ 6350 w 80391"/>
              <a:gd name="connsiteY4" fmla="*/ 6350 h 407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391" h="40767">
                <a:moveTo>
                  <a:pt x="6350" y="6350"/>
                </a:moveTo>
                <a:lnTo>
                  <a:pt x="6350" y="34416"/>
                </a:lnTo>
                <a:lnTo>
                  <a:pt x="74041" y="34416"/>
                </a:lnTo>
                <a:lnTo>
                  <a:pt x="7404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Freeform 3"/>
          <p:cNvSpPr/>
          <p:nvPr/>
        </p:nvSpPr>
        <p:spPr>
          <a:xfrm>
            <a:off x="6454426" y="2425445"/>
            <a:ext cx="193833" cy="67628"/>
          </a:xfrm>
          <a:custGeom>
            <a:avLst/>
            <a:gdLst>
              <a:gd name="connsiteX0" fmla="*/ 6350 w 258444"/>
              <a:gd name="connsiteY0" fmla="*/ 6350 h 90170"/>
              <a:gd name="connsiteX1" fmla="*/ 6350 w 258444"/>
              <a:gd name="connsiteY1" fmla="*/ 83820 h 90170"/>
              <a:gd name="connsiteX2" fmla="*/ 252094 w 258444"/>
              <a:gd name="connsiteY2" fmla="*/ 83820 h 90170"/>
              <a:gd name="connsiteX3" fmla="*/ 252094 w 258444"/>
              <a:gd name="connsiteY3" fmla="*/ 6350 h 90170"/>
              <a:gd name="connsiteX4" fmla="*/ 6350 w 258444"/>
              <a:gd name="connsiteY4" fmla="*/ 6350 h 9017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58444" h="90170">
                <a:moveTo>
                  <a:pt x="6350" y="6350"/>
                </a:moveTo>
                <a:lnTo>
                  <a:pt x="6350" y="83820"/>
                </a:lnTo>
                <a:lnTo>
                  <a:pt x="252094" y="83820"/>
                </a:lnTo>
                <a:lnTo>
                  <a:pt x="252094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9" name="Freeform 3"/>
          <p:cNvSpPr/>
          <p:nvPr/>
        </p:nvSpPr>
        <p:spPr>
          <a:xfrm>
            <a:off x="4996909" y="2422302"/>
            <a:ext cx="63437" cy="29623"/>
          </a:xfrm>
          <a:custGeom>
            <a:avLst/>
            <a:gdLst>
              <a:gd name="connsiteX0" fmla="*/ 6350 w 84582"/>
              <a:gd name="connsiteY0" fmla="*/ 6350 h 39497"/>
              <a:gd name="connsiteX1" fmla="*/ 6350 w 84582"/>
              <a:gd name="connsiteY1" fmla="*/ 33147 h 39497"/>
              <a:gd name="connsiteX2" fmla="*/ 78232 w 84582"/>
              <a:gd name="connsiteY2" fmla="*/ 33147 h 39497"/>
              <a:gd name="connsiteX3" fmla="*/ 78232 w 84582"/>
              <a:gd name="connsiteY3" fmla="*/ 6350 h 39497"/>
              <a:gd name="connsiteX4" fmla="*/ 6350 w 84582"/>
              <a:gd name="connsiteY4" fmla="*/ 6350 h 394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4582" h="39497">
                <a:moveTo>
                  <a:pt x="6350" y="6350"/>
                </a:moveTo>
                <a:lnTo>
                  <a:pt x="6350" y="33147"/>
                </a:lnTo>
                <a:lnTo>
                  <a:pt x="78232" y="33147"/>
                </a:lnTo>
                <a:lnTo>
                  <a:pt x="78232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0" name="Freeform 3"/>
          <p:cNvSpPr/>
          <p:nvPr/>
        </p:nvSpPr>
        <p:spPr>
          <a:xfrm>
            <a:off x="4866608" y="2422302"/>
            <a:ext cx="60293" cy="29623"/>
          </a:xfrm>
          <a:custGeom>
            <a:avLst/>
            <a:gdLst>
              <a:gd name="connsiteX0" fmla="*/ 6350 w 80391"/>
              <a:gd name="connsiteY0" fmla="*/ 6350 h 39497"/>
              <a:gd name="connsiteX1" fmla="*/ 6350 w 80391"/>
              <a:gd name="connsiteY1" fmla="*/ 33147 h 39497"/>
              <a:gd name="connsiteX2" fmla="*/ 74041 w 80391"/>
              <a:gd name="connsiteY2" fmla="*/ 33147 h 39497"/>
              <a:gd name="connsiteX3" fmla="*/ 74041 w 80391"/>
              <a:gd name="connsiteY3" fmla="*/ 6350 h 39497"/>
              <a:gd name="connsiteX4" fmla="*/ 6350 w 80391"/>
              <a:gd name="connsiteY4" fmla="*/ 6350 h 394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0391" h="39497">
                <a:moveTo>
                  <a:pt x="6350" y="6350"/>
                </a:moveTo>
                <a:lnTo>
                  <a:pt x="6350" y="33147"/>
                </a:lnTo>
                <a:lnTo>
                  <a:pt x="74041" y="33147"/>
                </a:lnTo>
                <a:lnTo>
                  <a:pt x="7404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1" name="Freeform 3"/>
          <p:cNvSpPr/>
          <p:nvPr/>
        </p:nvSpPr>
        <p:spPr>
          <a:xfrm>
            <a:off x="6781324" y="2394870"/>
            <a:ext cx="378523" cy="401765"/>
          </a:xfrm>
          <a:custGeom>
            <a:avLst/>
            <a:gdLst>
              <a:gd name="connsiteX0" fmla="*/ 219202 w 504697"/>
              <a:gd name="connsiteY0" fmla="*/ 6350 h 535686"/>
              <a:gd name="connsiteX1" fmla="*/ 276478 w 504697"/>
              <a:gd name="connsiteY1" fmla="*/ 16002 h 535686"/>
              <a:gd name="connsiteX2" fmla="*/ 284733 w 504697"/>
              <a:gd name="connsiteY2" fmla="*/ 20066 h 535686"/>
              <a:gd name="connsiteX3" fmla="*/ 288670 w 504697"/>
              <a:gd name="connsiteY3" fmla="*/ 26416 h 535686"/>
              <a:gd name="connsiteX4" fmla="*/ 282828 w 504697"/>
              <a:gd name="connsiteY4" fmla="*/ 36449 h 535686"/>
              <a:gd name="connsiteX5" fmla="*/ 267969 w 504697"/>
              <a:gd name="connsiteY5" fmla="*/ 44704 h 535686"/>
              <a:gd name="connsiteX6" fmla="*/ 266445 w 504697"/>
              <a:gd name="connsiteY6" fmla="*/ 84074 h 535686"/>
              <a:gd name="connsiteX7" fmla="*/ 264286 w 504697"/>
              <a:gd name="connsiteY7" fmla="*/ 119634 h 535686"/>
              <a:gd name="connsiteX8" fmla="*/ 278638 w 504697"/>
              <a:gd name="connsiteY8" fmla="*/ 179451 h 535686"/>
              <a:gd name="connsiteX9" fmla="*/ 294766 w 504697"/>
              <a:gd name="connsiteY9" fmla="*/ 228854 h 535686"/>
              <a:gd name="connsiteX10" fmla="*/ 312419 w 504697"/>
              <a:gd name="connsiteY10" fmla="*/ 269367 h 535686"/>
              <a:gd name="connsiteX11" fmla="*/ 333755 w 504697"/>
              <a:gd name="connsiteY11" fmla="*/ 310515 h 535686"/>
              <a:gd name="connsiteX12" fmla="*/ 357251 w 504697"/>
              <a:gd name="connsiteY12" fmla="*/ 347980 h 535686"/>
              <a:gd name="connsiteX13" fmla="*/ 380110 w 504697"/>
              <a:gd name="connsiteY13" fmla="*/ 378206 h 535686"/>
              <a:gd name="connsiteX14" fmla="*/ 402590 w 504697"/>
              <a:gd name="connsiteY14" fmla="*/ 402844 h 535686"/>
              <a:gd name="connsiteX15" fmla="*/ 431927 w 504697"/>
              <a:gd name="connsiteY15" fmla="*/ 428752 h 535686"/>
              <a:gd name="connsiteX16" fmla="*/ 464819 w 504697"/>
              <a:gd name="connsiteY16" fmla="*/ 453390 h 535686"/>
              <a:gd name="connsiteX17" fmla="*/ 498347 w 504697"/>
              <a:gd name="connsiteY17" fmla="*/ 474472 h 535686"/>
              <a:gd name="connsiteX18" fmla="*/ 494029 w 504697"/>
              <a:gd name="connsiteY18" fmla="*/ 492760 h 535686"/>
              <a:gd name="connsiteX19" fmla="*/ 474598 w 504697"/>
              <a:gd name="connsiteY19" fmla="*/ 490347 h 535686"/>
              <a:gd name="connsiteX20" fmla="*/ 468503 w 504697"/>
              <a:gd name="connsiteY20" fmla="*/ 491236 h 535686"/>
              <a:gd name="connsiteX21" fmla="*/ 463041 w 504697"/>
              <a:gd name="connsiteY21" fmla="*/ 493395 h 535686"/>
              <a:gd name="connsiteX22" fmla="*/ 453263 w 504697"/>
              <a:gd name="connsiteY22" fmla="*/ 501650 h 535686"/>
              <a:gd name="connsiteX23" fmla="*/ 436753 w 504697"/>
              <a:gd name="connsiteY23" fmla="*/ 520192 h 535686"/>
              <a:gd name="connsiteX24" fmla="*/ 406653 w 504697"/>
              <a:gd name="connsiteY24" fmla="*/ 491490 h 535686"/>
              <a:gd name="connsiteX25" fmla="*/ 377063 w 504697"/>
              <a:gd name="connsiteY25" fmla="*/ 458597 h 535686"/>
              <a:gd name="connsiteX26" fmla="*/ 351154 w 504697"/>
              <a:gd name="connsiteY26" fmla="*/ 424815 h 535686"/>
              <a:gd name="connsiteX27" fmla="*/ 331342 w 504697"/>
              <a:gd name="connsiteY27" fmla="*/ 393446 h 535686"/>
              <a:gd name="connsiteX28" fmla="*/ 313308 w 504697"/>
              <a:gd name="connsiteY28" fmla="*/ 358394 h 535686"/>
              <a:gd name="connsiteX29" fmla="*/ 295909 w 504697"/>
              <a:gd name="connsiteY29" fmla="*/ 317754 h 535686"/>
              <a:gd name="connsiteX30" fmla="*/ 280669 w 504697"/>
              <a:gd name="connsiteY30" fmla="*/ 276987 h 535686"/>
              <a:gd name="connsiteX31" fmla="*/ 269113 w 504697"/>
              <a:gd name="connsiteY31" fmla="*/ 238506 h 535686"/>
              <a:gd name="connsiteX32" fmla="*/ 263016 w 504697"/>
              <a:gd name="connsiteY32" fmla="*/ 213233 h 535686"/>
              <a:gd name="connsiteX33" fmla="*/ 258191 w 504697"/>
              <a:gd name="connsiteY33" fmla="*/ 184277 h 535686"/>
              <a:gd name="connsiteX34" fmla="*/ 256920 w 504697"/>
              <a:gd name="connsiteY34" fmla="*/ 190373 h 535686"/>
              <a:gd name="connsiteX35" fmla="*/ 255778 w 504697"/>
              <a:gd name="connsiteY35" fmla="*/ 196469 h 535686"/>
              <a:gd name="connsiteX36" fmla="*/ 254507 w 504697"/>
              <a:gd name="connsiteY36" fmla="*/ 202946 h 535686"/>
              <a:gd name="connsiteX37" fmla="*/ 253872 w 504697"/>
              <a:gd name="connsiteY37" fmla="*/ 208026 h 535686"/>
              <a:gd name="connsiteX38" fmla="*/ 240538 w 504697"/>
              <a:gd name="connsiteY38" fmla="*/ 263525 h 535686"/>
              <a:gd name="connsiteX39" fmla="*/ 222757 w 504697"/>
              <a:gd name="connsiteY39" fmla="*/ 313563 h 535686"/>
              <a:gd name="connsiteX40" fmla="*/ 202945 w 504697"/>
              <a:gd name="connsiteY40" fmla="*/ 356870 h 535686"/>
              <a:gd name="connsiteX41" fmla="*/ 178307 w 504697"/>
              <a:gd name="connsiteY41" fmla="*/ 395859 h 535686"/>
              <a:gd name="connsiteX42" fmla="*/ 143509 w 504697"/>
              <a:gd name="connsiteY42" fmla="*/ 433578 h 535686"/>
              <a:gd name="connsiteX43" fmla="*/ 106426 w 504697"/>
              <a:gd name="connsiteY43" fmla="*/ 467741 h 535686"/>
              <a:gd name="connsiteX44" fmla="*/ 65531 w 504697"/>
              <a:gd name="connsiteY44" fmla="*/ 497332 h 535686"/>
              <a:gd name="connsiteX45" fmla="*/ 18033 w 504697"/>
              <a:gd name="connsiteY45" fmla="*/ 529336 h 535686"/>
              <a:gd name="connsiteX46" fmla="*/ 6350 w 504697"/>
              <a:gd name="connsiteY46" fmla="*/ 517144 h 535686"/>
              <a:gd name="connsiteX47" fmla="*/ 55117 w 504697"/>
              <a:gd name="connsiteY47" fmla="*/ 478409 h 535686"/>
              <a:gd name="connsiteX48" fmla="*/ 92964 w 504697"/>
              <a:gd name="connsiteY48" fmla="*/ 443357 h 535686"/>
              <a:gd name="connsiteX49" fmla="*/ 130809 w 504697"/>
              <a:gd name="connsiteY49" fmla="*/ 399796 h 535686"/>
              <a:gd name="connsiteX50" fmla="*/ 163703 w 504697"/>
              <a:gd name="connsiteY50" fmla="*/ 352552 h 535686"/>
              <a:gd name="connsiteX51" fmla="*/ 188976 w 504697"/>
              <a:gd name="connsiteY51" fmla="*/ 294386 h 535686"/>
              <a:gd name="connsiteX52" fmla="*/ 207009 w 504697"/>
              <a:gd name="connsiteY52" fmla="*/ 233045 h 535686"/>
              <a:gd name="connsiteX53" fmla="*/ 212725 w 504697"/>
              <a:gd name="connsiteY53" fmla="*/ 201422 h 535686"/>
              <a:gd name="connsiteX54" fmla="*/ 217931 w 504697"/>
              <a:gd name="connsiteY54" fmla="*/ 159893 h 535686"/>
              <a:gd name="connsiteX55" fmla="*/ 221233 w 504697"/>
              <a:gd name="connsiteY55" fmla="*/ 114173 h 535686"/>
              <a:gd name="connsiteX56" fmla="*/ 222757 w 504697"/>
              <a:gd name="connsiteY56" fmla="*/ 67818 h 535686"/>
              <a:gd name="connsiteX57" fmla="*/ 221868 w 504697"/>
              <a:gd name="connsiteY57" fmla="*/ 40767 h 535686"/>
              <a:gd name="connsiteX58" fmla="*/ 219202 w 504697"/>
              <a:gd name="connsiteY58" fmla="*/ 6350 h 5356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</a:cxnLst>
            <a:rect l="l" t="t" r="r" b="b"/>
            <a:pathLst>
              <a:path w="504697" h="535686">
                <a:moveTo>
                  <a:pt x="219202" y="6350"/>
                </a:moveTo>
                <a:lnTo>
                  <a:pt x="276478" y="16002"/>
                </a:lnTo>
                <a:cubicBezTo>
                  <a:pt x="279272" y="16891"/>
                  <a:pt x="282066" y="18161"/>
                  <a:pt x="284733" y="20066"/>
                </a:cubicBezTo>
                <a:cubicBezTo>
                  <a:pt x="287273" y="21844"/>
                  <a:pt x="288670" y="24003"/>
                  <a:pt x="288670" y="26416"/>
                </a:cubicBezTo>
                <a:cubicBezTo>
                  <a:pt x="288670" y="29718"/>
                  <a:pt x="286766" y="33020"/>
                  <a:pt x="282828" y="36449"/>
                </a:cubicBezTo>
                <a:cubicBezTo>
                  <a:pt x="279018" y="39878"/>
                  <a:pt x="274066" y="42672"/>
                  <a:pt x="267969" y="44704"/>
                </a:cubicBezTo>
                <a:cubicBezTo>
                  <a:pt x="267461" y="56896"/>
                  <a:pt x="266953" y="69977"/>
                  <a:pt x="266445" y="84074"/>
                </a:cubicBezTo>
                <a:cubicBezTo>
                  <a:pt x="265810" y="98044"/>
                  <a:pt x="265048" y="109982"/>
                  <a:pt x="264286" y="119634"/>
                </a:cubicBezTo>
                <a:cubicBezTo>
                  <a:pt x="267969" y="138811"/>
                  <a:pt x="272668" y="158750"/>
                  <a:pt x="278638" y="179451"/>
                </a:cubicBezTo>
                <a:cubicBezTo>
                  <a:pt x="284479" y="200152"/>
                  <a:pt x="289814" y="216662"/>
                  <a:pt x="294766" y="228854"/>
                </a:cubicBezTo>
                <a:cubicBezTo>
                  <a:pt x="299592" y="241808"/>
                  <a:pt x="305561" y="255270"/>
                  <a:pt x="312419" y="269367"/>
                </a:cubicBezTo>
                <a:cubicBezTo>
                  <a:pt x="319278" y="283337"/>
                  <a:pt x="326390" y="297053"/>
                  <a:pt x="333755" y="310515"/>
                </a:cubicBezTo>
                <a:cubicBezTo>
                  <a:pt x="341503" y="323850"/>
                  <a:pt x="349250" y="336423"/>
                  <a:pt x="357251" y="347980"/>
                </a:cubicBezTo>
                <a:cubicBezTo>
                  <a:pt x="365125" y="359537"/>
                  <a:pt x="372744" y="369570"/>
                  <a:pt x="380110" y="378206"/>
                </a:cubicBezTo>
                <a:cubicBezTo>
                  <a:pt x="386206" y="385826"/>
                  <a:pt x="393700" y="394081"/>
                  <a:pt x="402590" y="402844"/>
                </a:cubicBezTo>
                <a:cubicBezTo>
                  <a:pt x="411606" y="411607"/>
                  <a:pt x="421385" y="420243"/>
                  <a:pt x="431927" y="428752"/>
                </a:cubicBezTo>
                <a:cubicBezTo>
                  <a:pt x="442467" y="437261"/>
                  <a:pt x="453390" y="445516"/>
                  <a:pt x="464819" y="453390"/>
                </a:cubicBezTo>
                <a:cubicBezTo>
                  <a:pt x="476250" y="461391"/>
                  <a:pt x="487426" y="468376"/>
                  <a:pt x="498347" y="474472"/>
                </a:cubicBezTo>
                <a:lnTo>
                  <a:pt x="494029" y="492760"/>
                </a:lnTo>
                <a:lnTo>
                  <a:pt x="474598" y="490347"/>
                </a:lnTo>
                <a:cubicBezTo>
                  <a:pt x="472566" y="490347"/>
                  <a:pt x="470534" y="490601"/>
                  <a:pt x="468503" y="491236"/>
                </a:cubicBezTo>
                <a:cubicBezTo>
                  <a:pt x="466470" y="491871"/>
                  <a:pt x="464566" y="492506"/>
                  <a:pt x="463041" y="493395"/>
                </a:cubicBezTo>
                <a:cubicBezTo>
                  <a:pt x="461391" y="493776"/>
                  <a:pt x="458089" y="496570"/>
                  <a:pt x="453263" y="501650"/>
                </a:cubicBezTo>
                <a:cubicBezTo>
                  <a:pt x="448309" y="506730"/>
                  <a:pt x="442848" y="512826"/>
                  <a:pt x="436753" y="520192"/>
                </a:cubicBezTo>
                <a:cubicBezTo>
                  <a:pt x="426973" y="511683"/>
                  <a:pt x="416941" y="502158"/>
                  <a:pt x="406653" y="491490"/>
                </a:cubicBezTo>
                <a:cubicBezTo>
                  <a:pt x="396240" y="480949"/>
                  <a:pt x="386333" y="470027"/>
                  <a:pt x="377063" y="458597"/>
                </a:cubicBezTo>
                <a:cubicBezTo>
                  <a:pt x="367665" y="447294"/>
                  <a:pt x="359028" y="435991"/>
                  <a:pt x="351154" y="424815"/>
                </a:cubicBezTo>
                <a:cubicBezTo>
                  <a:pt x="343153" y="413639"/>
                  <a:pt x="336550" y="403098"/>
                  <a:pt x="331342" y="393446"/>
                </a:cubicBezTo>
                <a:cubicBezTo>
                  <a:pt x="325246" y="383286"/>
                  <a:pt x="319278" y="371602"/>
                  <a:pt x="313308" y="358394"/>
                </a:cubicBezTo>
                <a:cubicBezTo>
                  <a:pt x="307466" y="345186"/>
                  <a:pt x="301625" y="331597"/>
                  <a:pt x="295909" y="317754"/>
                </a:cubicBezTo>
                <a:cubicBezTo>
                  <a:pt x="290703" y="304419"/>
                  <a:pt x="285622" y="290830"/>
                  <a:pt x="280669" y="276987"/>
                </a:cubicBezTo>
                <a:cubicBezTo>
                  <a:pt x="275843" y="263144"/>
                  <a:pt x="272033" y="250317"/>
                  <a:pt x="269113" y="238506"/>
                </a:cubicBezTo>
                <a:cubicBezTo>
                  <a:pt x="267080" y="232029"/>
                  <a:pt x="265048" y="223647"/>
                  <a:pt x="263016" y="213233"/>
                </a:cubicBezTo>
                <a:cubicBezTo>
                  <a:pt x="260984" y="202946"/>
                  <a:pt x="259333" y="193294"/>
                  <a:pt x="258191" y="184277"/>
                </a:cubicBezTo>
                <a:cubicBezTo>
                  <a:pt x="257809" y="186309"/>
                  <a:pt x="257302" y="188341"/>
                  <a:pt x="256920" y="190373"/>
                </a:cubicBezTo>
                <a:cubicBezTo>
                  <a:pt x="256540" y="192405"/>
                  <a:pt x="256158" y="194437"/>
                  <a:pt x="255778" y="196469"/>
                </a:cubicBezTo>
                <a:cubicBezTo>
                  <a:pt x="255269" y="198882"/>
                  <a:pt x="254889" y="201041"/>
                  <a:pt x="254507" y="202946"/>
                </a:cubicBezTo>
                <a:cubicBezTo>
                  <a:pt x="254127" y="204724"/>
                  <a:pt x="253872" y="206502"/>
                  <a:pt x="253872" y="208026"/>
                </a:cubicBezTo>
                <a:cubicBezTo>
                  <a:pt x="251078" y="225171"/>
                  <a:pt x="246633" y="243586"/>
                  <a:pt x="240538" y="263525"/>
                </a:cubicBezTo>
                <a:cubicBezTo>
                  <a:pt x="234441" y="283464"/>
                  <a:pt x="228472" y="300101"/>
                  <a:pt x="222757" y="313563"/>
                </a:cubicBezTo>
                <a:cubicBezTo>
                  <a:pt x="217551" y="326136"/>
                  <a:pt x="210946" y="340614"/>
                  <a:pt x="202945" y="356870"/>
                </a:cubicBezTo>
                <a:cubicBezTo>
                  <a:pt x="195071" y="373126"/>
                  <a:pt x="186816" y="386080"/>
                  <a:pt x="178307" y="395859"/>
                </a:cubicBezTo>
                <a:cubicBezTo>
                  <a:pt x="168909" y="407162"/>
                  <a:pt x="157353" y="419862"/>
                  <a:pt x="143509" y="433578"/>
                </a:cubicBezTo>
                <a:cubicBezTo>
                  <a:pt x="129793" y="447421"/>
                  <a:pt x="117347" y="458851"/>
                  <a:pt x="106426" y="467741"/>
                </a:cubicBezTo>
                <a:cubicBezTo>
                  <a:pt x="96266" y="475869"/>
                  <a:pt x="82550" y="485775"/>
                  <a:pt x="65531" y="497332"/>
                </a:cubicBezTo>
                <a:cubicBezTo>
                  <a:pt x="48514" y="508889"/>
                  <a:pt x="32639" y="519557"/>
                  <a:pt x="18033" y="529336"/>
                </a:cubicBezTo>
                <a:lnTo>
                  <a:pt x="6350" y="517144"/>
                </a:lnTo>
                <a:cubicBezTo>
                  <a:pt x="22605" y="505714"/>
                  <a:pt x="38861" y="492887"/>
                  <a:pt x="55117" y="478409"/>
                </a:cubicBezTo>
                <a:cubicBezTo>
                  <a:pt x="71373" y="464058"/>
                  <a:pt x="84073" y="452374"/>
                  <a:pt x="92964" y="443357"/>
                </a:cubicBezTo>
                <a:cubicBezTo>
                  <a:pt x="104393" y="431165"/>
                  <a:pt x="116966" y="416687"/>
                  <a:pt x="130809" y="399796"/>
                </a:cubicBezTo>
                <a:cubicBezTo>
                  <a:pt x="144526" y="382905"/>
                  <a:pt x="155575" y="367157"/>
                  <a:pt x="163703" y="352552"/>
                </a:cubicBezTo>
                <a:cubicBezTo>
                  <a:pt x="172592" y="336677"/>
                  <a:pt x="181102" y="317246"/>
                  <a:pt x="188976" y="294386"/>
                </a:cubicBezTo>
                <a:cubicBezTo>
                  <a:pt x="196850" y="271399"/>
                  <a:pt x="202945" y="250952"/>
                  <a:pt x="207009" y="233045"/>
                </a:cubicBezTo>
                <a:cubicBezTo>
                  <a:pt x="209041" y="224536"/>
                  <a:pt x="210946" y="213995"/>
                  <a:pt x="212725" y="201422"/>
                </a:cubicBezTo>
                <a:cubicBezTo>
                  <a:pt x="214629" y="188722"/>
                  <a:pt x="216280" y="175006"/>
                  <a:pt x="217931" y="159893"/>
                </a:cubicBezTo>
                <a:cubicBezTo>
                  <a:pt x="219202" y="145288"/>
                  <a:pt x="220217" y="130048"/>
                  <a:pt x="221233" y="114173"/>
                </a:cubicBezTo>
                <a:cubicBezTo>
                  <a:pt x="222250" y="98298"/>
                  <a:pt x="222757" y="82931"/>
                  <a:pt x="222757" y="67818"/>
                </a:cubicBezTo>
                <a:cubicBezTo>
                  <a:pt x="222757" y="61722"/>
                  <a:pt x="222503" y="52705"/>
                  <a:pt x="221868" y="40767"/>
                </a:cubicBezTo>
                <a:cubicBezTo>
                  <a:pt x="221233" y="28702"/>
                  <a:pt x="220344" y="17272"/>
                  <a:pt x="21920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2" name="Freeform 3"/>
          <p:cNvSpPr/>
          <p:nvPr/>
        </p:nvSpPr>
        <p:spPr>
          <a:xfrm>
            <a:off x="5949220" y="2394395"/>
            <a:ext cx="384048" cy="407288"/>
          </a:xfrm>
          <a:custGeom>
            <a:avLst/>
            <a:gdLst>
              <a:gd name="connsiteX0" fmla="*/ 455040 w 512064"/>
              <a:gd name="connsiteY0" fmla="*/ 6350 h 543051"/>
              <a:gd name="connsiteX1" fmla="*/ 498982 w 512064"/>
              <a:gd name="connsiteY1" fmla="*/ 42291 h 543051"/>
              <a:gd name="connsiteX2" fmla="*/ 503173 w 512064"/>
              <a:gd name="connsiteY2" fmla="*/ 48641 h 543051"/>
              <a:gd name="connsiteX3" fmla="*/ 505713 w 512064"/>
              <a:gd name="connsiteY3" fmla="*/ 55117 h 543051"/>
              <a:gd name="connsiteX4" fmla="*/ 502665 w 512064"/>
              <a:gd name="connsiteY4" fmla="*/ 61848 h 543051"/>
              <a:gd name="connsiteX5" fmla="*/ 494664 w 512064"/>
              <a:gd name="connsiteY5" fmla="*/ 64261 h 543051"/>
              <a:gd name="connsiteX6" fmla="*/ 305688 w 512064"/>
              <a:gd name="connsiteY6" fmla="*/ 64261 h 543051"/>
              <a:gd name="connsiteX7" fmla="*/ 285622 w 512064"/>
              <a:gd name="connsiteY7" fmla="*/ 103250 h 543051"/>
              <a:gd name="connsiteX8" fmla="*/ 265429 w 512064"/>
              <a:gd name="connsiteY8" fmla="*/ 138556 h 543051"/>
              <a:gd name="connsiteX9" fmla="*/ 285622 w 512064"/>
              <a:gd name="connsiteY9" fmla="*/ 145922 h 543051"/>
              <a:gd name="connsiteX10" fmla="*/ 292861 w 512064"/>
              <a:gd name="connsiteY10" fmla="*/ 150241 h 543051"/>
              <a:gd name="connsiteX11" fmla="*/ 295909 w 512064"/>
              <a:gd name="connsiteY11" fmla="*/ 154431 h 543051"/>
              <a:gd name="connsiteX12" fmla="*/ 293877 w 512064"/>
              <a:gd name="connsiteY12" fmla="*/ 160908 h 543051"/>
              <a:gd name="connsiteX13" fmla="*/ 288035 w 512064"/>
              <a:gd name="connsiteY13" fmla="*/ 164845 h 543051"/>
              <a:gd name="connsiteX14" fmla="*/ 280161 w 512064"/>
              <a:gd name="connsiteY14" fmla="*/ 170306 h 543051"/>
              <a:gd name="connsiteX15" fmla="*/ 280161 w 512064"/>
              <a:gd name="connsiteY15" fmla="*/ 513460 h 543051"/>
              <a:gd name="connsiteX16" fmla="*/ 276097 w 512064"/>
              <a:gd name="connsiteY16" fmla="*/ 525144 h 543051"/>
              <a:gd name="connsiteX17" fmla="*/ 266700 w 512064"/>
              <a:gd name="connsiteY17" fmla="*/ 532383 h 543051"/>
              <a:gd name="connsiteX18" fmla="*/ 257555 w 512064"/>
              <a:gd name="connsiteY18" fmla="*/ 535431 h 543051"/>
              <a:gd name="connsiteX19" fmla="*/ 247141 w 512064"/>
              <a:gd name="connsiteY19" fmla="*/ 536701 h 543051"/>
              <a:gd name="connsiteX20" fmla="*/ 236473 w 512064"/>
              <a:gd name="connsiteY20" fmla="*/ 532129 h 543051"/>
              <a:gd name="connsiteX21" fmla="*/ 232536 w 512064"/>
              <a:gd name="connsiteY21" fmla="*/ 520191 h 543051"/>
              <a:gd name="connsiteX22" fmla="*/ 232536 w 512064"/>
              <a:gd name="connsiteY22" fmla="*/ 509904 h 543051"/>
              <a:gd name="connsiteX23" fmla="*/ 233171 w 512064"/>
              <a:gd name="connsiteY23" fmla="*/ 494664 h 543051"/>
              <a:gd name="connsiteX24" fmla="*/ 234060 w 512064"/>
              <a:gd name="connsiteY24" fmla="*/ 476376 h 543051"/>
              <a:gd name="connsiteX25" fmla="*/ 234441 w 512064"/>
              <a:gd name="connsiteY25" fmla="*/ 456819 h 543051"/>
              <a:gd name="connsiteX26" fmla="*/ 234441 w 512064"/>
              <a:gd name="connsiteY26" fmla="*/ 183769 h 543051"/>
              <a:gd name="connsiteX27" fmla="*/ 230758 w 512064"/>
              <a:gd name="connsiteY27" fmla="*/ 188848 h 543051"/>
              <a:gd name="connsiteX28" fmla="*/ 227710 w 512064"/>
              <a:gd name="connsiteY28" fmla="*/ 193420 h 543051"/>
              <a:gd name="connsiteX29" fmla="*/ 202945 w 512064"/>
              <a:gd name="connsiteY29" fmla="*/ 222122 h 543051"/>
              <a:gd name="connsiteX30" fmla="*/ 174625 w 512064"/>
              <a:gd name="connsiteY30" fmla="*/ 251332 h 543051"/>
              <a:gd name="connsiteX31" fmla="*/ 145414 w 512064"/>
              <a:gd name="connsiteY31" fmla="*/ 278256 h 543051"/>
              <a:gd name="connsiteX32" fmla="*/ 118617 w 512064"/>
              <a:gd name="connsiteY32" fmla="*/ 300100 h 543051"/>
              <a:gd name="connsiteX33" fmla="*/ 65531 w 512064"/>
              <a:gd name="connsiteY33" fmla="*/ 336169 h 543051"/>
              <a:gd name="connsiteX34" fmla="*/ 11938 w 512064"/>
              <a:gd name="connsiteY34" fmla="*/ 366648 h 543051"/>
              <a:gd name="connsiteX35" fmla="*/ 6350 w 512064"/>
              <a:gd name="connsiteY35" fmla="*/ 354964 h 543051"/>
              <a:gd name="connsiteX36" fmla="*/ 46989 w 512064"/>
              <a:gd name="connsiteY36" fmla="*/ 328802 h 543051"/>
              <a:gd name="connsiteX37" fmla="*/ 89280 w 512064"/>
              <a:gd name="connsiteY37" fmla="*/ 294004 h 543051"/>
              <a:gd name="connsiteX38" fmla="*/ 115188 w 512064"/>
              <a:gd name="connsiteY38" fmla="*/ 268477 h 543051"/>
              <a:gd name="connsiteX39" fmla="*/ 142366 w 512064"/>
              <a:gd name="connsiteY39" fmla="*/ 238632 h 543051"/>
              <a:gd name="connsiteX40" fmla="*/ 167385 w 512064"/>
              <a:gd name="connsiteY40" fmla="*/ 207517 h 543051"/>
              <a:gd name="connsiteX41" fmla="*/ 188086 w 512064"/>
              <a:gd name="connsiteY41" fmla="*/ 178816 h 543051"/>
              <a:gd name="connsiteX42" fmla="*/ 222503 w 512064"/>
              <a:gd name="connsiteY42" fmla="*/ 123697 h 543051"/>
              <a:gd name="connsiteX43" fmla="*/ 255777 w 512064"/>
              <a:gd name="connsiteY43" fmla="*/ 64261 h 543051"/>
              <a:gd name="connsiteX44" fmla="*/ 86867 w 512064"/>
              <a:gd name="connsiteY44" fmla="*/ 64261 h 543051"/>
              <a:gd name="connsiteX45" fmla="*/ 56641 w 512064"/>
              <a:gd name="connsiteY45" fmla="*/ 65404 h 543051"/>
              <a:gd name="connsiteX46" fmla="*/ 27685 w 512064"/>
              <a:gd name="connsiteY46" fmla="*/ 68452 h 543051"/>
              <a:gd name="connsiteX47" fmla="*/ 16763 w 512064"/>
              <a:gd name="connsiteY47" fmla="*/ 41655 h 543051"/>
              <a:gd name="connsiteX48" fmla="*/ 51561 w 512064"/>
              <a:gd name="connsiteY48" fmla="*/ 45973 h 543051"/>
              <a:gd name="connsiteX49" fmla="*/ 86867 w 512064"/>
              <a:gd name="connsiteY49" fmla="*/ 47751 h 543051"/>
              <a:gd name="connsiteX50" fmla="*/ 420877 w 512064"/>
              <a:gd name="connsiteY50" fmla="*/ 47751 h 543051"/>
              <a:gd name="connsiteX51" fmla="*/ 455040 w 512064"/>
              <a:gd name="connsiteY51" fmla="*/ 6350 h 543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</a:cxnLst>
            <a:rect l="l" t="t" r="r" b="b"/>
            <a:pathLst>
              <a:path w="512064" h="543051">
                <a:moveTo>
                  <a:pt x="455040" y="6350"/>
                </a:moveTo>
                <a:lnTo>
                  <a:pt x="498982" y="42291"/>
                </a:lnTo>
                <a:cubicBezTo>
                  <a:pt x="500125" y="43941"/>
                  <a:pt x="501650" y="46100"/>
                  <a:pt x="503173" y="48641"/>
                </a:cubicBezTo>
                <a:cubicBezTo>
                  <a:pt x="504825" y="51307"/>
                  <a:pt x="505713" y="53466"/>
                  <a:pt x="505713" y="55117"/>
                </a:cubicBezTo>
                <a:cubicBezTo>
                  <a:pt x="505713" y="57911"/>
                  <a:pt x="504697" y="60197"/>
                  <a:pt x="502665" y="61848"/>
                </a:cubicBezTo>
                <a:cubicBezTo>
                  <a:pt x="500633" y="63372"/>
                  <a:pt x="497966" y="64261"/>
                  <a:pt x="494664" y="64261"/>
                </a:cubicBezTo>
                <a:lnTo>
                  <a:pt x="305688" y="64261"/>
                </a:lnTo>
                <a:cubicBezTo>
                  <a:pt x="299592" y="76072"/>
                  <a:pt x="292861" y="89026"/>
                  <a:pt x="285622" y="103250"/>
                </a:cubicBezTo>
                <a:cubicBezTo>
                  <a:pt x="278256" y="117475"/>
                  <a:pt x="271525" y="129285"/>
                  <a:pt x="265429" y="138556"/>
                </a:cubicBezTo>
                <a:lnTo>
                  <a:pt x="285622" y="145922"/>
                </a:lnTo>
                <a:cubicBezTo>
                  <a:pt x="288416" y="147192"/>
                  <a:pt x="290829" y="148589"/>
                  <a:pt x="292861" y="150241"/>
                </a:cubicBezTo>
                <a:cubicBezTo>
                  <a:pt x="294893" y="151764"/>
                  <a:pt x="295909" y="153288"/>
                  <a:pt x="295909" y="154431"/>
                </a:cubicBezTo>
                <a:cubicBezTo>
                  <a:pt x="295909" y="156844"/>
                  <a:pt x="295275" y="159003"/>
                  <a:pt x="293877" y="160908"/>
                </a:cubicBezTo>
                <a:cubicBezTo>
                  <a:pt x="292353" y="162686"/>
                  <a:pt x="290448" y="163956"/>
                  <a:pt x="288035" y="164845"/>
                </a:cubicBezTo>
                <a:lnTo>
                  <a:pt x="280161" y="170306"/>
                </a:lnTo>
                <a:lnTo>
                  <a:pt x="280161" y="513460"/>
                </a:lnTo>
                <a:cubicBezTo>
                  <a:pt x="280161" y="517525"/>
                  <a:pt x="278764" y="521461"/>
                  <a:pt x="276097" y="525144"/>
                </a:cubicBezTo>
                <a:cubicBezTo>
                  <a:pt x="273557" y="528700"/>
                  <a:pt x="270382" y="531241"/>
                  <a:pt x="266700" y="532383"/>
                </a:cubicBezTo>
                <a:cubicBezTo>
                  <a:pt x="264286" y="533653"/>
                  <a:pt x="261238" y="534669"/>
                  <a:pt x="257555" y="535431"/>
                </a:cubicBezTo>
                <a:cubicBezTo>
                  <a:pt x="253872" y="536320"/>
                  <a:pt x="250443" y="536701"/>
                  <a:pt x="247141" y="536701"/>
                </a:cubicBezTo>
                <a:cubicBezTo>
                  <a:pt x="242696" y="536701"/>
                  <a:pt x="239140" y="535177"/>
                  <a:pt x="236473" y="532129"/>
                </a:cubicBezTo>
                <a:cubicBezTo>
                  <a:pt x="233933" y="529081"/>
                  <a:pt x="232536" y="525144"/>
                  <a:pt x="232536" y="520191"/>
                </a:cubicBezTo>
                <a:cubicBezTo>
                  <a:pt x="232536" y="517778"/>
                  <a:pt x="232536" y="514350"/>
                  <a:pt x="232536" y="509904"/>
                </a:cubicBezTo>
                <a:cubicBezTo>
                  <a:pt x="232536" y="505332"/>
                  <a:pt x="232790" y="500252"/>
                  <a:pt x="233171" y="494664"/>
                </a:cubicBezTo>
                <a:cubicBezTo>
                  <a:pt x="233552" y="488950"/>
                  <a:pt x="233933" y="482853"/>
                  <a:pt x="234060" y="476376"/>
                </a:cubicBezTo>
                <a:cubicBezTo>
                  <a:pt x="234314" y="469772"/>
                  <a:pt x="234441" y="463295"/>
                  <a:pt x="234441" y="456819"/>
                </a:cubicBezTo>
                <a:lnTo>
                  <a:pt x="234441" y="183769"/>
                </a:lnTo>
                <a:cubicBezTo>
                  <a:pt x="233171" y="185292"/>
                  <a:pt x="231901" y="187070"/>
                  <a:pt x="230758" y="188848"/>
                </a:cubicBezTo>
                <a:cubicBezTo>
                  <a:pt x="229488" y="190753"/>
                  <a:pt x="228472" y="192277"/>
                  <a:pt x="227710" y="193420"/>
                </a:cubicBezTo>
                <a:cubicBezTo>
                  <a:pt x="220344" y="202819"/>
                  <a:pt x="212089" y="212344"/>
                  <a:pt x="202945" y="222122"/>
                </a:cubicBezTo>
                <a:cubicBezTo>
                  <a:pt x="193801" y="231901"/>
                  <a:pt x="184403" y="241680"/>
                  <a:pt x="174625" y="251332"/>
                </a:cubicBezTo>
                <a:cubicBezTo>
                  <a:pt x="164845" y="260730"/>
                  <a:pt x="155193" y="269620"/>
                  <a:pt x="145414" y="278256"/>
                </a:cubicBezTo>
                <a:cubicBezTo>
                  <a:pt x="135635" y="286766"/>
                  <a:pt x="126745" y="294004"/>
                  <a:pt x="118617" y="300100"/>
                </a:cubicBezTo>
                <a:cubicBezTo>
                  <a:pt x="103504" y="311150"/>
                  <a:pt x="85851" y="323088"/>
                  <a:pt x="65531" y="336169"/>
                </a:cubicBezTo>
                <a:cubicBezTo>
                  <a:pt x="45211" y="349122"/>
                  <a:pt x="27304" y="359282"/>
                  <a:pt x="11938" y="366648"/>
                </a:cubicBezTo>
                <a:lnTo>
                  <a:pt x="6350" y="354964"/>
                </a:lnTo>
                <a:cubicBezTo>
                  <a:pt x="17398" y="348869"/>
                  <a:pt x="30860" y="340232"/>
                  <a:pt x="46989" y="328802"/>
                </a:cubicBezTo>
                <a:cubicBezTo>
                  <a:pt x="62991" y="317372"/>
                  <a:pt x="77088" y="305816"/>
                  <a:pt x="89280" y="294004"/>
                </a:cubicBezTo>
                <a:cubicBezTo>
                  <a:pt x="97408" y="286766"/>
                  <a:pt x="106044" y="278256"/>
                  <a:pt x="115188" y="268477"/>
                </a:cubicBezTo>
                <a:cubicBezTo>
                  <a:pt x="124332" y="258698"/>
                  <a:pt x="133350" y="248792"/>
                  <a:pt x="142366" y="238632"/>
                </a:cubicBezTo>
                <a:cubicBezTo>
                  <a:pt x="151256" y="227964"/>
                  <a:pt x="159638" y="217677"/>
                  <a:pt x="167385" y="207517"/>
                </a:cubicBezTo>
                <a:cubicBezTo>
                  <a:pt x="175005" y="197357"/>
                  <a:pt x="181990" y="187832"/>
                  <a:pt x="188086" y="178816"/>
                </a:cubicBezTo>
                <a:cubicBezTo>
                  <a:pt x="198246" y="163829"/>
                  <a:pt x="209676" y="145414"/>
                  <a:pt x="222503" y="123697"/>
                </a:cubicBezTo>
                <a:cubicBezTo>
                  <a:pt x="235330" y="101980"/>
                  <a:pt x="246379" y="82169"/>
                  <a:pt x="255777" y="64261"/>
                </a:cubicBezTo>
                <a:lnTo>
                  <a:pt x="86867" y="64261"/>
                </a:lnTo>
                <a:cubicBezTo>
                  <a:pt x="77977" y="64261"/>
                  <a:pt x="67817" y="64642"/>
                  <a:pt x="56641" y="65404"/>
                </a:cubicBezTo>
                <a:cubicBezTo>
                  <a:pt x="45465" y="66294"/>
                  <a:pt x="35813" y="67309"/>
                  <a:pt x="27685" y="68452"/>
                </a:cubicBezTo>
                <a:lnTo>
                  <a:pt x="16763" y="41655"/>
                </a:lnTo>
                <a:cubicBezTo>
                  <a:pt x="26542" y="43306"/>
                  <a:pt x="38100" y="44703"/>
                  <a:pt x="51561" y="45973"/>
                </a:cubicBezTo>
                <a:cubicBezTo>
                  <a:pt x="64896" y="47116"/>
                  <a:pt x="76707" y="47751"/>
                  <a:pt x="86867" y="47751"/>
                </a:cubicBezTo>
                <a:lnTo>
                  <a:pt x="420877" y="47751"/>
                </a:lnTo>
                <a:lnTo>
                  <a:pt x="45504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3" name="Freeform 3"/>
          <p:cNvSpPr/>
          <p:nvPr/>
        </p:nvSpPr>
        <p:spPr>
          <a:xfrm>
            <a:off x="4964907" y="2394395"/>
            <a:ext cx="137065" cy="139351"/>
          </a:xfrm>
          <a:custGeom>
            <a:avLst/>
            <a:gdLst>
              <a:gd name="connsiteX0" fmla="*/ 139827 w 182753"/>
              <a:gd name="connsiteY0" fmla="*/ 6350 h 185801"/>
              <a:gd name="connsiteX1" fmla="*/ 169164 w 182753"/>
              <a:gd name="connsiteY1" fmla="*/ 31369 h 185801"/>
              <a:gd name="connsiteX2" fmla="*/ 174243 w 182753"/>
              <a:gd name="connsiteY2" fmla="*/ 36829 h 185801"/>
              <a:gd name="connsiteX3" fmla="*/ 176403 w 182753"/>
              <a:gd name="connsiteY3" fmla="*/ 41655 h 185801"/>
              <a:gd name="connsiteX4" fmla="*/ 174879 w 182753"/>
              <a:gd name="connsiteY4" fmla="*/ 45592 h 185801"/>
              <a:gd name="connsiteX5" fmla="*/ 170942 w 182753"/>
              <a:gd name="connsiteY5" fmla="*/ 49022 h 185801"/>
              <a:gd name="connsiteX6" fmla="*/ 160019 w 182753"/>
              <a:gd name="connsiteY6" fmla="*/ 55117 h 185801"/>
              <a:gd name="connsiteX7" fmla="*/ 160019 w 182753"/>
              <a:gd name="connsiteY7" fmla="*/ 118491 h 185801"/>
              <a:gd name="connsiteX8" fmla="*/ 161797 w 182753"/>
              <a:gd name="connsiteY8" fmla="*/ 164210 h 185801"/>
              <a:gd name="connsiteX9" fmla="*/ 160019 w 182753"/>
              <a:gd name="connsiteY9" fmla="*/ 170052 h 185801"/>
              <a:gd name="connsiteX10" fmla="*/ 155702 w 182753"/>
              <a:gd name="connsiteY10" fmla="*/ 174625 h 185801"/>
              <a:gd name="connsiteX11" fmla="*/ 148717 w 182753"/>
              <a:gd name="connsiteY11" fmla="*/ 178180 h 185801"/>
              <a:gd name="connsiteX12" fmla="*/ 139827 w 182753"/>
              <a:gd name="connsiteY12" fmla="*/ 179450 h 185801"/>
              <a:gd name="connsiteX13" fmla="*/ 126492 w 182753"/>
              <a:gd name="connsiteY13" fmla="*/ 176402 h 185801"/>
              <a:gd name="connsiteX14" fmla="*/ 120904 w 182753"/>
              <a:gd name="connsiteY14" fmla="*/ 168528 h 185801"/>
              <a:gd name="connsiteX15" fmla="*/ 120904 w 182753"/>
              <a:gd name="connsiteY15" fmla="*/ 164210 h 185801"/>
              <a:gd name="connsiteX16" fmla="*/ 47243 w 182753"/>
              <a:gd name="connsiteY16" fmla="*/ 164210 h 185801"/>
              <a:gd name="connsiteX17" fmla="*/ 44704 w 182753"/>
              <a:gd name="connsiteY17" fmla="*/ 167513 h 185801"/>
              <a:gd name="connsiteX18" fmla="*/ 41147 w 182753"/>
              <a:gd name="connsiteY18" fmla="*/ 169672 h 185801"/>
              <a:gd name="connsiteX19" fmla="*/ 32257 w 182753"/>
              <a:gd name="connsiteY19" fmla="*/ 173608 h 185801"/>
              <a:gd name="connsiteX20" fmla="*/ 22859 w 182753"/>
              <a:gd name="connsiteY20" fmla="*/ 175132 h 185801"/>
              <a:gd name="connsiteX21" fmla="*/ 13716 w 182753"/>
              <a:gd name="connsiteY21" fmla="*/ 171195 h 185801"/>
              <a:gd name="connsiteX22" fmla="*/ 10032 w 182753"/>
              <a:gd name="connsiteY22" fmla="*/ 161797 h 185801"/>
              <a:gd name="connsiteX23" fmla="*/ 10032 w 182753"/>
              <a:gd name="connsiteY23" fmla="*/ 43560 h 185801"/>
              <a:gd name="connsiteX24" fmla="*/ 9143 w 182753"/>
              <a:gd name="connsiteY24" fmla="*/ 21589 h 185801"/>
              <a:gd name="connsiteX25" fmla="*/ 6350 w 182753"/>
              <a:gd name="connsiteY25" fmla="*/ 6984 h 185801"/>
              <a:gd name="connsiteX26" fmla="*/ 6984 w 182753"/>
              <a:gd name="connsiteY26" fmla="*/ 6984 h 185801"/>
              <a:gd name="connsiteX27" fmla="*/ 48386 w 182753"/>
              <a:gd name="connsiteY27" fmla="*/ 29463 h 185801"/>
              <a:gd name="connsiteX28" fmla="*/ 119126 w 182753"/>
              <a:gd name="connsiteY28" fmla="*/ 29463 h 185801"/>
              <a:gd name="connsiteX29" fmla="*/ 139827 w 182753"/>
              <a:gd name="connsiteY29" fmla="*/ 6350 h 185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</a:cxnLst>
            <a:rect l="l" t="t" r="r" b="b"/>
            <a:pathLst>
              <a:path w="182753" h="185801">
                <a:moveTo>
                  <a:pt x="139827" y="6350"/>
                </a:moveTo>
                <a:lnTo>
                  <a:pt x="169164" y="31369"/>
                </a:lnTo>
                <a:cubicBezTo>
                  <a:pt x="171195" y="32892"/>
                  <a:pt x="172846" y="34797"/>
                  <a:pt x="174243" y="36829"/>
                </a:cubicBezTo>
                <a:cubicBezTo>
                  <a:pt x="175768" y="38861"/>
                  <a:pt x="176403" y="40513"/>
                  <a:pt x="176403" y="41655"/>
                </a:cubicBezTo>
                <a:cubicBezTo>
                  <a:pt x="176403" y="42925"/>
                  <a:pt x="175894" y="44195"/>
                  <a:pt x="174879" y="45592"/>
                </a:cubicBezTo>
                <a:cubicBezTo>
                  <a:pt x="173863" y="47116"/>
                  <a:pt x="172593" y="48132"/>
                  <a:pt x="170942" y="49022"/>
                </a:cubicBezTo>
                <a:lnTo>
                  <a:pt x="160019" y="55117"/>
                </a:lnTo>
                <a:lnTo>
                  <a:pt x="160019" y="118491"/>
                </a:lnTo>
                <a:lnTo>
                  <a:pt x="161797" y="164210"/>
                </a:lnTo>
                <a:cubicBezTo>
                  <a:pt x="161797" y="166242"/>
                  <a:pt x="161163" y="168147"/>
                  <a:pt x="160019" y="170052"/>
                </a:cubicBezTo>
                <a:cubicBezTo>
                  <a:pt x="158750" y="171830"/>
                  <a:pt x="157353" y="173354"/>
                  <a:pt x="155702" y="174625"/>
                </a:cubicBezTo>
                <a:cubicBezTo>
                  <a:pt x="154051" y="176148"/>
                  <a:pt x="151765" y="177419"/>
                  <a:pt x="148717" y="178180"/>
                </a:cubicBezTo>
                <a:cubicBezTo>
                  <a:pt x="145668" y="179069"/>
                  <a:pt x="142747" y="179450"/>
                  <a:pt x="139827" y="179450"/>
                </a:cubicBezTo>
                <a:cubicBezTo>
                  <a:pt x="134619" y="179450"/>
                  <a:pt x="130047" y="178434"/>
                  <a:pt x="126492" y="176402"/>
                </a:cubicBezTo>
                <a:cubicBezTo>
                  <a:pt x="122808" y="174370"/>
                  <a:pt x="120904" y="171703"/>
                  <a:pt x="120904" y="168528"/>
                </a:cubicBezTo>
                <a:lnTo>
                  <a:pt x="120904" y="164210"/>
                </a:lnTo>
                <a:lnTo>
                  <a:pt x="47243" y="164210"/>
                </a:lnTo>
                <a:cubicBezTo>
                  <a:pt x="46735" y="165480"/>
                  <a:pt x="45973" y="166497"/>
                  <a:pt x="44704" y="167513"/>
                </a:cubicBezTo>
                <a:cubicBezTo>
                  <a:pt x="43560" y="168528"/>
                  <a:pt x="42291" y="169291"/>
                  <a:pt x="41147" y="169672"/>
                </a:cubicBezTo>
                <a:cubicBezTo>
                  <a:pt x="38607" y="171322"/>
                  <a:pt x="35686" y="172592"/>
                  <a:pt x="32257" y="173608"/>
                </a:cubicBezTo>
                <a:cubicBezTo>
                  <a:pt x="28829" y="174625"/>
                  <a:pt x="25654" y="175132"/>
                  <a:pt x="22859" y="175132"/>
                </a:cubicBezTo>
                <a:cubicBezTo>
                  <a:pt x="19177" y="175132"/>
                  <a:pt x="16129" y="173863"/>
                  <a:pt x="13716" y="171195"/>
                </a:cubicBezTo>
                <a:cubicBezTo>
                  <a:pt x="11176" y="168528"/>
                  <a:pt x="10032" y="165480"/>
                  <a:pt x="10032" y="161797"/>
                </a:cubicBezTo>
                <a:lnTo>
                  <a:pt x="10032" y="43560"/>
                </a:lnTo>
                <a:cubicBezTo>
                  <a:pt x="10032" y="35813"/>
                  <a:pt x="9652" y="28447"/>
                  <a:pt x="9143" y="21589"/>
                </a:cubicBezTo>
                <a:cubicBezTo>
                  <a:pt x="8508" y="14604"/>
                  <a:pt x="7619" y="9778"/>
                  <a:pt x="6350" y="6984"/>
                </a:cubicBezTo>
                <a:lnTo>
                  <a:pt x="6984" y="6984"/>
                </a:lnTo>
                <a:lnTo>
                  <a:pt x="48386" y="29463"/>
                </a:lnTo>
                <a:lnTo>
                  <a:pt x="119126" y="29463"/>
                </a:lnTo>
                <a:lnTo>
                  <a:pt x="139827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4" name="Freeform 3"/>
          <p:cNvSpPr/>
          <p:nvPr/>
        </p:nvSpPr>
        <p:spPr>
          <a:xfrm>
            <a:off x="4834128" y="2394395"/>
            <a:ext cx="134398" cy="139351"/>
          </a:xfrm>
          <a:custGeom>
            <a:avLst/>
            <a:gdLst>
              <a:gd name="connsiteX0" fmla="*/ 136271 w 179197"/>
              <a:gd name="connsiteY0" fmla="*/ 6350 h 185801"/>
              <a:gd name="connsiteX1" fmla="*/ 165480 w 179197"/>
              <a:gd name="connsiteY1" fmla="*/ 31369 h 185801"/>
              <a:gd name="connsiteX2" fmla="*/ 170688 w 179197"/>
              <a:gd name="connsiteY2" fmla="*/ 36829 h 185801"/>
              <a:gd name="connsiteX3" fmla="*/ 172847 w 179197"/>
              <a:gd name="connsiteY3" fmla="*/ 41655 h 185801"/>
              <a:gd name="connsiteX4" fmla="*/ 171323 w 179197"/>
              <a:gd name="connsiteY4" fmla="*/ 45592 h 185801"/>
              <a:gd name="connsiteX5" fmla="*/ 167259 w 179197"/>
              <a:gd name="connsiteY5" fmla="*/ 49022 h 185801"/>
              <a:gd name="connsiteX6" fmla="*/ 156337 w 179197"/>
              <a:gd name="connsiteY6" fmla="*/ 55117 h 185801"/>
              <a:gd name="connsiteX7" fmla="*/ 156337 w 179197"/>
              <a:gd name="connsiteY7" fmla="*/ 114172 h 185801"/>
              <a:gd name="connsiteX8" fmla="*/ 158114 w 179197"/>
              <a:gd name="connsiteY8" fmla="*/ 159892 h 185801"/>
              <a:gd name="connsiteX9" fmla="*/ 156337 w 179197"/>
              <a:gd name="connsiteY9" fmla="*/ 165480 h 185801"/>
              <a:gd name="connsiteX10" fmla="*/ 152019 w 179197"/>
              <a:gd name="connsiteY10" fmla="*/ 169672 h 185801"/>
              <a:gd name="connsiteX11" fmla="*/ 145034 w 179197"/>
              <a:gd name="connsiteY11" fmla="*/ 173608 h 185801"/>
              <a:gd name="connsiteX12" fmla="*/ 136271 w 179197"/>
              <a:gd name="connsiteY12" fmla="*/ 175132 h 185801"/>
              <a:gd name="connsiteX13" fmla="*/ 122809 w 179197"/>
              <a:gd name="connsiteY13" fmla="*/ 172084 h 185801"/>
              <a:gd name="connsiteX14" fmla="*/ 117348 w 179197"/>
              <a:gd name="connsiteY14" fmla="*/ 164210 h 185801"/>
              <a:gd name="connsiteX15" fmla="*/ 49657 w 179197"/>
              <a:gd name="connsiteY15" fmla="*/ 164210 h 185801"/>
              <a:gd name="connsiteX16" fmla="*/ 47244 w 179197"/>
              <a:gd name="connsiteY16" fmla="*/ 170560 h 185801"/>
              <a:gd name="connsiteX17" fmla="*/ 41783 w 179197"/>
              <a:gd name="connsiteY17" fmla="*/ 174625 h 185801"/>
              <a:gd name="connsiteX18" fmla="*/ 32639 w 179197"/>
              <a:gd name="connsiteY18" fmla="*/ 178180 h 185801"/>
              <a:gd name="connsiteX19" fmla="*/ 23495 w 179197"/>
              <a:gd name="connsiteY19" fmla="*/ 179450 h 185801"/>
              <a:gd name="connsiteX20" fmla="*/ 14605 w 179197"/>
              <a:gd name="connsiteY20" fmla="*/ 175767 h 185801"/>
              <a:gd name="connsiteX21" fmla="*/ 11303 w 179197"/>
              <a:gd name="connsiteY21" fmla="*/ 165988 h 185801"/>
              <a:gd name="connsiteX22" fmla="*/ 11303 w 179197"/>
              <a:gd name="connsiteY22" fmla="*/ 43560 h 185801"/>
              <a:gd name="connsiteX23" fmla="*/ 9779 w 179197"/>
              <a:gd name="connsiteY23" fmla="*/ 21589 h 185801"/>
              <a:gd name="connsiteX24" fmla="*/ 6350 w 179197"/>
              <a:gd name="connsiteY24" fmla="*/ 6984 h 185801"/>
              <a:gd name="connsiteX25" fmla="*/ 6985 w 179197"/>
              <a:gd name="connsiteY25" fmla="*/ 6984 h 185801"/>
              <a:gd name="connsiteX26" fmla="*/ 49022 w 179197"/>
              <a:gd name="connsiteY26" fmla="*/ 29463 h 185801"/>
              <a:gd name="connsiteX27" fmla="*/ 114935 w 179197"/>
              <a:gd name="connsiteY27" fmla="*/ 29463 h 185801"/>
              <a:gd name="connsiteX28" fmla="*/ 136271 w 179197"/>
              <a:gd name="connsiteY28" fmla="*/ 6350 h 1858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</a:cxnLst>
            <a:rect l="l" t="t" r="r" b="b"/>
            <a:pathLst>
              <a:path w="179197" h="185801">
                <a:moveTo>
                  <a:pt x="136271" y="6350"/>
                </a:moveTo>
                <a:lnTo>
                  <a:pt x="165480" y="31369"/>
                </a:lnTo>
                <a:cubicBezTo>
                  <a:pt x="167513" y="32892"/>
                  <a:pt x="169290" y="34797"/>
                  <a:pt x="170688" y="36829"/>
                </a:cubicBezTo>
                <a:cubicBezTo>
                  <a:pt x="172085" y="38861"/>
                  <a:pt x="172847" y="40513"/>
                  <a:pt x="172847" y="41655"/>
                </a:cubicBezTo>
                <a:cubicBezTo>
                  <a:pt x="172847" y="42925"/>
                  <a:pt x="172339" y="44195"/>
                  <a:pt x="171323" y="45592"/>
                </a:cubicBezTo>
                <a:cubicBezTo>
                  <a:pt x="170307" y="47116"/>
                  <a:pt x="168910" y="48132"/>
                  <a:pt x="167259" y="49022"/>
                </a:cubicBezTo>
                <a:lnTo>
                  <a:pt x="156337" y="55117"/>
                </a:lnTo>
                <a:lnTo>
                  <a:pt x="156337" y="114172"/>
                </a:lnTo>
                <a:lnTo>
                  <a:pt x="158114" y="159892"/>
                </a:lnTo>
                <a:cubicBezTo>
                  <a:pt x="158114" y="161544"/>
                  <a:pt x="157607" y="163448"/>
                  <a:pt x="156337" y="165480"/>
                </a:cubicBezTo>
                <a:cubicBezTo>
                  <a:pt x="155066" y="167513"/>
                  <a:pt x="153670" y="168909"/>
                  <a:pt x="152019" y="169672"/>
                </a:cubicBezTo>
                <a:cubicBezTo>
                  <a:pt x="150495" y="171322"/>
                  <a:pt x="148082" y="172592"/>
                  <a:pt x="145034" y="173608"/>
                </a:cubicBezTo>
                <a:cubicBezTo>
                  <a:pt x="141986" y="174625"/>
                  <a:pt x="139064" y="175132"/>
                  <a:pt x="136271" y="175132"/>
                </a:cubicBezTo>
                <a:cubicBezTo>
                  <a:pt x="130937" y="175132"/>
                  <a:pt x="126491" y="174116"/>
                  <a:pt x="122809" y="172084"/>
                </a:cubicBezTo>
                <a:cubicBezTo>
                  <a:pt x="119126" y="170052"/>
                  <a:pt x="117348" y="167513"/>
                  <a:pt x="117348" y="164210"/>
                </a:cubicBezTo>
                <a:lnTo>
                  <a:pt x="49657" y="164210"/>
                </a:lnTo>
                <a:cubicBezTo>
                  <a:pt x="49276" y="166623"/>
                  <a:pt x="48386" y="168782"/>
                  <a:pt x="47244" y="170560"/>
                </a:cubicBezTo>
                <a:cubicBezTo>
                  <a:pt x="45974" y="172466"/>
                  <a:pt x="44196" y="173735"/>
                  <a:pt x="41783" y="174625"/>
                </a:cubicBezTo>
                <a:cubicBezTo>
                  <a:pt x="39242" y="176148"/>
                  <a:pt x="36195" y="177419"/>
                  <a:pt x="32639" y="178180"/>
                </a:cubicBezTo>
                <a:cubicBezTo>
                  <a:pt x="28955" y="179069"/>
                  <a:pt x="25908" y="179450"/>
                  <a:pt x="23495" y="179450"/>
                </a:cubicBezTo>
                <a:cubicBezTo>
                  <a:pt x="19811" y="179450"/>
                  <a:pt x="16891" y="178180"/>
                  <a:pt x="14605" y="175767"/>
                </a:cubicBezTo>
                <a:cubicBezTo>
                  <a:pt x="12319" y="173354"/>
                  <a:pt x="11303" y="170052"/>
                  <a:pt x="11303" y="165988"/>
                </a:cubicBezTo>
                <a:lnTo>
                  <a:pt x="11303" y="43560"/>
                </a:lnTo>
                <a:cubicBezTo>
                  <a:pt x="11303" y="35813"/>
                  <a:pt x="10795" y="28447"/>
                  <a:pt x="9779" y="21589"/>
                </a:cubicBezTo>
                <a:cubicBezTo>
                  <a:pt x="8763" y="14604"/>
                  <a:pt x="7620" y="9778"/>
                  <a:pt x="6350" y="6984"/>
                </a:cubicBezTo>
                <a:lnTo>
                  <a:pt x="6985" y="6984"/>
                </a:lnTo>
                <a:lnTo>
                  <a:pt x="49022" y="29463"/>
                </a:lnTo>
                <a:lnTo>
                  <a:pt x="114935" y="29463"/>
                </a:lnTo>
                <a:lnTo>
                  <a:pt x="136271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5" name="Freeform 3"/>
          <p:cNvSpPr/>
          <p:nvPr/>
        </p:nvSpPr>
        <p:spPr>
          <a:xfrm>
            <a:off x="4711637" y="2391156"/>
            <a:ext cx="134779" cy="408718"/>
          </a:xfrm>
          <a:custGeom>
            <a:avLst/>
            <a:gdLst>
              <a:gd name="connsiteX0" fmla="*/ 71501 w 179705"/>
              <a:gd name="connsiteY0" fmla="*/ 6350 h 544957"/>
              <a:gd name="connsiteX1" fmla="*/ 123952 w 179705"/>
              <a:gd name="connsiteY1" fmla="*/ 14859 h 544957"/>
              <a:gd name="connsiteX2" fmla="*/ 133477 w 179705"/>
              <a:gd name="connsiteY2" fmla="*/ 18923 h 544957"/>
              <a:gd name="connsiteX3" fmla="*/ 137414 w 179705"/>
              <a:gd name="connsiteY3" fmla="*/ 25273 h 544957"/>
              <a:gd name="connsiteX4" fmla="*/ 134620 w 179705"/>
              <a:gd name="connsiteY4" fmla="*/ 32258 h 544957"/>
              <a:gd name="connsiteX5" fmla="*/ 127634 w 179705"/>
              <a:gd name="connsiteY5" fmla="*/ 36195 h 544957"/>
              <a:gd name="connsiteX6" fmla="*/ 117855 w 179705"/>
              <a:gd name="connsiteY6" fmla="*/ 41148 h 544957"/>
              <a:gd name="connsiteX7" fmla="*/ 117855 w 179705"/>
              <a:gd name="connsiteY7" fmla="*/ 131952 h 544957"/>
              <a:gd name="connsiteX8" fmla="*/ 135001 w 179705"/>
              <a:gd name="connsiteY8" fmla="*/ 113030 h 544957"/>
              <a:gd name="connsiteX9" fmla="*/ 168528 w 179705"/>
              <a:gd name="connsiteY9" fmla="*/ 138049 h 544957"/>
              <a:gd name="connsiteX10" fmla="*/ 170052 w 179705"/>
              <a:gd name="connsiteY10" fmla="*/ 141097 h 544957"/>
              <a:gd name="connsiteX11" fmla="*/ 171577 w 179705"/>
              <a:gd name="connsiteY11" fmla="*/ 143510 h 544957"/>
              <a:gd name="connsiteX12" fmla="*/ 172720 w 179705"/>
              <a:gd name="connsiteY12" fmla="*/ 145669 h 544957"/>
              <a:gd name="connsiteX13" fmla="*/ 173354 w 179705"/>
              <a:gd name="connsiteY13" fmla="*/ 147193 h 544957"/>
              <a:gd name="connsiteX14" fmla="*/ 171196 w 179705"/>
              <a:gd name="connsiteY14" fmla="*/ 154177 h 544957"/>
              <a:gd name="connsiteX15" fmla="*/ 166623 w 179705"/>
              <a:gd name="connsiteY15" fmla="*/ 156972 h 544957"/>
              <a:gd name="connsiteX16" fmla="*/ 117855 w 179705"/>
              <a:gd name="connsiteY16" fmla="*/ 156972 h 544957"/>
              <a:gd name="connsiteX17" fmla="*/ 117855 w 179705"/>
              <a:gd name="connsiteY17" fmla="*/ 257556 h 544957"/>
              <a:gd name="connsiteX18" fmla="*/ 144398 w 179705"/>
              <a:gd name="connsiteY18" fmla="*/ 246252 h 544957"/>
              <a:gd name="connsiteX19" fmla="*/ 170941 w 179705"/>
              <a:gd name="connsiteY19" fmla="*/ 233172 h 544957"/>
              <a:gd name="connsiteX20" fmla="*/ 173354 w 179705"/>
              <a:gd name="connsiteY20" fmla="*/ 244729 h 544957"/>
              <a:gd name="connsiteX21" fmla="*/ 146177 w 179705"/>
              <a:gd name="connsiteY21" fmla="*/ 267335 h 544957"/>
              <a:gd name="connsiteX22" fmla="*/ 117855 w 179705"/>
              <a:gd name="connsiteY22" fmla="*/ 288036 h 544957"/>
              <a:gd name="connsiteX23" fmla="*/ 117855 w 179705"/>
              <a:gd name="connsiteY23" fmla="*/ 481838 h 544957"/>
              <a:gd name="connsiteX24" fmla="*/ 111505 w 179705"/>
              <a:gd name="connsiteY24" fmla="*/ 505968 h 544957"/>
              <a:gd name="connsiteX25" fmla="*/ 95884 w 179705"/>
              <a:gd name="connsiteY25" fmla="*/ 525145 h 544957"/>
              <a:gd name="connsiteX26" fmla="*/ 76708 w 179705"/>
              <a:gd name="connsiteY26" fmla="*/ 534543 h 544957"/>
              <a:gd name="connsiteX27" fmla="*/ 58801 w 179705"/>
              <a:gd name="connsiteY27" fmla="*/ 538607 h 544957"/>
              <a:gd name="connsiteX28" fmla="*/ 57784 w 179705"/>
              <a:gd name="connsiteY28" fmla="*/ 520827 h 544957"/>
              <a:gd name="connsiteX29" fmla="*/ 55752 w 179705"/>
              <a:gd name="connsiteY29" fmla="*/ 508635 h 544957"/>
              <a:gd name="connsiteX30" fmla="*/ 42545 w 179705"/>
              <a:gd name="connsiteY30" fmla="*/ 500126 h 544957"/>
              <a:gd name="connsiteX31" fmla="*/ 16636 w 179705"/>
              <a:gd name="connsiteY31" fmla="*/ 490347 h 544957"/>
              <a:gd name="connsiteX32" fmla="*/ 16636 w 179705"/>
              <a:gd name="connsiteY32" fmla="*/ 479425 h 544957"/>
              <a:gd name="connsiteX33" fmla="*/ 67945 w 179705"/>
              <a:gd name="connsiteY33" fmla="*/ 484251 h 544957"/>
              <a:gd name="connsiteX34" fmla="*/ 74295 w 179705"/>
              <a:gd name="connsiteY34" fmla="*/ 480949 h 544957"/>
              <a:gd name="connsiteX35" fmla="*/ 77089 w 179705"/>
              <a:gd name="connsiteY35" fmla="*/ 472059 h 544957"/>
              <a:gd name="connsiteX36" fmla="*/ 77089 w 179705"/>
              <a:gd name="connsiteY36" fmla="*/ 316611 h 544957"/>
              <a:gd name="connsiteX37" fmla="*/ 69722 w 179705"/>
              <a:gd name="connsiteY37" fmla="*/ 321564 h 544957"/>
              <a:gd name="connsiteX38" fmla="*/ 62357 w 179705"/>
              <a:gd name="connsiteY38" fmla="*/ 327025 h 544957"/>
              <a:gd name="connsiteX39" fmla="*/ 54483 w 179705"/>
              <a:gd name="connsiteY39" fmla="*/ 332232 h 544957"/>
              <a:gd name="connsiteX40" fmla="*/ 47116 w 179705"/>
              <a:gd name="connsiteY40" fmla="*/ 336804 h 544957"/>
              <a:gd name="connsiteX41" fmla="*/ 42290 w 179705"/>
              <a:gd name="connsiteY41" fmla="*/ 356235 h 544957"/>
              <a:gd name="connsiteX42" fmla="*/ 39496 w 179705"/>
              <a:gd name="connsiteY42" fmla="*/ 361188 h 544957"/>
              <a:gd name="connsiteX43" fmla="*/ 34416 w 179705"/>
              <a:gd name="connsiteY43" fmla="*/ 362966 h 544957"/>
              <a:gd name="connsiteX44" fmla="*/ 28575 w 179705"/>
              <a:gd name="connsiteY44" fmla="*/ 360299 h 544957"/>
              <a:gd name="connsiteX45" fmla="*/ 25272 w 179705"/>
              <a:gd name="connsiteY45" fmla="*/ 353187 h 544957"/>
              <a:gd name="connsiteX46" fmla="*/ 6350 w 179705"/>
              <a:gd name="connsiteY46" fmla="*/ 300227 h 544957"/>
              <a:gd name="connsiteX47" fmla="*/ 42036 w 179705"/>
              <a:gd name="connsiteY47" fmla="*/ 288036 h 544957"/>
              <a:gd name="connsiteX48" fmla="*/ 77089 w 179705"/>
              <a:gd name="connsiteY48" fmla="*/ 274574 h 544957"/>
              <a:gd name="connsiteX49" fmla="*/ 77089 w 179705"/>
              <a:gd name="connsiteY49" fmla="*/ 156972 h 544957"/>
              <a:gd name="connsiteX50" fmla="*/ 47752 w 179705"/>
              <a:gd name="connsiteY50" fmla="*/ 158115 h 544957"/>
              <a:gd name="connsiteX51" fmla="*/ 18541 w 179705"/>
              <a:gd name="connsiteY51" fmla="*/ 161163 h 544957"/>
              <a:gd name="connsiteX52" fmla="*/ 8763 w 179705"/>
              <a:gd name="connsiteY52" fmla="*/ 133731 h 544957"/>
              <a:gd name="connsiteX53" fmla="*/ 42926 w 179705"/>
              <a:gd name="connsiteY53" fmla="*/ 139573 h 544957"/>
              <a:gd name="connsiteX54" fmla="*/ 77089 w 179705"/>
              <a:gd name="connsiteY54" fmla="*/ 141732 h 544957"/>
              <a:gd name="connsiteX55" fmla="*/ 77089 w 179705"/>
              <a:gd name="connsiteY55" fmla="*/ 79502 h 544957"/>
              <a:gd name="connsiteX56" fmla="*/ 75183 w 179705"/>
              <a:gd name="connsiteY56" fmla="*/ 38100 h 544957"/>
              <a:gd name="connsiteX57" fmla="*/ 71501 w 179705"/>
              <a:gd name="connsiteY57" fmla="*/ 6350 h 5449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</a:cxnLst>
            <a:rect l="l" t="t" r="r" b="b"/>
            <a:pathLst>
              <a:path w="179705" h="544957">
                <a:moveTo>
                  <a:pt x="71501" y="6350"/>
                </a:moveTo>
                <a:lnTo>
                  <a:pt x="123952" y="14859"/>
                </a:lnTo>
                <a:cubicBezTo>
                  <a:pt x="127634" y="15748"/>
                  <a:pt x="130809" y="17018"/>
                  <a:pt x="133477" y="18923"/>
                </a:cubicBezTo>
                <a:cubicBezTo>
                  <a:pt x="136016" y="20701"/>
                  <a:pt x="137414" y="22860"/>
                  <a:pt x="137414" y="25273"/>
                </a:cubicBezTo>
                <a:cubicBezTo>
                  <a:pt x="137414" y="27686"/>
                  <a:pt x="136525" y="30099"/>
                  <a:pt x="134620" y="32258"/>
                </a:cubicBezTo>
                <a:cubicBezTo>
                  <a:pt x="132841" y="34544"/>
                  <a:pt x="130428" y="35814"/>
                  <a:pt x="127634" y="36195"/>
                </a:cubicBezTo>
                <a:lnTo>
                  <a:pt x="117855" y="41148"/>
                </a:lnTo>
                <a:lnTo>
                  <a:pt x="117855" y="131952"/>
                </a:lnTo>
                <a:lnTo>
                  <a:pt x="135001" y="113030"/>
                </a:lnTo>
                <a:lnTo>
                  <a:pt x="168528" y="138049"/>
                </a:lnTo>
                <a:cubicBezTo>
                  <a:pt x="168909" y="139319"/>
                  <a:pt x="169417" y="140335"/>
                  <a:pt x="170052" y="141097"/>
                </a:cubicBezTo>
                <a:cubicBezTo>
                  <a:pt x="170560" y="141859"/>
                  <a:pt x="171069" y="142748"/>
                  <a:pt x="171577" y="143510"/>
                </a:cubicBezTo>
                <a:cubicBezTo>
                  <a:pt x="171958" y="144399"/>
                  <a:pt x="172339" y="145034"/>
                  <a:pt x="172720" y="145669"/>
                </a:cubicBezTo>
                <a:cubicBezTo>
                  <a:pt x="173101" y="146304"/>
                  <a:pt x="173354" y="146812"/>
                  <a:pt x="173354" y="147193"/>
                </a:cubicBezTo>
                <a:cubicBezTo>
                  <a:pt x="173354" y="149987"/>
                  <a:pt x="172592" y="152400"/>
                  <a:pt x="171196" y="154177"/>
                </a:cubicBezTo>
                <a:cubicBezTo>
                  <a:pt x="169798" y="156083"/>
                  <a:pt x="168275" y="156972"/>
                  <a:pt x="166623" y="156972"/>
                </a:cubicBezTo>
                <a:lnTo>
                  <a:pt x="117855" y="156972"/>
                </a:lnTo>
                <a:lnTo>
                  <a:pt x="117855" y="257556"/>
                </a:lnTo>
                <a:cubicBezTo>
                  <a:pt x="125602" y="254635"/>
                  <a:pt x="134492" y="250952"/>
                  <a:pt x="144398" y="246252"/>
                </a:cubicBezTo>
                <a:cubicBezTo>
                  <a:pt x="154304" y="241554"/>
                  <a:pt x="163195" y="237236"/>
                  <a:pt x="170941" y="233172"/>
                </a:cubicBezTo>
                <a:lnTo>
                  <a:pt x="173354" y="244729"/>
                </a:lnTo>
                <a:cubicBezTo>
                  <a:pt x="165608" y="251587"/>
                  <a:pt x="156590" y="259207"/>
                  <a:pt x="146177" y="267335"/>
                </a:cubicBezTo>
                <a:cubicBezTo>
                  <a:pt x="135889" y="275463"/>
                  <a:pt x="126364" y="282321"/>
                  <a:pt x="117855" y="288036"/>
                </a:cubicBezTo>
                <a:lnTo>
                  <a:pt x="117855" y="481838"/>
                </a:lnTo>
                <a:cubicBezTo>
                  <a:pt x="117855" y="489966"/>
                  <a:pt x="115696" y="497967"/>
                  <a:pt x="111505" y="505968"/>
                </a:cubicBezTo>
                <a:cubicBezTo>
                  <a:pt x="107188" y="513842"/>
                  <a:pt x="101980" y="520319"/>
                  <a:pt x="95884" y="525145"/>
                </a:cubicBezTo>
                <a:cubicBezTo>
                  <a:pt x="90296" y="528827"/>
                  <a:pt x="83820" y="532002"/>
                  <a:pt x="76708" y="534543"/>
                </a:cubicBezTo>
                <a:cubicBezTo>
                  <a:pt x="69596" y="537210"/>
                  <a:pt x="63627" y="538607"/>
                  <a:pt x="58801" y="538607"/>
                </a:cubicBezTo>
                <a:cubicBezTo>
                  <a:pt x="58801" y="532511"/>
                  <a:pt x="58420" y="526542"/>
                  <a:pt x="57784" y="520827"/>
                </a:cubicBezTo>
                <a:cubicBezTo>
                  <a:pt x="57277" y="515239"/>
                  <a:pt x="56514" y="511175"/>
                  <a:pt x="55752" y="508635"/>
                </a:cubicBezTo>
                <a:cubicBezTo>
                  <a:pt x="54483" y="506222"/>
                  <a:pt x="50164" y="503427"/>
                  <a:pt x="42545" y="500126"/>
                </a:cubicBezTo>
                <a:cubicBezTo>
                  <a:pt x="35052" y="496951"/>
                  <a:pt x="26415" y="493649"/>
                  <a:pt x="16636" y="490347"/>
                </a:cubicBezTo>
                <a:lnTo>
                  <a:pt x="16636" y="479425"/>
                </a:lnTo>
                <a:lnTo>
                  <a:pt x="67945" y="484251"/>
                </a:lnTo>
                <a:cubicBezTo>
                  <a:pt x="70358" y="484251"/>
                  <a:pt x="72516" y="483235"/>
                  <a:pt x="74295" y="480949"/>
                </a:cubicBezTo>
                <a:cubicBezTo>
                  <a:pt x="76072" y="478663"/>
                  <a:pt x="77089" y="475742"/>
                  <a:pt x="77089" y="472059"/>
                </a:cubicBezTo>
                <a:lnTo>
                  <a:pt x="77089" y="316611"/>
                </a:lnTo>
                <a:cubicBezTo>
                  <a:pt x="74548" y="318262"/>
                  <a:pt x="72135" y="319913"/>
                  <a:pt x="69722" y="321564"/>
                </a:cubicBezTo>
                <a:cubicBezTo>
                  <a:pt x="67309" y="323215"/>
                  <a:pt x="64896" y="324993"/>
                  <a:pt x="62357" y="327025"/>
                </a:cubicBezTo>
                <a:cubicBezTo>
                  <a:pt x="59563" y="328676"/>
                  <a:pt x="56896" y="330327"/>
                  <a:pt x="54483" y="332232"/>
                </a:cubicBezTo>
                <a:cubicBezTo>
                  <a:pt x="52070" y="334010"/>
                  <a:pt x="49657" y="335534"/>
                  <a:pt x="47116" y="336804"/>
                </a:cubicBezTo>
                <a:lnTo>
                  <a:pt x="42290" y="356235"/>
                </a:lnTo>
                <a:cubicBezTo>
                  <a:pt x="41909" y="358267"/>
                  <a:pt x="41021" y="359918"/>
                  <a:pt x="39496" y="361188"/>
                </a:cubicBezTo>
                <a:cubicBezTo>
                  <a:pt x="38100" y="362331"/>
                  <a:pt x="36448" y="362966"/>
                  <a:pt x="34416" y="362966"/>
                </a:cubicBezTo>
                <a:cubicBezTo>
                  <a:pt x="32384" y="362966"/>
                  <a:pt x="30352" y="362077"/>
                  <a:pt x="28575" y="360299"/>
                </a:cubicBezTo>
                <a:cubicBezTo>
                  <a:pt x="26796" y="358394"/>
                  <a:pt x="25653" y="356108"/>
                  <a:pt x="25272" y="353187"/>
                </a:cubicBezTo>
                <a:lnTo>
                  <a:pt x="6350" y="300227"/>
                </a:lnTo>
                <a:cubicBezTo>
                  <a:pt x="16509" y="296926"/>
                  <a:pt x="28321" y="292862"/>
                  <a:pt x="42036" y="288036"/>
                </a:cubicBezTo>
                <a:cubicBezTo>
                  <a:pt x="55626" y="283083"/>
                  <a:pt x="67309" y="278638"/>
                  <a:pt x="77089" y="274574"/>
                </a:cubicBezTo>
                <a:lnTo>
                  <a:pt x="77089" y="156972"/>
                </a:lnTo>
                <a:cubicBezTo>
                  <a:pt x="68452" y="156972"/>
                  <a:pt x="58801" y="157352"/>
                  <a:pt x="47752" y="158115"/>
                </a:cubicBezTo>
                <a:cubicBezTo>
                  <a:pt x="36829" y="159004"/>
                  <a:pt x="27051" y="160020"/>
                  <a:pt x="18541" y="161163"/>
                </a:cubicBezTo>
                <a:lnTo>
                  <a:pt x="8763" y="133731"/>
                </a:lnTo>
                <a:cubicBezTo>
                  <a:pt x="18541" y="136271"/>
                  <a:pt x="29845" y="138176"/>
                  <a:pt x="42926" y="139573"/>
                </a:cubicBezTo>
                <a:cubicBezTo>
                  <a:pt x="55879" y="140970"/>
                  <a:pt x="67309" y="141732"/>
                  <a:pt x="77089" y="141732"/>
                </a:cubicBezTo>
                <a:lnTo>
                  <a:pt x="77089" y="79502"/>
                </a:lnTo>
                <a:cubicBezTo>
                  <a:pt x="77089" y="65659"/>
                  <a:pt x="76453" y="51943"/>
                  <a:pt x="75183" y="38100"/>
                </a:cubicBezTo>
                <a:cubicBezTo>
                  <a:pt x="74040" y="24257"/>
                  <a:pt x="72771" y="13716"/>
                  <a:pt x="7150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6" name="Freeform 3"/>
          <p:cNvSpPr/>
          <p:nvPr/>
        </p:nvSpPr>
        <p:spPr>
          <a:xfrm>
            <a:off x="6363939" y="2390680"/>
            <a:ext cx="390811" cy="407288"/>
          </a:xfrm>
          <a:custGeom>
            <a:avLst/>
            <a:gdLst>
              <a:gd name="connsiteX0" fmla="*/ 394716 w 521081"/>
              <a:gd name="connsiteY0" fmla="*/ 6350 h 543051"/>
              <a:gd name="connsiteX1" fmla="*/ 432434 w 521081"/>
              <a:gd name="connsiteY1" fmla="*/ 38100 h 543051"/>
              <a:gd name="connsiteX2" fmla="*/ 436371 w 521081"/>
              <a:gd name="connsiteY2" fmla="*/ 44450 h 543051"/>
              <a:gd name="connsiteX3" fmla="*/ 438530 w 521081"/>
              <a:gd name="connsiteY3" fmla="*/ 50291 h 543051"/>
              <a:gd name="connsiteX4" fmla="*/ 436753 w 521081"/>
              <a:gd name="connsiteY4" fmla="*/ 55498 h 543051"/>
              <a:gd name="connsiteX5" fmla="*/ 433069 w 521081"/>
              <a:gd name="connsiteY5" fmla="*/ 60070 h 543051"/>
              <a:gd name="connsiteX6" fmla="*/ 417830 w 521081"/>
              <a:gd name="connsiteY6" fmla="*/ 69214 h 543051"/>
              <a:gd name="connsiteX7" fmla="*/ 417830 w 521081"/>
              <a:gd name="connsiteY7" fmla="*/ 339851 h 543051"/>
              <a:gd name="connsiteX8" fmla="*/ 414528 w 521081"/>
              <a:gd name="connsiteY8" fmla="*/ 348360 h 543051"/>
              <a:gd name="connsiteX9" fmla="*/ 407416 w 521081"/>
              <a:gd name="connsiteY9" fmla="*/ 355726 h 543051"/>
              <a:gd name="connsiteX10" fmla="*/ 398017 w 521081"/>
              <a:gd name="connsiteY10" fmla="*/ 358775 h 543051"/>
              <a:gd name="connsiteX11" fmla="*/ 388619 w 521081"/>
              <a:gd name="connsiteY11" fmla="*/ 359917 h 543051"/>
              <a:gd name="connsiteX12" fmla="*/ 376935 w 521081"/>
              <a:gd name="connsiteY12" fmla="*/ 356616 h 543051"/>
              <a:gd name="connsiteX13" fmla="*/ 372744 w 521081"/>
              <a:gd name="connsiteY13" fmla="*/ 347725 h 543051"/>
              <a:gd name="connsiteX14" fmla="*/ 372744 w 521081"/>
              <a:gd name="connsiteY14" fmla="*/ 331977 h 543051"/>
              <a:gd name="connsiteX15" fmla="*/ 317880 w 521081"/>
              <a:gd name="connsiteY15" fmla="*/ 331977 h 543051"/>
              <a:gd name="connsiteX16" fmla="*/ 317880 w 521081"/>
              <a:gd name="connsiteY16" fmla="*/ 450214 h 543051"/>
              <a:gd name="connsiteX17" fmla="*/ 322071 w 521081"/>
              <a:gd name="connsiteY17" fmla="*/ 465454 h 543051"/>
              <a:gd name="connsiteX18" fmla="*/ 332485 w 521081"/>
              <a:gd name="connsiteY18" fmla="*/ 473963 h 543051"/>
              <a:gd name="connsiteX19" fmla="*/ 358140 w 521081"/>
              <a:gd name="connsiteY19" fmla="*/ 478281 h 543051"/>
              <a:gd name="connsiteX20" fmla="*/ 396493 w 521081"/>
              <a:gd name="connsiteY20" fmla="*/ 480059 h 543051"/>
              <a:gd name="connsiteX21" fmla="*/ 432434 w 521081"/>
              <a:gd name="connsiteY21" fmla="*/ 478535 h 543051"/>
              <a:gd name="connsiteX22" fmla="*/ 455041 w 521081"/>
              <a:gd name="connsiteY22" fmla="*/ 473328 h 543051"/>
              <a:gd name="connsiteX23" fmla="*/ 462660 w 521081"/>
              <a:gd name="connsiteY23" fmla="*/ 467867 h 543051"/>
              <a:gd name="connsiteX24" fmla="*/ 467867 w 521081"/>
              <a:gd name="connsiteY24" fmla="*/ 458723 h 543051"/>
              <a:gd name="connsiteX25" fmla="*/ 484251 w 521081"/>
              <a:gd name="connsiteY25" fmla="*/ 382523 h 543051"/>
              <a:gd name="connsiteX26" fmla="*/ 495300 w 521081"/>
              <a:gd name="connsiteY26" fmla="*/ 382523 h 543051"/>
              <a:gd name="connsiteX27" fmla="*/ 495300 w 521081"/>
              <a:gd name="connsiteY27" fmla="*/ 450214 h 543051"/>
              <a:gd name="connsiteX28" fmla="*/ 497967 w 521081"/>
              <a:gd name="connsiteY28" fmla="*/ 460501 h 543051"/>
              <a:gd name="connsiteX29" fmla="*/ 505586 w 521081"/>
              <a:gd name="connsiteY29" fmla="*/ 468502 h 543051"/>
              <a:gd name="connsiteX30" fmla="*/ 511682 w 521081"/>
              <a:gd name="connsiteY30" fmla="*/ 480059 h 543051"/>
              <a:gd name="connsiteX31" fmla="*/ 514730 w 521081"/>
              <a:gd name="connsiteY31" fmla="*/ 490981 h 543051"/>
              <a:gd name="connsiteX32" fmla="*/ 512064 w 521081"/>
              <a:gd name="connsiteY32" fmla="*/ 501650 h 543051"/>
              <a:gd name="connsiteX33" fmla="*/ 505586 w 521081"/>
              <a:gd name="connsiteY33" fmla="*/ 509269 h 543051"/>
              <a:gd name="connsiteX34" fmla="*/ 493141 w 521081"/>
              <a:gd name="connsiteY34" fmla="*/ 516000 h 543051"/>
              <a:gd name="connsiteX35" fmla="*/ 475106 w 521081"/>
              <a:gd name="connsiteY35" fmla="*/ 520953 h 543051"/>
              <a:gd name="connsiteX36" fmla="*/ 442214 w 521081"/>
              <a:gd name="connsiteY36" fmla="*/ 524255 h 543051"/>
              <a:gd name="connsiteX37" fmla="*/ 398906 w 521081"/>
              <a:gd name="connsiteY37" fmla="*/ 525144 h 543051"/>
              <a:gd name="connsiteX38" fmla="*/ 348615 w 521081"/>
              <a:gd name="connsiteY38" fmla="*/ 523366 h 543051"/>
              <a:gd name="connsiteX39" fmla="*/ 314197 w 521081"/>
              <a:gd name="connsiteY39" fmla="*/ 517905 h 543051"/>
              <a:gd name="connsiteX40" fmla="*/ 296544 w 521081"/>
              <a:gd name="connsiteY40" fmla="*/ 512063 h 543051"/>
              <a:gd name="connsiteX41" fmla="*/ 283082 w 521081"/>
              <a:gd name="connsiteY41" fmla="*/ 499617 h 543051"/>
              <a:gd name="connsiteX42" fmla="*/ 275208 w 521081"/>
              <a:gd name="connsiteY42" fmla="*/ 482472 h 543051"/>
              <a:gd name="connsiteX43" fmla="*/ 272160 w 521081"/>
              <a:gd name="connsiteY43" fmla="*/ 459358 h 543051"/>
              <a:gd name="connsiteX44" fmla="*/ 272160 w 521081"/>
              <a:gd name="connsiteY44" fmla="*/ 331977 h 543051"/>
              <a:gd name="connsiteX45" fmla="*/ 227076 w 521081"/>
              <a:gd name="connsiteY45" fmla="*/ 331977 h 543051"/>
              <a:gd name="connsiteX46" fmla="*/ 216661 w 521081"/>
              <a:gd name="connsiteY46" fmla="*/ 370077 h 543051"/>
              <a:gd name="connsiteX47" fmla="*/ 204469 w 521081"/>
              <a:gd name="connsiteY47" fmla="*/ 402589 h 543051"/>
              <a:gd name="connsiteX48" fmla="*/ 187452 w 521081"/>
              <a:gd name="connsiteY48" fmla="*/ 432816 h 543051"/>
              <a:gd name="connsiteX49" fmla="*/ 169671 w 521081"/>
              <a:gd name="connsiteY49" fmla="*/ 457453 h 543051"/>
              <a:gd name="connsiteX50" fmla="*/ 144398 w 521081"/>
              <a:gd name="connsiteY50" fmla="*/ 478789 h 543051"/>
              <a:gd name="connsiteX51" fmla="*/ 114300 w 521081"/>
              <a:gd name="connsiteY51" fmla="*/ 498347 h 543051"/>
              <a:gd name="connsiteX52" fmla="*/ 70611 w 521081"/>
              <a:gd name="connsiteY52" fmla="*/ 518159 h 543051"/>
              <a:gd name="connsiteX53" fmla="*/ 13080 w 521081"/>
              <a:gd name="connsiteY53" fmla="*/ 536701 h 543051"/>
              <a:gd name="connsiteX54" fmla="*/ 6350 w 521081"/>
              <a:gd name="connsiteY54" fmla="*/ 525144 h 543051"/>
              <a:gd name="connsiteX55" fmla="*/ 48132 w 521081"/>
              <a:gd name="connsiteY55" fmla="*/ 506856 h 543051"/>
              <a:gd name="connsiteX56" fmla="*/ 82550 w 521081"/>
              <a:gd name="connsiteY56" fmla="*/ 488569 h 543051"/>
              <a:gd name="connsiteX57" fmla="*/ 107188 w 521081"/>
              <a:gd name="connsiteY57" fmla="*/ 469137 h 543051"/>
              <a:gd name="connsiteX58" fmla="*/ 131317 w 521081"/>
              <a:gd name="connsiteY58" fmla="*/ 445897 h 543051"/>
              <a:gd name="connsiteX59" fmla="*/ 147192 w 521081"/>
              <a:gd name="connsiteY59" fmla="*/ 422782 h 543051"/>
              <a:gd name="connsiteX60" fmla="*/ 162432 w 521081"/>
              <a:gd name="connsiteY60" fmla="*/ 394080 h 543051"/>
              <a:gd name="connsiteX61" fmla="*/ 172211 w 521081"/>
              <a:gd name="connsiteY61" fmla="*/ 365125 h 543051"/>
              <a:gd name="connsiteX62" fmla="*/ 178816 w 521081"/>
              <a:gd name="connsiteY62" fmla="*/ 331977 h 543051"/>
              <a:gd name="connsiteX63" fmla="*/ 127000 w 521081"/>
              <a:gd name="connsiteY63" fmla="*/ 331977 h 543051"/>
              <a:gd name="connsiteX64" fmla="*/ 127000 w 521081"/>
              <a:gd name="connsiteY64" fmla="*/ 347725 h 543051"/>
              <a:gd name="connsiteX65" fmla="*/ 123697 w 521081"/>
              <a:gd name="connsiteY65" fmla="*/ 355726 h 543051"/>
              <a:gd name="connsiteX66" fmla="*/ 116713 w 521081"/>
              <a:gd name="connsiteY66" fmla="*/ 360552 h 543051"/>
              <a:gd name="connsiteX67" fmla="*/ 107188 w 521081"/>
              <a:gd name="connsiteY67" fmla="*/ 362966 h 543051"/>
              <a:gd name="connsiteX68" fmla="*/ 97155 w 521081"/>
              <a:gd name="connsiteY68" fmla="*/ 363600 h 543051"/>
              <a:gd name="connsiteX69" fmla="*/ 86232 w 521081"/>
              <a:gd name="connsiteY69" fmla="*/ 359409 h 543051"/>
              <a:gd name="connsiteX70" fmla="*/ 81915 w 521081"/>
              <a:gd name="connsiteY70" fmla="*/ 347725 h 543051"/>
              <a:gd name="connsiteX71" fmla="*/ 84328 w 521081"/>
              <a:gd name="connsiteY71" fmla="*/ 252729 h 543051"/>
              <a:gd name="connsiteX72" fmla="*/ 84328 w 521081"/>
              <a:gd name="connsiteY72" fmla="*/ 50291 h 543051"/>
              <a:gd name="connsiteX73" fmla="*/ 82804 w 521081"/>
              <a:gd name="connsiteY73" fmla="*/ 29844 h 543051"/>
              <a:gd name="connsiteX74" fmla="*/ 79502 w 521081"/>
              <a:gd name="connsiteY74" fmla="*/ 11302 h 543051"/>
              <a:gd name="connsiteX75" fmla="*/ 126492 w 521081"/>
              <a:gd name="connsiteY75" fmla="*/ 36829 h 543051"/>
              <a:gd name="connsiteX76" fmla="*/ 370331 w 521081"/>
              <a:gd name="connsiteY76" fmla="*/ 36829 h 543051"/>
              <a:gd name="connsiteX77" fmla="*/ 394716 w 521081"/>
              <a:gd name="connsiteY77" fmla="*/ 6350 h 543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</a:cxnLst>
            <a:rect l="l" t="t" r="r" b="b"/>
            <a:pathLst>
              <a:path w="521081" h="543051">
                <a:moveTo>
                  <a:pt x="394716" y="6350"/>
                </a:moveTo>
                <a:lnTo>
                  <a:pt x="432434" y="38100"/>
                </a:lnTo>
                <a:cubicBezTo>
                  <a:pt x="433705" y="40131"/>
                  <a:pt x="434975" y="42291"/>
                  <a:pt x="436371" y="44450"/>
                </a:cubicBezTo>
                <a:cubicBezTo>
                  <a:pt x="437895" y="46735"/>
                  <a:pt x="438530" y="48641"/>
                  <a:pt x="438530" y="50291"/>
                </a:cubicBezTo>
                <a:cubicBezTo>
                  <a:pt x="438530" y="51942"/>
                  <a:pt x="437895" y="53594"/>
                  <a:pt x="436753" y="55498"/>
                </a:cubicBezTo>
                <a:cubicBezTo>
                  <a:pt x="435482" y="57276"/>
                  <a:pt x="434340" y="58800"/>
                  <a:pt x="433069" y="60070"/>
                </a:cubicBezTo>
                <a:lnTo>
                  <a:pt x="417830" y="69214"/>
                </a:lnTo>
                <a:lnTo>
                  <a:pt x="417830" y="339851"/>
                </a:lnTo>
                <a:cubicBezTo>
                  <a:pt x="417830" y="342264"/>
                  <a:pt x="416686" y="345185"/>
                  <a:pt x="414528" y="348360"/>
                </a:cubicBezTo>
                <a:cubicBezTo>
                  <a:pt x="412242" y="351662"/>
                  <a:pt x="409955" y="354075"/>
                  <a:pt x="407416" y="355726"/>
                </a:cubicBezTo>
                <a:cubicBezTo>
                  <a:pt x="405003" y="356869"/>
                  <a:pt x="401828" y="357885"/>
                  <a:pt x="398017" y="358775"/>
                </a:cubicBezTo>
                <a:cubicBezTo>
                  <a:pt x="394207" y="359536"/>
                  <a:pt x="391032" y="359917"/>
                  <a:pt x="388619" y="359917"/>
                </a:cubicBezTo>
                <a:cubicBezTo>
                  <a:pt x="383667" y="359917"/>
                  <a:pt x="379856" y="358901"/>
                  <a:pt x="376935" y="356616"/>
                </a:cubicBezTo>
                <a:cubicBezTo>
                  <a:pt x="374142" y="354329"/>
                  <a:pt x="372744" y="351408"/>
                  <a:pt x="372744" y="347725"/>
                </a:cubicBezTo>
                <a:lnTo>
                  <a:pt x="372744" y="331977"/>
                </a:lnTo>
                <a:lnTo>
                  <a:pt x="317880" y="331977"/>
                </a:lnTo>
                <a:lnTo>
                  <a:pt x="317880" y="450214"/>
                </a:lnTo>
                <a:cubicBezTo>
                  <a:pt x="317880" y="455929"/>
                  <a:pt x="319278" y="461009"/>
                  <a:pt x="322071" y="465454"/>
                </a:cubicBezTo>
                <a:cubicBezTo>
                  <a:pt x="324992" y="469900"/>
                  <a:pt x="328421" y="472694"/>
                  <a:pt x="332485" y="473963"/>
                </a:cubicBezTo>
                <a:cubicBezTo>
                  <a:pt x="337311" y="475614"/>
                  <a:pt x="345947" y="477011"/>
                  <a:pt x="358140" y="478281"/>
                </a:cubicBezTo>
                <a:cubicBezTo>
                  <a:pt x="370331" y="479425"/>
                  <a:pt x="383031" y="480059"/>
                  <a:pt x="396493" y="480059"/>
                </a:cubicBezTo>
                <a:cubicBezTo>
                  <a:pt x="409067" y="480059"/>
                  <a:pt x="421131" y="479551"/>
                  <a:pt x="432434" y="478535"/>
                </a:cubicBezTo>
                <a:cubicBezTo>
                  <a:pt x="443865" y="477519"/>
                  <a:pt x="451357" y="475741"/>
                  <a:pt x="455041" y="473328"/>
                </a:cubicBezTo>
                <a:cubicBezTo>
                  <a:pt x="457834" y="472566"/>
                  <a:pt x="460375" y="470661"/>
                  <a:pt x="462660" y="467867"/>
                </a:cubicBezTo>
                <a:cubicBezTo>
                  <a:pt x="464819" y="465073"/>
                  <a:pt x="466597" y="462025"/>
                  <a:pt x="467867" y="458723"/>
                </a:cubicBezTo>
                <a:lnTo>
                  <a:pt x="484251" y="382523"/>
                </a:lnTo>
                <a:lnTo>
                  <a:pt x="495300" y="382523"/>
                </a:lnTo>
                <a:lnTo>
                  <a:pt x="495300" y="450214"/>
                </a:lnTo>
                <a:cubicBezTo>
                  <a:pt x="495300" y="453897"/>
                  <a:pt x="496189" y="457326"/>
                  <a:pt x="497967" y="460501"/>
                </a:cubicBezTo>
                <a:cubicBezTo>
                  <a:pt x="499871" y="463803"/>
                  <a:pt x="502411" y="466470"/>
                  <a:pt x="505586" y="468502"/>
                </a:cubicBezTo>
                <a:cubicBezTo>
                  <a:pt x="507618" y="471677"/>
                  <a:pt x="509651" y="475614"/>
                  <a:pt x="511682" y="480059"/>
                </a:cubicBezTo>
                <a:cubicBezTo>
                  <a:pt x="513715" y="484504"/>
                  <a:pt x="514730" y="488187"/>
                  <a:pt x="514730" y="490981"/>
                </a:cubicBezTo>
                <a:cubicBezTo>
                  <a:pt x="514730" y="494664"/>
                  <a:pt x="513842" y="498220"/>
                  <a:pt x="512064" y="501650"/>
                </a:cubicBezTo>
                <a:cubicBezTo>
                  <a:pt x="510158" y="505205"/>
                  <a:pt x="508000" y="507745"/>
                  <a:pt x="505586" y="509269"/>
                </a:cubicBezTo>
                <a:cubicBezTo>
                  <a:pt x="503173" y="511809"/>
                  <a:pt x="498982" y="513969"/>
                  <a:pt x="493141" y="516000"/>
                </a:cubicBezTo>
                <a:cubicBezTo>
                  <a:pt x="487171" y="518032"/>
                  <a:pt x="481203" y="519683"/>
                  <a:pt x="475106" y="520953"/>
                </a:cubicBezTo>
                <a:cubicBezTo>
                  <a:pt x="467867" y="522477"/>
                  <a:pt x="456818" y="523620"/>
                  <a:pt x="442214" y="524255"/>
                </a:cubicBezTo>
                <a:cubicBezTo>
                  <a:pt x="427608" y="524891"/>
                  <a:pt x="413130" y="525144"/>
                  <a:pt x="398906" y="525144"/>
                </a:cubicBezTo>
                <a:cubicBezTo>
                  <a:pt x="381507" y="525144"/>
                  <a:pt x="364743" y="524509"/>
                  <a:pt x="348615" y="523366"/>
                </a:cubicBezTo>
                <a:cubicBezTo>
                  <a:pt x="332613" y="522097"/>
                  <a:pt x="321055" y="520319"/>
                  <a:pt x="314197" y="517905"/>
                </a:cubicBezTo>
                <a:cubicBezTo>
                  <a:pt x="308102" y="517397"/>
                  <a:pt x="302259" y="515492"/>
                  <a:pt x="296544" y="512063"/>
                </a:cubicBezTo>
                <a:cubicBezTo>
                  <a:pt x="290830" y="508634"/>
                  <a:pt x="286384" y="504444"/>
                  <a:pt x="283082" y="499617"/>
                </a:cubicBezTo>
                <a:cubicBezTo>
                  <a:pt x="279907" y="495934"/>
                  <a:pt x="277241" y="490219"/>
                  <a:pt x="275208" y="482472"/>
                </a:cubicBezTo>
                <a:cubicBezTo>
                  <a:pt x="273177" y="474725"/>
                  <a:pt x="272160" y="467105"/>
                  <a:pt x="272160" y="459358"/>
                </a:cubicBezTo>
                <a:lnTo>
                  <a:pt x="272160" y="331977"/>
                </a:lnTo>
                <a:lnTo>
                  <a:pt x="227076" y="331977"/>
                </a:lnTo>
                <a:cubicBezTo>
                  <a:pt x="224535" y="344169"/>
                  <a:pt x="221106" y="356869"/>
                  <a:pt x="216661" y="370077"/>
                </a:cubicBezTo>
                <a:cubicBezTo>
                  <a:pt x="212217" y="383285"/>
                  <a:pt x="208153" y="394080"/>
                  <a:pt x="204469" y="402589"/>
                </a:cubicBezTo>
                <a:cubicBezTo>
                  <a:pt x="199643" y="412369"/>
                  <a:pt x="193929" y="422401"/>
                  <a:pt x="187452" y="432816"/>
                </a:cubicBezTo>
                <a:cubicBezTo>
                  <a:pt x="180847" y="443229"/>
                  <a:pt x="175005" y="451357"/>
                  <a:pt x="169671" y="457453"/>
                </a:cubicBezTo>
                <a:cubicBezTo>
                  <a:pt x="163576" y="464438"/>
                  <a:pt x="155193" y="471550"/>
                  <a:pt x="144398" y="478789"/>
                </a:cubicBezTo>
                <a:cubicBezTo>
                  <a:pt x="133604" y="486155"/>
                  <a:pt x="123570" y="492632"/>
                  <a:pt x="114300" y="498347"/>
                </a:cubicBezTo>
                <a:cubicBezTo>
                  <a:pt x="104520" y="504062"/>
                  <a:pt x="89916" y="510666"/>
                  <a:pt x="70611" y="518159"/>
                </a:cubicBezTo>
                <a:cubicBezTo>
                  <a:pt x="51307" y="525652"/>
                  <a:pt x="32130" y="531875"/>
                  <a:pt x="13080" y="536701"/>
                </a:cubicBezTo>
                <a:lnTo>
                  <a:pt x="6350" y="525144"/>
                </a:lnTo>
                <a:cubicBezTo>
                  <a:pt x="19811" y="519937"/>
                  <a:pt x="33655" y="513841"/>
                  <a:pt x="48132" y="506856"/>
                </a:cubicBezTo>
                <a:cubicBezTo>
                  <a:pt x="62483" y="499998"/>
                  <a:pt x="74041" y="493902"/>
                  <a:pt x="82550" y="488569"/>
                </a:cubicBezTo>
                <a:cubicBezTo>
                  <a:pt x="89916" y="483742"/>
                  <a:pt x="98043" y="477266"/>
                  <a:pt x="107188" y="469137"/>
                </a:cubicBezTo>
                <a:cubicBezTo>
                  <a:pt x="116331" y="461009"/>
                  <a:pt x="124459" y="453262"/>
                  <a:pt x="131317" y="445897"/>
                </a:cubicBezTo>
                <a:cubicBezTo>
                  <a:pt x="136143" y="440181"/>
                  <a:pt x="141478" y="432561"/>
                  <a:pt x="147192" y="422782"/>
                </a:cubicBezTo>
                <a:cubicBezTo>
                  <a:pt x="152907" y="413003"/>
                  <a:pt x="157988" y="403478"/>
                  <a:pt x="162432" y="394080"/>
                </a:cubicBezTo>
                <a:cubicBezTo>
                  <a:pt x="166116" y="386841"/>
                  <a:pt x="169291" y="377189"/>
                  <a:pt x="172211" y="365125"/>
                </a:cubicBezTo>
                <a:cubicBezTo>
                  <a:pt x="175005" y="353186"/>
                  <a:pt x="177292" y="342137"/>
                  <a:pt x="178816" y="331977"/>
                </a:cubicBezTo>
                <a:lnTo>
                  <a:pt x="127000" y="331977"/>
                </a:lnTo>
                <a:lnTo>
                  <a:pt x="127000" y="347725"/>
                </a:lnTo>
                <a:cubicBezTo>
                  <a:pt x="127000" y="350647"/>
                  <a:pt x="125983" y="353313"/>
                  <a:pt x="123697" y="355726"/>
                </a:cubicBezTo>
                <a:cubicBezTo>
                  <a:pt x="121411" y="358139"/>
                  <a:pt x="119126" y="359791"/>
                  <a:pt x="116713" y="360552"/>
                </a:cubicBezTo>
                <a:cubicBezTo>
                  <a:pt x="114300" y="361822"/>
                  <a:pt x="111125" y="362584"/>
                  <a:pt x="107188" y="362966"/>
                </a:cubicBezTo>
                <a:cubicBezTo>
                  <a:pt x="103378" y="363473"/>
                  <a:pt x="100076" y="363600"/>
                  <a:pt x="97155" y="363600"/>
                </a:cubicBezTo>
                <a:cubicBezTo>
                  <a:pt x="92709" y="363600"/>
                  <a:pt x="89027" y="362203"/>
                  <a:pt x="86232" y="359409"/>
                </a:cubicBezTo>
                <a:cubicBezTo>
                  <a:pt x="83311" y="356488"/>
                  <a:pt x="81915" y="352678"/>
                  <a:pt x="81915" y="347725"/>
                </a:cubicBezTo>
                <a:lnTo>
                  <a:pt x="84328" y="252729"/>
                </a:lnTo>
                <a:lnTo>
                  <a:pt x="84328" y="50291"/>
                </a:lnTo>
                <a:cubicBezTo>
                  <a:pt x="84328" y="44195"/>
                  <a:pt x="83819" y="37337"/>
                  <a:pt x="82804" y="29844"/>
                </a:cubicBezTo>
                <a:cubicBezTo>
                  <a:pt x="81788" y="22351"/>
                  <a:pt x="80771" y="16128"/>
                  <a:pt x="79502" y="11302"/>
                </a:cubicBezTo>
                <a:lnTo>
                  <a:pt x="126492" y="36829"/>
                </a:lnTo>
                <a:lnTo>
                  <a:pt x="370331" y="36829"/>
                </a:lnTo>
                <a:lnTo>
                  <a:pt x="394716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7" name="Freeform 3"/>
          <p:cNvSpPr/>
          <p:nvPr/>
        </p:nvSpPr>
        <p:spPr>
          <a:xfrm>
            <a:off x="5536406" y="2389822"/>
            <a:ext cx="393573" cy="411385"/>
          </a:xfrm>
          <a:custGeom>
            <a:avLst/>
            <a:gdLst>
              <a:gd name="connsiteX0" fmla="*/ 209295 w 524764"/>
              <a:gd name="connsiteY0" fmla="*/ 6350 h 548513"/>
              <a:gd name="connsiteX1" fmla="*/ 260604 w 524764"/>
              <a:gd name="connsiteY1" fmla="*/ 13589 h 548513"/>
              <a:gd name="connsiteX2" fmla="*/ 270891 w 524764"/>
              <a:gd name="connsiteY2" fmla="*/ 18161 h 548513"/>
              <a:gd name="connsiteX3" fmla="*/ 275208 w 524764"/>
              <a:gd name="connsiteY3" fmla="*/ 25273 h 548513"/>
              <a:gd name="connsiteX4" fmla="*/ 269113 w 524764"/>
              <a:gd name="connsiteY4" fmla="*/ 34671 h 548513"/>
              <a:gd name="connsiteX5" fmla="*/ 253872 w 524764"/>
              <a:gd name="connsiteY5" fmla="*/ 42926 h 548513"/>
              <a:gd name="connsiteX6" fmla="*/ 253872 w 524764"/>
              <a:gd name="connsiteY6" fmla="*/ 86233 h 548513"/>
              <a:gd name="connsiteX7" fmla="*/ 284988 w 524764"/>
              <a:gd name="connsiteY7" fmla="*/ 86233 h 548513"/>
              <a:gd name="connsiteX8" fmla="*/ 314197 w 524764"/>
              <a:gd name="connsiteY8" fmla="*/ 50800 h 548513"/>
              <a:gd name="connsiteX9" fmla="*/ 352552 w 524764"/>
              <a:gd name="connsiteY9" fmla="*/ 81280 h 548513"/>
              <a:gd name="connsiteX10" fmla="*/ 356616 w 524764"/>
              <a:gd name="connsiteY10" fmla="*/ 87376 h 548513"/>
              <a:gd name="connsiteX11" fmla="*/ 358647 w 524764"/>
              <a:gd name="connsiteY11" fmla="*/ 92837 h 548513"/>
              <a:gd name="connsiteX12" fmla="*/ 356234 w 524764"/>
              <a:gd name="connsiteY12" fmla="*/ 99568 h 548513"/>
              <a:gd name="connsiteX13" fmla="*/ 350773 w 524764"/>
              <a:gd name="connsiteY13" fmla="*/ 101980 h 548513"/>
              <a:gd name="connsiteX14" fmla="*/ 253872 w 524764"/>
              <a:gd name="connsiteY14" fmla="*/ 101980 h 548513"/>
              <a:gd name="connsiteX15" fmla="*/ 253872 w 524764"/>
              <a:gd name="connsiteY15" fmla="*/ 185547 h 548513"/>
              <a:gd name="connsiteX16" fmla="*/ 284988 w 524764"/>
              <a:gd name="connsiteY16" fmla="*/ 185547 h 548513"/>
              <a:gd name="connsiteX17" fmla="*/ 318516 w 524764"/>
              <a:gd name="connsiteY17" fmla="*/ 151765 h 548513"/>
              <a:gd name="connsiteX18" fmla="*/ 355092 w 524764"/>
              <a:gd name="connsiteY18" fmla="*/ 111125 h 548513"/>
              <a:gd name="connsiteX19" fmla="*/ 390143 w 524764"/>
              <a:gd name="connsiteY19" fmla="*/ 67310 h 548513"/>
              <a:gd name="connsiteX20" fmla="*/ 420243 w 524764"/>
              <a:gd name="connsiteY20" fmla="*/ 25273 h 548513"/>
              <a:gd name="connsiteX21" fmla="*/ 470281 w 524764"/>
              <a:gd name="connsiteY21" fmla="*/ 35560 h 548513"/>
              <a:gd name="connsiteX22" fmla="*/ 480568 w 524764"/>
              <a:gd name="connsiteY22" fmla="*/ 40767 h 548513"/>
              <a:gd name="connsiteX23" fmla="*/ 484251 w 524764"/>
              <a:gd name="connsiteY23" fmla="*/ 47752 h 548513"/>
              <a:gd name="connsiteX24" fmla="*/ 477519 w 524764"/>
              <a:gd name="connsiteY24" fmla="*/ 55372 h 548513"/>
              <a:gd name="connsiteX25" fmla="*/ 461771 w 524764"/>
              <a:gd name="connsiteY25" fmla="*/ 61214 h 548513"/>
              <a:gd name="connsiteX26" fmla="*/ 436371 w 524764"/>
              <a:gd name="connsiteY26" fmla="*/ 92329 h 548513"/>
              <a:gd name="connsiteX27" fmla="*/ 406272 w 524764"/>
              <a:gd name="connsiteY27" fmla="*/ 125222 h 548513"/>
              <a:gd name="connsiteX28" fmla="*/ 374522 w 524764"/>
              <a:gd name="connsiteY28" fmla="*/ 157480 h 548513"/>
              <a:gd name="connsiteX29" fmla="*/ 344678 w 524764"/>
              <a:gd name="connsiteY29" fmla="*/ 185547 h 548513"/>
              <a:gd name="connsiteX30" fmla="*/ 437895 w 524764"/>
              <a:gd name="connsiteY30" fmla="*/ 185547 h 548513"/>
              <a:gd name="connsiteX31" fmla="*/ 469010 w 524764"/>
              <a:gd name="connsiteY31" fmla="*/ 146558 h 548513"/>
              <a:gd name="connsiteX32" fmla="*/ 511047 w 524764"/>
              <a:gd name="connsiteY32" fmla="*/ 180086 h 548513"/>
              <a:gd name="connsiteX33" fmla="*/ 516001 w 524764"/>
              <a:gd name="connsiteY33" fmla="*/ 186436 h 548513"/>
              <a:gd name="connsiteX34" fmla="*/ 518414 w 524764"/>
              <a:gd name="connsiteY34" fmla="*/ 192913 h 548513"/>
              <a:gd name="connsiteX35" fmla="*/ 515619 w 524764"/>
              <a:gd name="connsiteY35" fmla="*/ 199517 h 548513"/>
              <a:gd name="connsiteX36" fmla="*/ 509269 w 524764"/>
              <a:gd name="connsiteY36" fmla="*/ 202057 h 548513"/>
              <a:gd name="connsiteX37" fmla="*/ 330707 w 524764"/>
              <a:gd name="connsiteY37" fmla="*/ 202057 h 548513"/>
              <a:gd name="connsiteX38" fmla="*/ 332485 w 524764"/>
              <a:gd name="connsiteY38" fmla="*/ 203200 h 548513"/>
              <a:gd name="connsiteX39" fmla="*/ 334898 w 524764"/>
              <a:gd name="connsiteY39" fmla="*/ 205105 h 548513"/>
              <a:gd name="connsiteX40" fmla="*/ 337311 w 524764"/>
              <a:gd name="connsiteY40" fmla="*/ 206248 h 548513"/>
              <a:gd name="connsiteX41" fmla="*/ 339852 w 524764"/>
              <a:gd name="connsiteY41" fmla="*/ 207518 h 548513"/>
              <a:gd name="connsiteX42" fmla="*/ 347726 w 524764"/>
              <a:gd name="connsiteY42" fmla="*/ 213233 h 548513"/>
              <a:gd name="connsiteX43" fmla="*/ 353821 w 524764"/>
              <a:gd name="connsiteY43" fmla="*/ 218440 h 548513"/>
              <a:gd name="connsiteX44" fmla="*/ 355600 w 524764"/>
              <a:gd name="connsiteY44" fmla="*/ 220599 h 548513"/>
              <a:gd name="connsiteX45" fmla="*/ 358140 w 524764"/>
              <a:gd name="connsiteY45" fmla="*/ 222123 h 548513"/>
              <a:gd name="connsiteX46" fmla="*/ 359282 w 524764"/>
              <a:gd name="connsiteY46" fmla="*/ 223012 h 548513"/>
              <a:gd name="connsiteX47" fmla="*/ 360553 w 524764"/>
              <a:gd name="connsiteY47" fmla="*/ 223393 h 548513"/>
              <a:gd name="connsiteX48" fmla="*/ 361188 w 524764"/>
              <a:gd name="connsiteY48" fmla="*/ 224917 h 548513"/>
              <a:gd name="connsiteX49" fmla="*/ 362331 w 524764"/>
              <a:gd name="connsiteY49" fmla="*/ 225805 h 548513"/>
              <a:gd name="connsiteX50" fmla="*/ 363601 w 524764"/>
              <a:gd name="connsiteY50" fmla="*/ 226060 h 548513"/>
              <a:gd name="connsiteX51" fmla="*/ 364743 w 524764"/>
              <a:gd name="connsiteY51" fmla="*/ 226441 h 548513"/>
              <a:gd name="connsiteX52" fmla="*/ 365759 w 524764"/>
              <a:gd name="connsiteY52" fmla="*/ 228854 h 548513"/>
              <a:gd name="connsiteX53" fmla="*/ 367792 w 524764"/>
              <a:gd name="connsiteY53" fmla="*/ 230632 h 548513"/>
              <a:gd name="connsiteX54" fmla="*/ 376428 w 524764"/>
              <a:gd name="connsiteY54" fmla="*/ 243713 h 548513"/>
              <a:gd name="connsiteX55" fmla="*/ 379983 w 524764"/>
              <a:gd name="connsiteY55" fmla="*/ 256921 h 548513"/>
              <a:gd name="connsiteX56" fmla="*/ 372744 w 524764"/>
              <a:gd name="connsiteY56" fmla="*/ 276352 h 548513"/>
              <a:gd name="connsiteX57" fmla="*/ 356234 w 524764"/>
              <a:gd name="connsiteY57" fmla="*/ 284861 h 548513"/>
              <a:gd name="connsiteX58" fmla="*/ 345567 w 524764"/>
              <a:gd name="connsiteY58" fmla="*/ 280035 h 548513"/>
              <a:gd name="connsiteX59" fmla="*/ 338581 w 524764"/>
              <a:gd name="connsiteY59" fmla="*/ 266065 h 548513"/>
              <a:gd name="connsiteX60" fmla="*/ 337311 w 524764"/>
              <a:gd name="connsiteY60" fmla="*/ 263017 h 548513"/>
              <a:gd name="connsiteX61" fmla="*/ 332485 w 524764"/>
              <a:gd name="connsiteY61" fmla="*/ 235585 h 548513"/>
              <a:gd name="connsiteX62" fmla="*/ 329692 w 524764"/>
              <a:gd name="connsiteY62" fmla="*/ 226695 h 548513"/>
              <a:gd name="connsiteX63" fmla="*/ 327659 w 524764"/>
              <a:gd name="connsiteY63" fmla="*/ 219710 h 548513"/>
              <a:gd name="connsiteX64" fmla="*/ 325755 w 524764"/>
              <a:gd name="connsiteY64" fmla="*/ 214757 h 548513"/>
              <a:gd name="connsiteX65" fmla="*/ 323342 w 524764"/>
              <a:gd name="connsiteY65" fmla="*/ 210566 h 548513"/>
              <a:gd name="connsiteX66" fmla="*/ 321182 w 524764"/>
              <a:gd name="connsiteY66" fmla="*/ 208152 h 548513"/>
              <a:gd name="connsiteX67" fmla="*/ 319658 w 524764"/>
              <a:gd name="connsiteY67" fmla="*/ 205613 h 548513"/>
              <a:gd name="connsiteX68" fmla="*/ 293116 w 524764"/>
              <a:gd name="connsiteY68" fmla="*/ 226949 h 548513"/>
              <a:gd name="connsiteX69" fmla="*/ 266700 w 524764"/>
              <a:gd name="connsiteY69" fmla="*/ 246507 h 548513"/>
              <a:gd name="connsiteX70" fmla="*/ 231013 w 524764"/>
              <a:gd name="connsiteY70" fmla="*/ 269113 h 548513"/>
              <a:gd name="connsiteX71" fmla="*/ 193547 w 524764"/>
              <a:gd name="connsiteY71" fmla="*/ 290449 h 548513"/>
              <a:gd name="connsiteX72" fmla="*/ 199643 w 524764"/>
              <a:gd name="connsiteY72" fmla="*/ 294640 h 548513"/>
              <a:gd name="connsiteX73" fmla="*/ 395858 w 524764"/>
              <a:gd name="connsiteY73" fmla="*/ 294640 h 548513"/>
              <a:gd name="connsiteX74" fmla="*/ 420878 w 524764"/>
              <a:gd name="connsiteY74" fmla="*/ 267208 h 548513"/>
              <a:gd name="connsiteX75" fmla="*/ 453135 w 524764"/>
              <a:gd name="connsiteY75" fmla="*/ 295275 h 548513"/>
              <a:gd name="connsiteX76" fmla="*/ 459231 w 524764"/>
              <a:gd name="connsiteY76" fmla="*/ 301117 h 548513"/>
              <a:gd name="connsiteX77" fmla="*/ 461771 w 524764"/>
              <a:gd name="connsiteY77" fmla="*/ 305689 h 548513"/>
              <a:gd name="connsiteX78" fmla="*/ 459867 w 524764"/>
              <a:gd name="connsiteY78" fmla="*/ 311404 h 548513"/>
              <a:gd name="connsiteX79" fmla="*/ 456183 w 524764"/>
              <a:gd name="connsiteY79" fmla="*/ 315341 h 548513"/>
              <a:gd name="connsiteX80" fmla="*/ 442214 w 524764"/>
              <a:gd name="connsiteY80" fmla="*/ 322072 h 548513"/>
              <a:gd name="connsiteX81" fmla="*/ 442214 w 524764"/>
              <a:gd name="connsiteY81" fmla="*/ 469646 h 548513"/>
              <a:gd name="connsiteX82" fmla="*/ 444627 w 524764"/>
              <a:gd name="connsiteY82" fmla="*/ 519557 h 548513"/>
              <a:gd name="connsiteX83" fmla="*/ 442468 w 524764"/>
              <a:gd name="connsiteY83" fmla="*/ 526288 h 548513"/>
              <a:gd name="connsiteX84" fmla="*/ 438531 w 524764"/>
              <a:gd name="connsiteY84" fmla="*/ 531749 h 548513"/>
              <a:gd name="connsiteX85" fmla="*/ 430656 w 524764"/>
              <a:gd name="connsiteY85" fmla="*/ 536321 h 548513"/>
              <a:gd name="connsiteX86" fmla="*/ 420878 w 524764"/>
              <a:gd name="connsiteY86" fmla="*/ 537845 h 548513"/>
              <a:gd name="connsiteX87" fmla="*/ 405892 w 524764"/>
              <a:gd name="connsiteY87" fmla="*/ 534543 h 548513"/>
              <a:gd name="connsiteX88" fmla="*/ 400177 w 524764"/>
              <a:gd name="connsiteY88" fmla="*/ 526288 h 548513"/>
              <a:gd name="connsiteX89" fmla="*/ 400177 w 524764"/>
              <a:gd name="connsiteY89" fmla="*/ 506222 h 548513"/>
              <a:gd name="connsiteX90" fmla="*/ 199643 w 524764"/>
              <a:gd name="connsiteY90" fmla="*/ 506222 h 548513"/>
              <a:gd name="connsiteX91" fmla="*/ 199643 w 524764"/>
              <a:gd name="connsiteY91" fmla="*/ 521462 h 548513"/>
              <a:gd name="connsiteX92" fmla="*/ 196215 w 524764"/>
              <a:gd name="connsiteY92" fmla="*/ 532384 h 548513"/>
              <a:gd name="connsiteX93" fmla="*/ 187959 w 524764"/>
              <a:gd name="connsiteY93" fmla="*/ 539115 h 548513"/>
              <a:gd name="connsiteX94" fmla="*/ 179196 w 524764"/>
              <a:gd name="connsiteY94" fmla="*/ 541274 h 548513"/>
              <a:gd name="connsiteX95" fmla="*/ 170306 w 524764"/>
              <a:gd name="connsiteY95" fmla="*/ 542163 h 548513"/>
              <a:gd name="connsiteX96" fmla="*/ 159004 w 524764"/>
              <a:gd name="connsiteY96" fmla="*/ 537845 h 548513"/>
              <a:gd name="connsiteX97" fmla="*/ 154431 w 524764"/>
              <a:gd name="connsiteY97" fmla="*/ 526288 h 548513"/>
              <a:gd name="connsiteX98" fmla="*/ 154178 w 524764"/>
              <a:gd name="connsiteY98" fmla="*/ 516255 h 548513"/>
              <a:gd name="connsiteX99" fmla="*/ 155067 w 524764"/>
              <a:gd name="connsiteY99" fmla="*/ 501904 h 548513"/>
              <a:gd name="connsiteX100" fmla="*/ 155702 w 524764"/>
              <a:gd name="connsiteY100" fmla="*/ 483997 h 548513"/>
              <a:gd name="connsiteX101" fmla="*/ 156336 w 524764"/>
              <a:gd name="connsiteY101" fmla="*/ 464693 h 548513"/>
              <a:gd name="connsiteX102" fmla="*/ 156336 w 524764"/>
              <a:gd name="connsiteY102" fmla="*/ 308737 h 548513"/>
              <a:gd name="connsiteX103" fmla="*/ 124968 w 524764"/>
              <a:gd name="connsiteY103" fmla="*/ 323977 h 548513"/>
              <a:gd name="connsiteX104" fmla="*/ 88010 w 524764"/>
              <a:gd name="connsiteY104" fmla="*/ 339725 h 548513"/>
              <a:gd name="connsiteX105" fmla="*/ 49910 w 524764"/>
              <a:gd name="connsiteY105" fmla="*/ 355980 h 548513"/>
              <a:gd name="connsiteX106" fmla="*/ 14223 w 524764"/>
              <a:gd name="connsiteY106" fmla="*/ 369697 h 548513"/>
              <a:gd name="connsiteX107" fmla="*/ 6350 w 524764"/>
              <a:gd name="connsiteY107" fmla="*/ 356235 h 548513"/>
              <a:gd name="connsiteX108" fmla="*/ 65151 w 524764"/>
              <a:gd name="connsiteY108" fmla="*/ 329692 h 548513"/>
              <a:gd name="connsiteX109" fmla="*/ 127634 w 524764"/>
              <a:gd name="connsiteY109" fmla="*/ 296545 h 548513"/>
              <a:gd name="connsiteX110" fmla="*/ 187452 w 524764"/>
              <a:gd name="connsiteY110" fmla="*/ 260477 h 548513"/>
              <a:gd name="connsiteX111" fmla="*/ 238632 w 524764"/>
              <a:gd name="connsiteY111" fmla="*/ 224536 h 548513"/>
              <a:gd name="connsiteX112" fmla="*/ 245364 w 524764"/>
              <a:gd name="connsiteY112" fmla="*/ 219075 h 548513"/>
              <a:gd name="connsiteX113" fmla="*/ 252603 w 524764"/>
              <a:gd name="connsiteY113" fmla="*/ 212979 h 548513"/>
              <a:gd name="connsiteX114" fmla="*/ 259968 w 524764"/>
              <a:gd name="connsiteY114" fmla="*/ 207137 h 548513"/>
              <a:gd name="connsiteX115" fmla="*/ 266700 w 524764"/>
              <a:gd name="connsiteY115" fmla="*/ 202057 h 548513"/>
              <a:gd name="connsiteX116" fmla="*/ 88645 w 524764"/>
              <a:gd name="connsiteY116" fmla="*/ 202057 h 548513"/>
              <a:gd name="connsiteX117" fmla="*/ 58801 w 524764"/>
              <a:gd name="connsiteY117" fmla="*/ 202946 h 548513"/>
              <a:gd name="connsiteX118" fmla="*/ 29464 w 524764"/>
              <a:gd name="connsiteY118" fmla="*/ 205613 h 548513"/>
              <a:gd name="connsiteX119" fmla="*/ 18542 w 524764"/>
              <a:gd name="connsiteY119" fmla="*/ 178816 h 548513"/>
              <a:gd name="connsiteX120" fmla="*/ 53340 w 524764"/>
              <a:gd name="connsiteY120" fmla="*/ 184023 h 548513"/>
              <a:gd name="connsiteX121" fmla="*/ 88645 w 524764"/>
              <a:gd name="connsiteY121" fmla="*/ 185547 h 548513"/>
              <a:gd name="connsiteX122" fmla="*/ 211201 w 524764"/>
              <a:gd name="connsiteY122" fmla="*/ 185547 h 548513"/>
              <a:gd name="connsiteX123" fmla="*/ 211201 w 524764"/>
              <a:gd name="connsiteY123" fmla="*/ 101980 h 548513"/>
              <a:gd name="connsiteX124" fmla="*/ 138683 w 524764"/>
              <a:gd name="connsiteY124" fmla="*/ 101980 h 548513"/>
              <a:gd name="connsiteX125" fmla="*/ 108711 w 524764"/>
              <a:gd name="connsiteY125" fmla="*/ 103251 h 548513"/>
              <a:gd name="connsiteX126" fmla="*/ 79502 w 524764"/>
              <a:gd name="connsiteY126" fmla="*/ 106299 h 548513"/>
              <a:gd name="connsiteX127" fmla="*/ 69088 w 524764"/>
              <a:gd name="connsiteY127" fmla="*/ 78867 h 548513"/>
              <a:gd name="connsiteX128" fmla="*/ 103631 w 524764"/>
              <a:gd name="connsiteY128" fmla="*/ 84327 h 548513"/>
              <a:gd name="connsiteX129" fmla="*/ 138683 w 524764"/>
              <a:gd name="connsiteY129" fmla="*/ 86233 h 548513"/>
              <a:gd name="connsiteX130" fmla="*/ 211201 w 524764"/>
              <a:gd name="connsiteY130" fmla="*/ 86233 h 548513"/>
              <a:gd name="connsiteX131" fmla="*/ 211201 w 524764"/>
              <a:gd name="connsiteY131" fmla="*/ 40513 h 548513"/>
              <a:gd name="connsiteX132" fmla="*/ 210819 w 524764"/>
              <a:gd name="connsiteY132" fmla="*/ 35305 h 548513"/>
              <a:gd name="connsiteX133" fmla="*/ 209931 w 524764"/>
              <a:gd name="connsiteY133" fmla="*/ 27051 h 548513"/>
              <a:gd name="connsiteX134" fmla="*/ 209677 w 524764"/>
              <a:gd name="connsiteY134" fmla="*/ 17272 h 548513"/>
              <a:gd name="connsiteX135" fmla="*/ 209295 w 524764"/>
              <a:gd name="connsiteY135" fmla="*/ 6350 h 5485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  <a:cxn ang="94">
                <a:pos x="connsiteX94" y="connsiteY94"/>
              </a:cxn>
              <a:cxn ang="95">
                <a:pos x="connsiteX95" y="connsiteY95"/>
              </a:cxn>
              <a:cxn ang="96">
                <a:pos x="connsiteX96" y="connsiteY96"/>
              </a:cxn>
              <a:cxn ang="97">
                <a:pos x="connsiteX97" y="connsiteY97"/>
              </a:cxn>
              <a:cxn ang="98">
                <a:pos x="connsiteX98" y="connsiteY98"/>
              </a:cxn>
              <a:cxn ang="99">
                <a:pos x="connsiteX99" y="connsiteY99"/>
              </a:cxn>
              <a:cxn ang="100">
                <a:pos x="connsiteX100" y="connsiteY100"/>
              </a:cxn>
              <a:cxn ang="101">
                <a:pos x="connsiteX101" y="connsiteY101"/>
              </a:cxn>
              <a:cxn ang="102">
                <a:pos x="connsiteX102" y="connsiteY102"/>
              </a:cxn>
              <a:cxn ang="103">
                <a:pos x="connsiteX103" y="connsiteY103"/>
              </a:cxn>
              <a:cxn ang="104">
                <a:pos x="connsiteX104" y="connsiteY104"/>
              </a:cxn>
              <a:cxn ang="105">
                <a:pos x="connsiteX105" y="connsiteY105"/>
              </a:cxn>
              <a:cxn ang="106">
                <a:pos x="connsiteX106" y="connsiteY106"/>
              </a:cxn>
              <a:cxn ang="107">
                <a:pos x="connsiteX107" y="connsiteY107"/>
              </a:cxn>
              <a:cxn ang="108">
                <a:pos x="connsiteX108" y="connsiteY108"/>
              </a:cxn>
              <a:cxn ang="109">
                <a:pos x="connsiteX109" y="connsiteY109"/>
              </a:cxn>
              <a:cxn ang="110">
                <a:pos x="connsiteX110" y="connsiteY110"/>
              </a:cxn>
              <a:cxn ang="111">
                <a:pos x="connsiteX111" y="connsiteY111"/>
              </a:cxn>
              <a:cxn ang="112">
                <a:pos x="connsiteX112" y="connsiteY112"/>
              </a:cxn>
              <a:cxn ang="113">
                <a:pos x="connsiteX113" y="connsiteY113"/>
              </a:cxn>
              <a:cxn ang="114">
                <a:pos x="connsiteX114" y="connsiteY114"/>
              </a:cxn>
              <a:cxn ang="115">
                <a:pos x="connsiteX115" y="connsiteY115"/>
              </a:cxn>
              <a:cxn ang="116">
                <a:pos x="connsiteX116" y="connsiteY116"/>
              </a:cxn>
              <a:cxn ang="117">
                <a:pos x="connsiteX117" y="connsiteY117"/>
              </a:cxn>
              <a:cxn ang="118">
                <a:pos x="connsiteX118" y="connsiteY118"/>
              </a:cxn>
              <a:cxn ang="119">
                <a:pos x="connsiteX119" y="connsiteY119"/>
              </a:cxn>
              <a:cxn ang="120">
                <a:pos x="connsiteX120" y="connsiteY120"/>
              </a:cxn>
              <a:cxn ang="121">
                <a:pos x="connsiteX121" y="connsiteY121"/>
              </a:cxn>
              <a:cxn ang="122">
                <a:pos x="connsiteX122" y="connsiteY122"/>
              </a:cxn>
              <a:cxn ang="123">
                <a:pos x="connsiteX123" y="connsiteY123"/>
              </a:cxn>
              <a:cxn ang="124">
                <a:pos x="connsiteX124" y="connsiteY124"/>
              </a:cxn>
              <a:cxn ang="125">
                <a:pos x="connsiteX125" y="connsiteY125"/>
              </a:cxn>
              <a:cxn ang="126">
                <a:pos x="connsiteX126" y="connsiteY126"/>
              </a:cxn>
              <a:cxn ang="127">
                <a:pos x="connsiteX127" y="connsiteY127"/>
              </a:cxn>
              <a:cxn ang="128">
                <a:pos x="connsiteX128" y="connsiteY128"/>
              </a:cxn>
              <a:cxn ang="129">
                <a:pos x="connsiteX129" y="connsiteY129"/>
              </a:cxn>
              <a:cxn ang="130">
                <a:pos x="connsiteX130" y="connsiteY130"/>
              </a:cxn>
              <a:cxn ang="131">
                <a:pos x="connsiteX131" y="connsiteY131"/>
              </a:cxn>
              <a:cxn ang="132">
                <a:pos x="connsiteX132" y="connsiteY132"/>
              </a:cxn>
              <a:cxn ang="133">
                <a:pos x="connsiteX133" y="connsiteY133"/>
              </a:cxn>
              <a:cxn ang="134">
                <a:pos x="connsiteX134" y="connsiteY134"/>
              </a:cxn>
              <a:cxn ang="135">
                <a:pos x="connsiteX135" y="connsiteY135"/>
              </a:cxn>
            </a:cxnLst>
            <a:rect l="l" t="t" r="r" b="b"/>
            <a:pathLst>
              <a:path w="524764" h="548513">
                <a:moveTo>
                  <a:pt x="209295" y="6350"/>
                </a:moveTo>
                <a:lnTo>
                  <a:pt x="260604" y="13589"/>
                </a:lnTo>
                <a:cubicBezTo>
                  <a:pt x="264668" y="14477"/>
                  <a:pt x="268096" y="16002"/>
                  <a:pt x="270891" y="18161"/>
                </a:cubicBezTo>
                <a:cubicBezTo>
                  <a:pt x="273811" y="20447"/>
                  <a:pt x="275208" y="22733"/>
                  <a:pt x="275208" y="25273"/>
                </a:cubicBezTo>
                <a:cubicBezTo>
                  <a:pt x="275208" y="28067"/>
                  <a:pt x="273177" y="31242"/>
                  <a:pt x="269113" y="34671"/>
                </a:cubicBezTo>
                <a:cubicBezTo>
                  <a:pt x="265048" y="38100"/>
                  <a:pt x="259968" y="40894"/>
                  <a:pt x="253872" y="42926"/>
                </a:cubicBezTo>
                <a:lnTo>
                  <a:pt x="253872" y="86233"/>
                </a:lnTo>
                <a:lnTo>
                  <a:pt x="284988" y="86233"/>
                </a:lnTo>
                <a:lnTo>
                  <a:pt x="314197" y="50800"/>
                </a:lnTo>
                <a:lnTo>
                  <a:pt x="352552" y="81280"/>
                </a:lnTo>
                <a:cubicBezTo>
                  <a:pt x="353821" y="83312"/>
                  <a:pt x="355092" y="85344"/>
                  <a:pt x="356616" y="87376"/>
                </a:cubicBezTo>
                <a:cubicBezTo>
                  <a:pt x="358013" y="89408"/>
                  <a:pt x="358647" y="91313"/>
                  <a:pt x="358647" y="92837"/>
                </a:cubicBezTo>
                <a:cubicBezTo>
                  <a:pt x="358647" y="95758"/>
                  <a:pt x="357885" y="97917"/>
                  <a:pt x="356234" y="99568"/>
                </a:cubicBezTo>
                <a:cubicBezTo>
                  <a:pt x="354583" y="101219"/>
                  <a:pt x="352806" y="101980"/>
                  <a:pt x="350773" y="101980"/>
                </a:cubicBezTo>
                <a:lnTo>
                  <a:pt x="253872" y="101980"/>
                </a:lnTo>
                <a:lnTo>
                  <a:pt x="253872" y="185547"/>
                </a:lnTo>
                <a:lnTo>
                  <a:pt x="284988" y="185547"/>
                </a:lnTo>
                <a:cubicBezTo>
                  <a:pt x="295147" y="175768"/>
                  <a:pt x="306323" y="164465"/>
                  <a:pt x="318516" y="151765"/>
                </a:cubicBezTo>
                <a:cubicBezTo>
                  <a:pt x="330707" y="138938"/>
                  <a:pt x="342900" y="125349"/>
                  <a:pt x="355092" y="111125"/>
                </a:cubicBezTo>
                <a:cubicBezTo>
                  <a:pt x="367283" y="96520"/>
                  <a:pt x="378968" y="81915"/>
                  <a:pt x="390143" y="67310"/>
                </a:cubicBezTo>
                <a:cubicBezTo>
                  <a:pt x="401319" y="52705"/>
                  <a:pt x="411353" y="38608"/>
                  <a:pt x="420243" y="25273"/>
                </a:cubicBezTo>
                <a:lnTo>
                  <a:pt x="470281" y="35560"/>
                </a:lnTo>
                <a:cubicBezTo>
                  <a:pt x="474726" y="36830"/>
                  <a:pt x="478155" y="38480"/>
                  <a:pt x="480568" y="40767"/>
                </a:cubicBezTo>
                <a:cubicBezTo>
                  <a:pt x="483107" y="43052"/>
                  <a:pt x="484251" y="45339"/>
                  <a:pt x="484251" y="47752"/>
                </a:cubicBezTo>
                <a:cubicBezTo>
                  <a:pt x="484251" y="50165"/>
                  <a:pt x="482092" y="52705"/>
                  <a:pt x="477519" y="55372"/>
                </a:cubicBezTo>
                <a:cubicBezTo>
                  <a:pt x="473075" y="58039"/>
                  <a:pt x="467868" y="59944"/>
                  <a:pt x="461771" y="61214"/>
                </a:cubicBezTo>
                <a:cubicBezTo>
                  <a:pt x="454406" y="70993"/>
                  <a:pt x="446023" y="81280"/>
                  <a:pt x="436371" y="92329"/>
                </a:cubicBezTo>
                <a:cubicBezTo>
                  <a:pt x="426846" y="103251"/>
                  <a:pt x="416814" y="114173"/>
                  <a:pt x="406272" y="125222"/>
                </a:cubicBezTo>
                <a:cubicBezTo>
                  <a:pt x="395731" y="136144"/>
                  <a:pt x="385064" y="146939"/>
                  <a:pt x="374522" y="157480"/>
                </a:cubicBezTo>
                <a:cubicBezTo>
                  <a:pt x="363981" y="168021"/>
                  <a:pt x="354076" y="177419"/>
                  <a:pt x="344678" y="185547"/>
                </a:cubicBezTo>
                <a:lnTo>
                  <a:pt x="437895" y="185547"/>
                </a:lnTo>
                <a:lnTo>
                  <a:pt x="469010" y="146558"/>
                </a:lnTo>
                <a:lnTo>
                  <a:pt x="511047" y="180086"/>
                </a:lnTo>
                <a:cubicBezTo>
                  <a:pt x="512698" y="182118"/>
                  <a:pt x="514350" y="184277"/>
                  <a:pt x="516001" y="186436"/>
                </a:cubicBezTo>
                <a:cubicBezTo>
                  <a:pt x="517652" y="188722"/>
                  <a:pt x="518414" y="190880"/>
                  <a:pt x="518414" y="192913"/>
                </a:cubicBezTo>
                <a:cubicBezTo>
                  <a:pt x="518414" y="195707"/>
                  <a:pt x="517525" y="197993"/>
                  <a:pt x="515619" y="199517"/>
                </a:cubicBezTo>
                <a:cubicBezTo>
                  <a:pt x="513842" y="201168"/>
                  <a:pt x="511682" y="202057"/>
                  <a:pt x="509269" y="202057"/>
                </a:cubicBezTo>
                <a:lnTo>
                  <a:pt x="330707" y="202057"/>
                </a:lnTo>
                <a:cubicBezTo>
                  <a:pt x="331089" y="202438"/>
                  <a:pt x="331723" y="202819"/>
                  <a:pt x="332485" y="203200"/>
                </a:cubicBezTo>
                <a:cubicBezTo>
                  <a:pt x="333247" y="203580"/>
                  <a:pt x="334136" y="204216"/>
                  <a:pt x="334898" y="205105"/>
                </a:cubicBezTo>
                <a:cubicBezTo>
                  <a:pt x="335788" y="205486"/>
                  <a:pt x="336550" y="205867"/>
                  <a:pt x="337311" y="206248"/>
                </a:cubicBezTo>
                <a:cubicBezTo>
                  <a:pt x="338201" y="206629"/>
                  <a:pt x="338963" y="207137"/>
                  <a:pt x="339852" y="207518"/>
                </a:cubicBezTo>
                <a:cubicBezTo>
                  <a:pt x="342265" y="209169"/>
                  <a:pt x="344931" y="211074"/>
                  <a:pt x="347726" y="213233"/>
                </a:cubicBezTo>
                <a:cubicBezTo>
                  <a:pt x="350519" y="215519"/>
                  <a:pt x="352552" y="217297"/>
                  <a:pt x="353821" y="218440"/>
                </a:cubicBezTo>
                <a:cubicBezTo>
                  <a:pt x="354203" y="219329"/>
                  <a:pt x="354838" y="219964"/>
                  <a:pt x="355600" y="220599"/>
                </a:cubicBezTo>
                <a:cubicBezTo>
                  <a:pt x="356489" y="221234"/>
                  <a:pt x="357251" y="221742"/>
                  <a:pt x="358140" y="222123"/>
                </a:cubicBezTo>
                <a:cubicBezTo>
                  <a:pt x="358520" y="222504"/>
                  <a:pt x="358902" y="222885"/>
                  <a:pt x="359282" y="223012"/>
                </a:cubicBezTo>
                <a:cubicBezTo>
                  <a:pt x="359664" y="223266"/>
                  <a:pt x="360171" y="223393"/>
                  <a:pt x="360553" y="223393"/>
                </a:cubicBezTo>
                <a:cubicBezTo>
                  <a:pt x="360553" y="224155"/>
                  <a:pt x="360680" y="224663"/>
                  <a:pt x="361188" y="224917"/>
                </a:cubicBezTo>
                <a:cubicBezTo>
                  <a:pt x="361568" y="225044"/>
                  <a:pt x="361950" y="225425"/>
                  <a:pt x="362331" y="225805"/>
                </a:cubicBezTo>
                <a:cubicBezTo>
                  <a:pt x="362711" y="225805"/>
                  <a:pt x="363219" y="225933"/>
                  <a:pt x="363601" y="226060"/>
                </a:cubicBezTo>
                <a:cubicBezTo>
                  <a:pt x="363981" y="226314"/>
                  <a:pt x="364363" y="226441"/>
                  <a:pt x="364743" y="226441"/>
                </a:cubicBezTo>
                <a:cubicBezTo>
                  <a:pt x="364743" y="227202"/>
                  <a:pt x="365125" y="227965"/>
                  <a:pt x="365759" y="228854"/>
                </a:cubicBezTo>
                <a:cubicBezTo>
                  <a:pt x="366268" y="229616"/>
                  <a:pt x="367030" y="230251"/>
                  <a:pt x="367792" y="230632"/>
                </a:cubicBezTo>
                <a:cubicBezTo>
                  <a:pt x="371093" y="234315"/>
                  <a:pt x="373888" y="238633"/>
                  <a:pt x="376428" y="243713"/>
                </a:cubicBezTo>
                <a:cubicBezTo>
                  <a:pt x="378841" y="248793"/>
                  <a:pt x="379983" y="253238"/>
                  <a:pt x="379983" y="256921"/>
                </a:cubicBezTo>
                <a:cubicBezTo>
                  <a:pt x="379983" y="264160"/>
                  <a:pt x="377570" y="270637"/>
                  <a:pt x="372744" y="276352"/>
                </a:cubicBezTo>
                <a:cubicBezTo>
                  <a:pt x="367792" y="282067"/>
                  <a:pt x="362331" y="284861"/>
                  <a:pt x="356234" y="284861"/>
                </a:cubicBezTo>
                <a:cubicBezTo>
                  <a:pt x="352552" y="284861"/>
                  <a:pt x="348995" y="283337"/>
                  <a:pt x="345567" y="280035"/>
                </a:cubicBezTo>
                <a:cubicBezTo>
                  <a:pt x="342138" y="276733"/>
                  <a:pt x="339852" y="272161"/>
                  <a:pt x="338581" y="266065"/>
                </a:cubicBezTo>
                <a:lnTo>
                  <a:pt x="337311" y="263017"/>
                </a:lnTo>
                <a:lnTo>
                  <a:pt x="332485" y="235585"/>
                </a:lnTo>
                <a:cubicBezTo>
                  <a:pt x="331216" y="232283"/>
                  <a:pt x="330327" y="229362"/>
                  <a:pt x="329692" y="226695"/>
                </a:cubicBezTo>
                <a:cubicBezTo>
                  <a:pt x="329183" y="224027"/>
                  <a:pt x="328421" y="221742"/>
                  <a:pt x="327659" y="219710"/>
                </a:cubicBezTo>
                <a:cubicBezTo>
                  <a:pt x="327152" y="218059"/>
                  <a:pt x="326643" y="216408"/>
                  <a:pt x="325755" y="214757"/>
                </a:cubicBezTo>
                <a:cubicBezTo>
                  <a:pt x="324993" y="213233"/>
                  <a:pt x="324104" y="211709"/>
                  <a:pt x="323342" y="210566"/>
                </a:cubicBezTo>
                <a:cubicBezTo>
                  <a:pt x="322580" y="209677"/>
                  <a:pt x="321818" y="208915"/>
                  <a:pt x="321182" y="208152"/>
                </a:cubicBezTo>
                <a:cubicBezTo>
                  <a:pt x="320547" y="207264"/>
                  <a:pt x="320040" y="206502"/>
                  <a:pt x="319658" y="205613"/>
                </a:cubicBezTo>
                <a:cubicBezTo>
                  <a:pt x="311911" y="212217"/>
                  <a:pt x="303148" y="219329"/>
                  <a:pt x="293116" y="226949"/>
                </a:cubicBezTo>
                <a:cubicBezTo>
                  <a:pt x="283209" y="234696"/>
                  <a:pt x="274319" y="241173"/>
                  <a:pt x="266700" y="246507"/>
                </a:cubicBezTo>
                <a:cubicBezTo>
                  <a:pt x="256920" y="253365"/>
                  <a:pt x="244982" y="260985"/>
                  <a:pt x="231013" y="269113"/>
                </a:cubicBezTo>
                <a:cubicBezTo>
                  <a:pt x="216916" y="277241"/>
                  <a:pt x="204469" y="284352"/>
                  <a:pt x="193547" y="290449"/>
                </a:cubicBezTo>
                <a:lnTo>
                  <a:pt x="199643" y="294640"/>
                </a:lnTo>
                <a:lnTo>
                  <a:pt x="395858" y="294640"/>
                </a:lnTo>
                <a:lnTo>
                  <a:pt x="420878" y="267208"/>
                </a:lnTo>
                <a:lnTo>
                  <a:pt x="453135" y="295275"/>
                </a:lnTo>
                <a:cubicBezTo>
                  <a:pt x="455676" y="297307"/>
                  <a:pt x="457707" y="299212"/>
                  <a:pt x="459231" y="301117"/>
                </a:cubicBezTo>
                <a:cubicBezTo>
                  <a:pt x="460882" y="302895"/>
                  <a:pt x="461771" y="304419"/>
                  <a:pt x="461771" y="305689"/>
                </a:cubicBezTo>
                <a:cubicBezTo>
                  <a:pt x="461771" y="307721"/>
                  <a:pt x="461136" y="309626"/>
                  <a:pt x="459867" y="311404"/>
                </a:cubicBezTo>
                <a:cubicBezTo>
                  <a:pt x="458723" y="313309"/>
                  <a:pt x="457454" y="314579"/>
                  <a:pt x="456183" y="315341"/>
                </a:cubicBezTo>
                <a:lnTo>
                  <a:pt x="442214" y="322072"/>
                </a:lnTo>
                <a:lnTo>
                  <a:pt x="442214" y="469646"/>
                </a:lnTo>
                <a:lnTo>
                  <a:pt x="444627" y="519557"/>
                </a:lnTo>
                <a:cubicBezTo>
                  <a:pt x="444627" y="521589"/>
                  <a:pt x="443992" y="523875"/>
                  <a:pt x="442468" y="526288"/>
                </a:cubicBezTo>
                <a:cubicBezTo>
                  <a:pt x="441070" y="528701"/>
                  <a:pt x="439801" y="530605"/>
                  <a:pt x="438531" y="531749"/>
                </a:cubicBezTo>
                <a:cubicBezTo>
                  <a:pt x="436498" y="533780"/>
                  <a:pt x="433831" y="535305"/>
                  <a:pt x="430656" y="536321"/>
                </a:cubicBezTo>
                <a:cubicBezTo>
                  <a:pt x="427355" y="537337"/>
                  <a:pt x="424180" y="537845"/>
                  <a:pt x="420878" y="537845"/>
                </a:cubicBezTo>
                <a:cubicBezTo>
                  <a:pt x="414781" y="537845"/>
                  <a:pt x="409829" y="536829"/>
                  <a:pt x="405892" y="534543"/>
                </a:cubicBezTo>
                <a:cubicBezTo>
                  <a:pt x="402081" y="532257"/>
                  <a:pt x="400177" y="529590"/>
                  <a:pt x="400177" y="526288"/>
                </a:cubicBezTo>
                <a:lnTo>
                  <a:pt x="400177" y="506222"/>
                </a:lnTo>
                <a:lnTo>
                  <a:pt x="199643" y="506222"/>
                </a:lnTo>
                <a:lnTo>
                  <a:pt x="199643" y="521462"/>
                </a:lnTo>
                <a:cubicBezTo>
                  <a:pt x="199643" y="525526"/>
                  <a:pt x="198501" y="529209"/>
                  <a:pt x="196215" y="532384"/>
                </a:cubicBezTo>
                <a:cubicBezTo>
                  <a:pt x="194056" y="535686"/>
                  <a:pt x="191261" y="537845"/>
                  <a:pt x="187959" y="539115"/>
                </a:cubicBezTo>
                <a:cubicBezTo>
                  <a:pt x="185546" y="539877"/>
                  <a:pt x="182626" y="540639"/>
                  <a:pt x="179196" y="541274"/>
                </a:cubicBezTo>
                <a:cubicBezTo>
                  <a:pt x="175768" y="541909"/>
                  <a:pt x="172719" y="542163"/>
                  <a:pt x="170306" y="542163"/>
                </a:cubicBezTo>
                <a:cubicBezTo>
                  <a:pt x="165861" y="542163"/>
                  <a:pt x="162052" y="540766"/>
                  <a:pt x="159004" y="537845"/>
                </a:cubicBezTo>
                <a:cubicBezTo>
                  <a:pt x="155956" y="535051"/>
                  <a:pt x="154431" y="531241"/>
                  <a:pt x="154431" y="526288"/>
                </a:cubicBezTo>
                <a:cubicBezTo>
                  <a:pt x="154051" y="523875"/>
                  <a:pt x="153923" y="520573"/>
                  <a:pt x="154178" y="516255"/>
                </a:cubicBezTo>
                <a:cubicBezTo>
                  <a:pt x="154431" y="511937"/>
                  <a:pt x="154685" y="507238"/>
                  <a:pt x="155067" y="501904"/>
                </a:cubicBezTo>
                <a:cubicBezTo>
                  <a:pt x="155067" y="496189"/>
                  <a:pt x="155320" y="490220"/>
                  <a:pt x="155702" y="483997"/>
                </a:cubicBezTo>
                <a:cubicBezTo>
                  <a:pt x="156082" y="477647"/>
                  <a:pt x="156336" y="471297"/>
                  <a:pt x="156336" y="464693"/>
                </a:cubicBezTo>
                <a:lnTo>
                  <a:pt x="156336" y="308737"/>
                </a:lnTo>
                <a:cubicBezTo>
                  <a:pt x="146939" y="313563"/>
                  <a:pt x="136525" y="318643"/>
                  <a:pt x="124968" y="323977"/>
                </a:cubicBezTo>
                <a:cubicBezTo>
                  <a:pt x="113283" y="329184"/>
                  <a:pt x="101092" y="334518"/>
                  <a:pt x="88010" y="339725"/>
                </a:cubicBezTo>
                <a:cubicBezTo>
                  <a:pt x="75438" y="345440"/>
                  <a:pt x="62738" y="350901"/>
                  <a:pt x="49910" y="355980"/>
                </a:cubicBezTo>
                <a:cubicBezTo>
                  <a:pt x="37083" y="361061"/>
                  <a:pt x="25272" y="365633"/>
                  <a:pt x="14223" y="369697"/>
                </a:cubicBezTo>
                <a:lnTo>
                  <a:pt x="6350" y="356235"/>
                </a:lnTo>
                <a:cubicBezTo>
                  <a:pt x="24638" y="348869"/>
                  <a:pt x="44195" y="340105"/>
                  <a:pt x="65151" y="329692"/>
                </a:cubicBezTo>
                <a:cubicBezTo>
                  <a:pt x="86106" y="319405"/>
                  <a:pt x="106933" y="308229"/>
                  <a:pt x="127634" y="296545"/>
                </a:cubicBezTo>
                <a:cubicBezTo>
                  <a:pt x="148335" y="284734"/>
                  <a:pt x="168275" y="272669"/>
                  <a:pt x="187452" y="260477"/>
                </a:cubicBezTo>
                <a:cubicBezTo>
                  <a:pt x="206502" y="248285"/>
                  <a:pt x="223519" y="236347"/>
                  <a:pt x="238632" y="224536"/>
                </a:cubicBezTo>
                <a:cubicBezTo>
                  <a:pt x="240665" y="222885"/>
                  <a:pt x="242823" y="221107"/>
                  <a:pt x="245364" y="219075"/>
                </a:cubicBezTo>
                <a:cubicBezTo>
                  <a:pt x="247777" y="217043"/>
                  <a:pt x="250190" y="215011"/>
                  <a:pt x="252603" y="212979"/>
                </a:cubicBezTo>
                <a:cubicBezTo>
                  <a:pt x="255016" y="210947"/>
                  <a:pt x="257556" y="209042"/>
                  <a:pt x="259968" y="207137"/>
                </a:cubicBezTo>
                <a:cubicBezTo>
                  <a:pt x="262381" y="205359"/>
                  <a:pt x="264668" y="203580"/>
                  <a:pt x="266700" y="202057"/>
                </a:cubicBezTo>
                <a:lnTo>
                  <a:pt x="88645" y="202057"/>
                </a:lnTo>
                <a:cubicBezTo>
                  <a:pt x="80136" y="202057"/>
                  <a:pt x="70104" y="202311"/>
                  <a:pt x="58801" y="202946"/>
                </a:cubicBezTo>
                <a:cubicBezTo>
                  <a:pt x="47370" y="203580"/>
                  <a:pt x="37592" y="204470"/>
                  <a:pt x="29464" y="205613"/>
                </a:cubicBezTo>
                <a:lnTo>
                  <a:pt x="18542" y="178816"/>
                </a:lnTo>
                <a:cubicBezTo>
                  <a:pt x="28320" y="181229"/>
                  <a:pt x="39878" y="183007"/>
                  <a:pt x="53340" y="184023"/>
                </a:cubicBezTo>
                <a:cubicBezTo>
                  <a:pt x="66675" y="185039"/>
                  <a:pt x="78485" y="185547"/>
                  <a:pt x="88645" y="185547"/>
                </a:cubicBezTo>
                <a:lnTo>
                  <a:pt x="211201" y="185547"/>
                </a:lnTo>
                <a:lnTo>
                  <a:pt x="211201" y="101980"/>
                </a:lnTo>
                <a:lnTo>
                  <a:pt x="138683" y="101980"/>
                </a:lnTo>
                <a:cubicBezTo>
                  <a:pt x="130047" y="101980"/>
                  <a:pt x="120142" y="102489"/>
                  <a:pt x="108711" y="103251"/>
                </a:cubicBezTo>
                <a:cubicBezTo>
                  <a:pt x="97408" y="104013"/>
                  <a:pt x="87630" y="105029"/>
                  <a:pt x="79502" y="106299"/>
                </a:cubicBezTo>
                <a:lnTo>
                  <a:pt x="69088" y="78867"/>
                </a:lnTo>
                <a:cubicBezTo>
                  <a:pt x="78867" y="81280"/>
                  <a:pt x="90423" y="83185"/>
                  <a:pt x="103631" y="84327"/>
                </a:cubicBezTo>
                <a:cubicBezTo>
                  <a:pt x="116840" y="85598"/>
                  <a:pt x="128523" y="86233"/>
                  <a:pt x="138683" y="86233"/>
                </a:cubicBezTo>
                <a:lnTo>
                  <a:pt x="211201" y="86233"/>
                </a:lnTo>
                <a:lnTo>
                  <a:pt x="211201" y="40513"/>
                </a:lnTo>
                <a:cubicBezTo>
                  <a:pt x="211201" y="39243"/>
                  <a:pt x="211073" y="37465"/>
                  <a:pt x="210819" y="35305"/>
                </a:cubicBezTo>
                <a:cubicBezTo>
                  <a:pt x="210693" y="33020"/>
                  <a:pt x="210311" y="30352"/>
                  <a:pt x="209931" y="27051"/>
                </a:cubicBezTo>
                <a:cubicBezTo>
                  <a:pt x="209931" y="24257"/>
                  <a:pt x="209804" y="20955"/>
                  <a:pt x="209677" y="17272"/>
                </a:cubicBezTo>
                <a:cubicBezTo>
                  <a:pt x="209422" y="13589"/>
                  <a:pt x="209295" y="10033"/>
                  <a:pt x="20929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" name="Freeform 3"/>
          <p:cNvSpPr/>
          <p:nvPr/>
        </p:nvSpPr>
        <p:spPr>
          <a:xfrm>
            <a:off x="5124926" y="2382964"/>
            <a:ext cx="393573" cy="208883"/>
          </a:xfrm>
          <a:custGeom>
            <a:avLst/>
            <a:gdLst>
              <a:gd name="connsiteX0" fmla="*/ 233171 w 524764"/>
              <a:gd name="connsiteY0" fmla="*/ 6350 h 278511"/>
              <a:gd name="connsiteX1" fmla="*/ 280034 w 524764"/>
              <a:gd name="connsiteY1" fmla="*/ 17272 h 278511"/>
              <a:gd name="connsiteX2" fmla="*/ 288925 w 524764"/>
              <a:gd name="connsiteY2" fmla="*/ 22225 h 278511"/>
              <a:gd name="connsiteX3" fmla="*/ 292227 w 524764"/>
              <a:gd name="connsiteY3" fmla="*/ 28829 h 278511"/>
              <a:gd name="connsiteX4" fmla="*/ 286766 w 524764"/>
              <a:gd name="connsiteY4" fmla="*/ 36195 h 278511"/>
              <a:gd name="connsiteX5" fmla="*/ 272796 w 524764"/>
              <a:gd name="connsiteY5" fmla="*/ 41656 h 278511"/>
              <a:gd name="connsiteX6" fmla="*/ 304800 w 524764"/>
              <a:gd name="connsiteY6" fmla="*/ 75565 h 278511"/>
              <a:gd name="connsiteX7" fmla="*/ 336169 w 524764"/>
              <a:gd name="connsiteY7" fmla="*/ 104521 h 278511"/>
              <a:gd name="connsiteX8" fmla="*/ 372745 w 524764"/>
              <a:gd name="connsiteY8" fmla="*/ 133731 h 278511"/>
              <a:gd name="connsiteX9" fmla="*/ 411098 w 524764"/>
              <a:gd name="connsiteY9" fmla="*/ 158115 h 278511"/>
              <a:gd name="connsiteX10" fmla="*/ 461136 w 524764"/>
              <a:gd name="connsiteY10" fmla="*/ 180340 h 278511"/>
              <a:gd name="connsiteX11" fmla="*/ 518414 w 524764"/>
              <a:gd name="connsiteY11" fmla="*/ 199517 h 278511"/>
              <a:gd name="connsiteX12" fmla="*/ 513588 w 524764"/>
              <a:gd name="connsiteY12" fmla="*/ 214757 h 278511"/>
              <a:gd name="connsiteX13" fmla="*/ 503428 w 524764"/>
              <a:gd name="connsiteY13" fmla="*/ 215392 h 278511"/>
              <a:gd name="connsiteX14" fmla="*/ 494665 w 524764"/>
              <a:gd name="connsiteY14" fmla="*/ 216662 h 278511"/>
              <a:gd name="connsiteX15" fmla="*/ 485140 w 524764"/>
              <a:gd name="connsiteY15" fmla="*/ 227584 h 278511"/>
              <a:gd name="connsiteX16" fmla="*/ 473329 w 524764"/>
              <a:gd name="connsiteY16" fmla="*/ 249555 h 278511"/>
              <a:gd name="connsiteX17" fmla="*/ 430276 w 524764"/>
              <a:gd name="connsiteY17" fmla="*/ 226060 h 278511"/>
              <a:gd name="connsiteX18" fmla="*/ 386080 w 524764"/>
              <a:gd name="connsiteY18" fmla="*/ 194056 h 278511"/>
              <a:gd name="connsiteX19" fmla="*/ 342519 w 524764"/>
              <a:gd name="connsiteY19" fmla="*/ 155702 h 278511"/>
              <a:gd name="connsiteX20" fmla="*/ 303276 w 524764"/>
              <a:gd name="connsiteY20" fmla="*/ 109982 h 278511"/>
              <a:gd name="connsiteX21" fmla="*/ 283083 w 524764"/>
              <a:gd name="connsiteY21" fmla="*/ 85852 h 278511"/>
              <a:gd name="connsiteX22" fmla="*/ 263017 w 524764"/>
              <a:gd name="connsiteY22" fmla="*/ 55753 h 278511"/>
              <a:gd name="connsiteX23" fmla="*/ 241300 w 524764"/>
              <a:gd name="connsiteY23" fmla="*/ 87122 h 278511"/>
              <a:gd name="connsiteX24" fmla="*/ 214883 w 524764"/>
              <a:gd name="connsiteY24" fmla="*/ 120269 h 278511"/>
              <a:gd name="connsiteX25" fmla="*/ 186435 w 524764"/>
              <a:gd name="connsiteY25" fmla="*/ 152908 h 278511"/>
              <a:gd name="connsiteX26" fmla="*/ 158750 w 524764"/>
              <a:gd name="connsiteY26" fmla="*/ 180721 h 278511"/>
              <a:gd name="connsiteX27" fmla="*/ 129540 w 524764"/>
              <a:gd name="connsiteY27" fmla="*/ 203835 h 278511"/>
              <a:gd name="connsiteX28" fmla="*/ 93471 w 524764"/>
              <a:gd name="connsiteY28" fmla="*/ 228219 h 278511"/>
              <a:gd name="connsiteX29" fmla="*/ 53594 w 524764"/>
              <a:gd name="connsiteY29" fmla="*/ 251714 h 278511"/>
              <a:gd name="connsiteX30" fmla="*/ 14223 w 524764"/>
              <a:gd name="connsiteY30" fmla="*/ 272161 h 278511"/>
              <a:gd name="connsiteX31" fmla="*/ 6350 w 524764"/>
              <a:gd name="connsiteY31" fmla="*/ 259969 h 278511"/>
              <a:gd name="connsiteX32" fmla="*/ 38354 w 524764"/>
              <a:gd name="connsiteY32" fmla="*/ 240157 h 278511"/>
              <a:gd name="connsiteX33" fmla="*/ 72771 w 524764"/>
              <a:gd name="connsiteY33" fmla="*/ 214757 h 278511"/>
              <a:gd name="connsiteX34" fmla="*/ 105156 w 524764"/>
              <a:gd name="connsiteY34" fmla="*/ 187071 h 278511"/>
              <a:gd name="connsiteX35" fmla="*/ 133731 w 524764"/>
              <a:gd name="connsiteY35" fmla="*/ 159385 h 278511"/>
              <a:gd name="connsiteX36" fmla="*/ 158750 w 524764"/>
              <a:gd name="connsiteY36" fmla="*/ 128524 h 278511"/>
              <a:gd name="connsiteX37" fmla="*/ 185546 w 524764"/>
              <a:gd name="connsiteY37" fmla="*/ 89789 h 278511"/>
              <a:gd name="connsiteX38" fmla="*/ 211201 w 524764"/>
              <a:gd name="connsiteY38" fmla="*/ 48133 h 278511"/>
              <a:gd name="connsiteX39" fmla="*/ 233171 w 524764"/>
              <a:gd name="connsiteY39" fmla="*/ 6350 h 2785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</a:cxnLst>
            <a:rect l="l" t="t" r="r" b="b"/>
            <a:pathLst>
              <a:path w="524764" h="278511">
                <a:moveTo>
                  <a:pt x="233171" y="6350"/>
                </a:moveTo>
                <a:lnTo>
                  <a:pt x="280034" y="17272"/>
                </a:lnTo>
                <a:cubicBezTo>
                  <a:pt x="283718" y="18542"/>
                  <a:pt x="286639" y="20193"/>
                  <a:pt x="288925" y="22225"/>
                </a:cubicBezTo>
                <a:cubicBezTo>
                  <a:pt x="291083" y="24257"/>
                  <a:pt x="292227" y="26416"/>
                  <a:pt x="292227" y="28829"/>
                </a:cubicBezTo>
                <a:cubicBezTo>
                  <a:pt x="292227" y="31369"/>
                  <a:pt x="290448" y="33782"/>
                  <a:pt x="286766" y="36195"/>
                </a:cubicBezTo>
                <a:cubicBezTo>
                  <a:pt x="283083" y="38608"/>
                  <a:pt x="278383" y="40513"/>
                  <a:pt x="272796" y="41656"/>
                </a:cubicBezTo>
                <a:cubicBezTo>
                  <a:pt x="282067" y="52197"/>
                  <a:pt x="292734" y="63500"/>
                  <a:pt x="304800" y="75565"/>
                </a:cubicBezTo>
                <a:cubicBezTo>
                  <a:pt x="316738" y="87503"/>
                  <a:pt x="327152" y="97155"/>
                  <a:pt x="336169" y="104521"/>
                </a:cubicBezTo>
                <a:cubicBezTo>
                  <a:pt x="345947" y="113792"/>
                  <a:pt x="358140" y="123571"/>
                  <a:pt x="372745" y="133731"/>
                </a:cubicBezTo>
                <a:cubicBezTo>
                  <a:pt x="387350" y="143891"/>
                  <a:pt x="400177" y="152019"/>
                  <a:pt x="411098" y="158115"/>
                </a:cubicBezTo>
                <a:cubicBezTo>
                  <a:pt x="424180" y="164973"/>
                  <a:pt x="440817" y="172466"/>
                  <a:pt x="461136" y="180340"/>
                </a:cubicBezTo>
                <a:cubicBezTo>
                  <a:pt x="481457" y="188341"/>
                  <a:pt x="500507" y="194691"/>
                  <a:pt x="518414" y="199517"/>
                </a:cubicBezTo>
                <a:lnTo>
                  <a:pt x="513588" y="214757"/>
                </a:lnTo>
                <a:cubicBezTo>
                  <a:pt x="510667" y="214757"/>
                  <a:pt x="507365" y="215011"/>
                  <a:pt x="503428" y="215392"/>
                </a:cubicBezTo>
                <a:cubicBezTo>
                  <a:pt x="499618" y="215773"/>
                  <a:pt x="496696" y="216281"/>
                  <a:pt x="494665" y="216662"/>
                </a:cubicBezTo>
                <a:cubicBezTo>
                  <a:pt x="492252" y="217805"/>
                  <a:pt x="489077" y="221488"/>
                  <a:pt x="485140" y="227584"/>
                </a:cubicBezTo>
                <a:cubicBezTo>
                  <a:pt x="481330" y="233680"/>
                  <a:pt x="477393" y="241046"/>
                  <a:pt x="473329" y="249555"/>
                </a:cubicBezTo>
                <a:cubicBezTo>
                  <a:pt x="461136" y="244729"/>
                  <a:pt x="446785" y="236855"/>
                  <a:pt x="430276" y="226060"/>
                </a:cubicBezTo>
                <a:cubicBezTo>
                  <a:pt x="413893" y="215265"/>
                  <a:pt x="399160" y="204597"/>
                  <a:pt x="386080" y="194056"/>
                </a:cubicBezTo>
                <a:cubicBezTo>
                  <a:pt x="372745" y="184277"/>
                  <a:pt x="358140" y="171577"/>
                  <a:pt x="342519" y="155702"/>
                </a:cubicBezTo>
                <a:cubicBezTo>
                  <a:pt x="326897" y="139827"/>
                  <a:pt x="313817" y="124587"/>
                  <a:pt x="303276" y="109982"/>
                </a:cubicBezTo>
                <a:cubicBezTo>
                  <a:pt x="297180" y="104267"/>
                  <a:pt x="290448" y="96266"/>
                  <a:pt x="283083" y="85852"/>
                </a:cubicBezTo>
                <a:cubicBezTo>
                  <a:pt x="275844" y="75565"/>
                  <a:pt x="269113" y="65405"/>
                  <a:pt x="263017" y="55753"/>
                </a:cubicBezTo>
                <a:cubicBezTo>
                  <a:pt x="256921" y="65405"/>
                  <a:pt x="249682" y="75946"/>
                  <a:pt x="241300" y="87122"/>
                </a:cubicBezTo>
                <a:cubicBezTo>
                  <a:pt x="233045" y="98298"/>
                  <a:pt x="224155" y="109347"/>
                  <a:pt x="214883" y="120269"/>
                </a:cubicBezTo>
                <a:cubicBezTo>
                  <a:pt x="205485" y="131699"/>
                  <a:pt x="196088" y="142621"/>
                  <a:pt x="186435" y="152908"/>
                </a:cubicBezTo>
                <a:cubicBezTo>
                  <a:pt x="176910" y="163322"/>
                  <a:pt x="167640" y="172593"/>
                  <a:pt x="158750" y="180721"/>
                </a:cubicBezTo>
                <a:cubicBezTo>
                  <a:pt x="150621" y="187960"/>
                  <a:pt x="140843" y="195707"/>
                  <a:pt x="129540" y="203835"/>
                </a:cubicBezTo>
                <a:cubicBezTo>
                  <a:pt x="118109" y="211963"/>
                  <a:pt x="106171" y="220091"/>
                  <a:pt x="93471" y="228219"/>
                </a:cubicBezTo>
                <a:cubicBezTo>
                  <a:pt x="80518" y="236347"/>
                  <a:pt x="67183" y="244221"/>
                  <a:pt x="53594" y="251714"/>
                </a:cubicBezTo>
                <a:cubicBezTo>
                  <a:pt x="40005" y="259207"/>
                  <a:pt x="26923" y="266065"/>
                  <a:pt x="14223" y="272161"/>
                </a:cubicBezTo>
                <a:lnTo>
                  <a:pt x="6350" y="259969"/>
                </a:lnTo>
                <a:cubicBezTo>
                  <a:pt x="16129" y="254635"/>
                  <a:pt x="26796" y="248031"/>
                  <a:pt x="38354" y="240157"/>
                </a:cubicBezTo>
                <a:cubicBezTo>
                  <a:pt x="49910" y="232156"/>
                  <a:pt x="61468" y="223774"/>
                  <a:pt x="72771" y="214757"/>
                </a:cubicBezTo>
                <a:cubicBezTo>
                  <a:pt x="83820" y="205867"/>
                  <a:pt x="94488" y="196596"/>
                  <a:pt x="105156" y="187071"/>
                </a:cubicBezTo>
                <a:cubicBezTo>
                  <a:pt x="115696" y="177546"/>
                  <a:pt x="125221" y="168275"/>
                  <a:pt x="133731" y="159385"/>
                </a:cubicBezTo>
                <a:cubicBezTo>
                  <a:pt x="141478" y="150749"/>
                  <a:pt x="149859" y="140589"/>
                  <a:pt x="158750" y="128524"/>
                </a:cubicBezTo>
                <a:cubicBezTo>
                  <a:pt x="167640" y="116586"/>
                  <a:pt x="176657" y="103632"/>
                  <a:pt x="185546" y="89789"/>
                </a:cubicBezTo>
                <a:cubicBezTo>
                  <a:pt x="194564" y="76454"/>
                  <a:pt x="203072" y="62484"/>
                  <a:pt x="211201" y="48133"/>
                </a:cubicBezTo>
                <a:cubicBezTo>
                  <a:pt x="219329" y="33655"/>
                  <a:pt x="226568" y="19685"/>
                  <a:pt x="23317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C7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9" name="Freeform 3"/>
          <p:cNvSpPr/>
          <p:nvPr/>
        </p:nvSpPr>
        <p:spPr>
          <a:xfrm>
            <a:off x="2527363" y="3037618"/>
            <a:ext cx="120110" cy="61913"/>
          </a:xfrm>
          <a:custGeom>
            <a:avLst/>
            <a:gdLst>
              <a:gd name="connsiteX0" fmla="*/ 6350 w 160147"/>
              <a:gd name="connsiteY0" fmla="*/ 6350 h 82550"/>
              <a:gd name="connsiteX1" fmla="*/ 146430 w 160147"/>
              <a:gd name="connsiteY1" fmla="*/ 6350 h 82550"/>
              <a:gd name="connsiteX2" fmla="*/ 152019 w 160147"/>
              <a:gd name="connsiteY2" fmla="*/ 8127 h 82550"/>
              <a:gd name="connsiteX3" fmla="*/ 153797 w 160147"/>
              <a:gd name="connsiteY3" fmla="*/ 13588 h 82550"/>
              <a:gd name="connsiteX4" fmla="*/ 153797 w 160147"/>
              <a:gd name="connsiteY4" fmla="*/ 76200 h 82550"/>
              <a:gd name="connsiteX5" fmla="*/ 129921 w 160147"/>
              <a:gd name="connsiteY5" fmla="*/ 76200 h 82550"/>
              <a:gd name="connsiteX6" fmla="*/ 129921 w 160147"/>
              <a:gd name="connsiteY6" fmla="*/ 26542 h 82550"/>
              <a:gd name="connsiteX7" fmla="*/ 6350 w 160147"/>
              <a:gd name="connsiteY7" fmla="*/ 26542 h 82550"/>
              <a:gd name="connsiteX8" fmla="*/ 6350 w 160147"/>
              <a:gd name="connsiteY8" fmla="*/ 6350 h 825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60147" h="82550">
                <a:moveTo>
                  <a:pt x="6350" y="6350"/>
                </a:moveTo>
                <a:lnTo>
                  <a:pt x="146430" y="6350"/>
                </a:lnTo>
                <a:cubicBezTo>
                  <a:pt x="148971" y="6350"/>
                  <a:pt x="150876" y="6985"/>
                  <a:pt x="152019" y="8127"/>
                </a:cubicBezTo>
                <a:cubicBezTo>
                  <a:pt x="153289" y="9270"/>
                  <a:pt x="153797" y="11048"/>
                  <a:pt x="153797" y="13588"/>
                </a:cubicBezTo>
                <a:lnTo>
                  <a:pt x="153797" y="76200"/>
                </a:lnTo>
                <a:lnTo>
                  <a:pt x="129921" y="76200"/>
                </a:lnTo>
                <a:lnTo>
                  <a:pt x="129921" y="26542"/>
                </a:lnTo>
                <a:lnTo>
                  <a:pt x="6350" y="2654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0" name="Freeform 3"/>
          <p:cNvSpPr/>
          <p:nvPr/>
        </p:nvSpPr>
        <p:spPr>
          <a:xfrm>
            <a:off x="4163663" y="3032188"/>
            <a:ext cx="116396" cy="63056"/>
          </a:xfrm>
          <a:custGeom>
            <a:avLst/>
            <a:gdLst>
              <a:gd name="connsiteX0" fmla="*/ 6350 w 155194"/>
              <a:gd name="connsiteY0" fmla="*/ 6350 h 84074"/>
              <a:gd name="connsiteX1" fmla="*/ 29845 w 155194"/>
              <a:gd name="connsiteY1" fmla="*/ 6350 h 84074"/>
              <a:gd name="connsiteX2" fmla="*/ 29845 w 155194"/>
              <a:gd name="connsiteY2" fmla="*/ 57150 h 84074"/>
              <a:gd name="connsiteX3" fmla="*/ 148844 w 155194"/>
              <a:gd name="connsiteY3" fmla="*/ 57150 h 84074"/>
              <a:gd name="connsiteX4" fmla="*/ 148844 w 155194"/>
              <a:gd name="connsiteY4" fmla="*/ 77724 h 84074"/>
              <a:gd name="connsiteX5" fmla="*/ 13715 w 155194"/>
              <a:gd name="connsiteY5" fmla="*/ 77724 h 84074"/>
              <a:gd name="connsiteX6" fmla="*/ 8127 w 155194"/>
              <a:gd name="connsiteY6" fmla="*/ 76073 h 84074"/>
              <a:gd name="connsiteX7" fmla="*/ 6350 w 155194"/>
              <a:gd name="connsiteY7" fmla="*/ 70358 h 84074"/>
              <a:gd name="connsiteX8" fmla="*/ 6350 w 155194"/>
              <a:gd name="connsiteY8" fmla="*/ 6350 h 8407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5194" h="84074">
                <a:moveTo>
                  <a:pt x="6350" y="6350"/>
                </a:moveTo>
                <a:lnTo>
                  <a:pt x="29845" y="6350"/>
                </a:lnTo>
                <a:lnTo>
                  <a:pt x="29845" y="57150"/>
                </a:lnTo>
                <a:lnTo>
                  <a:pt x="148844" y="57150"/>
                </a:lnTo>
                <a:lnTo>
                  <a:pt x="148844" y="77724"/>
                </a:lnTo>
                <a:lnTo>
                  <a:pt x="13715" y="77724"/>
                </a:lnTo>
                <a:cubicBezTo>
                  <a:pt x="11048" y="77724"/>
                  <a:pt x="9270" y="77216"/>
                  <a:pt x="8127" y="76073"/>
                </a:cubicBezTo>
                <a:cubicBezTo>
                  <a:pt x="6858" y="74802"/>
                  <a:pt x="6350" y="73025"/>
                  <a:pt x="6350" y="70358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1" name="Freeform 3"/>
          <p:cNvSpPr/>
          <p:nvPr/>
        </p:nvSpPr>
        <p:spPr>
          <a:xfrm>
            <a:off x="3760661" y="3031807"/>
            <a:ext cx="119253" cy="63437"/>
          </a:xfrm>
          <a:custGeom>
            <a:avLst/>
            <a:gdLst>
              <a:gd name="connsiteX0" fmla="*/ 6350 w 159004"/>
              <a:gd name="connsiteY0" fmla="*/ 6350 h 84582"/>
              <a:gd name="connsiteX1" fmla="*/ 30226 w 159004"/>
              <a:gd name="connsiteY1" fmla="*/ 6350 h 84582"/>
              <a:gd name="connsiteX2" fmla="*/ 30226 w 159004"/>
              <a:gd name="connsiteY2" fmla="*/ 57657 h 84582"/>
              <a:gd name="connsiteX3" fmla="*/ 152653 w 159004"/>
              <a:gd name="connsiteY3" fmla="*/ 57657 h 84582"/>
              <a:gd name="connsiteX4" fmla="*/ 152653 w 159004"/>
              <a:gd name="connsiteY4" fmla="*/ 78232 h 84582"/>
              <a:gd name="connsiteX5" fmla="*/ 13715 w 159004"/>
              <a:gd name="connsiteY5" fmla="*/ 78232 h 84582"/>
              <a:gd name="connsiteX6" fmla="*/ 8127 w 159004"/>
              <a:gd name="connsiteY6" fmla="*/ 76580 h 84582"/>
              <a:gd name="connsiteX7" fmla="*/ 6350 w 159004"/>
              <a:gd name="connsiteY7" fmla="*/ 70866 h 84582"/>
              <a:gd name="connsiteX8" fmla="*/ 6350 w 159004"/>
              <a:gd name="connsiteY8" fmla="*/ 6350 h 84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9004" h="84582">
                <a:moveTo>
                  <a:pt x="6350" y="6350"/>
                </a:moveTo>
                <a:lnTo>
                  <a:pt x="30226" y="6350"/>
                </a:lnTo>
                <a:lnTo>
                  <a:pt x="30226" y="57657"/>
                </a:lnTo>
                <a:lnTo>
                  <a:pt x="152653" y="57657"/>
                </a:lnTo>
                <a:lnTo>
                  <a:pt x="152653" y="78232"/>
                </a:lnTo>
                <a:lnTo>
                  <a:pt x="13715" y="78232"/>
                </a:lnTo>
                <a:cubicBezTo>
                  <a:pt x="11048" y="78232"/>
                  <a:pt x="9270" y="77723"/>
                  <a:pt x="8127" y="76580"/>
                </a:cubicBezTo>
                <a:cubicBezTo>
                  <a:pt x="6857" y="75310"/>
                  <a:pt x="6350" y="73532"/>
                  <a:pt x="6350" y="70866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2" name="Freeform 3"/>
          <p:cNvSpPr/>
          <p:nvPr/>
        </p:nvSpPr>
        <p:spPr>
          <a:xfrm>
            <a:off x="2103024" y="3008757"/>
            <a:ext cx="156877" cy="90773"/>
          </a:xfrm>
          <a:custGeom>
            <a:avLst/>
            <a:gdLst>
              <a:gd name="connsiteX0" fmla="*/ 6350 w 209169"/>
              <a:gd name="connsiteY0" fmla="*/ 6350 h 121030"/>
              <a:gd name="connsiteX1" fmla="*/ 202819 w 209169"/>
              <a:gd name="connsiteY1" fmla="*/ 6350 h 121030"/>
              <a:gd name="connsiteX2" fmla="*/ 202819 w 209169"/>
              <a:gd name="connsiteY2" fmla="*/ 26542 h 121030"/>
              <a:gd name="connsiteX3" fmla="*/ 116332 w 209169"/>
              <a:gd name="connsiteY3" fmla="*/ 26542 h 121030"/>
              <a:gd name="connsiteX4" fmla="*/ 116332 w 209169"/>
              <a:gd name="connsiteY4" fmla="*/ 46481 h 121030"/>
              <a:gd name="connsiteX5" fmla="*/ 169926 w 209169"/>
              <a:gd name="connsiteY5" fmla="*/ 46481 h 121030"/>
              <a:gd name="connsiteX6" fmla="*/ 175514 w 209169"/>
              <a:gd name="connsiteY6" fmla="*/ 48259 h 121030"/>
              <a:gd name="connsiteX7" fmla="*/ 177292 w 209169"/>
              <a:gd name="connsiteY7" fmla="*/ 53720 h 121030"/>
              <a:gd name="connsiteX8" fmla="*/ 177292 w 209169"/>
              <a:gd name="connsiteY8" fmla="*/ 114680 h 121030"/>
              <a:gd name="connsiteX9" fmla="*/ 153289 w 209169"/>
              <a:gd name="connsiteY9" fmla="*/ 114680 h 121030"/>
              <a:gd name="connsiteX10" fmla="*/ 153289 w 209169"/>
              <a:gd name="connsiteY10" fmla="*/ 66675 h 121030"/>
              <a:gd name="connsiteX11" fmla="*/ 29591 w 209169"/>
              <a:gd name="connsiteY11" fmla="*/ 66675 h 121030"/>
              <a:gd name="connsiteX12" fmla="*/ 29591 w 209169"/>
              <a:gd name="connsiteY12" fmla="*/ 46481 h 121030"/>
              <a:gd name="connsiteX13" fmla="*/ 91948 w 209169"/>
              <a:gd name="connsiteY13" fmla="*/ 46481 h 121030"/>
              <a:gd name="connsiteX14" fmla="*/ 91948 w 209169"/>
              <a:gd name="connsiteY14" fmla="*/ 26542 h 121030"/>
              <a:gd name="connsiteX15" fmla="*/ 6350 w 209169"/>
              <a:gd name="connsiteY15" fmla="*/ 26542 h 121030"/>
              <a:gd name="connsiteX16" fmla="*/ 6350 w 209169"/>
              <a:gd name="connsiteY16" fmla="*/ 6350 h 12103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209169" h="121030">
                <a:moveTo>
                  <a:pt x="6350" y="6350"/>
                </a:moveTo>
                <a:lnTo>
                  <a:pt x="202819" y="6350"/>
                </a:lnTo>
                <a:lnTo>
                  <a:pt x="202819" y="26542"/>
                </a:lnTo>
                <a:lnTo>
                  <a:pt x="116332" y="26542"/>
                </a:lnTo>
                <a:lnTo>
                  <a:pt x="116332" y="46481"/>
                </a:lnTo>
                <a:lnTo>
                  <a:pt x="169926" y="46481"/>
                </a:lnTo>
                <a:cubicBezTo>
                  <a:pt x="172466" y="46481"/>
                  <a:pt x="174371" y="47116"/>
                  <a:pt x="175514" y="48259"/>
                </a:cubicBezTo>
                <a:cubicBezTo>
                  <a:pt x="176657" y="49402"/>
                  <a:pt x="177292" y="51180"/>
                  <a:pt x="177292" y="53720"/>
                </a:cubicBezTo>
                <a:lnTo>
                  <a:pt x="177292" y="114680"/>
                </a:lnTo>
                <a:lnTo>
                  <a:pt x="153289" y="114680"/>
                </a:lnTo>
                <a:lnTo>
                  <a:pt x="153289" y="66675"/>
                </a:lnTo>
                <a:lnTo>
                  <a:pt x="29591" y="66675"/>
                </a:lnTo>
                <a:lnTo>
                  <a:pt x="29591" y="46481"/>
                </a:lnTo>
                <a:lnTo>
                  <a:pt x="91948" y="46481"/>
                </a:lnTo>
                <a:lnTo>
                  <a:pt x="91948" y="26542"/>
                </a:lnTo>
                <a:lnTo>
                  <a:pt x="6350" y="2654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3" name="Freeform 3"/>
          <p:cNvSpPr/>
          <p:nvPr/>
        </p:nvSpPr>
        <p:spPr>
          <a:xfrm>
            <a:off x="3323749" y="2994756"/>
            <a:ext cx="157067" cy="102298"/>
          </a:xfrm>
          <a:custGeom>
            <a:avLst/>
            <a:gdLst>
              <a:gd name="connsiteX0" fmla="*/ 6350 w 209422"/>
              <a:gd name="connsiteY0" fmla="*/ 6350 h 136397"/>
              <a:gd name="connsiteX1" fmla="*/ 203072 w 209422"/>
              <a:gd name="connsiteY1" fmla="*/ 6350 h 136397"/>
              <a:gd name="connsiteX2" fmla="*/ 203072 w 209422"/>
              <a:gd name="connsiteY2" fmla="*/ 26035 h 136397"/>
              <a:gd name="connsiteX3" fmla="*/ 116585 w 209422"/>
              <a:gd name="connsiteY3" fmla="*/ 26035 h 136397"/>
              <a:gd name="connsiteX4" fmla="*/ 116585 w 209422"/>
              <a:gd name="connsiteY4" fmla="*/ 43052 h 136397"/>
              <a:gd name="connsiteX5" fmla="*/ 169925 w 209422"/>
              <a:gd name="connsiteY5" fmla="*/ 43052 h 136397"/>
              <a:gd name="connsiteX6" fmla="*/ 175513 w 209422"/>
              <a:gd name="connsiteY6" fmla="*/ 44703 h 136397"/>
              <a:gd name="connsiteX7" fmla="*/ 177291 w 209422"/>
              <a:gd name="connsiteY7" fmla="*/ 50164 h 136397"/>
              <a:gd name="connsiteX8" fmla="*/ 177291 w 209422"/>
              <a:gd name="connsiteY8" fmla="*/ 87248 h 136397"/>
              <a:gd name="connsiteX9" fmla="*/ 175513 w 209422"/>
              <a:gd name="connsiteY9" fmla="*/ 92836 h 136397"/>
              <a:gd name="connsiteX10" fmla="*/ 169925 w 209422"/>
              <a:gd name="connsiteY10" fmla="*/ 94614 h 136397"/>
              <a:gd name="connsiteX11" fmla="*/ 57530 w 209422"/>
              <a:gd name="connsiteY11" fmla="*/ 94614 h 136397"/>
              <a:gd name="connsiteX12" fmla="*/ 57530 w 209422"/>
              <a:gd name="connsiteY12" fmla="*/ 110997 h 136397"/>
              <a:gd name="connsiteX13" fmla="*/ 181990 w 209422"/>
              <a:gd name="connsiteY13" fmla="*/ 110997 h 136397"/>
              <a:gd name="connsiteX14" fmla="*/ 181990 w 209422"/>
              <a:gd name="connsiteY14" fmla="*/ 130047 h 136397"/>
              <a:gd name="connsiteX15" fmla="*/ 39496 w 209422"/>
              <a:gd name="connsiteY15" fmla="*/ 130047 h 136397"/>
              <a:gd name="connsiteX16" fmla="*/ 33908 w 209422"/>
              <a:gd name="connsiteY16" fmla="*/ 128269 h 136397"/>
              <a:gd name="connsiteX17" fmla="*/ 32130 w 209422"/>
              <a:gd name="connsiteY17" fmla="*/ 122682 h 136397"/>
              <a:gd name="connsiteX18" fmla="*/ 32130 w 209422"/>
              <a:gd name="connsiteY18" fmla="*/ 83692 h 136397"/>
              <a:gd name="connsiteX19" fmla="*/ 33908 w 209422"/>
              <a:gd name="connsiteY19" fmla="*/ 78232 h 136397"/>
              <a:gd name="connsiteX20" fmla="*/ 39496 w 209422"/>
              <a:gd name="connsiteY20" fmla="*/ 76580 h 136397"/>
              <a:gd name="connsiteX21" fmla="*/ 151891 w 209422"/>
              <a:gd name="connsiteY21" fmla="*/ 76580 h 136397"/>
              <a:gd name="connsiteX22" fmla="*/ 151891 w 209422"/>
              <a:gd name="connsiteY22" fmla="*/ 62229 h 136397"/>
              <a:gd name="connsiteX23" fmla="*/ 32130 w 209422"/>
              <a:gd name="connsiteY23" fmla="*/ 62229 h 136397"/>
              <a:gd name="connsiteX24" fmla="*/ 32130 w 209422"/>
              <a:gd name="connsiteY24" fmla="*/ 43052 h 136397"/>
              <a:gd name="connsiteX25" fmla="*/ 92328 w 209422"/>
              <a:gd name="connsiteY25" fmla="*/ 43052 h 136397"/>
              <a:gd name="connsiteX26" fmla="*/ 92328 w 209422"/>
              <a:gd name="connsiteY26" fmla="*/ 26035 h 136397"/>
              <a:gd name="connsiteX27" fmla="*/ 6350 w 209422"/>
              <a:gd name="connsiteY27" fmla="*/ 26035 h 136397"/>
              <a:gd name="connsiteX28" fmla="*/ 6350 w 209422"/>
              <a:gd name="connsiteY28" fmla="*/ 6350 h 1363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</a:cxnLst>
            <a:rect l="l" t="t" r="r" b="b"/>
            <a:pathLst>
              <a:path w="209422" h="136397">
                <a:moveTo>
                  <a:pt x="6350" y="6350"/>
                </a:moveTo>
                <a:lnTo>
                  <a:pt x="203072" y="6350"/>
                </a:lnTo>
                <a:lnTo>
                  <a:pt x="203072" y="26035"/>
                </a:lnTo>
                <a:lnTo>
                  <a:pt x="116585" y="26035"/>
                </a:lnTo>
                <a:lnTo>
                  <a:pt x="116585" y="43052"/>
                </a:lnTo>
                <a:lnTo>
                  <a:pt x="169925" y="43052"/>
                </a:lnTo>
                <a:cubicBezTo>
                  <a:pt x="172465" y="43052"/>
                  <a:pt x="174370" y="43560"/>
                  <a:pt x="175513" y="44703"/>
                </a:cubicBezTo>
                <a:cubicBezTo>
                  <a:pt x="176656" y="45973"/>
                  <a:pt x="177291" y="47751"/>
                  <a:pt x="177291" y="50164"/>
                </a:cubicBezTo>
                <a:lnTo>
                  <a:pt x="177291" y="87248"/>
                </a:lnTo>
                <a:cubicBezTo>
                  <a:pt x="177291" y="89788"/>
                  <a:pt x="176656" y="91694"/>
                  <a:pt x="175513" y="92836"/>
                </a:cubicBezTo>
                <a:cubicBezTo>
                  <a:pt x="174370" y="93979"/>
                  <a:pt x="172465" y="94614"/>
                  <a:pt x="169925" y="94614"/>
                </a:cubicBezTo>
                <a:lnTo>
                  <a:pt x="57530" y="94614"/>
                </a:lnTo>
                <a:lnTo>
                  <a:pt x="57530" y="110997"/>
                </a:lnTo>
                <a:lnTo>
                  <a:pt x="181990" y="110997"/>
                </a:lnTo>
                <a:lnTo>
                  <a:pt x="181990" y="130047"/>
                </a:lnTo>
                <a:lnTo>
                  <a:pt x="39496" y="130047"/>
                </a:lnTo>
                <a:cubicBezTo>
                  <a:pt x="36956" y="130047"/>
                  <a:pt x="35051" y="129413"/>
                  <a:pt x="33908" y="128269"/>
                </a:cubicBezTo>
                <a:cubicBezTo>
                  <a:pt x="32765" y="127126"/>
                  <a:pt x="32130" y="125222"/>
                  <a:pt x="32130" y="122682"/>
                </a:cubicBezTo>
                <a:lnTo>
                  <a:pt x="32130" y="83692"/>
                </a:lnTo>
                <a:cubicBezTo>
                  <a:pt x="32130" y="81279"/>
                  <a:pt x="32765" y="79375"/>
                  <a:pt x="33908" y="78232"/>
                </a:cubicBezTo>
                <a:cubicBezTo>
                  <a:pt x="35051" y="77088"/>
                  <a:pt x="36956" y="76580"/>
                  <a:pt x="39496" y="76580"/>
                </a:cubicBezTo>
                <a:lnTo>
                  <a:pt x="151891" y="76580"/>
                </a:lnTo>
                <a:lnTo>
                  <a:pt x="151891" y="62229"/>
                </a:lnTo>
                <a:lnTo>
                  <a:pt x="32130" y="62229"/>
                </a:lnTo>
                <a:lnTo>
                  <a:pt x="32130" y="43052"/>
                </a:lnTo>
                <a:lnTo>
                  <a:pt x="92328" y="43052"/>
                </a:lnTo>
                <a:lnTo>
                  <a:pt x="92328" y="26035"/>
                </a:lnTo>
                <a:lnTo>
                  <a:pt x="6350" y="2603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4" name="Freeform 3"/>
          <p:cNvSpPr/>
          <p:nvPr/>
        </p:nvSpPr>
        <p:spPr>
          <a:xfrm>
            <a:off x="3360039" y="2958369"/>
            <a:ext cx="84391" cy="21146"/>
          </a:xfrm>
          <a:custGeom>
            <a:avLst/>
            <a:gdLst>
              <a:gd name="connsiteX0" fmla="*/ 6350 w 112521"/>
              <a:gd name="connsiteY0" fmla="*/ 6350 h 28194"/>
              <a:gd name="connsiteX1" fmla="*/ 6350 w 112521"/>
              <a:gd name="connsiteY1" fmla="*/ 21844 h 28194"/>
              <a:gd name="connsiteX2" fmla="*/ 106171 w 112521"/>
              <a:gd name="connsiteY2" fmla="*/ 21844 h 28194"/>
              <a:gd name="connsiteX3" fmla="*/ 106171 w 112521"/>
              <a:gd name="connsiteY3" fmla="*/ 6350 h 28194"/>
              <a:gd name="connsiteX4" fmla="*/ 6350 w 112521"/>
              <a:gd name="connsiteY4" fmla="*/ 6350 h 281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521" h="28194">
                <a:moveTo>
                  <a:pt x="6350" y="6350"/>
                </a:moveTo>
                <a:lnTo>
                  <a:pt x="6350" y="21844"/>
                </a:lnTo>
                <a:lnTo>
                  <a:pt x="106171" y="21844"/>
                </a:lnTo>
                <a:lnTo>
                  <a:pt x="10617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5" name="Freeform 3"/>
          <p:cNvSpPr/>
          <p:nvPr/>
        </p:nvSpPr>
        <p:spPr>
          <a:xfrm>
            <a:off x="2111406" y="2950464"/>
            <a:ext cx="141256" cy="61150"/>
          </a:xfrm>
          <a:custGeom>
            <a:avLst/>
            <a:gdLst>
              <a:gd name="connsiteX0" fmla="*/ 17652 w 188341"/>
              <a:gd name="connsiteY0" fmla="*/ 6350 h 81533"/>
              <a:gd name="connsiteX1" fmla="*/ 169417 w 188341"/>
              <a:gd name="connsiteY1" fmla="*/ 6350 h 81533"/>
              <a:gd name="connsiteX2" fmla="*/ 169417 w 188341"/>
              <a:gd name="connsiteY2" fmla="*/ 25908 h 81533"/>
              <a:gd name="connsiteX3" fmla="*/ 108458 w 188341"/>
              <a:gd name="connsiteY3" fmla="*/ 25908 h 81533"/>
              <a:gd name="connsiteX4" fmla="*/ 118617 w 188341"/>
              <a:gd name="connsiteY4" fmla="*/ 35814 h 81533"/>
              <a:gd name="connsiteX5" fmla="*/ 136017 w 188341"/>
              <a:gd name="connsiteY5" fmla="*/ 45593 h 81533"/>
              <a:gd name="connsiteX6" fmla="*/ 157607 w 188341"/>
              <a:gd name="connsiteY6" fmla="*/ 52324 h 81533"/>
              <a:gd name="connsiteX7" fmla="*/ 181991 w 188341"/>
              <a:gd name="connsiteY7" fmla="*/ 56515 h 81533"/>
              <a:gd name="connsiteX8" fmla="*/ 175514 w 188341"/>
              <a:gd name="connsiteY8" fmla="*/ 66294 h 81533"/>
              <a:gd name="connsiteX9" fmla="*/ 168529 w 188341"/>
              <a:gd name="connsiteY9" fmla="*/ 75183 h 81533"/>
              <a:gd name="connsiteX10" fmla="*/ 146685 w 188341"/>
              <a:gd name="connsiteY10" fmla="*/ 70866 h 81533"/>
              <a:gd name="connsiteX11" fmla="*/ 126745 w 188341"/>
              <a:gd name="connsiteY11" fmla="*/ 64135 h 81533"/>
              <a:gd name="connsiteX12" fmla="*/ 107314 w 188341"/>
              <a:gd name="connsiteY12" fmla="*/ 53721 h 81533"/>
              <a:gd name="connsiteX13" fmla="*/ 94742 w 188341"/>
              <a:gd name="connsiteY13" fmla="*/ 40258 h 81533"/>
              <a:gd name="connsiteX14" fmla="*/ 82423 w 188341"/>
              <a:gd name="connsiteY14" fmla="*/ 53086 h 81533"/>
              <a:gd name="connsiteX15" fmla="*/ 61341 w 188341"/>
              <a:gd name="connsiteY15" fmla="*/ 63373 h 81533"/>
              <a:gd name="connsiteX16" fmla="*/ 42291 w 188341"/>
              <a:gd name="connsiteY16" fmla="*/ 70485 h 81533"/>
              <a:gd name="connsiteX17" fmla="*/ 20447 w 188341"/>
              <a:gd name="connsiteY17" fmla="*/ 75183 h 81533"/>
              <a:gd name="connsiteX18" fmla="*/ 16891 w 188341"/>
              <a:gd name="connsiteY18" fmla="*/ 71627 h 81533"/>
              <a:gd name="connsiteX19" fmla="*/ 13461 w 188341"/>
              <a:gd name="connsiteY19" fmla="*/ 67564 h 81533"/>
              <a:gd name="connsiteX20" fmla="*/ 10033 w 188341"/>
              <a:gd name="connsiteY20" fmla="*/ 63627 h 81533"/>
              <a:gd name="connsiteX21" fmla="*/ 6350 w 188341"/>
              <a:gd name="connsiteY21" fmla="*/ 56515 h 81533"/>
              <a:gd name="connsiteX22" fmla="*/ 31242 w 188341"/>
              <a:gd name="connsiteY22" fmla="*/ 52070 h 81533"/>
              <a:gd name="connsiteX23" fmla="*/ 52323 w 188341"/>
              <a:gd name="connsiteY23" fmla="*/ 45593 h 81533"/>
              <a:gd name="connsiteX24" fmla="*/ 69976 w 188341"/>
              <a:gd name="connsiteY24" fmla="*/ 35814 h 81533"/>
              <a:gd name="connsiteX25" fmla="*/ 80264 w 188341"/>
              <a:gd name="connsiteY25" fmla="*/ 25908 h 81533"/>
              <a:gd name="connsiteX26" fmla="*/ 17652 w 188341"/>
              <a:gd name="connsiteY26" fmla="*/ 25908 h 81533"/>
              <a:gd name="connsiteX27" fmla="*/ 17652 w 188341"/>
              <a:gd name="connsiteY27" fmla="*/ 6350 h 815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</a:cxnLst>
            <a:rect l="l" t="t" r="r" b="b"/>
            <a:pathLst>
              <a:path w="188341" h="81533">
                <a:moveTo>
                  <a:pt x="17652" y="6350"/>
                </a:moveTo>
                <a:lnTo>
                  <a:pt x="169417" y="6350"/>
                </a:lnTo>
                <a:lnTo>
                  <a:pt x="169417" y="25908"/>
                </a:lnTo>
                <a:lnTo>
                  <a:pt x="108458" y="25908"/>
                </a:lnTo>
                <a:cubicBezTo>
                  <a:pt x="110236" y="28702"/>
                  <a:pt x="113664" y="32004"/>
                  <a:pt x="118617" y="35814"/>
                </a:cubicBezTo>
                <a:cubicBezTo>
                  <a:pt x="123570" y="39624"/>
                  <a:pt x="129286" y="42799"/>
                  <a:pt x="136017" y="45593"/>
                </a:cubicBezTo>
                <a:cubicBezTo>
                  <a:pt x="142748" y="48387"/>
                  <a:pt x="149986" y="50673"/>
                  <a:pt x="157607" y="52324"/>
                </a:cubicBezTo>
                <a:cubicBezTo>
                  <a:pt x="165354" y="53975"/>
                  <a:pt x="173355" y="55372"/>
                  <a:pt x="181991" y="56515"/>
                </a:cubicBezTo>
                <a:cubicBezTo>
                  <a:pt x="179832" y="60198"/>
                  <a:pt x="177673" y="63500"/>
                  <a:pt x="175514" y="66294"/>
                </a:cubicBezTo>
                <a:cubicBezTo>
                  <a:pt x="173227" y="69215"/>
                  <a:pt x="170942" y="72263"/>
                  <a:pt x="168529" y="75183"/>
                </a:cubicBezTo>
                <a:cubicBezTo>
                  <a:pt x="161036" y="74041"/>
                  <a:pt x="153670" y="72644"/>
                  <a:pt x="146685" y="70866"/>
                </a:cubicBezTo>
                <a:cubicBezTo>
                  <a:pt x="139573" y="69215"/>
                  <a:pt x="132969" y="66929"/>
                  <a:pt x="126745" y="64135"/>
                </a:cubicBezTo>
                <a:cubicBezTo>
                  <a:pt x="119633" y="61341"/>
                  <a:pt x="113157" y="57785"/>
                  <a:pt x="107314" y="53721"/>
                </a:cubicBezTo>
                <a:cubicBezTo>
                  <a:pt x="101600" y="49657"/>
                  <a:pt x="97282" y="45212"/>
                  <a:pt x="94742" y="40258"/>
                </a:cubicBezTo>
                <a:cubicBezTo>
                  <a:pt x="92329" y="44830"/>
                  <a:pt x="88264" y="49149"/>
                  <a:pt x="82423" y="53086"/>
                </a:cubicBezTo>
                <a:cubicBezTo>
                  <a:pt x="76708" y="56896"/>
                  <a:pt x="69595" y="60325"/>
                  <a:pt x="61341" y="63373"/>
                </a:cubicBezTo>
                <a:cubicBezTo>
                  <a:pt x="56007" y="66167"/>
                  <a:pt x="49657" y="68452"/>
                  <a:pt x="42291" y="70485"/>
                </a:cubicBezTo>
                <a:cubicBezTo>
                  <a:pt x="34925" y="72517"/>
                  <a:pt x="27558" y="74168"/>
                  <a:pt x="20447" y="75183"/>
                </a:cubicBezTo>
                <a:cubicBezTo>
                  <a:pt x="19050" y="74041"/>
                  <a:pt x="17907" y="72771"/>
                  <a:pt x="16891" y="71627"/>
                </a:cubicBezTo>
                <a:cubicBezTo>
                  <a:pt x="16001" y="70485"/>
                  <a:pt x="14858" y="69088"/>
                  <a:pt x="13461" y="67564"/>
                </a:cubicBezTo>
                <a:cubicBezTo>
                  <a:pt x="12445" y="66294"/>
                  <a:pt x="11302" y="65024"/>
                  <a:pt x="10033" y="63627"/>
                </a:cubicBezTo>
                <a:cubicBezTo>
                  <a:pt x="8889" y="62357"/>
                  <a:pt x="7620" y="59944"/>
                  <a:pt x="6350" y="56515"/>
                </a:cubicBezTo>
                <a:cubicBezTo>
                  <a:pt x="15113" y="55245"/>
                  <a:pt x="23495" y="53848"/>
                  <a:pt x="31242" y="52070"/>
                </a:cubicBezTo>
                <a:cubicBezTo>
                  <a:pt x="38989" y="50419"/>
                  <a:pt x="45973" y="48260"/>
                  <a:pt x="52323" y="45593"/>
                </a:cubicBezTo>
                <a:cubicBezTo>
                  <a:pt x="59182" y="42799"/>
                  <a:pt x="65151" y="39624"/>
                  <a:pt x="69976" y="35814"/>
                </a:cubicBezTo>
                <a:cubicBezTo>
                  <a:pt x="74802" y="32130"/>
                  <a:pt x="78232" y="28829"/>
                  <a:pt x="80264" y="25908"/>
                </a:cubicBezTo>
                <a:lnTo>
                  <a:pt x="17652" y="25908"/>
                </a:lnTo>
                <a:lnTo>
                  <a:pt x="17652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6" name="Freeform 3"/>
          <p:cNvSpPr/>
          <p:nvPr/>
        </p:nvSpPr>
        <p:spPr>
          <a:xfrm>
            <a:off x="2914079" y="2937606"/>
            <a:ext cx="115538" cy="129158"/>
          </a:xfrm>
          <a:custGeom>
            <a:avLst/>
            <a:gdLst>
              <a:gd name="connsiteX0" fmla="*/ 21463 w 154051"/>
              <a:gd name="connsiteY0" fmla="*/ 6350 h 172211"/>
              <a:gd name="connsiteX1" fmla="*/ 136144 w 154051"/>
              <a:gd name="connsiteY1" fmla="*/ 6350 h 172211"/>
              <a:gd name="connsiteX2" fmla="*/ 136144 w 154051"/>
              <a:gd name="connsiteY2" fmla="*/ 26669 h 172211"/>
              <a:gd name="connsiteX3" fmla="*/ 90042 w 154051"/>
              <a:gd name="connsiteY3" fmla="*/ 26669 h 172211"/>
              <a:gd name="connsiteX4" fmla="*/ 90042 w 154051"/>
              <a:gd name="connsiteY4" fmla="*/ 44576 h 172211"/>
              <a:gd name="connsiteX5" fmla="*/ 93471 w 154051"/>
              <a:gd name="connsiteY5" fmla="*/ 74675 h 172211"/>
              <a:gd name="connsiteX6" fmla="*/ 104013 w 154051"/>
              <a:gd name="connsiteY6" fmla="*/ 101091 h 172211"/>
              <a:gd name="connsiteX7" fmla="*/ 121411 w 154051"/>
              <a:gd name="connsiteY7" fmla="*/ 123697 h 172211"/>
              <a:gd name="connsiteX8" fmla="*/ 147701 w 154051"/>
              <a:gd name="connsiteY8" fmla="*/ 144272 h 172211"/>
              <a:gd name="connsiteX9" fmla="*/ 139953 w 154051"/>
              <a:gd name="connsiteY9" fmla="*/ 152780 h 172211"/>
              <a:gd name="connsiteX10" fmla="*/ 132207 w 154051"/>
              <a:gd name="connsiteY10" fmla="*/ 160147 h 172211"/>
              <a:gd name="connsiteX11" fmla="*/ 114680 w 154051"/>
              <a:gd name="connsiteY11" fmla="*/ 148208 h 172211"/>
              <a:gd name="connsiteX12" fmla="*/ 100329 w 154051"/>
              <a:gd name="connsiteY12" fmla="*/ 133603 h 172211"/>
              <a:gd name="connsiteX13" fmla="*/ 86486 w 154051"/>
              <a:gd name="connsiteY13" fmla="*/ 114935 h 172211"/>
              <a:gd name="connsiteX14" fmla="*/ 78485 w 154051"/>
              <a:gd name="connsiteY14" fmla="*/ 94741 h 172211"/>
              <a:gd name="connsiteX15" fmla="*/ 71627 w 154051"/>
              <a:gd name="connsiteY15" fmla="*/ 114172 h 172211"/>
              <a:gd name="connsiteX16" fmla="*/ 58420 w 154051"/>
              <a:gd name="connsiteY16" fmla="*/ 134111 h 172211"/>
              <a:gd name="connsiteX17" fmla="*/ 43179 w 154051"/>
              <a:gd name="connsiteY17" fmla="*/ 151764 h 172211"/>
              <a:gd name="connsiteX18" fmla="*/ 25272 w 154051"/>
              <a:gd name="connsiteY18" fmla="*/ 165861 h 172211"/>
              <a:gd name="connsiteX19" fmla="*/ 16255 w 154051"/>
              <a:gd name="connsiteY19" fmla="*/ 159003 h 172211"/>
              <a:gd name="connsiteX20" fmla="*/ 6350 w 154051"/>
              <a:gd name="connsiteY20" fmla="*/ 150748 h 172211"/>
              <a:gd name="connsiteX21" fmla="*/ 32130 w 154051"/>
              <a:gd name="connsiteY21" fmla="*/ 129413 h 172211"/>
              <a:gd name="connsiteX22" fmla="*/ 50800 w 154051"/>
              <a:gd name="connsiteY22" fmla="*/ 104520 h 172211"/>
              <a:gd name="connsiteX23" fmla="*/ 62102 w 154051"/>
              <a:gd name="connsiteY23" fmla="*/ 75564 h 172211"/>
              <a:gd name="connsiteX24" fmla="*/ 66040 w 154051"/>
              <a:gd name="connsiteY24" fmla="*/ 41528 h 172211"/>
              <a:gd name="connsiteX25" fmla="*/ 66040 w 154051"/>
              <a:gd name="connsiteY25" fmla="*/ 26669 h 172211"/>
              <a:gd name="connsiteX26" fmla="*/ 21463 w 154051"/>
              <a:gd name="connsiteY26" fmla="*/ 26669 h 172211"/>
              <a:gd name="connsiteX27" fmla="*/ 21463 w 154051"/>
              <a:gd name="connsiteY27" fmla="*/ 6350 h 1722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</a:cxnLst>
            <a:rect l="l" t="t" r="r" b="b"/>
            <a:pathLst>
              <a:path w="154051" h="172211">
                <a:moveTo>
                  <a:pt x="21463" y="6350"/>
                </a:moveTo>
                <a:lnTo>
                  <a:pt x="136144" y="6350"/>
                </a:lnTo>
                <a:lnTo>
                  <a:pt x="136144" y="26669"/>
                </a:lnTo>
                <a:lnTo>
                  <a:pt x="90042" y="26669"/>
                </a:lnTo>
                <a:lnTo>
                  <a:pt x="90042" y="44576"/>
                </a:lnTo>
                <a:cubicBezTo>
                  <a:pt x="90042" y="55372"/>
                  <a:pt x="91185" y="65404"/>
                  <a:pt x="93471" y="74675"/>
                </a:cubicBezTo>
                <a:cubicBezTo>
                  <a:pt x="95884" y="83947"/>
                  <a:pt x="99314" y="92710"/>
                  <a:pt x="104013" y="101091"/>
                </a:cubicBezTo>
                <a:cubicBezTo>
                  <a:pt x="108458" y="109092"/>
                  <a:pt x="114172" y="116585"/>
                  <a:pt x="121411" y="123697"/>
                </a:cubicBezTo>
                <a:cubicBezTo>
                  <a:pt x="128523" y="130810"/>
                  <a:pt x="137286" y="137667"/>
                  <a:pt x="147701" y="144272"/>
                </a:cubicBezTo>
                <a:cubicBezTo>
                  <a:pt x="145160" y="147319"/>
                  <a:pt x="142621" y="150113"/>
                  <a:pt x="139953" y="152780"/>
                </a:cubicBezTo>
                <a:cubicBezTo>
                  <a:pt x="137286" y="155447"/>
                  <a:pt x="134746" y="157988"/>
                  <a:pt x="132207" y="160147"/>
                </a:cubicBezTo>
                <a:cubicBezTo>
                  <a:pt x="125602" y="156591"/>
                  <a:pt x="119760" y="152653"/>
                  <a:pt x="114680" y="148208"/>
                </a:cubicBezTo>
                <a:cubicBezTo>
                  <a:pt x="109473" y="143891"/>
                  <a:pt x="104647" y="139064"/>
                  <a:pt x="100329" y="133603"/>
                </a:cubicBezTo>
                <a:cubicBezTo>
                  <a:pt x="95250" y="128016"/>
                  <a:pt x="90677" y="121792"/>
                  <a:pt x="86486" y="114935"/>
                </a:cubicBezTo>
                <a:cubicBezTo>
                  <a:pt x="82296" y="108203"/>
                  <a:pt x="79628" y="101472"/>
                  <a:pt x="78485" y="94741"/>
                </a:cubicBezTo>
                <a:cubicBezTo>
                  <a:pt x="77723" y="100838"/>
                  <a:pt x="75438" y="107314"/>
                  <a:pt x="71627" y="114172"/>
                </a:cubicBezTo>
                <a:cubicBezTo>
                  <a:pt x="67945" y="120903"/>
                  <a:pt x="63500" y="127635"/>
                  <a:pt x="58420" y="134111"/>
                </a:cubicBezTo>
                <a:cubicBezTo>
                  <a:pt x="53847" y="140461"/>
                  <a:pt x="48767" y="146303"/>
                  <a:pt x="43179" y="151764"/>
                </a:cubicBezTo>
                <a:cubicBezTo>
                  <a:pt x="37591" y="157225"/>
                  <a:pt x="31622" y="161925"/>
                  <a:pt x="25272" y="165861"/>
                </a:cubicBezTo>
                <a:cubicBezTo>
                  <a:pt x="22352" y="163702"/>
                  <a:pt x="19303" y="161416"/>
                  <a:pt x="16255" y="159003"/>
                </a:cubicBezTo>
                <a:cubicBezTo>
                  <a:pt x="13080" y="156717"/>
                  <a:pt x="9778" y="153923"/>
                  <a:pt x="6350" y="150748"/>
                </a:cubicBezTo>
                <a:cubicBezTo>
                  <a:pt x="16255" y="143891"/>
                  <a:pt x="24891" y="136905"/>
                  <a:pt x="32130" y="129413"/>
                </a:cubicBezTo>
                <a:cubicBezTo>
                  <a:pt x="39370" y="122047"/>
                  <a:pt x="45592" y="113664"/>
                  <a:pt x="50800" y="104520"/>
                </a:cubicBezTo>
                <a:cubicBezTo>
                  <a:pt x="55626" y="95757"/>
                  <a:pt x="59435" y="86105"/>
                  <a:pt x="62102" y="75564"/>
                </a:cubicBezTo>
                <a:cubicBezTo>
                  <a:pt x="64770" y="64897"/>
                  <a:pt x="66040" y="53594"/>
                  <a:pt x="66040" y="41528"/>
                </a:cubicBezTo>
                <a:lnTo>
                  <a:pt x="66040" y="26669"/>
                </a:lnTo>
                <a:lnTo>
                  <a:pt x="21463" y="26669"/>
                </a:lnTo>
                <a:lnTo>
                  <a:pt x="2146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7" name="Freeform 3"/>
          <p:cNvSpPr/>
          <p:nvPr/>
        </p:nvSpPr>
        <p:spPr>
          <a:xfrm>
            <a:off x="3733229" y="2935796"/>
            <a:ext cx="94583" cy="102394"/>
          </a:xfrm>
          <a:custGeom>
            <a:avLst/>
            <a:gdLst>
              <a:gd name="connsiteX0" fmla="*/ 20701 w 126111"/>
              <a:gd name="connsiteY0" fmla="*/ 6350 h 136525"/>
              <a:gd name="connsiteX1" fmla="*/ 112395 w 126111"/>
              <a:gd name="connsiteY1" fmla="*/ 6350 h 136525"/>
              <a:gd name="connsiteX2" fmla="*/ 117983 w 126111"/>
              <a:gd name="connsiteY2" fmla="*/ 8127 h 136525"/>
              <a:gd name="connsiteX3" fmla="*/ 119760 w 126111"/>
              <a:gd name="connsiteY3" fmla="*/ 13335 h 136525"/>
              <a:gd name="connsiteX4" fmla="*/ 109982 w 126111"/>
              <a:gd name="connsiteY4" fmla="*/ 53213 h 136525"/>
              <a:gd name="connsiteX5" fmla="*/ 89408 w 126111"/>
              <a:gd name="connsiteY5" fmla="*/ 85979 h 136525"/>
              <a:gd name="connsiteX6" fmla="*/ 59435 w 126111"/>
              <a:gd name="connsiteY6" fmla="*/ 111760 h 136525"/>
              <a:gd name="connsiteX7" fmla="*/ 20446 w 126111"/>
              <a:gd name="connsiteY7" fmla="*/ 130175 h 136525"/>
              <a:gd name="connsiteX8" fmla="*/ 6350 w 126111"/>
              <a:gd name="connsiteY8" fmla="*/ 112902 h 136525"/>
              <a:gd name="connsiteX9" fmla="*/ 66802 w 126111"/>
              <a:gd name="connsiteY9" fmla="*/ 77088 h 136525"/>
              <a:gd name="connsiteX10" fmla="*/ 93979 w 126111"/>
              <a:gd name="connsiteY10" fmla="*/ 27177 h 136525"/>
              <a:gd name="connsiteX11" fmla="*/ 20701 w 126111"/>
              <a:gd name="connsiteY11" fmla="*/ 27177 h 136525"/>
              <a:gd name="connsiteX12" fmla="*/ 20701 w 126111"/>
              <a:gd name="connsiteY12" fmla="*/ 6350 h 136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26111" h="136525">
                <a:moveTo>
                  <a:pt x="20701" y="6350"/>
                </a:moveTo>
                <a:lnTo>
                  <a:pt x="112395" y="6350"/>
                </a:lnTo>
                <a:cubicBezTo>
                  <a:pt x="114934" y="6350"/>
                  <a:pt x="116840" y="6985"/>
                  <a:pt x="117983" y="8127"/>
                </a:cubicBezTo>
                <a:cubicBezTo>
                  <a:pt x="119126" y="9270"/>
                  <a:pt x="119760" y="10922"/>
                  <a:pt x="119760" y="13335"/>
                </a:cubicBezTo>
                <a:cubicBezTo>
                  <a:pt x="118490" y="27813"/>
                  <a:pt x="115189" y="41148"/>
                  <a:pt x="109982" y="53213"/>
                </a:cubicBezTo>
                <a:cubicBezTo>
                  <a:pt x="104775" y="65277"/>
                  <a:pt x="97916" y="76073"/>
                  <a:pt x="89408" y="85979"/>
                </a:cubicBezTo>
                <a:cubicBezTo>
                  <a:pt x="80898" y="95630"/>
                  <a:pt x="70992" y="104266"/>
                  <a:pt x="59435" y="111760"/>
                </a:cubicBezTo>
                <a:cubicBezTo>
                  <a:pt x="48005" y="119252"/>
                  <a:pt x="35052" y="125348"/>
                  <a:pt x="20446" y="130175"/>
                </a:cubicBezTo>
                <a:lnTo>
                  <a:pt x="6350" y="112902"/>
                </a:lnTo>
                <a:cubicBezTo>
                  <a:pt x="31496" y="104139"/>
                  <a:pt x="51689" y="92201"/>
                  <a:pt x="66802" y="77088"/>
                </a:cubicBezTo>
                <a:cubicBezTo>
                  <a:pt x="81915" y="61976"/>
                  <a:pt x="91058" y="45338"/>
                  <a:pt x="93979" y="27177"/>
                </a:cubicBezTo>
                <a:lnTo>
                  <a:pt x="20701" y="27177"/>
                </a:lnTo>
                <a:lnTo>
                  <a:pt x="20701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8" name="Freeform 3"/>
          <p:cNvSpPr/>
          <p:nvPr/>
        </p:nvSpPr>
        <p:spPr>
          <a:xfrm>
            <a:off x="4132993" y="2932461"/>
            <a:ext cx="111443" cy="100775"/>
          </a:xfrm>
          <a:custGeom>
            <a:avLst/>
            <a:gdLst>
              <a:gd name="connsiteX0" fmla="*/ 63119 w 148590"/>
              <a:gd name="connsiteY0" fmla="*/ 6350 h 134366"/>
              <a:gd name="connsiteX1" fmla="*/ 87502 w 148590"/>
              <a:gd name="connsiteY1" fmla="*/ 6350 h 134366"/>
              <a:gd name="connsiteX2" fmla="*/ 87502 w 148590"/>
              <a:gd name="connsiteY2" fmla="*/ 32766 h 134366"/>
              <a:gd name="connsiteX3" fmla="*/ 91821 w 148590"/>
              <a:gd name="connsiteY3" fmla="*/ 56896 h 134366"/>
              <a:gd name="connsiteX4" fmla="*/ 103885 w 148590"/>
              <a:gd name="connsiteY4" fmla="*/ 77089 h 134366"/>
              <a:gd name="connsiteX5" fmla="*/ 120777 w 148590"/>
              <a:gd name="connsiteY5" fmla="*/ 92455 h 134366"/>
              <a:gd name="connsiteX6" fmla="*/ 142239 w 148590"/>
              <a:gd name="connsiteY6" fmla="*/ 103886 h 134366"/>
              <a:gd name="connsiteX7" fmla="*/ 128270 w 148590"/>
              <a:gd name="connsiteY7" fmla="*/ 121920 h 134366"/>
              <a:gd name="connsiteX8" fmla="*/ 112267 w 148590"/>
              <a:gd name="connsiteY8" fmla="*/ 113665 h 134366"/>
              <a:gd name="connsiteX9" fmla="*/ 97535 w 148590"/>
              <a:gd name="connsiteY9" fmla="*/ 102489 h 134366"/>
              <a:gd name="connsiteX10" fmla="*/ 83692 w 148590"/>
              <a:gd name="connsiteY10" fmla="*/ 88265 h 134366"/>
              <a:gd name="connsiteX11" fmla="*/ 75819 w 148590"/>
              <a:gd name="connsiteY11" fmla="*/ 73279 h 134366"/>
              <a:gd name="connsiteX12" fmla="*/ 68579 w 148590"/>
              <a:gd name="connsiteY12" fmla="*/ 89408 h 134366"/>
              <a:gd name="connsiteX13" fmla="*/ 55498 w 148590"/>
              <a:gd name="connsiteY13" fmla="*/ 104902 h 134366"/>
              <a:gd name="connsiteX14" fmla="*/ 40258 w 148590"/>
              <a:gd name="connsiteY14" fmla="*/ 117729 h 134366"/>
              <a:gd name="connsiteX15" fmla="*/ 22859 w 148590"/>
              <a:gd name="connsiteY15" fmla="*/ 128016 h 134366"/>
              <a:gd name="connsiteX16" fmla="*/ 6350 w 148590"/>
              <a:gd name="connsiteY16" fmla="*/ 112141 h 134366"/>
              <a:gd name="connsiteX17" fmla="*/ 29083 w 148590"/>
              <a:gd name="connsiteY17" fmla="*/ 97917 h 134366"/>
              <a:gd name="connsiteX18" fmla="*/ 46863 w 148590"/>
              <a:gd name="connsiteY18" fmla="*/ 80772 h 134366"/>
              <a:gd name="connsiteX19" fmla="*/ 58673 w 148590"/>
              <a:gd name="connsiteY19" fmla="*/ 59817 h 134366"/>
              <a:gd name="connsiteX20" fmla="*/ 63119 w 148590"/>
              <a:gd name="connsiteY20" fmla="*/ 34417 h 134366"/>
              <a:gd name="connsiteX21" fmla="*/ 63119 w 148590"/>
              <a:gd name="connsiteY21" fmla="*/ 6350 h 13436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</a:cxnLst>
            <a:rect l="l" t="t" r="r" b="b"/>
            <a:pathLst>
              <a:path w="148590" h="134366">
                <a:moveTo>
                  <a:pt x="63119" y="6350"/>
                </a:moveTo>
                <a:lnTo>
                  <a:pt x="87502" y="6350"/>
                </a:lnTo>
                <a:lnTo>
                  <a:pt x="87502" y="32766"/>
                </a:lnTo>
                <a:cubicBezTo>
                  <a:pt x="87502" y="41402"/>
                  <a:pt x="88900" y="49402"/>
                  <a:pt x="91821" y="56896"/>
                </a:cubicBezTo>
                <a:cubicBezTo>
                  <a:pt x="94741" y="64261"/>
                  <a:pt x="98805" y="70993"/>
                  <a:pt x="103885" y="77089"/>
                </a:cubicBezTo>
                <a:cubicBezTo>
                  <a:pt x="108711" y="82930"/>
                  <a:pt x="114300" y="88011"/>
                  <a:pt x="120777" y="92455"/>
                </a:cubicBezTo>
                <a:cubicBezTo>
                  <a:pt x="127127" y="96901"/>
                  <a:pt x="134365" y="100711"/>
                  <a:pt x="142239" y="103886"/>
                </a:cubicBezTo>
                <a:lnTo>
                  <a:pt x="128270" y="121920"/>
                </a:lnTo>
                <a:cubicBezTo>
                  <a:pt x="122682" y="119761"/>
                  <a:pt x="117347" y="116967"/>
                  <a:pt x="112267" y="113665"/>
                </a:cubicBezTo>
                <a:cubicBezTo>
                  <a:pt x="107188" y="110363"/>
                  <a:pt x="102234" y="106552"/>
                  <a:pt x="97535" y="102489"/>
                </a:cubicBezTo>
                <a:cubicBezTo>
                  <a:pt x="92583" y="98044"/>
                  <a:pt x="88010" y="93345"/>
                  <a:pt x="83692" y="88265"/>
                </a:cubicBezTo>
                <a:cubicBezTo>
                  <a:pt x="79375" y="83185"/>
                  <a:pt x="76834" y="78105"/>
                  <a:pt x="75819" y="73279"/>
                </a:cubicBezTo>
                <a:cubicBezTo>
                  <a:pt x="74929" y="78486"/>
                  <a:pt x="72516" y="83947"/>
                  <a:pt x="68579" y="89408"/>
                </a:cubicBezTo>
                <a:cubicBezTo>
                  <a:pt x="64642" y="94996"/>
                  <a:pt x="60325" y="100202"/>
                  <a:pt x="55498" y="104902"/>
                </a:cubicBezTo>
                <a:cubicBezTo>
                  <a:pt x="50672" y="109601"/>
                  <a:pt x="45592" y="113919"/>
                  <a:pt x="40258" y="117729"/>
                </a:cubicBezTo>
                <a:cubicBezTo>
                  <a:pt x="35052" y="121539"/>
                  <a:pt x="29209" y="124968"/>
                  <a:pt x="22859" y="128016"/>
                </a:cubicBezTo>
                <a:lnTo>
                  <a:pt x="6350" y="112141"/>
                </a:lnTo>
                <a:cubicBezTo>
                  <a:pt x="14732" y="107696"/>
                  <a:pt x="22225" y="102997"/>
                  <a:pt x="29083" y="97917"/>
                </a:cubicBezTo>
                <a:cubicBezTo>
                  <a:pt x="35814" y="92836"/>
                  <a:pt x="41655" y="87122"/>
                  <a:pt x="46863" y="80772"/>
                </a:cubicBezTo>
                <a:cubicBezTo>
                  <a:pt x="51815" y="74549"/>
                  <a:pt x="55752" y="67564"/>
                  <a:pt x="58673" y="59817"/>
                </a:cubicBezTo>
                <a:cubicBezTo>
                  <a:pt x="61595" y="52197"/>
                  <a:pt x="63119" y="43688"/>
                  <a:pt x="63119" y="34417"/>
                </a:cubicBezTo>
                <a:lnTo>
                  <a:pt x="63119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9" name="Freeform 3"/>
          <p:cNvSpPr/>
          <p:nvPr/>
        </p:nvSpPr>
        <p:spPr>
          <a:xfrm>
            <a:off x="2509933" y="2931889"/>
            <a:ext cx="157067" cy="105632"/>
          </a:xfrm>
          <a:custGeom>
            <a:avLst/>
            <a:gdLst>
              <a:gd name="connsiteX0" fmla="*/ 32130 w 209422"/>
              <a:gd name="connsiteY0" fmla="*/ 6350 h 140842"/>
              <a:gd name="connsiteX1" fmla="*/ 168782 w 209422"/>
              <a:gd name="connsiteY1" fmla="*/ 6350 h 140842"/>
              <a:gd name="connsiteX2" fmla="*/ 174370 w 209422"/>
              <a:gd name="connsiteY2" fmla="*/ 8127 h 140842"/>
              <a:gd name="connsiteX3" fmla="*/ 176148 w 209422"/>
              <a:gd name="connsiteY3" fmla="*/ 13461 h 140842"/>
              <a:gd name="connsiteX4" fmla="*/ 176148 w 209422"/>
              <a:gd name="connsiteY4" fmla="*/ 53467 h 140842"/>
              <a:gd name="connsiteX5" fmla="*/ 174370 w 209422"/>
              <a:gd name="connsiteY5" fmla="*/ 59055 h 140842"/>
              <a:gd name="connsiteX6" fmla="*/ 168782 w 209422"/>
              <a:gd name="connsiteY6" fmla="*/ 60833 h 140842"/>
              <a:gd name="connsiteX7" fmla="*/ 56133 w 209422"/>
              <a:gd name="connsiteY7" fmla="*/ 60833 h 140842"/>
              <a:gd name="connsiteX8" fmla="*/ 56133 w 209422"/>
              <a:gd name="connsiteY8" fmla="*/ 77470 h 140842"/>
              <a:gd name="connsiteX9" fmla="*/ 180594 w 209422"/>
              <a:gd name="connsiteY9" fmla="*/ 77470 h 140842"/>
              <a:gd name="connsiteX10" fmla="*/ 180594 w 209422"/>
              <a:gd name="connsiteY10" fmla="*/ 96901 h 140842"/>
              <a:gd name="connsiteX11" fmla="*/ 116077 w 209422"/>
              <a:gd name="connsiteY11" fmla="*/ 96901 h 140842"/>
              <a:gd name="connsiteX12" fmla="*/ 116077 w 209422"/>
              <a:gd name="connsiteY12" fmla="*/ 114045 h 140842"/>
              <a:gd name="connsiteX13" fmla="*/ 203072 w 209422"/>
              <a:gd name="connsiteY13" fmla="*/ 114045 h 140842"/>
              <a:gd name="connsiteX14" fmla="*/ 203072 w 209422"/>
              <a:gd name="connsiteY14" fmla="*/ 134492 h 140842"/>
              <a:gd name="connsiteX15" fmla="*/ 6350 w 209422"/>
              <a:gd name="connsiteY15" fmla="*/ 134492 h 140842"/>
              <a:gd name="connsiteX16" fmla="*/ 6350 w 209422"/>
              <a:gd name="connsiteY16" fmla="*/ 114045 h 140842"/>
              <a:gd name="connsiteX17" fmla="*/ 91439 w 209422"/>
              <a:gd name="connsiteY17" fmla="*/ 114045 h 140842"/>
              <a:gd name="connsiteX18" fmla="*/ 91439 w 209422"/>
              <a:gd name="connsiteY18" fmla="*/ 96901 h 140842"/>
              <a:gd name="connsiteX19" fmla="*/ 39496 w 209422"/>
              <a:gd name="connsiteY19" fmla="*/ 96901 h 140842"/>
              <a:gd name="connsiteX20" fmla="*/ 33908 w 209422"/>
              <a:gd name="connsiteY20" fmla="*/ 95123 h 140842"/>
              <a:gd name="connsiteX21" fmla="*/ 32130 w 209422"/>
              <a:gd name="connsiteY21" fmla="*/ 89535 h 140842"/>
              <a:gd name="connsiteX22" fmla="*/ 32130 w 209422"/>
              <a:gd name="connsiteY22" fmla="*/ 49148 h 140842"/>
              <a:gd name="connsiteX23" fmla="*/ 33908 w 209422"/>
              <a:gd name="connsiteY23" fmla="*/ 43688 h 140842"/>
              <a:gd name="connsiteX24" fmla="*/ 39496 w 209422"/>
              <a:gd name="connsiteY24" fmla="*/ 42036 h 140842"/>
              <a:gd name="connsiteX25" fmla="*/ 151638 w 209422"/>
              <a:gd name="connsiteY25" fmla="*/ 42036 h 140842"/>
              <a:gd name="connsiteX26" fmla="*/ 151638 w 209422"/>
              <a:gd name="connsiteY26" fmla="*/ 25780 h 140842"/>
              <a:gd name="connsiteX27" fmla="*/ 32130 w 209422"/>
              <a:gd name="connsiteY27" fmla="*/ 25780 h 140842"/>
              <a:gd name="connsiteX28" fmla="*/ 32130 w 209422"/>
              <a:gd name="connsiteY28" fmla="*/ 6350 h 14084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</a:cxnLst>
            <a:rect l="l" t="t" r="r" b="b"/>
            <a:pathLst>
              <a:path w="209422" h="140842">
                <a:moveTo>
                  <a:pt x="32130" y="6350"/>
                </a:moveTo>
                <a:lnTo>
                  <a:pt x="168782" y="6350"/>
                </a:lnTo>
                <a:cubicBezTo>
                  <a:pt x="171322" y="6350"/>
                  <a:pt x="173227" y="6985"/>
                  <a:pt x="174370" y="8127"/>
                </a:cubicBezTo>
                <a:cubicBezTo>
                  <a:pt x="175513" y="9270"/>
                  <a:pt x="176148" y="11048"/>
                  <a:pt x="176148" y="13461"/>
                </a:cubicBezTo>
                <a:lnTo>
                  <a:pt x="176148" y="53467"/>
                </a:lnTo>
                <a:cubicBezTo>
                  <a:pt x="176148" y="56007"/>
                  <a:pt x="175513" y="57785"/>
                  <a:pt x="174370" y="59055"/>
                </a:cubicBezTo>
                <a:cubicBezTo>
                  <a:pt x="173227" y="60198"/>
                  <a:pt x="171322" y="60833"/>
                  <a:pt x="168782" y="60833"/>
                </a:cubicBezTo>
                <a:lnTo>
                  <a:pt x="56133" y="60833"/>
                </a:lnTo>
                <a:lnTo>
                  <a:pt x="56133" y="77470"/>
                </a:lnTo>
                <a:lnTo>
                  <a:pt x="180594" y="77470"/>
                </a:lnTo>
                <a:lnTo>
                  <a:pt x="180594" y="96901"/>
                </a:lnTo>
                <a:lnTo>
                  <a:pt x="116077" y="96901"/>
                </a:lnTo>
                <a:lnTo>
                  <a:pt x="116077" y="114045"/>
                </a:lnTo>
                <a:lnTo>
                  <a:pt x="203072" y="114045"/>
                </a:lnTo>
                <a:lnTo>
                  <a:pt x="203072" y="134492"/>
                </a:lnTo>
                <a:lnTo>
                  <a:pt x="6350" y="134492"/>
                </a:lnTo>
                <a:lnTo>
                  <a:pt x="6350" y="114045"/>
                </a:lnTo>
                <a:lnTo>
                  <a:pt x="91439" y="114045"/>
                </a:lnTo>
                <a:lnTo>
                  <a:pt x="91439" y="96901"/>
                </a:lnTo>
                <a:lnTo>
                  <a:pt x="39496" y="96901"/>
                </a:lnTo>
                <a:cubicBezTo>
                  <a:pt x="36957" y="96901"/>
                  <a:pt x="35051" y="96392"/>
                  <a:pt x="33908" y="95123"/>
                </a:cubicBezTo>
                <a:cubicBezTo>
                  <a:pt x="32765" y="93980"/>
                  <a:pt x="32130" y="92202"/>
                  <a:pt x="32130" y="89535"/>
                </a:cubicBezTo>
                <a:lnTo>
                  <a:pt x="32130" y="49148"/>
                </a:lnTo>
                <a:cubicBezTo>
                  <a:pt x="32130" y="46736"/>
                  <a:pt x="32765" y="44958"/>
                  <a:pt x="33908" y="43688"/>
                </a:cubicBezTo>
                <a:cubicBezTo>
                  <a:pt x="35051" y="42545"/>
                  <a:pt x="36957" y="42036"/>
                  <a:pt x="39496" y="42036"/>
                </a:cubicBezTo>
                <a:lnTo>
                  <a:pt x="151638" y="42036"/>
                </a:lnTo>
                <a:lnTo>
                  <a:pt x="151638" y="25780"/>
                </a:lnTo>
                <a:lnTo>
                  <a:pt x="32130" y="25780"/>
                </a:lnTo>
                <a:lnTo>
                  <a:pt x="3213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0" name="Freeform 3"/>
          <p:cNvSpPr/>
          <p:nvPr/>
        </p:nvSpPr>
        <p:spPr>
          <a:xfrm>
            <a:off x="3342704" y="2929794"/>
            <a:ext cx="119158" cy="63913"/>
          </a:xfrm>
          <a:custGeom>
            <a:avLst/>
            <a:gdLst>
              <a:gd name="connsiteX0" fmla="*/ 6350 w 158877"/>
              <a:gd name="connsiteY0" fmla="*/ 6350 h 85217"/>
              <a:gd name="connsiteX1" fmla="*/ 29464 w 158877"/>
              <a:gd name="connsiteY1" fmla="*/ 6350 h 85217"/>
              <a:gd name="connsiteX2" fmla="*/ 29464 w 158877"/>
              <a:gd name="connsiteY2" fmla="*/ 26161 h 85217"/>
              <a:gd name="connsiteX3" fmla="*/ 129285 w 158877"/>
              <a:gd name="connsiteY3" fmla="*/ 26161 h 85217"/>
              <a:gd name="connsiteX4" fmla="*/ 129285 w 158877"/>
              <a:gd name="connsiteY4" fmla="*/ 6350 h 85217"/>
              <a:gd name="connsiteX5" fmla="*/ 152527 w 158877"/>
              <a:gd name="connsiteY5" fmla="*/ 6350 h 85217"/>
              <a:gd name="connsiteX6" fmla="*/ 152527 w 158877"/>
              <a:gd name="connsiteY6" fmla="*/ 71501 h 85217"/>
              <a:gd name="connsiteX7" fmla="*/ 150748 w 158877"/>
              <a:gd name="connsiteY7" fmla="*/ 77216 h 85217"/>
              <a:gd name="connsiteX8" fmla="*/ 145160 w 158877"/>
              <a:gd name="connsiteY8" fmla="*/ 78867 h 85217"/>
              <a:gd name="connsiteX9" fmla="*/ 13715 w 158877"/>
              <a:gd name="connsiteY9" fmla="*/ 78867 h 85217"/>
              <a:gd name="connsiteX10" fmla="*/ 8127 w 158877"/>
              <a:gd name="connsiteY10" fmla="*/ 77216 h 85217"/>
              <a:gd name="connsiteX11" fmla="*/ 6350 w 158877"/>
              <a:gd name="connsiteY11" fmla="*/ 71501 h 85217"/>
              <a:gd name="connsiteX12" fmla="*/ 6350 w 158877"/>
              <a:gd name="connsiteY12" fmla="*/ 6350 h 852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58877" h="85217">
                <a:moveTo>
                  <a:pt x="6350" y="6350"/>
                </a:moveTo>
                <a:lnTo>
                  <a:pt x="29464" y="6350"/>
                </a:lnTo>
                <a:lnTo>
                  <a:pt x="29464" y="26161"/>
                </a:lnTo>
                <a:lnTo>
                  <a:pt x="129285" y="26161"/>
                </a:lnTo>
                <a:lnTo>
                  <a:pt x="129285" y="6350"/>
                </a:lnTo>
                <a:lnTo>
                  <a:pt x="152527" y="6350"/>
                </a:lnTo>
                <a:lnTo>
                  <a:pt x="152527" y="71501"/>
                </a:lnTo>
                <a:cubicBezTo>
                  <a:pt x="152527" y="74167"/>
                  <a:pt x="151891" y="75946"/>
                  <a:pt x="150748" y="77216"/>
                </a:cubicBezTo>
                <a:cubicBezTo>
                  <a:pt x="149605" y="78358"/>
                  <a:pt x="147701" y="78867"/>
                  <a:pt x="145160" y="78867"/>
                </a:cubicBezTo>
                <a:lnTo>
                  <a:pt x="13715" y="78867"/>
                </a:lnTo>
                <a:cubicBezTo>
                  <a:pt x="11176" y="78867"/>
                  <a:pt x="9271" y="78358"/>
                  <a:pt x="8127" y="77216"/>
                </a:cubicBezTo>
                <a:cubicBezTo>
                  <a:pt x="6984" y="76073"/>
                  <a:pt x="6350" y="74167"/>
                  <a:pt x="6350" y="71501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1" name="Freeform 3"/>
          <p:cNvSpPr/>
          <p:nvPr/>
        </p:nvSpPr>
        <p:spPr>
          <a:xfrm>
            <a:off x="4248150" y="2928556"/>
            <a:ext cx="48578" cy="128111"/>
          </a:xfrm>
          <a:custGeom>
            <a:avLst/>
            <a:gdLst>
              <a:gd name="connsiteX0" fmla="*/ 6350 w 64770"/>
              <a:gd name="connsiteY0" fmla="*/ 6350 h 170814"/>
              <a:gd name="connsiteX1" fmla="*/ 29590 w 64770"/>
              <a:gd name="connsiteY1" fmla="*/ 6350 h 170814"/>
              <a:gd name="connsiteX2" fmla="*/ 29590 w 64770"/>
              <a:gd name="connsiteY2" fmla="*/ 68706 h 170814"/>
              <a:gd name="connsiteX3" fmla="*/ 58420 w 64770"/>
              <a:gd name="connsiteY3" fmla="*/ 68706 h 170814"/>
              <a:gd name="connsiteX4" fmla="*/ 58420 w 64770"/>
              <a:gd name="connsiteY4" fmla="*/ 89788 h 170814"/>
              <a:gd name="connsiteX5" fmla="*/ 29590 w 64770"/>
              <a:gd name="connsiteY5" fmla="*/ 89788 h 170814"/>
              <a:gd name="connsiteX6" fmla="*/ 29590 w 64770"/>
              <a:gd name="connsiteY6" fmla="*/ 164464 h 170814"/>
              <a:gd name="connsiteX7" fmla="*/ 6350 w 64770"/>
              <a:gd name="connsiteY7" fmla="*/ 164464 h 170814"/>
              <a:gd name="connsiteX8" fmla="*/ 6350 w 64770"/>
              <a:gd name="connsiteY8" fmla="*/ 6350 h 1708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64770" h="170814">
                <a:moveTo>
                  <a:pt x="6350" y="6350"/>
                </a:moveTo>
                <a:lnTo>
                  <a:pt x="29590" y="6350"/>
                </a:lnTo>
                <a:lnTo>
                  <a:pt x="29590" y="68706"/>
                </a:lnTo>
                <a:lnTo>
                  <a:pt x="58420" y="68706"/>
                </a:lnTo>
                <a:lnTo>
                  <a:pt x="58420" y="89788"/>
                </a:lnTo>
                <a:lnTo>
                  <a:pt x="29590" y="89788"/>
                </a:lnTo>
                <a:lnTo>
                  <a:pt x="29590" y="164464"/>
                </a:lnTo>
                <a:lnTo>
                  <a:pt x="6350" y="164464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2" name="Freeform 3"/>
          <p:cNvSpPr/>
          <p:nvPr/>
        </p:nvSpPr>
        <p:spPr>
          <a:xfrm>
            <a:off x="3816097" y="2928557"/>
            <a:ext cx="59531" cy="127921"/>
          </a:xfrm>
          <a:custGeom>
            <a:avLst/>
            <a:gdLst>
              <a:gd name="connsiteX0" fmla="*/ 49529 w 79375"/>
              <a:gd name="connsiteY0" fmla="*/ 6350 h 170561"/>
              <a:gd name="connsiteX1" fmla="*/ 73025 w 79375"/>
              <a:gd name="connsiteY1" fmla="*/ 6350 h 170561"/>
              <a:gd name="connsiteX2" fmla="*/ 73025 w 79375"/>
              <a:gd name="connsiteY2" fmla="*/ 164210 h 170561"/>
              <a:gd name="connsiteX3" fmla="*/ 49529 w 79375"/>
              <a:gd name="connsiteY3" fmla="*/ 164210 h 170561"/>
              <a:gd name="connsiteX4" fmla="*/ 49529 w 79375"/>
              <a:gd name="connsiteY4" fmla="*/ 110108 h 170561"/>
              <a:gd name="connsiteX5" fmla="*/ 6350 w 79375"/>
              <a:gd name="connsiteY5" fmla="*/ 110108 h 170561"/>
              <a:gd name="connsiteX6" fmla="*/ 6350 w 79375"/>
              <a:gd name="connsiteY6" fmla="*/ 89661 h 170561"/>
              <a:gd name="connsiteX7" fmla="*/ 49529 w 79375"/>
              <a:gd name="connsiteY7" fmla="*/ 89661 h 170561"/>
              <a:gd name="connsiteX8" fmla="*/ 49529 w 79375"/>
              <a:gd name="connsiteY8" fmla="*/ 60197 h 170561"/>
              <a:gd name="connsiteX9" fmla="*/ 11810 w 79375"/>
              <a:gd name="connsiteY9" fmla="*/ 60197 h 170561"/>
              <a:gd name="connsiteX10" fmla="*/ 11810 w 79375"/>
              <a:gd name="connsiteY10" fmla="*/ 40131 h 170561"/>
              <a:gd name="connsiteX11" fmla="*/ 49529 w 79375"/>
              <a:gd name="connsiteY11" fmla="*/ 40131 h 170561"/>
              <a:gd name="connsiteX12" fmla="*/ 49529 w 79375"/>
              <a:gd name="connsiteY12" fmla="*/ 6350 h 1705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9375" h="170561">
                <a:moveTo>
                  <a:pt x="49529" y="6350"/>
                </a:moveTo>
                <a:lnTo>
                  <a:pt x="73025" y="6350"/>
                </a:lnTo>
                <a:lnTo>
                  <a:pt x="73025" y="164210"/>
                </a:lnTo>
                <a:lnTo>
                  <a:pt x="49529" y="164210"/>
                </a:lnTo>
                <a:lnTo>
                  <a:pt x="49529" y="110108"/>
                </a:lnTo>
                <a:lnTo>
                  <a:pt x="6350" y="110108"/>
                </a:lnTo>
                <a:lnTo>
                  <a:pt x="6350" y="89661"/>
                </a:lnTo>
                <a:lnTo>
                  <a:pt x="49529" y="89661"/>
                </a:lnTo>
                <a:lnTo>
                  <a:pt x="49529" y="60197"/>
                </a:lnTo>
                <a:lnTo>
                  <a:pt x="11810" y="60197"/>
                </a:lnTo>
                <a:lnTo>
                  <a:pt x="11810" y="40131"/>
                </a:lnTo>
                <a:lnTo>
                  <a:pt x="49529" y="40131"/>
                </a:lnTo>
                <a:lnTo>
                  <a:pt x="49529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3" name="Freeform 3"/>
          <p:cNvSpPr/>
          <p:nvPr/>
        </p:nvSpPr>
        <p:spPr>
          <a:xfrm>
            <a:off x="3027808" y="2928556"/>
            <a:ext cx="50291" cy="170117"/>
          </a:xfrm>
          <a:custGeom>
            <a:avLst/>
            <a:gdLst>
              <a:gd name="connsiteX0" fmla="*/ 6350 w 67055"/>
              <a:gd name="connsiteY0" fmla="*/ 6350 h 226822"/>
              <a:gd name="connsiteX1" fmla="*/ 29590 w 67055"/>
              <a:gd name="connsiteY1" fmla="*/ 6350 h 226822"/>
              <a:gd name="connsiteX2" fmla="*/ 29590 w 67055"/>
              <a:gd name="connsiteY2" fmla="*/ 86613 h 226822"/>
              <a:gd name="connsiteX3" fmla="*/ 60705 w 67055"/>
              <a:gd name="connsiteY3" fmla="*/ 86613 h 226822"/>
              <a:gd name="connsiteX4" fmla="*/ 60705 w 67055"/>
              <a:gd name="connsiteY4" fmla="*/ 107950 h 226822"/>
              <a:gd name="connsiteX5" fmla="*/ 29590 w 67055"/>
              <a:gd name="connsiteY5" fmla="*/ 107950 h 226822"/>
              <a:gd name="connsiteX6" fmla="*/ 29590 w 67055"/>
              <a:gd name="connsiteY6" fmla="*/ 220472 h 226822"/>
              <a:gd name="connsiteX7" fmla="*/ 6350 w 67055"/>
              <a:gd name="connsiteY7" fmla="*/ 220472 h 226822"/>
              <a:gd name="connsiteX8" fmla="*/ 6350 w 67055"/>
              <a:gd name="connsiteY8" fmla="*/ 6350 h 2268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67055" h="226822">
                <a:moveTo>
                  <a:pt x="6350" y="6350"/>
                </a:moveTo>
                <a:lnTo>
                  <a:pt x="29590" y="6350"/>
                </a:lnTo>
                <a:lnTo>
                  <a:pt x="29590" y="86613"/>
                </a:lnTo>
                <a:lnTo>
                  <a:pt x="60705" y="86613"/>
                </a:lnTo>
                <a:lnTo>
                  <a:pt x="60705" y="107950"/>
                </a:lnTo>
                <a:lnTo>
                  <a:pt x="29590" y="107950"/>
                </a:lnTo>
                <a:lnTo>
                  <a:pt x="29590" y="220472"/>
                </a:lnTo>
                <a:lnTo>
                  <a:pt x="6350" y="22047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4" name="Freeform 3"/>
          <p:cNvSpPr/>
          <p:nvPr/>
        </p:nvSpPr>
        <p:spPr>
          <a:xfrm>
            <a:off x="2145791" y="2926747"/>
            <a:ext cx="71057" cy="24289"/>
          </a:xfrm>
          <a:custGeom>
            <a:avLst/>
            <a:gdLst>
              <a:gd name="connsiteX0" fmla="*/ 6350 w 94742"/>
              <a:gd name="connsiteY0" fmla="*/ 6350 h 32385"/>
              <a:gd name="connsiteX1" fmla="*/ 88392 w 94742"/>
              <a:gd name="connsiteY1" fmla="*/ 6350 h 32385"/>
              <a:gd name="connsiteX2" fmla="*/ 88392 w 94742"/>
              <a:gd name="connsiteY2" fmla="*/ 26035 h 32385"/>
              <a:gd name="connsiteX3" fmla="*/ 6350 w 94742"/>
              <a:gd name="connsiteY3" fmla="*/ 26035 h 32385"/>
              <a:gd name="connsiteX4" fmla="*/ 6350 w 94742"/>
              <a:gd name="connsiteY4" fmla="*/ 6350 h 323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4742" h="32385">
                <a:moveTo>
                  <a:pt x="6350" y="6350"/>
                </a:moveTo>
                <a:lnTo>
                  <a:pt x="88392" y="6350"/>
                </a:lnTo>
                <a:lnTo>
                  <a:pt x="88392" y="26035"/>
                </a:lnTo>
                <a:lnTo>
                  <a:pt x="6350" y="2603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5" name="Freeform 3"/>
          <p:cNvSpPr/>
          <p:nvPr/>
        </p:nvSpPr>
        <p:spPr>
          <a:xfrm>
            <a:off x="4870704" y="3045142"/>
            <a:ext cx="117824" cy="54197"/>
          </a:xfrm>
          <a:custGeom>
            <a:avLst/>
            <a:gdLst>
              <a:gd name="connsiteX0" fmla="*/ 6350 w 157099"/>
              <a:gd name="connsiteY0" fmla="*/ 6350 h 72263"/>
              <a:gd name="connsiteX1" fmla="*/ 143383 w 157099"/>
              <a:gd name="connsiteY1" fmla="*/ 6350 h 72263"/>
              <a:gd name="connsiteX2" fmla="*/ 148971 w 157099"/>
              <a:gd name="connsiteY2" fmla="*/ 8001 h 72263"/>
              <a:gd name="connsiteX3" fmla="*/ 150748 w 157099"/>
              <a:gd name="connsiteY3" fmla="*/ 13461 h 72263"/>
              <a:gd name="connsiteX4" fmla="*/ 150748 w 157099"/>
              <a:gd name="connsiteY4" fmla="*/ 65913 h 72263"/>
              <a:gd name="connsiteX5" fmla="*/ 127000 w 157099"/>
              <a:gd name="connsiteY5" fmla="*/ 65913 h 72263"/>
              <a:gd name="connsiteX6" fmla="*/ 127000 w 157099"/>
              <a:gd name="connsiteY6" fmla="*/ 26035 h 72263"/>
              <a:gd name="connsiteX7" fmla="*/ 6350 w 157099"/>
              <a:gd name="connsiteY7" fmla="*/ 26035 h 72263"/>
              <a:gd name="connsiteX8" fmla="*/ 6350 w 157099"/>
              <a:gd name="connsiteY8" fmla="*/ 6350 h 722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7099" h="72263">
                <a:moveTo>
                  <a:pt x="6350" y="6350"/>
                </a:moveTo>
                <a:lnTo>
                  <a:pt x="143383" y="6350"/>
                </a:lnTo>
                <a:cubicBezTo>
                  <a:pt x="145922" y="6350"/>
                  <a:pt x="147828" y="6858"/>
                  <a:pt x="148971" y="8001"/>
                </a:cubicBezTo>
                <a:cubicBezTo>
                  <a:pt x="150241" y="9144"/>
                  <a:pt x="150748" y="11049"/>
                  <a:pt x="150748" y="13461"/>
                </a:cubicBezTo>
                <a:lnTo>
                  <a:pt x="150748" y="65913"/>
                </a:lnTo>
                <a:lnTo>
                  <a:pt x="127000" y="65913"/>
                </a:lnTo>
                <a:lnTo>
                  <a:pt x="127000" y="26035"/>
                </a:lnTo>
                <a:lnTo>
                  <a:pt x="6350" y="2603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6" name="Freeform 3"/>
          <p:cNvSpPr/>
          <p:nvPr/>
        </p:nvSpPr>
        <p:spPr>
          <a:xfrm>
            <a:off x="5292376" y="3040189"/>
            <a:ext cx="83153" cy="41148"/>
          </a:xfrm>
          <a:custGeom>
            <a:avLst/>
            <a:gdLst>
              <a:gd name="connsiteX0" fmla="*/ 6350 w 110870"/>
              <a:gd name="connsiteY0" fmla="*/ 6350 h 54864"/>
              <a:gd name="connsiteX1" fmla="*/ 6350 w 110870"/>
              <a:gd name="connsiteY1" fmla="*/ 48514 h 54864"/>
              <a:gd name="connsiteX2" fmla="*/ 104520 w 110870"/>
              <a:gd name="connsiteY2" fmla="*/ 48514 h 54864"/>
              <a:gd name="connsiteX3" fmla="*/ 104520 w 110870"/>
              <a:gd name="connsiteY3" fmla="*/ 6350 h 54864"/>
              <a:gd name="connsiteX4" fmla="*/ 6350 w 110870"/>
              <a:gd name="connsiteY4" fmla="*/ 6350 h 5486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0870" h="54864">
                <a:moveTo>
                  <a:pt x="6350" y="6350"/>
                </a:moveTo>
                <a:lnTo>
                  <a:pt x="6350" y="48514"/>
                </a:lnTo>
                <a:lnTo>
                  <a:pt x="104520" y="48514"/>
                </a:lnTo>
                <a:lnTo>
                  <a:pt x="104520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7" name="Freeform 3"/>
          <p:cNvSpPr/>
          <p:nvPr/>
        </p:nvSpPr>
        <p:spPr>
          <a:xfrm>
            <a:off x="6506146" y="3031807"/>
            <a:ext cx="119253" cy="63437"/>
          </a:xfrm>
          <a:custGeom>
            <a:avLst/>
            <a:gdLst>
              <a:gd name="connsiteX0" fmla="*/ 6350 w 159004"/>
              <a:gd name="connsiteY0" fmla="*/ 6350 h 84582"/>
              <a:gd name="connsiteX1" fmla="*/ 30226 w 159004"/>
              <a:gd name="connsiteY1" fmla="*/ 6350 h 84582"/>
              <a:gd name="connsiteX2" fmla="*/ 30226 w 159004"/>
              <a:gd name="connsiteY2" fmla="*/ 57657 h 84582"/>
              <a:gd name="connsiteX3" fmla="*/ 152654 w 159004"/>
              <a:gd name="connsiteY3" fmla="*/ 57657 h 84582"/>
              <a:gd name="connsiteX4" fmla="*/ 152654 w 159004"/>
              <a:gd name="connsiteY4" fmla="*/ 78232 h 84582"/>
              <a:gd name="connsiteX5" fmla="*/ 13716 w 159004"/>
              <a:gd name="connsiteY5" fmla="*/ 78232 h 84582"/>
              <a:gd name="connsiteX6" fmla="*/ 8128 w 159004"/>
              <a:gd name="connsiteY6" fmla="*/ 76580 h 84582"/>
              <a:gd name="connsiteX7" fmla="*/ 6350 w 159004"/>
              <a:gd name="connsiteY7" fmla="*/ 70866 h 84582"/>
              <a:gd name="connsiteX8" fmla="*/ 6350 w 159004"/>
              <a:gd name="connsiteY8" fmla="*/ 6350 h 845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9004" h="84582">
                <a:moveTo>
                  <a:pt x="6350" y="6350"/>
                </a:moveTo>
                <a:lnTo>
                  <a:pt x="30226" y="6350"/>
                </a:lnTo>
                <a:lnTo>
                  <a:pt x="30226" y="57657"/>
                </a:lnTo>
                <a:lnTo>
                  <a:pt x="152654" y="57657"/>
                </a:lnTo>
                <a:lnTo>
                  <a:pt x="152654" y="78232"/>
                </a:lnTo>
                <a:lnTo>
                  <a:pt x="13716" y="78232"/>
                </a:lnTo>
                <a:cubicBezTo>
                  <a:pt x="11048" y="78232"/>
                  <a:pt x="9270" y="77723"/>
                  <a:pt x="8128" y="76580"/>
                </a:cubicBezTo>
                <a:cubicBezTo>
                  <a:pt x="6857" y="75310"/>
                  <a:pt x="6350" y="73532"/>
                  <a:pt x="6350" y="70866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8" name="Freeform 3"/>
          <p:cNvSpPr/>
          <p:nvPr/>
        </p:nvSpPr>
        <p:spPr>
          <a:xfrm>
            <a:off x="6912292" y="3030951"/>
            <a:ext cx="119444" cy="64294"/>
          </a:xfrm>
          <a:custGeom>
            <a:avLst/>
            <a:gdLst>
              <a:gd name="connsiteX0" fmla="*/ 6350 w 159258"/>
              <a:gd name="connsiteY0" fmla="*/ 6350 h 85725"/>
              <a:gd name="connsiteX1" fmla="*/ 30353 w 159258"/>
              <a:gd name="connsiteY1" fmla="*/ 6350 h 85725"/>
              <a:gd name="connsiteX2" fmla="*/ 30353 w 159258"/>
              <a:gd name="connsiteY2" fmla="*/ 58800 h 85725"/>
              <a:gd name="connsiteX3" fmla="*/ 152907 w 159258"/>
              <a:gd name="connsiteY3" fmla="*/ 58800 h 85725"/>
              <a:gd name="connsiteX4" fmla="*/ 152907 w 159258"/>
              <a:gd name="connsiteY4" fmla="*/ 79375 h 85725"/>
              <a:gd name="connsiteX5" fmla="*/ 13716 w 159258"/>
              <a:gd name="connsiteY5" fmla="*/ 79375 h 85725"/>
              <a:gd name="connsiteX6" fmla="*/ 8128 w 159258"/>
              <a:gd name="connsiteY6" fmla="*/ 77723 h 85725"/>
              <a:gd name="connsiteX7" fmla="*/ 6350 w 159258"/>
              <a:gd name="connsiteY7" fmla="*/ 72008 h 85725"/>
              <a:gd name="connsiteX8" fmla="*/ 6350 w 159258"/>
              <a:gd name="connsiteY8" fmla="*/ 6350 h 857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59258" h="85725">
                <a:moveTo>
                  <a:pt x="6350" y="6350"/>
                </a:moveTo>
                <a:lnTo>
                  <a:pt x="30353" y="6350"/>
                </a:lnTo>
                <a:lnTo>
                  <a:pt x="30353" y="58800"/>
                </a:lnTo>
                <a:lnTo>
                  <a:pt x="152907" y="58800"/>
                </a:lnTo>
                <a:lnTo>
                  <a:pt x="152907" y="79375"/>
                </a:lnTo>
                <a:lnTo>
                  <a:pt x="13716" y="79375"/>
                </a:lnTo>
                <a:cubicBezTo>
                  <a:pt x="11176" y="79375"/>
                  <a:pt x="9270" y="78866"/>
                  <a:pt x="8128" y="77723"/>
                </a:cubicBezTo>
                <a:cubicBezTo>
                  <a:pt x="6984" y="76453"/>
                  <a:pt x="6350" y="74675"/>
                  <a:pt x="6350" y="72008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9" name="Freeform 3"/>
          <p:cNvSpPr/>
          <p:nvPr/>
        </p:nvSpPr>
        <p:spPr>
          <a:xfrm>
            <a:off x="5274945" y="3025044"/>
            <a:ext cx="118015" cy="71628"/>
          </a:xfrm>
          <a:custGeom>
            <a:avLst/>
            <a:gdLst>
              <a:gd name="connsiteX0" fmla="*/ 13716 w 157353"/>
              <a:gd name="connsiteY0" fmla="*/ 6350 h 95504"/>
              <a:gd name="connsiteX1" fmla="*/ 143636 w 157353"/>
              <a:gd name="connsiteY1" fmla="*/ 6350 h 95504"/>
              <a:gd name="connsiteX2" fmla="*/ 149225 w 157353"/>
              <a:gd name="connsiteY2" fmla="*/ 8127 h 95504"/>
              <a:gd name="connsiteX3" fmla="*/ 151003 w 157353"/>
              <a:gd name="connsiteY3" fmla="*/ 13589 h 95504"/>
              <a:gd name="connsiteX4" fmla="*/ 151003 w 157353"/>
              <a:gd name="connsiteY4" fmla="*/ 81788 h 95504"/>
              <a:gd name="connsiteX5" fmla="*/ 149225 w 157353"/>
              <a:gd name="connsiteY5" fmla="*/ 87376 h 95504"/>
              <a:gd name="connsiteX6" fmla="*/ 143636 w 157353"/>
              <a:gd name="connsiteY6" fmla="*/ 89154 h 95504"/>
              <a:gd name="connsiteX7" fmla="*/ 13716 w 157353"/>
              <a:gd name="connsiteY7" fmla="*/ 89154 h 95504"/>
              <a:gd name="connsiteX8" fmla="*/ 8128 w 157353"/>
              <a:gd name="connsiteY8" fmla="*/ 87376 h 95504"/>
              <a:gd name="connsiteX9" fmla="*/ 6350 w 157353"/>
              <a:gd name="connsiteY9" fmla="*/ 81788 h 95504"/>
              <a:gd name="connsiteX10" fmla="*/ 6350 w 157353"/>
              <a:gd name="connsiteY10" fmla="*/ 13589 h 95504"/>
              <a:gd name="connsiteX11" fmla="*/ 8128 w 157353"/>
              <a:gd name="connsiteY11" fmla="*/ 8127 h 95504"/>
              <a:gd name="connsiteX12" fmla="*/ 13716 w 157353"/>
              <a:gd name="connsiteY12" fmla="*/ 6350 h 9550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57353" h="95504">
                <a:moveTo>
                  <a:pt x="13716" y="6350"/>
                </a:moveTo>
                <a:lnTo>
                  <a:pt x="143636" y="6350"/>
                </a:lnTo>
                <a:cubicBezTo>
                  <a:pt x="146177" y="6350"/>
                  <a:pt x="148082" y="6985"/>
                  <a:pt x="149225" y="8127"/>
                </a:cubicBezTo>
                <a:cubicBezTo>
                  <a:pt x="150495" y="9271"/>
                  <a:pt x="151003" y="11049"/>
                  <a:pt x="151003" y="13589"/>
                </a:cubicBezTo>
                <a:lnTo>
                  <a:pt x="151003" y="81788"/>
                </a:lnTo>
                <a:cubicBezTo>
                  <a:pt x="151003" y="84327"/>
                  <a:pt x="150368" y="86233"/>
                  <a:pt x="149225" y="87376"/>
                </a:cubicBezTo>
                <a:cubicBezTo>
                  <a:pt x="148082" y="88519"/>
                  <a:pt x="146177" y="89154"/>
                  <a:pt x="143636" y="89154"/>
                </a:cubicBezTo>
                <a:lnTo>
                  <a:pt x="13716" y="89154"/>
                </a:lnTo>
                <a:cubicBezTo>
                  <a:pt x="11176" y="89154"/>
                  <a:pt x="9271" y="88646"/>
                  <a:pt x="8128" y="87376"/>
                </a:cubicBezTo>
                <a:cubicBezTo>
                  <a:pt x="6984" y="86233"/>
                  <a:pt x="6350" y="84327"/>
                  <a:pt x="6350" y="81788"/>
                </a:cubicBezTo>
                <a:lnTo>
                  <a:pt x="6350" y="13589"/>
                </a:lnTo>
                <a:cubicBezTo>
                  <a:pt x="6350" y="11049"/>
                  <a:pt x="6984" y="9271"/>
                  <a:pt x="8128" y="8127"/>
                </a:cubicBezTo>
                <a:cubicBezTo>
                  <a:pt x="9271" y="6985"/>
                  <a:pt x="11048" y="6350"/>
                  <a:pt x="13716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0" name="Freeform 3"/>
          <p:cNvSpPr/>
          <p:nvPr/>
        </p:nvSpPr>
        <p:spPr>
          <a:xfrm>
            <a:off x="6069235" y="2994756"/>
            <a:ext cx="157067" cy="102298"/>
          </a:xfrm>
          <a:custGeom>
            <a:avLst/>
            <a:gdLst>
              <a:gd name="connsiteX0" fmla="*/ 6350 w 209422"/>
              <a:gd name="connsiteY0" fmla="*/ 6350 h 136397"/>
              <a:gd name="connsiteX1" fmla="*/ 203072 w 209422"/>
              <a:gd name="connsiteY1" fmla="*/ 6350 h 136397"/>
              <a:gd name="connsiteX2" fmla="*/ 203072 w 209422"/>
              <a:gd name="connsiteY2" fmla="*/ 26035 h 136397"/>
              <a:gd name="connsiteX3" fmla="*/ 116585 w 209422"/>
              <a:gd name="connsiteY3" fmla="*/ 26035 h 136397"/>
              <a:gd name="connsiteX4" fmla="*/ 116585 w 209422"/>
              <a:gd name="connsiteY4" fmla="*/ 43052 h 136397"/>
              <a:gd name="connsiteX5" fmla="*/ 169926 w 209422"/>
              <a:gd name="connsiteY5" fmla="*/ 43052 h 136397"/>
              <a:gd name="connsiteX6" fmla="*/ 175514 w 209422"/>
              <a:gd name="connsiteY6" fmla="*/ 44703 h 136397"/>
              <a:gd name="connsiteX7" fmla="*/ 177292 w 209422"/>
              <a:gd name="connsiteY7" fmla="*/ 50164 h 136397"/>
              <a:gd name="connsiteX8" fmla="*/ 177292 w 209422"/>
              <a:gd name="connsiteY8" fmla="*/ 87248 h 136397"/>
              <a:gd name="connsiteX9" fmla="*/ 175514 w 209422"/>
              <a:gd name="connsiteY9" fmla="*/ 92836 h 136397"/>
              <a:gd name="connsiteX10" fmla="*/ 169926 w 209422"/>
              <a:gd name="connsiteY10" fmla="*/ 94614 h 136397"/>
              <a:gd name="connsiteX11" fmla="*/ 57530 w 209422"/>
              <a:gd name="connsiteY11" fmla="*/ 94614 h 136397"/>
              <a:gd name="connsiteX12" fmla="*/ 57530 w 209422"/>
              <a:gd name="connsiteY12" fmla="*/ 110997 h 136397"/>
              <a:gd name="connsiteX13" fmla="*/ 181991 w 209422"/>
              <a:gd name="connsiteY13" fmla="*/ 110997 h 136397"/>
              <a:gd name="connsiteX14" fmla="*/ 181991 w 209422"/>
              <a:gd name="connsiteY14" fmla="*/ 130047 h 136397"/>
              <a:gd name="connsiteX15" fmla="*/ 39496 w 209422"/>
              <a:gd name="connsiteY15" fmla="*/ 130047 h 136397"/>
              <a:gd name="connsiteX16" fmla="*/ 33908 w 209422"/>
              <a:gd name="connsiteY16" fmla="*/ 128269 h 136397"/>
              <a:gd name="connsiteX17" fmla="*/ 32130 w 209422"/>
              <a:gd name="connsiteY17" fmla="*/ 122682 h 136397"/>
              <a:gd name="connsiteX18" fmla="*/ 32130 w 209422"/>
              <a:gd name="connsiteY18" fmla="*/ 83692 h 136397"/>
              <a:gd name="connsiteX19" fmla="*/ 33908 w 209422"/>
              <a:gd name="connsiteY19" fmla="*/ 78232 h 136397"/>
              <a:gd name="connsiteX20" fmla="*/ 39496 w 209422"/>
              <a:gd name="connsiteY20" fmla="*/ 76580 h 136397"/>
              <a:gd name="connsiteX21" fmla="*/ 151892 w 209422"/>
              <a:gd name="connsiteY21" fmla="*/ 76580 h 136397"/>
              <a:gd name="connsiteX22" fmla="*/ 151892 w 209422"/>
              <a:gd name="connsiteY22" fmla="*/ 62229 h 136397"/>
              <a:gd name="connsiteX23" fmla="*/ 32130 w 209422"/>
              <a:gd name="connsiteY23" fmla="*/ 62229 h 136397"/>
              <a:gd name="connsiteX24" fmla="*/ 32130 w 209422"/>
              <a:gd name="connsiteY24" fmla="*/ 43052 h 136397"/>
              <a:gd name="connsiteX25" fmla="*/ 92329 w 209422"/>
              <a:gd name="connsiteY25" fmla="*/ 43052 h 136397"/>
              <a:gd name="connsiteX26" fmla="*/ 92329 w 209422"/>
              <a:gd name="connsiteY26" fmla="*/ 26035 h 136397"/>
              <a:gd name="connsiteX27" fmla="*/ 6350 w 209422"/>
              <a:gd name="connsiteY27" fmla="*/ 26035 h 136397"/>
              <a:gd name="connsiteX28" fmla="*/ 6350 w 209422"/>
              <a:gd name="connsiteY28" fmla="*/ 6350 h 1363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</a:cxnLst>
            <a:rect l="l" t="t" r="r" b="b"/>
            <a:pathLst>
              <a:path w="209422" h="136397">
                <a:moveTo>
                  <a:pt x="6350" y="6350"/>
                </a:moveTo>
                <a:lnTo>
                  <a:pt x="203072" y="6350"/>
                </a:lnTo>
                <a:lnTo>
                  <a:pt x="203072" y="26035"/>
                </a:lnTo>
                <a:lnTo>
                  <a:pt x="116585" y="26035"/>
                </a:lnTo>
                <a:lnTo>
                  <a:pt x="116585" y="43052"/>
                </a:lnTo>
                <a:lnTo>
                  <a:pt x="169926" y="43052"/>
                </a:lnTo>
                <a:cubicBezTo>
                  <a:pt x="172466" y="43052"/>
                  <a:pt x="174370" y="43560"/>
                  <a:pt x="175514" y="44703"/>
                </a:cubicBezTo>
                <a:cubicBezTo>
                  <a:pt x="176656" y="45973"/>
                  <a:pt x="177292" y="47751"/>
                  <a:pt x="177292" y="50164"/>
                </a:cubicBezTo>
                <a:lnTo>
                  <a:pt x="177292" y="87248"/>
                </a:lnTo>
                <a:cubicBezTo>
                  <a:pt x="177292" y="89788"/>
                  <a:pt x="176656" y="91694"/>
                  <a:pt x="175514" y="92836"/>
                </a:cubicBezTo>
                <a:cubicBezTo>
                  <a:pt x="174370" y="93979"/>
                  <a:pt x="172466" y="94614"/>
                  <a:pt x="169926" y="94614"/>
                </a:cubicBezTo>
                <a:lnTo>
                  <a:pt x="57530" y="94614"/>
                </a:lnTo>
                <a:lnTo>
                  <a:pt x="57530" y="110997"/>
                </a:lnTo>
                <a:lnTo>
                  <a:pt x="181991" y="110997"/>
                </a:lnTo>
                <a:lnTo>
                  <a:pt x="181991" y="130047"/>
                </a:lnTo>
                <a:lnTo>
                  <a:pt x="39496" y="130047"/>
                </a:lnTo>
                <a:cubicBezTo>
                  <a:pt x="36956" y="130047"/>
                  <a:pt x="35052" y="129413"/>
                  <a:pt x="33908" y="128269"/>
                </a:cubicBezTo>
                <a:cubicBezTo>
                  <a:pt x="32766" y="127126"/>
                  <a:pt x="32130" y="125222"/>
                  <a:pt x="32130" y="122682"/>
                </a:cubicBezTo>
                <a:lnTo>
                  <a:pt x="32130" y="83692"/>
                </a:lnTo>
                <a:cubicBezTo>
                  <a:pt x="32130" y="81279"/>
                  <a:pt x="32766" y="79375"/>
                  <a:pt x="33908" y="78232"/>
                </a:cubicBezTo>
                <a:cubicBezTo>
                  <a:pt x="35052" y="77088"/>
                  <a:pt x="36956" y="76580"/>
                  <a:pt x="39496" y="76580"/>
                </a:cubicBezTo>
                <a:lnTo>
                  <a:pt x="151892" y="76580"/>
                </a:lnTo>
                <a:lnTo>
                  <a:pt x="151892" y="62229"/>
                </a:lnTo>
                <a:lnTo>
                  <a:pt x="32130" y="62229"/>
                </a:lnTo>
                <a:lnTo>
                  <a:pt x="32130" y="43052"/>
                </a:lnTo>
                <a:lnTo>
                  <a:pt x="92329" y="43052"/>
                </a:lnTo>
                <a:lnTo>
                  <a:pt x="92329" y="26035"/>
                </a:lnTo>
                <a:lnTo>
                  <a:pt x="6350" y="2603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1" name="Freeform 3"/>
          <p:cNvSpPr/>
          <p:nvPr/>
        </p:nvSpPr>
        <p:spPr>
          <a:xfrm>
            <a:off x="4882325" y="2976943"/>
            <a:ext cx="52673" cy="29813"/>
          </a:xfrm>
          <a:custGeom>
            <a:avLst/>
            <a:gdLst>
              <a:gd name="connsiteX0" fmla="*/ 35052 w 70231"/>
              <a:gd name="connsiteY0" fmla="*/ 6350 h 39751"/>
              <a:gd name="connsiteX1" fmla="*/ 13715 w 70231"/>
              <a:gd name="connsiteY1" fmla="*/ 10287 h 39751"/>
              <a:gd name="connsiteX2" fmla="*/ 6350 w 70231"/>
              <a:gd name="connsiteY2" fmla="*/ 20320 h 39751"/>
              <a:gd name="connsiteX3" fmla="*/ 13715 w 70231"/>
              <a:gd name="connsiteY3" fmla="*/ 29718 h 39751"/>
              <a:gd name="connsiteX4" fmla="*/ 35052 w 70231"/>
              <a:gd name="connsiteY4" fmla="*/ 33401 h 39751"/>
              <a:gd name="connsiteX5" fmla="*/ 56388 w 70231"/>
              <a:gd name="connsiteY5" fmla="*/ 29718 h 39751"/>
              <a:gd name="connsiteX6" fmla="*/ 63880 w 70231"/>
              <a:gd name="connsiteY6" fmla="*/ 20320 h 39751"/>
              <a:gd name="connsiteX7" fmla="*/ 56388 w 70231"/>
              <a:gd name="connsiteY7" fmla="*/ 10287 h 39751"/>
              <a:gd name="connsiteX8" fmla="*/ 35052 w 70231"/>
              <a:gd name="connsiteY8" fmla="*/ 6350 h 397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0231" h="39751">
                <a:moveTo>
                  <a:pt x="35052" y="6350"/>
                </a:moveTo>
                <a:cubicBezTo>
                  <a:pt x="25907" y="6350"/>
                  <a:pt x="18795" y="7620"/>
                  <a:pt x="13715" y="10287"/>
                </a:cubicBezTo>
                <a:cubicBezTo>
                  <a:pt x="8763" y="12827"/>
                  <a:pt x="6350" y="16256"/>
                  <a:pt x="6350" y="20320"/>
                </a:cubicBezTo>
                <a:cubicBezTo>
                  <a:pt x="6350" y="24130"/>
                  <a:pt x="8763" y="27305"/>
                  <a:pt x="13715" y="29718"/>
                </a:cubicBezTo>
                <a:cubicBezTo>
                  <a:pt x="18795" y="32258"/>
                  <a:pt x="25907" y="33401"/>
                  <a:pt x="35052" y="33401"/>
                </a:cubicBezTo>
                <a:cubicBezTo>
                  <a:pt x="44322" y="33401"/>
                  <a:pt x="51307" y="32258"/>
                  <a:pt x="56388" y="29718"/>
                </a:cubicBezTo>
                <a:cubicBezTo>
                  <a:pt x="61340" y="27305"/>
                  <a:pt x="63880" y="24130"/>
                  <a:pt x="63880" y="20320"/>
                </a:cubicBezTo>
                <a:cubicBezTo>
                  <a:pt x="63880" y="16256"/>
                  <a:pt x="61340" y="12827"/>
                  <a:pt x="56388" y="10287"/>
                </a:cubicBezTo>
                <a:cubicBezTo>
                  <a:pt x="51307" y="7620"/>
                  <a:pt x="44322" y="6350"/>
                  <a:pt x="3505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2" name="Freeform 3"/>
          <p:cNvSpPr/>
          <p:nvPr/>
        </p:nvSpPr>
        <p:spPr>
          <a:xfrm>
            <a:off x="4851177" y="2963800"/>
            <a:ext cx="118015" cy="80105"/>
          </a:xfrm>
          <a:custGeom>
            <a:avLst/>
            <a:gdLst>
              <a:gd name="connsiteX0" fmla="*/ 76581 w 157353"/>
              <a:gd name="connsiteY0" fmla="*/ 6350 h 106807"/>
              <a:gd name="connsiteX1" fmla="*/ 114934 w 157353"/>
              <a:gd name="connsiteY1" fmla="*/ 14604 h 106807"/>
              <a:gd name="connsiteX2" fmla="*/ 130047 w 157353"/>
              <a:gd name="connsiteY2" fmla="*/ 37083 h 106807"/>
              <a:gd name="connsiteX3" fmla="*/ 117729 w 157353"/>
              <a:gd name="connsiteY3" fmla="*/ 57785 h 106807"/>
              <a:gd name="connsiteX4" fmla="*/ 89407 w 157353"/>
              <a:gd name="connsiteY4" fmla="*/ 67817 h 106807"/>
              <a:gd name="connsiteX5" fmla="*/ 89407 w 157353"/>
              <a:gd name="connsiteY5" fmla="*/ 80772 h 106807"/>
              <a:gd name="connsiteX6" fmla="*/ 101092 w 157353"/>
              <a:gd name="connsiteY6" fmla="*/ 80263 h 106807"/>
              <a:gd name="connsiteX7" fmla="*/ 117729 w 157353"/>
              <a:gd name="connsiteY7" fmla="*/ 79120 h 106807"/>
              <a:gd name="connsiteX8" fmla="*/ 134239 w 157353"/>
              <a:gd name="connsiteY8" fmla="*/ 77597 h 106807"/>
              <a:gd name="connsiteX9" fmla="*/ 151003 w 157353"/>
              <a:gd name="connsiteY9" fmla="*/ 75564 h 106807"/>
              <a:gd name="connsiteX10" fmla="*/ 151003 w 157353"/>
              <a:gd name="connsiteY10" fmla="*/ 94869 h 106807"/>
              <a:gd name="connsiteX11" fmla="*/ 131318 w 157353"/>
              <a:gd name="connsiteY11" fmla="*/ 97535 h 106807"/>
              <a:gd name="connsiteX12" fmla="*/ 110744 w 157353"/>
              <a:gd name="connsiteY12" fmla="*/ 99313 h 106807"/>
              <a:gd name="connsiteX13" fmla="*/ 89154 w 157353"/>
              <a:gd name="connsiteY13" fmla="*/ 100329 h 106807"/>
              <a:gd name="connsiteX14" fmla="*/ 68580 w 157353"/>
              <a:gd name="connsiteY14" fmla="*/ 100457 h 106807"/>
              <a:gd name="connsiteX15" fmla="*/ 6350 w 157353"/>
              <a:gd name="connsiteY15" fmla="*/ 100457 h 106807"/>
              <a:gd name="connsiteX16" fmla="*/ 6350 w 157353"/>
              <a:gd name="connsiteY16" fmla="*/ 80772 h 106807"/>
              <a:gd name="connsiteX17" fmla="*/ 65023 w 157353"/>
              <a:gd name="connsiteY17" fmla="*/ 80772 h 106807"/>
              <a:gd name="connsiteX18" fmla="*/ 65023 w 157353"/>
              <a:gd name="connsiteY18" fmla="*/ 67944 h 106807"/>
              <a:gd name="connsiteX19" fmla="*/ 35686 w 157353"/>
              <a:gd name="connsiteY19" fmla="*/ 58166 h 106807"/>
              <a:gd name="connsiteX20" fmla="*/ 23114 w 157353"/>
              <a:gd name="connsiteY20" fmla="*/ 37083 h 106807"/>
              <a:gd name="connsiteX21" fmla="*/ 38227 w 157353"/>
              <a:gd name="connsiteY21" fmla="*/ 14604 h 106807"/>
              <a:gd name="connsiteX22" fmla="*/ 76581 w 157353"/>
              <a:gd name="connsiteY22" fmla="*/ 6350 h 10680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</a:cxnLst>
            <a:rect l="l" t="t" r="r" b="b"/>
            <a:pathLst>
              <a:path w="157353" h="106807">
                <a:moveTo>
                  <a:pt x="76581" y="6350"/>
                </a:moveTo>
                <a:cubicBezTo>
                  <a:pt x="92202" y="6350"/>
                  <a:pt x="104902" y="9144"/>
                  <a:pt x="114934" y="14604"/>
                </a:cubicBezTo>
                <a:cubicBezTo>
                  <a:pt x="124968" y="20192"/>
                  <a:pt x="130047" y="27685"/>
                  <a:pt x="130047" y="37083"/>
                </a:cubicBezTo>
                <a:cubicBezTo>
                  <a:pt x="130047" y="45338"/>
                  <a:pt x="125983" y="52197"/>
                  <a:pt x="117729" y="57785"/>
                </a:cubicBezTo>
                <a:cubicBezTo>
                  <a:pt x="109601" y="63372"/>
                  <a:pt x="100203" y="66675"/>
                  <a:pt x="89407" y="67817"/>
                </a:cubicBezTo>
                <a:lnTo>
                  <a:pt x="89407" y="80772"/>
                </a:lnTo>
                <a:cubicBezTo>
                  <a:pt x="92075" y="80772"/>
                  <a:pt x="95884" y="80644"/>
                  <a:pt x="101092" y="80263"/>
                </a:cubicBezTo>
                <a:cubicBezTo>
                  <a:pt x="106171" y="80010"/>
                  <a:pt x="111759" y="79628"/>
                  <a:pt x="117729" y="79120"/>
                </a:cubicBezTo>
                <a:cubicBezTo>
                  <a:pt x="123444" y="78613"/>
                  <a:pt x="128905" y="78104"/>
                  <a:pt x="134239" y="77597"/>
                </a:cubicBezTo>
                <a:cubicBezTo>
                  <a:pt x="139700" y="77088"/>
                  <a:pt x="145288" y="76326"/>
                  <a:pt x="151003" y="75564"/>
                </a:cubicBezTo>
                <a:lnTo>
                  <a:pt x="151003" y="94869"/>
                </a:lnTo>
                <a:cubicBezTo>
                  <a:pt x="144398" y="96011"/>
                  <a:pt x="137794" y="97027"/>
                  <a:pt x="131318" y="97535"/>
                </a:cubicBezTo>
                <a:cubicBezTo>
                  <a:pt x="124841" y="98170"/>
                  <a:pt x="117982" y="98805"/>
                  <a:pt x="110744" y="99313"/>
                </a:cubicBezTo>
                <a:cubicBezTo>
                  <a:pt x="103758" y="99694"/>
                  <a:pt x="96519" y="100075"/>
                  <a:pt x="89154" y="100329"/>
                </a:cubicBezTo>
                <a:cubicBezTo>
                  <a:pt x="81915" y="100583"/>
                  <a:pt x="75056" y="100583"/>
                  <a:pt x="68580" y="100457"/>
                </a:cubicBezTo>
                <a:lnTo>
                  <a:pt x="6350" y="100457"/>
                </a:lnTo>
                <a:lnTo>
                  <a:pt x="6350" y="80772"/>
                </a:lnTo>
                <a:lnTo>
                  <a:pt x="65023" y="80772"/>
                </a:lnTo>
                <a:lnTo>
                  <a:pt x="65023" y="67944"/>
                </a:lnTo>
                <a:cubicBezTo>
                  <a:pt x="53720" y="67055"/>
                  <a:pt x="43942" y="63753"/>
                  <a:pt x="35686" y="58166"/>
                </a:cubicBezTo>
                <a:cubicBezTo>
                  <a:pt x="27304" y="52577"/>
                  <a:pt x="23114" y="45466"/>
                  <a:pt x="23114" y="37083"/>
                </a:cubicBezTo>
                <a:cubicBezTo>
                  <a:pt x="23114" y="27558"/>
                  <a:pt x="28194" y="20066"/>
                  <a:pt x="38227" y="14604"/>
                </a:cubicBezTo>
                <a:cubicBezTo>
                  <a:pt x="48259" y="9144"/>
                  <a:pt x="61086" y="6350"/>
                  <a:pt x="7658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3" name="Freeform 3"/>
          <p:cNvSpPr/>
          <p:nvPr/>
        </p:nvSpPr>
        <p:spPr>
          <a:xfrm>
            <a:off x="6105525" y="2958369"/>
            <a:ext cx="84391" cy="21146"/>
          </a:xfrm>
          <a:custGeom>
            <a:avLst/>
            <a:gdLst>
              <a:gd name="connsiteX0" fmla="*/ 6350 w 112521"/>
              <a:gd name="connsiteY0" fmla="*/ 6350 h 28194"/>
              <a:gd name="connsiteX1" fmla="*/ 6350 w 112521"/>
              <a:gd name="connsiteY1" fmla="*/ 21844 h 28194"/>
              <a:gd name="connsiteX2" fmla="*/ 106171 w 112521"/>
              <a:gd name="connsiteY2" fmla="*/ 21844 h 28194"/>
              <a:gd name="connsiteX3" fmla="*/ 106171 w 112521"/>
              <a:gd name="connsiteY3" fmla="*/ 6350 h 28194"/>
              <a:gd name="connsiteX4" fmla="*/ 6350 w 112521"/>
              <a:gd name="connsiteY4" fmla="*/ 6350 h 281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12521" h="28194">
                <a:moveTo>
                  <a:pt x="6350" y="6350"/>
                </a:moveTo>
                <a:lnTo>
                  <a:pt x="6350" y="21844"/>
                </a:lnTo>
                <a:lnTo>
                  <a:pt x="106171" y="21844"/>
                </a:lnTo>
                <a:lnTo>
                  <a:pt x="106171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4" name="Freeform 3"/>
          <p:cNvSpPr/>
          <p:nvPr/>
        </p:nvSpPr>
        <p:spPr>
          <a:xfrm>
            <a:off x="6907054" y="2946654"/>
            <a:ext cx="59816" cy="64960"/>
          </a:xfrm>
          <a:custGeom>
            <a:avLst/>
            <a:gdLst>
              <a:gd name="connsiteX0" fmla="*/ 39877 w 79755"/>
              <a:gd name="connsiteY0" fmla="*/ 6350 h 86613"/>
              <a:gd name="connsiteX1" fmla="*/ 15239 w 79755"/>
              <a:gd name="connsiteY1" fmla="*/ 17145 h 86613"/>
              <a:gd name="connsiteX2" fmla="*/ 6350 w 79755"/>
              <a:gd name="connsiteY2" fmla="*/ 43433 h 86613"/>
              <a:gd name="connsiteX3" fmla="*/ 15239 w 79755"/>
              <a:gd name="connsiteY3" fmla="*/ 69595 h 86613"/>
              <a:gd name="connsiteX4" fmla="*/ 39877 w 79755"/>
              <a:gd name="connsiteY4" fmla="*/ 80263 h 86613"/>
              <a:gd name="connsiteX5" fmla="*/ 64515 w 79755"/>
              <a:gd name="connsiteY5" fmla="*/ 69595 h 86613"/>
              <a:gd name="connsiteX6" fmla="*/ 73405 w 79755"/>
              <a:gd name="connsiteY6" fmla="*/ 43433 h 86613"/>
              <a:gd name="connsiteX7" fmla="*/ 64515 w 79755"/>
              <a:gd name="connsiteY7" fmla="*/ 17145 h 86613"/>
              <a:gd name="connsiteX8" fmla="*/ 39877 w 79755"/>
              <a:gd name="connsiteY8" fmla="*/ 6350 h 866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79755" h="86613">
                <a:moveTo>
                  <a:pt x="39877" y="6350"/>
                </a:moveTo>
                <a:cubicBezTo>
                  <a:pt x="29336" y="6350"/>
                  <a:pt x="21081" y="9905"/>
                  <a:pt x="15239" y="17145"/>
                </a:cubicBezTo>
                <a:cubicBezTo>
                  <a:pt x="9270" y="24383"/>
                  <a:pt x="6350" y="33147"/>
                  <a:pt x="6350" y="43433"/>
                </a:cubicBezTo>
                <a:cubicBezTo>
                  <a:pt x="6350" y="53848"/>
                  <a:pt x="9270" y="62610"/>
                  <a:pt x="15239" y="69595"/>
                </a:cubicBezTo>
                <a:cubicBezTo>
                  <a:pt x="21081" y="76707"/>
                  <a:pt x="29336" y="80263"/>
                  <a:pt x="39877" y="80263"/>
                </a:cubicBezTo>
                <a:cubicBezTo>
                  <a:pt x="50418" y="80263"/>
                  <a:pt x="58673" y="76707"/>
                  <a:pt x="64515" y="69595"/>
                </a:cubicBezTo>
                <a:cubicBezTo>
                  <a:pt x="70484" y="62483"/>
                  <a:pt x="73405" y="53848"/>
                  <a:pt x="73405" y="43433"/>
                </a:cubicBezTo>
                <a:cubicBezTo>
                  <a:pt x="73405" y="33147"/>
                  <a:pt x="70484" y="24383"/>
                  <a:pt x="64515" y="17145"/>
                </a:cubicBezTo>
                <a:cubicBezTo>
                  <a:pt x="58673" y="10032"/>
                  <a:pt x="50418" y="6350"/>
                  <a:pt x="3987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5" name="Freeform 3"/>
          <p:cNvSpPr/>
          <p:nvPr/>
        </p:nvSpPr>
        <p:spPr>
          <a:xfrm>
            <a:off x="4857940" y="2946273"/>
            <a:ext cx="99822" cy="23050"/>
          </a:xfrm>
          <a:custGeom>
            <a:avLst/>
            <a:gdLst>
              <a:gd name="connsiteX0" fmla="*/ 6350 w 133096"/>
              <a:gd name="connsiteY0" fmla="*/ 6350 h 30733"/>
              <a:gd name="connsiteX1" fmla="*/ 126746 w 133096"/>
              <a:gd name="connsiteY1" fmla="*/ 6350 h 30733"/>
              <a:gd name="connsiteX2" fmla="*/ 126746 w 133096"/>
              <a:gd name="connsiteY2" fmla="*/ 24383 h 30733"/>
              <a:gd name="connsiteX3" fmla="*/ 6350 w 133096"/>
              <a:gd name="connsiteY3" fmla="*/ 24383 h 30733"/>
              <a:gd name="connsiteX4" fmla="*/ 6350 w 133096"/>
              <a:gd name="connsiteY4" fmla="*/ 6350 h 307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3096" h="30733">
                <a:moveTo>
                  <a:pt x="6350" y="6350"/>
                </a:moveTo>
                <a:lnTo>
                  <a:pt x="126746" y="6350"/>
                </a:lnTo>
                <a:lnTo>
                  <a:pt x="126746" y="24383"/>
                </a:lnTo>
                <a:lnTo>
                  <a:pt x="6350" y="24383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6" name="Freeform 3"/>
          <p:cNvSpPr/>
          <p:nvPr/>
        </p:nvSpPr>
        <p:spPr>
          <a:xfrm>
            <a:off x="5659564" y="2937606"/>
            <a:ext cx="115538" cy="129158"/>
          </a:xfrm>
          <a:custGeom>
            <a:avLst/>
            <a:gdLst>
              <a:gd name="connsiteX0" fmla="*/ 21463 w 154051"/>
              <a:gd name="connsiteY0" fmla="*/ 6350 h 172211"/>
              <a:gd name="connsiteX1" fmla="*/ 136144 w 154051"/>
              <a:gd name="connsiteY1" fmla="*/ 6350 h 172211"/>
              <a:gd name="connsiteX2" fmla="*/ 136144 w 154051"/>
              <a:gd name="connsiteY2" fmla="*/ 26669 h 172211"/>
              <a:gd name="connsiteX3" fmla="*/ 90043 w 154051"/>
              <a:gd name="connsiteY3" fmla="*/ 26669 h 172211"/>
              <a:gd name="connsiteX4" fmla="*/ 90043 w 154051"/>
              <a:gd name="connsiteY4" fmla="*/ 44576 h 172211"/>
              <a:gd name="connsiteX5" fmla="*/ 93471 w 154051"/>
              <a:gd name="connsiteY5" fmla="*/ 74675 h 172211"/>
              <a:gd name="connsiteX6" fmla="*/ 104013 w 154051"/>
              <a:gd name="connsiteY6" fmla="*/ 101091 h 172211"/>
              <a:gd name="connsiteX7" fmla="*/ 121411 w 154051"/>
              <a:gd name="connsiteY7" fmla="*/ 123697 h 172211"/>
              <a:gd name="connsiteX8" fmla="*/ 147701 w 154051"/>
              <a:gd name="connsiteY8" fmla="*/ 144272 h 172211"/>
              <a:gd name="connsiteX9" fmla="*/ 139954 w 154051"/>
              <a:gd name="connsiteY9" fmla="*/ 152780 h 172211"/>
              <a:gd name="connsiteX10" fmla="*/ 132207 w 154051"/>
              <a:gd name="connsiteY10" fmla="*/ 160147 h 172211"/>
              <a:gd name="connsiteX11" fmla="*/ 114681 w 154051"/>
              <a:gd name="connsiteY11" fmla="*/ 148208 h 172211"/>
              <a:gd name="connsiteX12" fmla="*/ 100330 w 154051"/>
              <a:gd name="connsiteY12" fmla="*/ 133603 h 172211"/>
              <a:gd name="connsiteX13" fmla="*/ 86486 w 154051"/>
              <a:gd name="connsiteY13" fmla="*/ 114935 h 172211"/>
              <a:gd name="connsiteX14" fmla="*/ 78485 w 154051"/>
              <a:gd name="connsiteY14" fmla="*/ 94741 h 172211"/>
              <a:gd name="connsiteX15" fmla="*/ 71628 w 154051"/>
              <a:gd name="connsiteY15" fmla="*/ 114172 h 172211"/>
              <a:gd name="connsiteX16" fmla="*/ 58420 w 154051"/>
              <a:gd name="connsiteY16" fmla="*/ 134111 h 172211"/>
              <a:gd name="connsiteX17" fmla="*/ 43180 w 154051"/>
              <a:gd name="connsiteY17" fmla="*/ 151764 h 172211"/>
              <a:gd name="connsiteX18" fmla="*/ 25272 w 154051"/>
              <a:gd name="connsiteY18" fmla="*/ 165861 h 172211"/>
              <a:gd name="connsiteX19" fmla="*/ 16256 w 154051"/>
              <a:gd name="connsiteY19" fmla="*/ 159003 h 172211"/>
              <a:gd name="connsiteX20" fmla="*/ 6350 w 154051"/>
              <a:gd name="connsiteY20" fmla="*/ 150748 h 172211"/>
              <a:gd name="connsiteX21" fmla="*/ 32131 w 154051"/>
              <a:gd name="connsiteY21" fmla="*/ 129413 h 172211"/>
              <a:gd name="connsiteX22" fmla="*/ 50800 w 154051"/>
              <a:gd name="connsiteY22" fmla="*/ 104520 h 172211"/>
              <a:gd name="connsiteX23" fmla="*/ 62103 w 154051"/>
              <a:gd name="connsiteY23" fmla="*/ 75564 h 172211"/>
              <a:gd name="connsiteX24" fmla="*/ 66040 w 154051"/>
              <a:gd name="connsiteY24" fmla="*/ 41528 h 172211"/>
              <a:gd name="connsiteX25" fmla="*/ 66040 w 154051"/>
              <a:gd name="connsiteY25" fmla="*/ 26669 h 172211"/>
              <a:gd name="connsiteX26" fmla="*/ 21463 w 154051"/>
              <a:gd name="connsiteY26" fmla="*/ 26669 h 172211"/>
              <a:gd name="connsiteX27" fmla="*/ 21463 w 154051"/>
              <a:gd name="connsiteY27" fmla="*/ 6350 h 1722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</a:cxnLst>
            <a:rect l="l" t="t" r="r" b="b"/>
            <a:pathLst>
              <a:path w="154051" h="172211">
                <a:moveTo>
                  <a:pt x="21463" y="6350"/>
                </a:moveTo>
                <a:lnTo>
                  <a:pt x="136144" y="6350"/>
                </a:lnTo>
                <a:lnTo>
                  <a:pt x="136144" y="26669"/>
                </a:lnTo>
                <a:lnTo>
                  <a:pt x="90043" y="26669"/>
                </a:lnTo>
                <a:lnTo>
                  <a:pt x="90043" y="44576"/>
                </a:lnTo>
                <a:cubicBezTo>
                  <a:pt x="90043" y="55372"/>
                  <a:pt x="91185" y="65404"/>
                  <a:pt x="93471" y="74675"/>
                </a:cubicBezTo>
                <a:cubicBezTo>
                  <a:pt x="95884" y="83947"/>
                  <a:pt x="99314" y="92710"/>
                  <a:pt x="104013" y="101091"/>
                </a:cubicBezTo>
                <a:cubicBezTo>
                  <a:pt x="108457" y="109092"/>
                  <a:pt x="114172" y="116585"/>
                  <a:pt x="121411" y="123697"/>
                </a:cubicBezTo>
                <a:cubicBezTo>
                  <a:pt x="128523" y="130810"/>
                  <a:pt x="137286" y="137667"/>
                  <a:pt x="147701" y="144272"/>
                </a:cubicBezTo>
                <a:cubicBezTo>
                  <a:pt x="145160" y="147319"/>
                  <a:pt x="142620" y="150113"/>
                  <a:pt x="139954" y="152780"/>
                </a:cubicBezTo>
                <a:cubicBezTo>
                  <a:pt x="137286" y="155447"/>
                  <a:pt x="134746" y="157988"/>
                  <a:pt x="132207" y="160147"/>
                </a:cubicBezTo>
                <a:cubicBezTo>
                  <a:pt x="125603" y="156591"/>
                  <a:pt x="119760" y="152653"/>
                  <a:pt x="114681" y="148208"/>
                </a:cubicBezTo>
                <a:cubicBezTo>
                  <a:pt x="109473" y="143891"/>
                  <a:pt x="104647" y="139064"/>
                  <a:pt x="100330" y="133603"/>
                </a:cubicBezTo>
                <a:cubicBezTo>
                  <a:pt x="95250" y="128016"/>
                  <a:pt x="90678" y="121792"/>
                  <a:pt x="86486" y="114935"/>
                </a:cubicBezTo>
                <a:cubicBezTo>
                  <a:pt x="82295" y="108203"/>
                  <a:pt x="79629" y="101472"/>
                  <a:pt x="78485" y="94741"/>
                </a:cubicBezTo>
                <a:cubicBezTo>
                  <a:pt x="77723" y="100838"/>
                  <a:pt x="75438" y="107314"/>
                  <a:pt x="71628" y="114172"/>
                </a:cubicBezTo>
                <a:cubicBezTo>
                  <a:pt x="67945" y="120903"/>
                  <a:pt x="63500" y="127635"/>
                  <a:pt x="58420" y="134111"/>
                </a:cubicBezTo>
                <a:cubicBezTo>
                  <a:pt x="53847" y="140461"/>
                  <a:pt x="48768" y="146303"/>
                  <a:pt x="43180" y="151764"/>
                </a:cubicBezTo>
                <a:cubicBezTo>
                  <a:pt x="37592" y="157225"/>
                  <a:pt x="31622" y="161925"/>
                  <a:pt x="25272" y="165861"/>
                </a:cubicBezTo>
                <a:cubicBezTo>
                  <a:pt x="22352" y="163702"/>
                  <a:pt x="19304" y="161416"/>
                  <a:pt x="16256" y="159003"/>
                </a:cubicBezTo>
                <a:cubicBezTo>
                  <a:pt x="13081" y="156717"/>
                  <a:pt x="9779" y="153923"/>
                  <a:pt x="6350" y="150748"/>
                </a:cubicBezTo>
                <a:cubicBezTo>
                  <a:pt x="16256" y="143891"/>
                  <a:pt x="24892" y="136905"/>
                  <a:pt x="32131" y="129413"/>
                </a:cubicBezTo>
                <a:cubicBezTo>
                  <a:pt x="39370" y="122047"/>
                  <a:pt x="45593" y="113664"/>
                  <a:pt x="50800" y="104520"/>
                </a:cubicBezTo>
                <a:cubicBezTo>
                  <a:pt x="55626" y="95757"/>
                  <a:pt x="59435" y="86105"/>
                  <a:pt x="62103" y="75564"/>
                </a:cubicBezTo>
                <a:cubicBezTo>
                  <a:pt x="64770" y="64897"/>
                  <a:pt x="66040" y="53594"/>
                  <a:pt x="66040" y="41528"/>
                </a:cubicBezTo>
                <a:lnTo>
                  <a:pt x="66040" y="26669"/>
                </a:lnTo>
                <a:lnTo>
                  <a:pt x="21463" y="26669"/>
                </a:lnTo>
                <a:lnTo>
                  <a:pt x="21463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7" name="Freeform 3"/>
          <p:cNvSpPr/>
          <p:nvPr/>
        </p:nvSpPr>
        <p:spPr>
          <a:xfrm>
            <a:off x="6478714" y="2935796"/>
            <a:ext cx="94583" cy="102394"/>
          </a:xfrm>
          <a:custGeom>
            <a:avLst/>
            <a:gdLst>
              <a:gd name="connsiteX0" fmla="*/ 20701 w 126111"/>
              <a:gd name="connsiteY0" fmla="*/ 6350 h 136525"/>
              <a:gd name="connsiteX1" fmla="*/ 112395 w 126111"/>
              <a:gd name="connsiteY1" fmla="*/ 6350 h 136525"/>
              <a:gd name="connsiteX2" fmla="*/ 117982 w 126111"/>
              <a:gd name="connsiteY2" fmla="*/ 8127 h 136525"/>
              <a:gd name="connsiteX3" fmla="*/ 119760 w 126111"/>
              <a:gd name="connsiteY3" fmla="*/ 13335 h 136525"/>
              <a:gd name="connsiteX4" fmla="*/ 109982 w 126111"/>
              <a:gd name="connsiteY4" fmla="*/ 53213 h 136525"/>
              <a:gd name="connsiteX5" fmla="*/ 89407 w 126111"/>
              <a:gd name="connsiteY5" fmla="*/ 85979 h 136525"/>
              <a:gd name="connsiteX6" fmla="*/ 59435 w 126111"/>
              <a:gd name="connsiteY6" fmla="*/ 111760 h 136525"/>
              <a:gd name="connsiteX7" fmla="*/ 20446 w 126111"/>
              <a:gd name="connsiteY7" fmla="*/ 130175 h 136525"/>
              <a:gd name="connsiteX8" fmla="*/ 6350 w 126111"/>
              <a:gd name="connsiteY8" fmla="*/ 112902 h 136525"/>
              <a:gd name="connsiteX9" fmla="*/ 66802 w 126111"/>
              <a:gd name="connsiteY9" fmla="*/ 77088 h 136525"/>
              <a:gd name="connsiteX10" fmla="*/ 93980 w 126111"/>
              <a:gd name="connsiteY10" fmla="*/ 27177 h 136525"/>
              <a:gd name="connsiteX11" fmla="*/ 20701 w 126111"/>
              <a:gd name="connsiteY11" fmla="*/ 27177 h 136525"/>
              <a:gd name="connsiteX12" fmla="*/ 20701 w 126111"/>
              <a:gd name="connsiteY12" fmla="*/ 6350 h 136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26111" h="136525">
                <a:moveTo>
                  <a:pt x="20701" y="6350"/>
                </a:moveTo>
                <a:lnTo>
                  <a:pt x="112395" y="6350"/>
                </a:lnTo>
                <a:cubicBezTo>
                  <a:pt x="114934" y="6350"/>
                  <a:pt x="116840" y="6985"/>
                  <a:pt x="117982" y="8127"/>
                </a:cubicBezTo>
                <a:cubicBezTo>
                  <a:pt x="119126" y="9270"/>
                  <a:pt x="119760" y="10922"/>
                  <a:pt x="119760" y="13335"/>
                </a:cubicBezTo>
                <a:cubicBezTo>
                  <a:pt x="118491" y="27813"/>
                  <a:pt x="115189" y="41148"/>
                  <a:pt x="109982" y="53213"/>
                </a:cubicBezTo>
                <a:cubicBezTo>
                  <a:pt x="104775" y="65277"/>
                  <a:pt x="97917" y="76073"/>
                  <a:pt x="89407" y="85979"/>
                </a:cubicBezTo>
                <a:cubicBezTo>
                  <a:pt x="80898" y="95630"/>
                  <a:pt x="70993" y="104266"/>
                  <a:pt x="59435" y="111760"/>
                </a:cubicBezTo>
                <a:cubicBezTo>
                  <a:pt x="48006" y="119252"/>
                  <a:pt x="35052" y="125348"/>
                  <a:pt x="20446" y="130175"/>
                </a:cubicBezTo>
                <a:lnTo>
                  <a:pt x="6350" y="112902"/>
                </a:lnTo>
                <a:cubicBezTo>
                  <a:pt x="31495" y="104139"/>
                  <a:pt x="51689" y="92201"/>
                  <a:pt x="66802" y="77088"/>
                </a:cubicBezTo>
                <a:cubicBezTo>
                  <a:pt x="81915" y="61976"/>
                  <a:pt x="90932" y="45338"/>
                  <a:pt x="93980" y="27177"/>
                </a:cubicBezTo>
                <a:lnTo>
                  <a:pt x="20701" y="27177"/>
                </a:lnTo>
                <a:lnTo>
                  <a:pt x="20701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8" name="Freeform 3"/>
          <p:cNvSpPr/>
          <p:nvPr/>
        </p:nvSpPr>
        <p:spPr>
          <a:xfrm>
            <a:off x="5255609" y="2933129"/>
            <a:ext cx="156876" cy="83438"/>
          </a:xfrm>
          <a:custGeom>
            <a:avLst/>
            <a:gdLst>
              <a:gd name="connsiteX0" fmla="*/ 28575 w 209168"/>
              <a:gd name="connsiteY0" fmla="*/ 6350 h 111251"/>
              <a:gd name="connsiteX1" fmla="*/ 173735 w 209168"/>
              <a:gd name="connsiteY1" fmla="*/ 6350 h 111251"/>
              <a:gd name="connsiteX2" fmla="*/ 179323 w 209168"/>
              <a:gd name="connsiteY2" fmla="*/ 8127 h 111251"/>
              <a:gd name="connsiteX3" fmla="*/ 181102 w 209168"/>
              <a:gd name="connsiteY3" fmla="*/ 12954 h 111251"/>
              <a:gd name="connsiteX4" fmla="*/ 179451 w 209168"/>
              <a:gd name="connsiteY4" fmla="*/ 31241 h 111251"/>
              <a:gd name="connsiteX5" fmla="*/ 177038 w 209168"/>
              <a:gd name="connsiteY5" fmla="*/ 50419 h 111251"/>
              <a:gd name="connsiteX6" fmla="*/ 173989 w 209168"/>
              <a:gd name="connsiteY6" fmla="*/ 69850 h 111251"/>
              <a:gd name="connsiteX7" fmla="*/ 170941 w 209168"/>
              <a:gd name="connsiteY7" fmla="*/ 84327 h 111251"/>
              <a:gd name="connsiteX8" fmla="*/ 202818 w 209168"/>
              <a:gd name="connsiteY8" fmla="*/ 84327 h 111251"/>
              <a:gd name="connsiteX9" fmla="*/ 202818 w 209168"/>
              <a:gd name="connsiteY9" fmla="*/ 104901 h 111251"/>
              <a:gd name="connsiteX10" fmla="*/ 6350 w 209168"/>
              <a:gd name="connsiteY10" fmla="*/ 104901 h 111251"/>
              <a:gd name="connsiteX11" fmla="*/ 6350 w 209168"/>
              <a:gd name="connsiteY11" fmla="*/ 84327 h 111251"/>
              <a:gd name="connsiteX12" fmla="*/ 148716 w 209168"/>
              <a:gd name="connsiteY12" fmla="*/ 84327 h 111251"/>
              <a:gd name="connsiteX13" fmla="*/ 151002 w 209168"/>
              <a:gd name="connsiteY13" fmla="*/ 72389 h 111251"/>
              <a:gd name="connsiteX14" fmla="*/ 153542 w 209168"/>
              <a:gd name="connsiteY14" fmla="*/ 54736 h 111251"/>
              <a:gd name="connsiteX15" fmla="*/ 155575 w 209168"/>
              <a:gd name="connsiteY15" fmla="*/ 38100 h 111251"/>
              <a:gd name="connsiteX16" fmla="*/ 156844 w 209168"/>
              <a:gd name="connsiteY16" fmla="*/ 27051 h 111251"/>
              <a:gd name="connsiteX17" fmla="*/ 28575 w 209168"/>
              <a:gd name="connsiteY17" fmla="*/ 27051 h 111251"/>
              <a:gd name="connsiteX18" fmla="*/ 28575 w 209168"/>
              <a:gd name="connsiteY18" fmla="*/ 6350 h 1112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</a:cxnLst>
            <a:rect l="l" t="t" r="r" b="b"/>
            <a:pathLst>
              <a:path w="209168" h="111251">
                <a:moveTo>
                  <a:pt x="28575" y="6350"/>
                </a:moveTo>
                <a:lnTo>
                  <a:pt x="173735" y="6350"/>
                </a:lnTo>
                <a:cubicBezTo>
                  <a:pt x="176276" y="6350"/>
                  <a:pt x="178180" y="6985"/>
                  <a:pt x="179323" y="8127"/>
                </a:cubicBezTo>
                <a:cubicBezTo>
                  <a:pt x="180466" y="9270"/>
                  <a:pt x="181102" y="10922"/>
                  <a:pt x="181102" y="12954"/>
                </a:cubicBezTo>
                <a:cubicBezTo>
                  <a:pt x="180720" y="18795"/>
                  <a:pt x="180213" y="24891"/>
                  <a:pt x="179451" y="31241"/>
                </a:cubicBezTo>
                <a:cubicBezTo>
                  <a:pt x="178689" y="37591"/>
                  <a:pt x="177927" y="44069"/>
                  <a:pt x="177038" y="50419"/>
                </a:cubicBezTo>
                <a:cubicBezTo>
                  <a:pt x="176021" y="57276"/>
                  <a:pt x="175005" y="63754"/>
                  <a:pt x="173989" y="69850"/>
                </a:cubicBezTo>
                <a:cubicBezTo>
                  <a:pt x="173101" y="76072"/>
                  <a:pt x="171957" y="80898"/>
                  <a:pt x="170941" y="84327"/>
                </a:cubicBezTo>
                <a:lnTo>
                  <a:pt x="202818" y="84327"/>
                </a:lnTo>
                <a:lnTo>
                  <a:pt x="202818" y="104901"/>
                </a:lnTo>
                <a:lnTo>
                  <a:pt x="6350" y="104901"/>
                </a:lnTo>
                <a:lnTo>
                  <a:pt x="6350" y="84327"/>
                </a:lnTo>
                <a:lnTo>
                  <a:pt x="148716" y="84327"/>
                </a:lnTo>
                <a:cubicBezTo>
                  <a:pt x="149225" y="82676"/>
                  <a:pt x="149986" y="78739"/>
                  <a:pt x="151002" y="72389"/>
                </a:cubicBezTo>
                <a:cubicBezTo>
                  <a:pt x="151891" y="66166"/>
                  <a:pt x="152780" y="60197"/>
                  <a:pt x="153542" y="54736"/>
                </a:cubicBezTo>
                <a:cubicBezTo>
                  <a:pt x="154304" y="48894"/>
                  <a:pt x="155066" y="43433"/>
                  <a:pt x="155575" y="38100"/>
                </a:cubicBezTo>
                <a:cubicBezTo>
                  <a:pt x="156082" y="32766"/>
                  <a:pt x="156590" y="29082"/>
                  <a:pt x="156844" y="27051"/>
                </a:cubicBezTo>
                <a:lnTo>
                  <a:pt x="28575" y="27051"/>
                </a:lnTo>
                <a:lnTo>
                  <a:pt x="28575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9" name="Freeform 3"/>
          <p:cNvSpPr/>
          <p:nvPr/>
        </p:nvSpPr>
        <p:spPr>
          <a:xfrm>
            <a:off x="6889147" y="2930651"/>
            <a:ext cx="95821" cy="97155"/>
          </a:xfrm>
          <a:custGeom>
            <a:avLst/>
            <a:gdLst>
              <a:gd name="connsiteX0" fmla="*/ 63753 w 127761"/>
              <a:gd name="connsiteY0" fmla="*/ 6350 h 129540"/>
              <a:gd name="connsiteX1" fmla="*/ 86867 w 127761"/>
              <a:gd name="connsiteY1" fmla="*/ 11049 h 129540"/>
              <a:gd name="connsiteX2" fmla="*/ 105282 w 127761"/>
              <a:gd name="connsiteY2" fmla="*/ 23749 h 129540"/>
              <a:gd name="connsiteX3" fmla="*/ 117220 w 127761"/>
              <a:gd name="connsiteY3" fmla="*/ 42291 h 129540"/>
              <a:gd name="connsiteX4" fmla="*/ 121411 w 127761"/>
              <a:gd name="connsiteY4" fmla="*/ 64770 h 129540"/>
              <a:gd name="connsiteX5" fmla="*/ 117093 w 127761"/>
              <a:gd name="connsiteY5" fmla="*/ 87376 h 129540"/>
              <a:gd name="connsiteX6" fmla="*/ 105155 w 127761"/>
              <a:gd name="connsiteY6" fmla="*/ 105791 h 129540"/>
              <a:gd name="connsiteX7" fmla="*/ 86867 w 127761"/>
              <a:gd name="connsiteY7" fmla="*/ 118618 h 129540"/>
              <a:gd name="connsiteX8" fmla="*/ 63753 w 127761"/>
              <a:gd name="connsiteY8" fmla="*/ 123190 h 129540"/>
              <a:gd name="connsiteX9" fmla="*/ 40258 w 127761"/>
              <a:gd name="connsiteY9" fmla="*/ 118618 h 129540"/>
              <a:gd name="connsiteX10" fmla="*/ 21716 w 127761"/>
              <a:gd name="connsiteY10" fmla="*/ 105156 h 129540"/>
              <a:gd name="connsiteX11" fmla="*/ 10540 w 127761"/>
              <a:gd name="connsiteY11" fmla="*/ 87376 h 129540"/>
              <a:gd name="connsiteX12" fmla="*/ 6350 w 127761"/>
              <a:gd name="connsiteY12" fmla="*/ 64770 h 129540"/>
              <a:gd name="connsiteX13" fmla="*/ 10414 w 127761"/>
              <a:gd name="connsiteY13" fmla="*/ 42291 h 129540"/>
              <a:gd name="connsiteX14" fmla="*/ 22352 w 127761"/>
              <a:gd name="connsiteY14" fmla="*/ 23622 h 129540"/>
              <a:gd name="connsiteX15" fmla="*/ 40258 w 127761"/>
              <a:gd name="connsiteY15" fmla="*/ 11049 h 129540"/>
              <a:gd name="connsiteX16" fmla="*/ 63753 w 127761"/>
              <a:gd name="connsiteY16" fmla="*/ 6350 h 1295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127761" h="129540">
                <a:moveTo>
                  <a:pt x="63753" y="6350"/>
                </a:moveTo>
                <a:cubicBezTo>
                  <a:pt x="72135" y="6350"/>
                  <a:pt x="79882" y="7874"/>
                  <a:pt x="86867" y="11049"/>
                </a:cubicBezTo>
                <a:cubicBezTo>
                  <a:pt x="93979" y="14224"/>
                  <a:pt x="100202" y="18415"/>
                  <a:pt x="105282" y="23749"/>
                </a:cubicBezTo>
                <a:cubicBezTo>
                  <a:pt x="110363" y="29083"/>
                  <a:pt x="114300" y="35306"/>
                  <a:pt x="117220" y="42291"/>
                </a:cubicBezTo>
                <a:cubicBezTo>
                  <a:pt x="120014" y="49276"/>
                  <a:pt x="121411" y="56769"/>
                  <a:pt x="121411" y="64770"/>
                </a:cubicBezTo>
                <a:cubicBezTo>
                  <a:pt x="121411" y="72771"/>
                  <a:pt x="120014" y="80264"/>
                  <a:pt x="117093" y="87376"/>
                </a:cubicBezTo>
                <a:cubicBezTo>
                  <a:pt x="114300" y="94361"/>
                  <a:pt x="110235" y="100584"/>
                  <a:pt x="105155" y="105791"/>
                </a:cubicBezTo>
                <a:cubicBezTo>
                  <a:pt x="100076" y="111252"/>
                  <a:pt x="93979" y="115570"/>
                  <a:pt x="86867" y="118618"/>
                </a:cubicBezTo>
                <a:cubicBezTo>
                  <a:pt x="79882" y="121666"/>
                  <a:pt x="72135" y="123190"/>
                  <a:pt x="63753" y="123190"/>
                </a:cubicBezTo>
                <a:cubicBezTo>
                  <a:pt x="55244" y="123190"/>
                  <a:pt x="47370" y="121666"/>
                  <a:pt x="40258" y="118618"/>
                </a:cubicBezTo>
                <a:cubicBezTo>
                  <a:pt x="33146" y="115443"/>
                  <a:pt x="27051" y="110998"/>
                  <a:pt x="21716" y="105156"/>
                </a:cubicBezTo>
                <a:cubicBezTo>
                  <a:pt x="17017" y="100330"/>
                  <a:pt x="13207" y="94488"/>
                  <a:pt x="10540" y="87376"/>
                </a:cubicBezTo>
                <a:cubicBezTo>
                  <a:pt x="7746" y="80391"/>
                  <a:pt x="6350" y="72771"/>
                  <a:pt x="6350" y="64770"/>
                </a:cubicBezTo>
                <a:cubicBezTo>
                  <a:pt x="6350" y="56769"/>
                  <a:pt x="7746" y="49276"/>
                  <a:pt x="10414" y="42291"/>
                </a:cubicBezTo>
                <a:cubicBezTo>
                  <a:pt x="13207" y="35306"/>
                  <a:pt x="17144" y="29083"/>
                  <a:pt x="22352" y="23622"/>
                </a:cubicBezTo>
                <a:cubicBezTo>
                  <a:pt x="27177" y="18415"/>
                  <a:pt x="33146" y="14224"/>
                  <a:pt x="40258" y="11049"/>
                </a:cubicBezTo>
                <a:cubicBezTo>
                  <a:pt x="47370" y="7874"/>
                  <a:pt x="55244" y="6350"/>
                  <a:pt x="63753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0" name="Freeform 3"/>
          <p:cNvSpPr/>
          <p:nvPr/>
        </p:nvSpPr>
        <p:spPr>
          <a:xfrm>
            <a:off x="6088189" y="2929794"/>
            <a:ext cx="119158" cy="63913"/>
          </a:xfrm>
          <a:custGeom>
            <a:avLst/>
            <a:gdLst>
              <a:gd name="connsiteX0" fmla="*/ 6350 w 158877"/>
              <a:gd name="connsiteY0" fmla="*/ 6350 h 85217"/>
              <a:gd name="connsiteX1" fmla="*/ 29464 w 158877"/>
              <a:gd name="connsiteY1" fmla="*/ 6350 h 85217"/>
              <a:gd name="connsiteX2" fmla="*/ 29464 w 158877"/>
              <a:gd name="connsiteY2" fmla="*/ 26161 h 85217"/>
              <a:gd name="connsiteX3" fmla="*/ 129285 w 158877"/>
              <a:gd name="connsiteY3" fmla="*/ 26161 h 85217"/>
              <a:gd name="connsiteX4" fmla="*/ 129285 w 158877"/>
              <a:gd name="connsiteY4" fmla="*/ 6350 h 85217"/>
              <a:gd name="connsiteX5" fmla="*/ 152527 w 158877"/>
              <a:gd name="connsiteY5" fmla="*/ 6350 h 85217"/>
              <a:gd name="connsiteX6" fmla="*/ 152527 w 158877"/>
              <a:gd name="connsiteY6" fmla="*/ 71501 h 85217"/>
              <a:gd name="connsiteX7" fmla="*/ 150748 w 158877"/>
              <a:gd name="connsiteY7" fmla="*/ 77216 h 85217"/>
              <a:gd name="connsiteX8" fmla="*/ 145160 w 158877"/>
              <a:gd name="connsiteY8" fmla="*/ 78867 h 85217"/>
              <a:gd name="connsiteX9" fmla="*/ 13716 w 158877"/>
              <a:gd name="connsiteY9" fmla="*/ 78867 h 85217"/>
              <a:gd name="connsiteX10" fmla="*/ 8128 w 158877"/>
              <a:gd name="connsiteY10" fmla="*/ 77216 h 85217"/>
              <a:gd name="connsiteX11" fmla="*/ 6350 w 158877"/>
              <a:gd name="connsiteY11" fmla="*/ 71501 h 85217"/>
              <a:gd name="connsiteX12" fmla="*/ 6350 w 158877"/>
              <a:gd name="connsiteY12" fmla="*/ 6350 h 852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58877" h="85217">
                <a:moveTo>
                  <a:pt x="6350" y="6350"/>
                </a:moveTo>
                <a:lnTo>
                  <a:pt x="29464" y="6350"/>
                </a:lnTo>
                <a:lnTo>
                  <a:pt x="29464" y="26161"/>
                </a:lnTo>
                <a:lnTo>
                  <a:pt x="129285" y="26161"/>
                </a:lnTo>
                <a:lnTo>
                  <a:pt x="129285" y="6350"/>
                </a:lnTo>
                <a:lnTo>
                  <a:pt x="152527" y="6350"/>
                </a:lnTo>
                <a:lnTo>
                  <a:pt x="152527" y="71501"/>
                </a:lnTo>
                <a:cubicBezTo>
                  <a:pt x="152527" y="74167"/>
                  <a:pt x="151892" y="75946"/>
                  <a:pt x="150748" y="77216"/>
                </a:cubicBezTo>
                <a:cubicBezTo>
                  <a:pt x="149606" y="78358"/>
                  <a:pt x="147701" y="78867"/>
                  <a:pt x="145160" y="78867"/>
                </a:cubicBezTo>
                <a:lnTo>
                  <a:pt x="13716" y="78867"/>
                </a:lnTo>
                <a:cubicBezTo>
                  <a:pt x="11176" y="78867"/>
                  <a:pt x="9270" y="78358"/>
                  <a:pt x="8128" y="77216"/>
                </a:cubicBezTo>
                <a:cubicBezTo>
                  <a:pt x="6984" y="76073"/>
                  <a:pt x="6350" y="74167"/>
                  <a:pt x="6350" y="71501"/>
                </a:cubicBez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1" name="Freeform 3"/>
          <p:cNvSpPr/>
          <p:nvPr/>
        </p:nvSpPr>
        <p:spPr>
          <a:xfrm>
            <a:off x="7000399" y="2928557"/>
            <a:ext cx="27146" cy="128302"/>
          </a:xfrm>
          <a:custGeom>
            <a:avLst/>
            <a:gdLst>
              <a:gd name="connsiteX0" fmla="*/ 6350 w 36194"/>
              <a:gd name="connsiteY0" fmla="*/ 6350 h 171069"/>
              <a:gd name="connsiteX1" fmla="*/ 29844 w 36194"/>
              <a:gd name="connsiteY1" fmla="*/ 6350 h 171069"/>
              <a:gd name="connsiteX2" fmla="*/ 29844 w 36194"/>
              <a:gd name="connsiteY2" fmla="*/ 164718 h 171069"/>
              <a:gd name="connsiteX3" fmla="*/ 6350 w 36194"/>
              <a:gd name="connsiteY3" fmla="*/ 164718 h 171069"/>
              <a:gd name="connsiteX4" fmla="*/ 6350 w 36194"/>
              <a:gd name="connsiteY4" fmla="*/ 6350 h 1710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6194" h="171069">
                <a:moveTo>
                  <a:pt x="6350" y="6350"/>
                </a:moveTo>
                <a:lnTo>
                  <a:pt x="29844" y="6350"/>
                </a:lnTo>
                <a:lnTo>
                  <a:pt x="29844" y="164718"/>
                </a:lnTo>
                <a:lnTo>
                  <a:pt x="6350" y="164718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2" name="Freeform 3"/>
          <p:cNvSpPr/>
          <p:nvPr/>
        </p:nvSpPr>
        <p:spPr>
          <a:xfrm>
            <a:off x="6561583" y="2928557"/>
            <a:ext cx="59531" cy="127921"/>
          </a:xfrm>
          <a:custGeom>
            <a:avLst/>
            <a:gdLst>
              <a:gd name="connsiteX0" fmla="*/ 49530 w 79375"/>
              <a:gd name="connsiteY0" fmla="*/ 6350 h 170561"/>
              <a:gd name="connsiteX1" fmla="*/ 73025 w 79375"/>
              <a:gd name="connsiteY1" fmla="*/ 6350 h 170561"/>
              <a:gd name="connsiteX2" fmla="*/ 73025 w 79375"/>
              <a:gd name="connsiteY2" fmla="*/ 164210 h 170561"/>
              <a:gd name="connsiteX3" fmla="*/ 49530 w 79375"/>
              <a:gd name="connsiteY3" fmla="*/ 164210 h 170561"/>
              <a:gd name="connsiteX4" fmla="*/ 49530 w 79375"/>
              <a:gd name="connsiteY4" fmla="*/ 110108 h 170561"/>
              <a:gd name="connsiteX5" fmla="*/ 6350 w 79375"/>
              <a:gd name="connsiteY5" fmla="*/ 110108 h 170561"/>
              <a:gd name="connsiteX6" fmla="*/ 6350 w 79375"/>
              <a:gd name="connsiteY6" fmla="*/ 89661 h 170561"/>
              <a:gd name="connsiteX7" fmla="*/ 49530 w 79375"/>
              <a:gd name="connsiteY7" fmla="*/ 89661 h 170561"/>
              <a:gd name="connsiteX8" fmla="*/ 49530 w 79375"/>
              <a:gd name="connsiteY8" fmla="*/ 60197 h 170561"/>
              <a:gd name="connsiteX9" fmla="*/ 11810 w 79375"/>
              <a:gd name="connsiteY9" fmla="*/ 60197 h 170561"/>
              <a:gd name="connsiteX10" fmla="*/ 11810 w 79375"/>
              <a:gd name="connsiteY10" fmla="*/ 40131 h 170561"/>
              <a:gd name="connsiteX11" fmla="*/ 49530 w 79375"/>
              <a:gd name="connsiteY11" fmla="*/ 40131 h 170561"/>
              <a:gd name="connsiteX12" fmla="*/ 49530 w 79375"/>
              <a:gd name="connsiteY12" fmla="*/ 6350 h 1705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79375" h="170561">
                <a:moveTo>
                  <a:pt x="49530" y="6350"/>
                </a:moveTo>
                <a:lnTo>
                  <a:pt x="73025" y="6350"/>
                </a:lnTo>
                <a:lnTo>
                  <a:pt x="73025" y="164210"/>
                </a:lnTo>
                <a:lnTo>
                  <a:pt x="49530" y="164210"/>
                </a:lnTo>
                <a:lnTo>
                  <a:pt x="49530" y="110108"/>
                </a:lnTo>
                <a:lnTo>
                  <a:pt x="6350" y="110108"/>
                </a:lnTo>
                <a:lnTo>
                  <a:pt x="6350" y="89661"/>
                </a:lnTo>
                <a:lnTo>
                  <a:pt x="49530" y="89661"/>
                </a:lnTo>
                <a:lnTo>
                  <a:pt x="49530" y="60197"/>
                </a:lnTo>
                <a:lnTo>
                  <a:pt x="11810" y="60197"/>
                </a:lnTo>
                <a:lnTo>
                  <a:pt x="11810" y="40131"/>
                </a:lnTo>
                <a:lnTo>
                  <a:pt x="49530" y="40131"/>
                </a:lnTo>
                <a:lnTo>
                  <a:pt x="4953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3" name="Freeform 3"/>
          <p:cNvSpPr/>
          <p:nvPr/>
        </p:nvSpPr>
        <p:spPr>
          <a:xfrm>
            <a:off x="5773292" y="2928556"/>
            <a:ext cx="50292" cy="170117"/>
          </a:xfrm>
          <a:custGeom>
            <a:avLst/>
            <a:gdLst>
              <a:gd name="connsiteX0" fmla="*/ 6350 w 67056"/>
              <a:gd name="connsiteY0" fmla="*/ 6350 h 226822"/>
              <a:gd name="connsiteX1" fmla="*/ 29591 w 67056"/>
              <a:gd name="connsiteY1" fmla="*/ 6350 h 226822"/>
              <a:gd name="connsiteX2" fmla="*/ 29591 w 67056"/>
              <a:gd name="connsiteY2" fmla="*/ 86613 h 226822"/>
              <a:gd name="connsiteX3" fmla="*/ 60706 w 67056"/>
              <a:gd name="connsiteY3" fmla="*/ 86613 h 226822"/>
              <a:gd name="connsiteX4" fmla="*/ 60706 w 67056"/>
              <a:gd name="connsiteY4" fmla="*/ 107950 h 226822"/>
              <a:gd name="connsiteX5" fmla="*/ 29591 w 67056"/>
              <a:gd name="connsiteY5" fmla="*/ 107950 h 226822"/>
              <a:gd name="connsiteX6" fmla="*/ 29591 w 67056"/>
              <a:gd name="connsiteY6" fmla="*/ 220472 h 226822"/>
              <a:gd name="connsiteX7" fmla="*/ 6350 w 67056"/>
              <a:gd name="connsiteY7" fmla="*/ 220472 h 226822"/>
              <a:gd name="connsiteX8" fmla="*/ 6350 w 67056"/>
              <a:gd name="connsiteY8" fmla="*/ 6350 h 2268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67056" h="226822">
                <a:moveTo>
                  <a:pt x="6350" y="6350"/>
                </a:moveTo>
                <a:lnTo>
                  <a:pt x="29591" y="6350"/>
                </a:lnTo>
                <a:lnTo>
                  <a:pt x="29591" y="86613"/>
                </a:lnTo>
                <a:lnTo>
                  <a:pt x="60706" y="86613"/>
                </a:lnTo>
                <a:lnTo>
                  <a:pt x="60706" y="107950"/>
                </a:lnTo>
                <a:lnTo>
                  <a:pt x="29591" y="107950"/>
                </a:lnTo>
                <a:lnTo>
                  <a:pt x="29591" y="220472"/>
                </a:lnTo>
                <a:lnTo>
                  <a:pt x="6350" y="22047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4" name="Freeform 3"/>
          <p:cNvSpPr/>
          <p:nvPr/>
        </p:nvSpPr>
        <p:spPr>
          <a:xfrm>
            <a:off x="4962144" y="2928557"/>
            <a:ext cx="48672" cy="121538"/>
          </a:xfrm>
          <a:custGeom>
            <a:avLst/>
            <a:gdLst>
              <a:gd name="connsiteX0" fmla="*/ 6350 w 64896"/>
              <a:gd name="connsiteY0" fmla="*/ 6350 h 162051"/>
              <a:gd name="connsiteX1" fmla="*/ 29336 w 64896"/>
              <a:gd name="connsiteY1" fmla="*/ 6350 h 162051"/>
              <a:gd name="connsiteX2" fmla="*/ 29336 w 64896"/>
              <a:gd name="connsiteY2" fmla="*/ 72262 h 162051"/>
              <a:gd name="connsiteX3" fmla="*/ 58546 w 64896"/>
              <a:gd name="connsiteY3" fmla="*/ 72262 h 162051"/>
              <a:gd name="connsiteX4" fmla="*/ 58546 w 64896"/>
              <a:gd name="connsiteY4" fmla="*/ 93344 h 162051"/>
              <a:gd name="connsiteX5" fmla="*/ 29336 w 64896"/>
              <a:gd name="connsiteY5" fmla="*/ 93344 h 162051"/>
              <a:gd name="connsiteX6" fmla="*/ 29336 w 64896"/>
              <a:gd name="connsiteY6" fmla="*/ 155701 h 162051"/>
              <a:gd name="connsiteX7" fmla="*/ 6350 w 64896"/>
              <a:gd name="connsiteY7" fmla="*/ 155701 h 162051"/>
              <a:gd name="connsiteX8" fmla="*/ 6350 w 64896"/>
              <a:gd name="connsiteY8" fmla="*/ 6350 h 1620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64896" h="162051">
                <a:moveTo>
                  <a:pt x="6350" y="6350"/>
                </a:moveTo>
                <a:lnTo>
                  <a:pt x="29336" y="6350"/>
                </a:lnTo>
                <a:lnTo>
                  <a:pt x="29336" y="72262"/>
                </a:lnTo>
                <a:lnTo>
                  <a:pt x="58546" y="72262"/>
                </a:lnTo>
                <a:lnTo>
                  <a:pt x="58546" y="93344"/>
                </a:lnTo>
                <a:lnTo>
                  <a:pt x="29336" y="93344"/>
                </a:lnTo>
                <a:lnTo>
                  <a:pt x="29336" y="155701"/>
                </a:lnTo>
                <a:lnTo>
                  <a:pt x="6350" y="155701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5" name="Freeform 3"/>
          <p:cNvSpPr/>
          <p:nvPr/>
        </p:nvSpPr>
        <p:spPr>
          <a:xfrm>
            <a:off x="4879752" y="2927795"/>
            <a:ext cx="57054" cy="23050"/>
          </a:xfrm>
          <a:custGeom>
            <a:avLst/>
            <a:gdLst>
              <a:gd name="connsiteX0" fmla="*/ 6350 w 76072"/>
              <a:gd name="connsiteY0" fmla="*/ 6350 h 30733"/>
              <a:gd name="connsiteX1" fmla="*/ 69722 w 76072"/>
              <a:gd name="connsiteY1" fmla="*/ 6350 h 30733"/>
              <a:gd name="connsiteX2" fmla="*/ 69722 w 76072"/>
              <a:gd name="connsiteY2" fmla="*/ 24383 h 30733"/>
              <a:gd name="connsiteX3" fmla="*/ 6350 w 76072"/>
              <a:gd name="connsiteY3" fmla="*/ 24383 h 30733"/>
              <a:gd name="connsiteX4" fmla="*/ 6350 w 76072"/>
              <a:gd name="connsiteY4" fmla="*/ 6350 h 307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76072" h="30733">
                <a:moveTo>
                  <a:pt x="6350" y="6350"/>
                </a:moveTo>
                <a:lnTo>
                  <a:pt x="69722" y="6350"/>
                </a:lnTo>
                <a:lnTo>
                  <a:pt x="69722" y="24383"/>
                </a:lnTo>
                <a:lnTo>
                  <a:pt x="6350" y="24383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6" name="Freeform 3"/>
          <p:cNvSpPr/>
          <p:nvPr/>
        </p:nvSpPr>
        <p:spPr>
          <a:xfrm>
            <a:off x="3962782" y="4189666"/>
            <a:ext cx="137255" cy="108014"/>
          </a:xfrm>
          <a:custGeom>
            <a:avLst/>
            <a:gdLst>
              <a:gd name="connsiteX0" fmla="*/ 176657 w 183007"/>
              <a:gd name="connsiteY0" fmla="*/ 6350 h 144018"/>
              <a:gd name="connsiteX1" fmla="*/ 6350 w 183007"/>
              <a:gd name="connsiteY1" fmla="*/ 7112 h 144018"/>
              <a:gd name="connsiteX2" fmla="*/ 9144 w 183007"/>
              <a:gd name="connsiteY2" fmla="*/ 137668 h 144018"/>
              <a:gd name="connsiteX3" fmla="*/ 175259 w 183007"/>
              <a:gd name="connsiteY3" fmla="*/ 137668 h 144018"/>
              <a:gd name="connsiteX4" fmla="*/ 176657 w 183007"/>
              <a:gd name="connsiteY4" fmla="*/ 6350 h 1440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83007" h="144018">
                <a:moveTo>
                  <a:pt x="176657" y="6350"/>
                </a:moveTo>
                <a:lnTo>
                  <a:pt x="6350" y="7112"/>
                </a:lnTo>
                <a:lnTo>
                  <a:pt x="9144" y="137668"/>
                </a:lnTo>
                <a:lnTo>
                  <a:pt x="175259" y="137668"/>
                </a:lnTo>
                <a:lnTo>
                  <a:pt x="176657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7" name="Freeform 3"/>
          <p:cNvSpPr/>
          <p:nvPr/>
        </p:nvSpPr>
        <p:spPr>
          <a:xfrm>
            <a:off x="3878199" y="4156901"/>
            <a:ext cx="284893" cy="190500"/>
          </a:xfrm>
          <a:custGeom>
            <a:avLst/>
            <a:gdLst>
              <a:gd name="connsiteX0" fmla="*/ 330580 w 379857"/>
              <a:gd name="connsiteY0" fmla="*/ 6350 h 254000"/>
              <a:gd name="connsiteX1" fmla="*/ 359155 w 379857"/>
              <a:gd name="connsiteY1" fmla="*/ 11683 h 254000"/>
              <a:gd name="connsiteX2" fmla="*/ 373507 w 379857"/>
              <a:gd name="connsiteY2" fmla="*/ 23240 h 254000"/>
              <a:gd name="connsiteX3" fmla="*/ 372490 w 379857"/>
              <a:gd name="connsiteY3" fmla="*/ 35432 h 254000"/>
              <a:gd name="connsiteX4" fmla="*/ 364744 w 379857"/>
              <a:gd name="connsiteY4" fmla="*/ 47625 h 254000"/>
              <a:gd name="connsiteX5" fmla="*/ 359155 w 379857"/>
              <a:gd name="connsiteY5" fmla="*/ 60578 h 254000"/>
              <a:gd name="connsiteX6" fmla="*/ 343915 w 379857"/>
              <a:gd name="connsiteY6" fmla="*/ 181355 h 254000"/>
              <a:gd name="connsiteX7" fmla="*/ 360298 w 379857"/>
              <a:gd name="connsiteY7" fmla="*/ 185800 h 254000"/>
              <a:gd name="connsiteX8" fmla="*/ 370332 w 379857"/>
              <a:gd name="connsiteY8" fmla="*/ 197357 h 254000"/>
              <a:gd name="connsiteX9" fmla="*/ 361314 w 379857"/>
              <a:gd name="connsiteY9" fmla="*/ 210946 h 254000"/>
              <a:gd name="connsiteX10" fmla="*/ 337565 w 379857"/>
              <a:gd name="connsiteY10" fmla="*/ 215519 h 254000"/>
              <a:gd name="connsiteX11" fmla="*/ 271652 w 379857"/>
              <a:gd name="connsiteY11" fmla="*/ 215900 h 254000"/>
              <a:gd name="connsiteX12" fmla="*/ 206375 w 379857"/>
              <a:gd name="connsiteY12" fmla="*/ 216153 h 254000"/>
              <a:gd name="connsiteX13" fmla="*/ 151510 w 379857"/>
              <a:gd name="connsiteY13" fmla="*/ 216915 h 254000"/>
              <a:gd name="connsiteX14" fmla="*/ 119760 w 379857"/>
              <a:gd name="connsiteY14" fmla="*/ 216915 h 254000"/>
              <a:gd name="connsiteX15" fmla="*/ 106552 w 379857"/>
              <a:gd name="connsiteY15" fmla="*/ 238886 h 254000"/>
              <a:gd name="connsiteX16" fmla="*/ 89027 w 379857"/>
              <a:gd name="connsiteY16" fmla="*/ 247650 h 254000"/>
              <a:gd name="connsiteX17" fmla="*/ 69214 w 379857"/>
              <a:gd name="connsiteY17" fmla="*/ 237489 h 254000"/>
              <a:gd name="connsiteX18" fmla="*/ 59816 w 379857"/>
              <a:gd name="connsiteY18" fmla="*/ 207136 h 254000"/>
              <a:gd name="connsiteX19" fmla="*/ 49276 w 379857"/>
              <a:gd name="connsiteY19" fmla="*/ 64007 h 254000"/>
              <a:gd name="connsiteX20" fmla="*/ 45465 w 379857"/>
              <a:gd name="connsiteY20" fmla="*/ 53975 h 254000"/>
              <a:gd name="connsiteX21" fmla="*/ 36702 w 379857"/>
              <a:gd name="connsiteY21" fmla="*/ 47244 h 254000"/>
              <a:gd name="connsiteX22" fmla="*/ 24891 w 379857"/>
              <a:gd name="connsiteY22" fmla="*/ 43052 h 254000"/>
              <a:gd name="connsiteX23" fmla="*/ 9525 w 379857"/>
              <a:gd name="connsiteY23" fmla="*/ 38861 h 254000"/>
              <a:gd name="connsiteX24" fmla="*/ 6350 w 379857"/>
              <a:gd name="connsiteY24" fmla="*/ 23621 h 254000"/>
              <a:gd name="connsiteX25" fmla="*/ 43052 w 379857"/>
              <a:gd name="connsiteY25" fmla="*/ 9651 h 254000"/>
              <a:gd name="connsiteX26" fmla="*/ 72389 w 379857"/>
              <a:gd name="connsiteY26" fmla="*/ 10286 h 254000"/>
              <a:gd name="connsiteX27" fmla="*/ 96011 w 379857"/>
              <a:gd name="connsiteY27" fmla="*/ 13080 h 254000"/>
              <a:gd name="connsiteX28" fmla="*/ 114172 w 379857"/>
              <a:gd name="connsiteY28" fmla="*/ 16636 h 254000"/>
              <a:gd name="connsiteX29" fmla="*/ 126746 w 379857"/>
              <a:gd name="connsiteY29" fmla="*/ 18033 h 254000"/>
              <a:gd name="connsiteX30" fmla="*/ 151891 w 379857"/>
              <a:gd name="connsiteY30" fmla="*/ 18033 h 254000"/>
              <a:gd name="connsiteX31" fmla="*/ 202183 w 379857"/>
              <a:gd name="connsiteY31" fmla="*/ 17271 h 254000"/>
              <a:gd name="connsiteX32" fmla="*/ 253491 w 379857"/>
              <a:gd name="connsiteY32" fmla="*/ 15875 h 254000"/>
              <a:gd name="connsiteX33" fmla="*/ 281685 w 379857"/>
              <a:gd name="connsiteY33" fmla="*/ 13080 h 254000"/>
              <a:gd name="connsiteX34" fmla="*/ 319404 w 379857"/>
              <a:gd name="connsiteY34" fmla="*/ 6857 h 254000"/>
              <a:gd name="connsiteX35" fmla="*/ 330580 w 379857"/>
              <a:gd name="connsiteY35" fmla="*/ 6350 h 254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</a:cxnLst>
            <a:rect l="l" t="t" r="r" b="b"/>
            <a:pathLst>
              <a:path w="379857" h="254000">
                <a:moveTo>
                  <a:pt x="330580" y="6350"/>
                </a:moveTo>
                <a:cubicBezTo>
                  <a:pt x="341248" y="6476"/>
                  <a:pt x="350773" y="8254"/>
                  <a:pt x="359155" y="11683"/>
                </a:cubicBezTo>
                <a:cubicBezTo>
                  <a:pt x="367538" y="15366"/>
                  <a:pt x="372364" y="19303"/>
                  <a:pt x="373507" y="23240"/>
                </a:cubicBezTo>
                <a:cubicBezTo>
                  <a:pt x="374650" y="27177"/>
                  <a:pt x="374396" y="31241"/>
                  <a:pt x="372490" y="35432"/>
                </a:cubicBezTo>
                <a:cubicBezTo>
                  <a:pt x="370585" y="39115"/>
                  <a:pt x="368046" y="43179"/>
                  <a:pt x="364744" y="47625"/>
                </a:cubicBezTo>
                <a:cubicBezTo>
                  <a:pt x="361569" y="52069"/>
                  <a:pt x="359664" y="56387"/>
                  <a:pt x="359155" y="60578"/>
                </a:cubicBezTo>
                <a:lnTo>
                  <a:pt x="343915" y="181355"/>
                </a:lnTo>
                <a:cubicBezTo>
                  <a:pt x="348107" y="181736"/>
                  <a:pt x="353567" y="183260"/>
                  <a:pt x="360298" y="185800"/>
                </a:cubicBezTo>
                <a:cubicBezTo>
                  <a:pt x="367029" y="188340"/>
                  <a:pt x="370332" y="192277"/>
                  <a:pt x="370332" y="197357"/>
                </a:cubicBezTo>
                <a:cubicBezTo>
                  <a:pt x="370332" y="203453"/>
                  <a:pt x="367410" y="207898"/>
                  <a:pt x="361314" y="210946"/>
                </a:cubicBezTo>
                <a:cubicBezTo>
                  <a:pt x="355219" y="213994"/>
                  <a:pt x="347345" y="215519"/>
                  <a:pt x="337565" y="215519"/>
                </a:cubicBezTo>
                <a:cubicBezTo>
                  <a:pt x="316610" y="215519"/>
                  <a:pt x="294639" y="215645"/>
                  <a:pt x="271652" y="215900"/>
                </a:cubicBezTo>
                <a:cubicBezTo>
                  <a:pt x="248539" y="216153"/>
                  <a:pt x="226821" y="216153"/>
                  <a:pt x="206375" y="216153"/>
                </a:cubicBezTo>
                <a:cubicBezTo>
                  <a:pt x="185420" y="216661"/>
                  <a:pt x="167132" y="216915"/>
                  <a:pt x="151510" y="216915"/>
                </a:cubicBezTo>
                <a:cubicBezTo>
                  <a:pt x="136016" y="216915"/>
                  <a:pt x="125348" y="216915"/>
                  <a:pt x="119760" y="216915"/>
                </a:cubicBezTo>
                <a:cubicBezTo>
                  <a:pt x="117983" y="225805"/>
                  <a:pt x="113538" y="233044"/>
                  <a:pt x="106552" y="238886"/>
                </a:cubicBezTo>
                <a:cubicBezTo>
                  <a:pt x="99567" y="244728"/>
                  <a:pt x="93726" y="247650"/>
                  <a:pt x="89027" y="247650"/>
                </a:cubicBezTo>
                <a:cubicBezTo>
                  <a:pt x="81660" y="247650"/>
                  <a:pt x="75057" y="244220"/>
                  <a:pt x="69214" y="237489"/>
                </a:cubicBezTo>
                <a:cubicBezTo>
                  <a:pt x="63372" y="230758"/>
                  <a:pt x="60197" y="220598"/>
                  <a:pt x="59816" y="207136"/>
                </a:cubicBezTo>
                <a:lnTo>
                  <a:pt x="49276" y="64007"/>
                </a:lnTo>
                <a:cubicBezTo>
                  <a:pt x="48895" y="59816"/>
                  <a:pt x="47497" y="56514"/>
                  <a:pt x="45465" y="53975"/>
                </a:cubicBezTo>
                <a:cubicBezTo>
                  <a:pt x="43433" y="51307"/>
                  <a:pt x="40513" y="49148"/>
                  <a:pt x="36702" y="47244"/>
                </a:cubicBezTo>
                <a:cubicBezTo>
                  <a:pt x="33527" y="45846"/>
                  <a:pt x="29590" y="44450"/>
                  <a:pt x="24891" y="43052"/>
                </a:cubicBezTo>
                <a:cubicBezTo>
                  <a:pt x="20192" y="41655"/>
                  <a:pt x="15113" y="40258"/>
                  <a:pt x="9525" y="38861"/>
                </a:cubicBezTo>
                <a:cubicBezTo>
                  <a:pt x="1142" y="37083"/>
                  <a:pt x="127" y="31876"/>
                  <a:pt x="6350" y="23621"/>
                </a:cubicBezTo>
                <a:cubicBezTo>
                  <a:pt x="12700" y="15239"/>
                  <a:pt x="24891" y="10540"/>
                  <a:pt x="43052" y="9651"/>
                </a:cubicBezTo>
                <a:cubicBezTo>
                  <a:pt x="53721" y="9144"/>
                  <a:pt x="63500" y="9397"/>
                  <a:pt x="72389" y="10286"/>
                </a:cubicBezTo>
                <a:cubicBezTo>
                  <a:pt x="81152" y="11175"/>
                  <a:pt x="89027" y="12191"/>
                  <a:pt x="96011" y="13080"/>
                </a:cubicBezTo>
                <a:cubicBezTo>
                  <a:pt x="102996" y="14477"/>
                  <a:pt x="109092" y="15620"/>
                  <a:pt x="114172" y="16636"/>
                </a:cubicBezTo>
                <a:cubicBezTo>
                  <a:pt x="119379" y="17525"/>
                  <a:pt x="123571" y="18033"/>
                  <a:pt x="126746" y="18033"/>
                </a:cubicBezTo>
                <a:cubicBezTo>
                  <a:pt x="128142" y="18033"/>
                  <a:pt x="136525" y="18033"/>
                  <a:pt x="151891" y="18033"/>
                </a:cubicBezTo>
                <a:cubicBezTo>
                  <a:pt x="167258" y="18033"/>
                  <a:pt x="184022" y="17779"/>
                  <a:pt x="202183" y="17271"/>
                </a:cubicBezTo>
                <a:cubicBezTo>
                  <a:pt x="220345" y="16763"/>
                  <a:pt x="237363" y="16382"/>
                  <a:pt x="253491" y="15875"/>
                </a:cubicBezTo>
                <a:cubicBezTo>
                  <a:pt x="269494" y="15366"/>
                  <a:pt x="278891" y="14477"/>
                  <a:pt x="281685" y="13080"/>
                </a:cubicBezTo>
                <a:cubicBezTo>
                  <a:pt x="291464" y="10286"/>
                  <a:pt x="304038" y="8254"/>
                  <a:pt x="319404" y="6857"/>
                </a:cubicBezTo>
                <a:cubicBezTo>
                  <a:pt x="323214" y="6476"/>
                  <a:pt x="327025" y="6350"/>
                  <a:pt x="33058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8" name="Freeform 3"/>
          <p:cNvSpPr/>
          <p:nvPr/>
        </p:nvSpPr>
        <p:spPr>
          <a:xfrm>
            <a:off x="3281172" y="3916203"/>
            <a:ext cx="293465" cy="290894"/>
          </a:xfrm>
          <a:custGeom>
            <a:avLst/>
            <a:gdLst>
              <a:gd name="connsiteX0" fmla="*/ 179577 w 391286"/>
              <a:gd name="connsiteY0" fmla="*/ 6350 h 387858"/>
              <a:gd name="connsiteX1" fmla="*/ 187070 w 391286"/>
              <a:gd name="connsiteY1" fmla="*/ 6604 h 387858"/>
              <a:gd name="connsiteX2" fmla="*/ 203834 w 391286"/>
              <a:gd name="connsiteY2" fmla="*/ 9779 h 387858"/>
              <a:gd name="connsiteX3" fmla="*/ 226948 w 391286"/>
              <a:gd name="connsiteY3" fmla="*/ 17145 h 387858"/>
              <a:gd name="connsiteX4" fmla="*/ 250951 w 391286"/>
              <a:gd name="connsiteY4" fmla="*/ 26161 h 387858"/>
              <a:gd name="connsiteX5" fmla="*/ 269494 w 391286"/>
              <a:gd name="connsiteY5" fmla="*/ 35305 h 387858"/>
              <a:gd name="connsiteX6" fmla="*/ 286892 w 391286"/>
              <a:gd name="connsiteY6" fmla="*/ 58292 h 387858"/>
              <a:gd name="connsiteX7" fmla="*/ 277113 w 391286"/>
              <a:gd name="connsiteY7" fmla="*/ 82804 h 387858"/>
              <a:gd name="connsiteX8" fmla="*/ 251332 w 391286"/>
              <a:gd name="connsiteY8" fmla="*/ 135763 h 387858"/>
              <a:gd name="connsiteX9" fmla="*/ 221995 w 391286"/>
              <a:gd name="connsiteY9" fmla="*/ 186690 h 387858"/>
              <a:gd name="connsiteX10" fmla="*/ 243332 w 391286"/>
              <a:gd name="connsiteY10" fmla="*/ 206248 h 387858"/>
              <a:gd name="connsiteX11" fmla="*/ 266700 w 391286"/>
              <a:gd name="connsiteY11" fmla="*/ 225805 h 387858"/>
              <a:gd name="connsiteX12" fmla="*/ 286257 w 391286"/>
              <a:gd name="connsiteY12" fmla="*/ 242570 h 387858"/>
              <a:gd name="connsiteX13" fmla="*/ 298830 w 391286"/>
              <a:gd name="connsiteY13" fmla="*/ 251714 h 387858"/>
              <a:gd name="connsiteX14" fmla="*/ 311022 w 391286"/>
              <a:gd name="connsiteY14" fmla="*/ 258317 h 387858"/>
              <a:gd name="connsiteX15" fmla="*/ 321055 w 391286"/>
              <a:gd name="connsiteY15" fmla="*/ 260730 h 387858"/>
              <a:gd name="connsiteX16" fmla="*/ 330580 w 391286"/>
              <a:gd name="connsiteY16" fmla="*/ 263905 h 387858"/>
              <a:gd name="connsiteX17" fmla="*/ 341375 w 391286"/>
              <a:gd name="connsiteY17" fmla="*/ 270510 h 387858"/>
              <a:gd name="connsiteX18" fmla="*/ 364363 w 391286"/>
              <a:gd name="connsiteY18" fmla="*/ 303022 h 387858"/>
              <a:gd name="connsiteX19" fmla="*/ 378332 w 391286"/>
              <a:gd name="connsiteY19" fmla="*/ 327786 h 387858"/>
              <a:gd name="connsiteX20" fmla="*/ 384936 w 391286"/>
              <a:gd name="connsiteY20" fmla="*/ 356361 h 387858"/>
              <a:gd name="connsiteX21" fmla="*/ 374141 w 391286"/>
              <a:gd name="connsiteY21" fmla="*/ 369570 h 387858"/>
              <a:gd name="connsiteX22" fmla="*/ 352170 w 391286"/>
              <a:gd name="connsiteY22" fmla="*/ 366141 h 387858"/>
              <a:gd name="connsiteX23" fmla="*/ 325246 w 391286"/>
              <a:gd name="connsiteY23" fmla="*/ 345948 h 387858"/>
              <a:gd name="connsiteX24" fmla="*/ 299846 w 391286"/>
              <a:gd name="connsiteY24" fmla="*/ 319404 h 387858"/>
              <a:gd name="connsiteX25" fmla="*/ 265938 w 391286"/>
              <a:gd name="connsiteY25" fmla="*/ 284479 h 387858"/>
              <a:gd name="connsiteX26" fmla="*/ 231394 w 391286"/>
              <a:gd name="connsiteY26" fmla="*/ 248158 h 387858"/>
              <a:gd name="connsiteX27" fmla="*/ 202438 w 391286"/>
              <a:gd name="connsiteY27" fmla="*/ 218821 h 387858"/>
              <a:gd name="connsiteX28" fmla="*/ 133730 w 391286"/>
              <a:gd name="connsiteY28" fmla="*/ 303657 h 387858"/>
              <a:gd name="connsiteX29" fmla="*/ 52450 w 391286"/>
              <a:gd name="connsiteY29" fmla="*/ 370332 h 387858"/>
              <a:gd name="connsiteX30" fmla="*/ 26923 w 391286"/>
              <a:gd name="connsiteY30" fmla="*/ 381508 h 387858"/>
              <a:gd name="connsiteX31" fmla="*/ 10540 w 391286"/>
              <a:gd name="connsiteY31" fmla="*/ 380746 h 387858"/>
              <a:gd name="connsiteX32" fmla="*/ 6350 w 391286"/>
              <a:gd name="connsiteY32" fmla="*/ 372110 h 387858"/>
              <a:gd name="connsiteX33" fmla="*/ 16128 w 391286"/>
              <a:gd name="connsiteY33" fmla="*/ 359155 h 387858"/>
              <a:gd name="connsiteX34" fmla="*/ 63880 w 391286"/>
              <a:gd name="connsiteY34" fmla="*/ 312673 h 387858"/>
              <a:gd name="connsiteX35" fmla="*/ 115188 w 391286"/>
              <a:gd name="connsiteY35" fmla="*/ 246126 h 387858"/>
              <a:gd name="connsiteX36" fmla="*/ 161925 w 391286"/>
              <a:gd name="connsiteY36" fmla="*/ 167259 h 387858"/>
              <a:gd name="connsiteX37" fmla="*/ 196850 w 391286"/>
              <a:gd name="connsiteY37" fmla="*/ 84201 h 387858"/>
              <a:gd name="connsiteX38" fmla="*/ 201040 w 391286"/>
              <a:gd name="connsiteY38" fmla="*/ 68834 h 387858"/>
              <a:gd name="connsiteX39" fmla="*/ 201040 w 391286"/>
              <a:gd name="connsiteY39" fmla="*/ 57658 h 387858"/>
              <a:gd name="connsiteX40" fmla="*/ 194436 w 391286"/>
              <a:gd name="connsiteY40" fmla="*/ 47498 h 387858"/>
              <a:gd name="connsiteX41" fmla="*/ 178688 w 391286"/>
              <a:gd name="connsiteY41" fmla="*/ 37338 h 387858"/>
              <a:gd name="connsiteX42" fmla="*/ 154304 w 391286"/>
              <a:gd name="connsiteY42" fmla="*/ 14732 h 387858"/>
              <a:gd name="connsiteX43" fmla="*/ 179577 w 391286"/>
              <a:gd name="connsiteY43" fmla="*/ 6350 h 38785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</a:cxnLst>
            <a:rect l="l" t="t" r="r" b="b"/>
            <a:pathLst>
              <a:path w="391286" h="387858">
                <a:moveTo>
                  <a:pt x="179577" y="6350"/>
                </a:moveTo>
                <a:cubicBezTo>
                  <a:pt x="181863" y="6350"/>
                  <a:pt x="184403" y="6477"/>
                  <a:pt x="187070" y="6604"/>
                </a:cubicBezTo>
                <a:cubicBezTo>
                  <a:pt x="190880" y="6604"/>
                  <a:pt x="196469" y="7747"/>
                  <a:pt x="203834" y="9779"/>
                </a:cubicBezTo>
                <a:cubicBezTo>
                  <a:pt x="211327" y="11938"/>
                  <a:pt x="218947" y="14351"/>
                  <a:pt x="226948" y="17145"/>
                </a:cubicBezTo>
                <a:cubicBezTo>
                  <a:pt x="235203" y="19939"/>
                  <a:pt x="243332" y="22986"/>
                  <a:pt x="250951" y="26161"/>
                </a:cubicBezTo>
                <a:cubicBezTo>
                  <a:pt x="258698" y="29464"/>
                  <a:pt x="264794" y="32511"/>
                  <a:pt x="269494" y="35305"/>
                </a:cubicBezTo>
                <a:cubicBezTo>
                  <a:pt x="282066" y="43688"/>
                  <a:pt x="287782" y="51308"/>
                  <a:pt x="286892" y="58292"/>
                </a:cubicBezTo>
                <a:cubicBezTo>
                  <a:pt x="286003" y="65278"/>
                  <a:pt x="282701" y="73405"/>
                  <a:pt x="277113" y="82804"/>
                </a:cubicBezTo>
                <a:cubicBezTo>
                  <a:pt x="268732" y="100838"/>
                  <a:pt x="260095" y="118617"/>
                  <a:pt x="251332" y="135763"/>
                </a:cubicBezTo>
                <a:cubicBezTo>
                  <a:pt x="242442" y="153035"/>
                  <a:pt x="232663" y="170053"/>
                  <a:pt x="221995" y="186690"/>
                </a:cubicBezTo>
                <a:cubicBezTo>
                  <a:pt x="228091" y="192785"/>
                  <a:pt x="235203" y="199263"/>
                  <a:pt x="243332" y="206248"/>
                </a:cubicBezTo>
                <a:cubicBezTo>
                  <a:pt x="251459" y="213233"/>
                  <a:pt x="259207" y="219836"/>
                  <a:pt x="266700" y="225805"/>
                </a:cubicBezTo>
                <a:cubicBezTo>
                  <a:pt x="273684" y="232410"/>
                  <a:pt x="280161" y="237871"/>
                  <a:pt x="286257" y="242570"/>
                </a:cubicBezTo>
                <a:cubicBezTo>
                  <a:pt x="292226" y="247269"/>
                  <a:pt x="296417" y="250316"/>
                  <a:pt x="298830" y="251714"/>
                </a:cubicBezTo>
                <a:cubicBezTo>
                  <a:pt x="303402" y="254889"/>
                  <a:pt x="307466" y="257175"/>
                  <a:pt x="311022" y="258317"/>
                </a:cubicBezTo>
                <a:cubicBezTo>
                  <a:pt x="314451" y="259460"/>
                  <a:pt x="317880" y="260223"/>
                  <a:pt x="321055" y="260730"/>
                </a:cubicBezTo>
                <a:cubicBezTo>
                  <a:pt x="324357" y="261620"/>
                  <a:pt x="327532" y="262763"/>
                  <a:pt x="330580" y="263905"/>
                </a:cubicBezTo>
                <a:cubicBezTo>
                  <a:pt x="333501" y="265048"/>
                  <a:pt x="337184" y="267208"/>
                  <a:pt x="341375" y="270510"/>
                </a:cubicBezTo>
                <a:cubicBezTo>
                  <a:pt x="349757" y="279780"/>
                  <a:pt x="357377" y="290576"/>
                  <a:pt x="364363" y="303022"/>
                </a:cubicBezTo>
                <a:cubicBezTo>
                  <a:pt x="371347" y="315341"/>
                  <a:pt x="376046" y="323596"/>
                  <a:pt x="378332" y="327786"/>
                </a:cubicBezTo>
                <a:cubicBezTo>
                  <a:pt x="383920" y="339852"/>
                  <a:pt x="386207" y="349377"/>
                  <a:pt x="384936" y="356361"/>
                </a:cubicBezTo>
                <a:cubicBezTo>
                  <a:pt x="383794" y="363347"/>
                  <a:pt x="380238" y="367791"/>
                  <a:pt x="374141" y="369570"/>
                </a:cubicBezTo>
                <a:cubicBezTo>
                  <a:pt x="368553" y="370966"/>
                  <a:pt x="361188" y="369823"/>
                  <a:pt x="352170" y="366141"/>
                </a:cubicBezTo>
                <a:cubicBezTo>
                  <a:pt x="343153" y="362458"/>
                  <a:pt x="334136" y="355600"/>
                  <a:pt x="325246" y="345948"/>
                </a:cubicBezTo>
                <a:cubicBezTo>
                  <a:pt x="318769" y="339344"/>
                  <a:pt x="310260" y="330580"/>
                  <a:pt x="299846" y="319404"/>
                </a:cubicBezTo>
                <a:cubicBezTo>
                  <a:pt x="289305" y="308229"/>
                  <a:pt x="278129" y="296545"/>
                  <a:pt x="265938" y="284479"/>
                </a:cubicBezTo>
                <a:cubicBezTo>
                  <a:pt x="254380" y="271907"/>
                  <a:pt x="242823" y="259841"/>
                  <a:pt x="231394" y="248158"/>
                </a:cubicBezTo>
                <a:cubicBezTo>
                  <a:pt x="219963" y="236473"/>
                  <a:pt x="210311" y="226822"/>
                  <a:pt x="202438" y="218821"/>
                </a:cubicBezTo>
                <a:cubicBezTo>
                  <a:pt x="181482" y="248158"/>
                  <a:pt x="158622" y="276479"/>
                  <a:pt x="133730" y="303657"/>
                </a:cubicBezTo>
                <a:cubicBezTo>
                  <a:pt x="108838" y="330835"/>
                  <a:pt x="81660" y="353060"/>
                  <a:pt x="52450" y="370332"/>
                </a:cubicBezTo>
                <a:cubicBezTo>
                  <a:pt x="42671" y="376428"/>
                  <a:pt x="34163" y="380110"/>
                  <a:pt x="26923" y="381508"/>
                </a:cubicBezTo>
                <a:cubicBezTo>
                  <a:pt x="19684" y="382904"/>
                  <a:pt x="14223" y="382651"/>
                  <a:pt x="10540" y="380746"/>
                </a:cubicBezTo>
                <a:cubicBezTo>
                  <a:pt x="7238" y="378967"/>
                  <a:pt x="5841" y="376047"/>
                  <a:pt x="6350" y="372110"/>
                </a:cubicBezTo>
                <a:cubicBezTo>
                  <a:pt x="6730" y="368046"/>
                  <a:pt x="10032" y="363854"/>
                  <a:pt x="16128" y="359155"/>
                </a:cubicBezTo>
                <a:cubicBezTo>
                  <a:pt x="30479" y="347979"/>
                  <a:pt x="46482" y="332485"/>
                  <a:pt x="63880" y="312673"/>
                </a:cubicBezTo>
                <a:cubicBezTo>
                  <a:pt x="81407" y="292989"/>
                  <a:pt x="98425" y="270764"/>
                  <a:pt x="115188" y="246126"/>
                </a:cubicBezTo>
                <a:cubicBezTo>
                  <a:pt x="131952" y="221360"/>
                  <a:pt x="147573" y="195072"/>
                  <a:pt x="161925" y="167259"/>
                </a:cubicBezTo>
                <a:cubicBezTo>
                  <a:pt x="176402" y="139319"/>
                  <a:pt x="188086" y="111633"/>
                  <a:pt x="196850" y="84201"/>
                </a:cubicBezTo>
                <a:cubicBezTo>
                  <a:pt x="198754" y="78104"/>
                  <a:pt x="200151" y="73025"/>
                  <a:pt x="201040" y="68834"/>
                </a:cubicBezTo>
                <a:cubicBezTo>
                  <a:pt x="201929" y="64642"/>
                  <a:pt x="201929" y="60833"/>
                  <a:pt x="201040" y="57658"/>
                </a:cubicBezTo>
                <a:cubicBezTo>
                  <a:pt x="200151" y="53848"/>
                  <a:pt x="197865" y="50546"/>
                  <a:pt x="194436" y="47498"/>
                </a:cubicBezTo>
                <a:cubicBezTo>
                  <a:pt x="190880" y="44450"/>
                  <a:pt x="185673" y="41148"/>
                  <a:pt x="178688" y="37338"/>
                </a:cubicBezTo>
                <a:cubicBezTo>
                  <a:pt x="161925" y="28955"/>
                  <a:pt x="153796" y="21463"/>
                  <a:pt x="154304" y="14732"/>
                </a:cubicBezTo>
                <a:cubicBezTo>
                  <a:pt x="154685" y="8763"/>
                  <a:pt x="163067" y="5969"/>
                  <a:pt x="17957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9" name="Freeform 3"/>
          <p:cNvSpPr/>
          <p:nvPr/>
        </p:nvSpPr>
        <p:spPr>
          <a:xfrm>
            <a:off x="3782949" y="3855529"/>
            <a:ext cx="483584" cy="301847"/>
          </a:xfrm>
          <a:custGeom>
            <a:avLst/>
            <a:gdLst>
              <a:gd name="connsiteX0" fmla="*/ 393700 w 644778"/>
              <a:gd name="connsiteY0" fmla="*/ 6350 h 402463"/>
              <a:gd name="connsiteX1" fmla="*/ 401701 w 644778"/>
              <a:gd name="connsiteY1" fmla="*/ 6603 h 402463"/>
              <a:gd name="connsiteX2" fmla="*/ 415671 w 644778"/>
              <a:gd name="connsiteY2" fmla="*/ 8635 h 402463"/>
              <a:gd name="connsiteX3" fmla="*/ 439420 w 644778"/>
              <a:gd name="connsiteY3" fmla="*/ 12191 h 402463"/>
              <a:gd name="connsiteX4" fmla="*/ 464184 w 644778"/>
              <a:gd name="connsiteY4" fmla="*/ 17017 h 402463"/>
              <a:gd name="connsiteX5" fmla="*/ 484123 w 644778"/>
              <a:gd name="connsiteY5" fmla="*/ 22605 h 402463"/>
              <a:gd name="connsiteX6" fmla="*/ 496696 w 644778"/>
              <a:gd name="connsiteY6" fmla="*/ 32384 h 402463"/>
              <a:gd name="connsiteX7" fmla="*/ 498728 w 644778"/>
              <a:gd name="connsiteY7" fmla="*/ 45720 h 402463"/>
              <a:gd name="connsiteX8" fmla="*/ 496696 w 644778"/>
              <a:gd name="connsiteY8" fmla="*/ 63500 h 402463"/>
              <a:gd name="connsiteX9" fmla="*/ 494538 w 644778"/>
              <a:gd name="connsiteY9" fmla="*/ 86105 h 402463"/>
              <a:gd name="connsiteX10" fmla="*/ 495934 w 644778"/>
              <a:gd name="connsiteY10" fmla="*/ 232028 h 402463"/>
              <a:gd name="connsiteX11" fmla="*/ 522096 w 644778"/>
              <a:gd name="connsiteY11" fmla="*/ 227838 h 402463"/>
              <a:gd name="connsiteX12" fmla="*/ 543433 w 644778"/>
              <a:gd name="connsiteY12" fmla="*/ 217423 h 402463"/>
              <a:gd name="connsiteX13" fmla="*/ 569214 w 644778"/>
              <a:gd name="connsiteY13" fmla="*/ 211454 h 402463"/>
              <a:gd name="connsiteX14" fmla="*/ 605535 w 644778"/>
              <a:gd name="connsiteY14" fmla="*/ 213233 h 402463"/>
              <a:gd name="connsiteX15" fmla="*/ 631697 w 644778"/>
              <a:gd name="connsiteY15" fmla="*/ 225425 h 402463"/>
              <a:gd name="connsiteX16" fmla="*/ 638428 w 644778"/>
              <a:gd name="connsiteY16" fmla="*/ 241808 h 402463"/>
              <a:gd name="connsiteX17" fmla="*/ 626871 w 644778"/>
              <a:gd name="connsiteY17" fmla="*/ 256159 h 402463"/>
              <a:gd name="connsiteX18" fmla="*/ 599313 w 644778"/>
              <a:gd name="connsiteY18" fmla="*/ 262001 h 402463"/>
              <a:gd name="connsiteX19" fmla="*/ 496696 w 644778"/>
              <a:gd name="connsiteY19" fmla="*/ 262001 h 402463"/>
              <a:gd name="connsiteX20" fmla="*/ 496696 w 644778"/>
              <a:gd name="connsiteY20" fmla="*/ 278129 h 402463"/>
              <a:gd name="connsiteX21" fmla="*/ 483361 w 644778"/>
              <a:gd name="connsiteY21" fmla="*/ 364363 h 402463"/>
              <a:gd name="connsiteX22" fmla="*/ 456183 w 644778"/>
              <a:gd name="connsiteY22" fmla="*/ 396113 h 402463"/>
              <a:gd name="connsiteX23" fmla="*/ 438403 w 644778"/>
              <a:gd name="connsiteY23" fmla="*/ 372364 h 402463"/>
              <a:gd name="connsiteX24" fmla="*/ 433832 w 644778"/>
              <a:gd name="connsiteY24" fmla="*/ 310260 h 402463"/>
              <a:gd name="connsiteX25" fmla="*/ 433832 w 644778"/>
              <a:gd name="connsiteY25" fmla="*/ 303276 h 402463"/>
              <a:gd name="connsiteX26" fmla="*/ 365505 w 644778"/>
              <a:gd name="connsiteY26" fmla="*/ 327025 h 402463"/>
              <a:gd name="connsiteX27" fmla="*/ 276859 w 644778"/>
              <a:gd name="connsiteY27" fmla="*/ 351409 h 402463"/>
              <a:gd name="connsiteX28" fmla="*/ 186435 w 644778"/>
              <a:gd name="connsiteY28" fmla="*/ 370966 h 402463"/>
              <a:gd name="connsiteX29" fmla="*/ 115570 w 644778"/>
              <a:gd name="connsiteY29" fmla="*/ 378586 h 402463"/>
              <a:gd name="connsiteX30" fmla="*/ 73025 w 644778"/>
              <a:gd name="connsiteY30" fmla="*/ 369189 h 402463"/>
              <a:gd name="connsiteX31" fmla="*/ 59689 w 644778"/>
              <a:gd name="connsiteY31" fmla="*/ 327025 h 402463"/>
              <a:gd name="connsiteX32" fmla="*/ 59689 w 644778"/>
              <a:gd name="connsiteY32" fmla="*/ 259969 h 402463"/>
              <a:gd name="connsiteX33" fmla="*/ 57277 w 644778"/>
              <a:gd name="connsiteY33" fmla="*/ 244221 h 402463"/>
              <a:gd name="connsiteX34" fmla="*/ 49910 w 644778"/>
              <a:gd name="connsiteY34" fmla="*/ 235584 h 402463"/>
              <a:gd name="connsiteX35" fmla="*/ 38100 w 644778"/>
              <a:gd name="connsiteY35" fmla="*/ 230632 h 402463"/>
              <a:gd name="connsiteX36" fmla="*/ 22097 w 644778"/>
              <a:gd name="connsiteY36" fmla="*/ 227203 h 402463"/>
              <a:gd name="connsiteX37" fmla="*/ 6350 w 644778"/>
              <a:gd name="connsiteY37" fmla="*/ 211454 h 402463"/>
              <a:gd name="connsiteX38" fmla="*/ 40258 w 644778"/>
              <a:gd name="connsiteY38" fmla="*/ 197103 h 402463"/>
              <a:gd name="connsiteX39" fmla="*/ 61086 w 644778"/>
              <a:gd name="connsiteY39" fmla="*/ 197103 h 402463"/>
              <a:gd name="connsiteX40" fmla="*/ 84835 w 644778"/>
              <a:gd name="connsiteY40" fmla="*/ 199263 h 402463"/>
              <a:gd name="connsiteX41" fmla="*/ 108203 w 644778"/>
              <a:gd name="connsiteY41" fmla="*/ 202438 h 402463"/>
              <a:gd name="connsiteX42" fmla="*/ 128777 w 644778"/>
              <a:gd name="connsiteY42" fmla="*/ 204851 h 402463"/>
              <a:gd name="connsiteX43" fmla="*/ 147701 w 644778"/>
              <a:gd name="connsiteY43" fmla="*/ 205866 h 402463"/>
              <a:gd name="connsiteX44" fmla="*/ 184022 w 644778"/>
              <a:gd name="connsiteY44" fmla="*/ 206247 h 402463"/>
              <a:gd name="connsiteX45" fmla="*/ 222377 w 644778"/>
              <a:gd name="connsiteY45" fmla="*/ 205866 h 402463"/>
              <a:gd name="connsiteX46" fmla="*/ 249554 w 644778"/>
              <a:gd name="connsiteY46" fmla="*/ 205485 h 402463"/>
              <a:gd name="connsiteX47" fmla="*/ 250952 w 644778"/>
              <a:gd name="connsiteY47" fmla="*/ 121792 h 402463"/>
              <a:gd name="connsiteX48" fmla="*/ 231775 w 644778"/>
              <a:gd name="connsiteY48" fmla="*/ 122173 h 402463"/>
              <a:gd name="connsiteX49" fmla="*/ 204977 w 644778"/>
              <a:gd name="connsiteY49" fmla="*/ 122428 h 402463"/>
              <a:gd name="connsiteX50" fmla="*/ 177291 w 644778"/>
              <a:gd name="connsiteY50" fmla="*/ 123571 h 402463"/>
              <a:gd name="connsiteX51" fmla="*/ 158877 w 644778"/>
              <a:gd name="connsiteY51" fmla="*/ 124586 h 402463"/>
              <a:gd name="connsiteX52" fmla="*/ 146684 w 644778"/>
              <a:gd name="connsiteY52" fmla="*/ 125984 h 402463"/>
              <a:gd name="connsiteX53" fmla="*/ 135763 w 644778"/>
              <a:gd name="connsiteY53" fmla="*/ 127380 h 402463"/>
              <a:gd name="connsiteX54" fmla="*/ 128523 w 644778"/>
              <a:gd name="connsiteY54" fmla="*/ 128397 h 402463"/>
              <a:gd name="connsiteX55" fmla="*/ 125348 w 644778"/>
              <a:gd name="connsiteY55" fmla="*/ 128778 h 402463"/>
              <a:gd name="connsiteX56" fmla="*/ 113538 w 644778"/>
              <a:gd name="connsiteY56" fmla="*/ 133222 h 402463"/>
              <a:gd name="connsiteX57" fmla="*/ 96773 w 644778"/>
              <a:gd name="connsiteY57" fmla="*/ 136397 h 402463"/>
              <a:gd name="connsiteX58" fmla="*/ 69469 w 644778"/>
              <a:gd name="connsiteY58" fmla="*/ 131190 h 402463"/>
              <a:gd name="connsiteX59" fmla="*/ 28321 w 644778"/>
              <a:gd name="connsiteY59" fmla="*/ 111252 h 402463"/>
              <a:gd name="connsiteX60" fmla="*/ 18160 w 644778"/>
              <a:gd name="connsiteY60" fmla="*/ 94488 h 402463"/>
              <a:gd name="connsiteX61" fmla="*/ 52070 w 644778"/>
              <a:gd name="connsiteY61" fmla="*/ 86867 h 402463"/>
              <a:gd name="connsiteX62" fmla="*/ 71627 w 644778"/>
              <a:gd name="connsiteY62" fmla="*/ 88900 h 402463"/>
              <a:gd name="connsiteX63" fmla="*/ 90423 w 644778"/>
              <a:gd name="connsiteY63" fmla="*/ 90297 h 402463"/>
              <a:gd name="connsiteX64" fmla="*/ 110363 w 644778"/>
              <a:gd name="connsiteY64" fmla="*/ 91694 h 402463"/>
              <a:gd name="connsiteX65" fmla="*/ 131571 w 644778"/>
              <a:gd name="connsiteY65" fmla="*/ 92455 h 402463"/>
              <a:gd name="connsiteX66" fmla="*/ 162052 w 644778"/>
              <a:gd name="connsiteY66" fmla="*/ 93090 h 402463"/>
              <a:gd name="connsiteX67" fmla="*/ 197992 w 644778"/>
              <a:gd name="connsiteY67" fmla="*/ 92455 h 402463"/>
              <a:gd name="connsiteX68" fmla="*/ 229361 w 644778"/>
              <a:gd name="connsiteY68" fmla="*/ 90297 h 402463"/>
              <a:gd name="connsiteX69" fmla="*/ 247522 w 644778"/>
              <a:gd name="connsiteY69" fmla="*/ 86867 h 402463"/>
              <a:gd name="connsiteX70" fmla="*/ 282447 w 644778"/>
              <a:gd name="connsiteY70" fmla="*/ 79247 h 402463"/>
              <a:gd name="connsiteX71" fmla="*/ 322198 w 644778"/>
              <a:gd name="connsiteY71" fmla="*/ 81915 h 402463"/>
              <a:gd name="connsiteX72" fmla="*/ 335407 w 644778"/>
              <a:gd name="connsiteY72" fmla="*/ 91059 h 402463"/>
              <a:gd name="connsiteX73" fmla="*/ 335407 w 644778"/>
              <a:gd name="connsiteY73" fmla="*/ 103632 h 402463"/>
              <a:gd name="connsiteX74" fmla="*/ 328167 w 644778"/>
              <a:gd name="connsiteY74" fmla="*/ 116840 h 402463"/>
              <a:gd name="connsiteX75" fmla="*/ 322833 w 644778"/>
              <a:gd name="connsiteY75" fmla="*/ 130175 h 402463"/>
              <a:gd name="connsiteX76" fmla="*/ 306070 w 644778"/>
              <a:gd name="connsiteY76" fmla="*/ 207645 h 402463"/>
              <a:gd name="connsiteX77" fmla="*/ 315848 w 644778"/>
              <a:gd name="connsiteY77" fmla="*/ 209677 h 402463"/>
              <a:gd name="connsiteX78" fmla="*/ 325627 w 644778"/>
              <a:gd name="connsiteY78" fmla="*/ 220217 h 402463"/>
              <a:gd name="connsiteX79" fmla="*/ 320421 w 644778"/>
              <a:gd name="connsiteY79" fmla="*/ 234441 h 402463"/>
              <a:gd name="connsiteX80" fmla="*/ 292861 w 644778"/>
              <a:gd name="connsiteY80" fmla="*/ 239776 h 402463"/>
              <a:gd name="connsiteX81" fmla="*/ 126746 w 644778"/>
              <a:gd name="connsiteY81" fmla="*/ 239776 h 402463"/>
              <a:gd name="connsiteX82" fmla="*/ 126746 w 644778"/>
              <a:gd name="connsiteY82" fmla="*/ 310896 h 402463"/>
              <a:gd name="connsiteX83" fmla="*/ 133350 w 644778"/>
              <a:gd name="connsiteY83" fmla="*/ 323088 h 402463"/>
              <a:gd name="connsiteX84" fmla="*/ 149733 w 644778"/>
              <a:gd name="connsiteY84" fmla="*/ 326263 h 402463"/>
              <a:gd name="connsiteX85" fmla="*/ 209422 w 644778"/>
              <a:gd name="connsiteY85" fmla="*/ 321055 h 402463"/>
              <a:gd name="connsiteX86" fmla="*/ 288671 w 644778"/>
              <a:gd name="connsiteY86" fmla="*/ 308102 h 402463"/>
              <a:gd name="connsiteX87" fmla="*/ 369696 w 644778"/>
              <a:gd name="connsiteY87" fmla="*/ 291084 h 402463"/>
              <a:gd name="connsiteX88" fmla="*/ 433196 w 644778"/>
              <a:gd name="connsiteY88" fmla="*/ 273939 h 402463"/>
              <a:gd name="connsiteX89" fmla="*/ 430402 w 644778"/>
              <a:gd name="connsiteY89" fmla="*/ 86105 h 402463"/>
              <a:gd name="connsiteX90" fmla="*/ 419227 w 644778"/>
              <a:gd name="connsiteY90" fmla="*/ 55753 h 402463"/>
              <a:gd name="connsiteX91" fmla="*/ 382904 w 644778"/>
              <a:gd name="connsiteY91" fmla="*/ 36576 h 402463"/>
              <a:gd name="connsiteX92" fmla="*/ 364744 w 644778"/>
              <a:gd name="connsiteY92" fmla="*/ 16383 h 402463"/>
              <a:gd name="connsiteX93" fmla="*/ 393700 w 644778"/>
              <a:gd name="connsiteY93" fmla="*/ 6350 h 40246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  <a:cxn ang="71">
                <a:pos x="connsiteX71" y="connsiteY71"/>
              </a:cxn>
              <a:cxn ang="72">
                <a:pos x="connsiteX72" y="connsiteY72"/>
              </a:cxn>
              <a:cxn ang="73">
                <a:pos x="connsiteX73" y="connsiteY73"/>
              </a:cxn>
              <a:cxn ang="74">
                <a:pos x="connsiteX74" y="connsiteY74"/>
              </a:cxn>
              <a:cxn ang="75">
                <a:pos x="connsiteX75" y="connsiteY75"/>
              </a:cxn>
              <a:cxn ang="76">
                <a:pos x="connsiteX76" y="connsiteY76"/>
              </a:cxn>
              <a:cxn ang="77">
                <a:pos x="connsiteX77" y="connsiteY77"/>
              </a:cxn>
              <a:cxn ang="78">
                <a:pos x="connsiteX78" y="connsiteY78"/>
              </a:cxn>
              <a:cxn ang="79">
                <a:pos x="connsiteX79" y="connsiteY79"/>
              </a:cxn>
              <a:cxn ang="80">
                <a:pos x="connsiteX80" y="connsiteY80"/>
              </a:cxn>
              <a:cxn ang="81">
                <a:pos x="connsiteX81" y="connsiteY81"/>
              </a:cxn>
              <a:cxn ang="82">
                <a:pos x="connsiteX82" y="connsiteY82"/>
              </a:cxn>
              <a:cxn ang="83">
                <a:pos x="connsiteX83" y="connsiteY83"/>
              </a:cxn>
              <a:cxn ang="84">
                <a:pos x="connsiteX84" y="connsiteY84"/>
              </a:cxn>
              <a:cxn ang="85">
                <a:pos x="connsiteX85" y="connsiteY85"/>
              </a:cxn>
              <a:cxn ang="86">
                <a:pos x="connsiteX86" y="connsiteY86"/>
              </a:cxn>
              <a:cxn ang="87">
                <a:pos x="connsiteX87" y="connsiteY87"/>
              </a:cxn>
              <a:cxn ang="88">
                <a:pos x="connsiteX88" y="connsiteY88"/>
              </a:cxn>
              <a:cxn ang="89">
                <a:pos x="connsiteX89" y="connsiteY89"/>
              </a:cxn>
              <a:cxn ang="90">
                <a:pos x="connsiteX90" y="connsiteY90"/>
              </a:cxn>
              <a:cxn ang="91">
                <a:pos x="connsiteX91" y="connsiteY91"/>
              </a:cxn>
              <a:cxn ang="92">
                <a:pos x="connsiteX92" y="connsiteY92"/>
              </a:cxn>
              <a:cxn ang="93">
                <a:pos x="connsiteX93" y="connsiteY93"/>
              </a:cxn>
            </a:cxnLst>
            <a:rect l="l" t="t" r="r" b="b"/>
            <a:pathLst>
              <a:path w="644778" h="402463">
                <a:moveTo>
                  <a:pt x="393700" y="6350"/>
                </a:moveTo>
                <a:cubicBezTo>
                  <a:pt x="396239" y="6350"/>
                  <a:pt x="398907" y="6477"/>
                  <a:pt x="401701" y="6603"/>
                </a:cubicBezTo>
                <a:cubicBezTo>
                  <a:pt x="404114" y="7111"/>
                  <a:pt x="408685" y="7747"/>
                  <a:pt x="415671" y="8635"/>
                </a:cubicBezTo>
                <a:cubicBezTo>
                  <a:pt x="422655" y="9652"/>
                  <a:pt x="430657" y="10795"/>
                  <a:pt x="439420" y="12191"/>
                </a:cubicBezTo>
                <a:cubicBezTo>
                  <a:pt x="447802" y="13589"/>
                  <a:pt x="456057" y="15240"/>
                  <a:pt x="464184" y="17017"/>
                </a:cubicBezTo>
                <a:cubicBezTo>
                  <a:pt x="472313" y="18922"/>
                  <a:pt x="479044" y="20828"/>
                  <a:pt x="484123" y="22605"/>
                </a:cubicBezTo>
                <a:cubicBezTo>
                  <a:pt x="490601" y="25400"/>
                  <a:pt x="494791" y="28702"/>
                  <a:pt x="496696" y="32384"/>
                </a:cubicBezTo>
                <a:cubicBezTo>
                  <a:pt x="498602" y="36195"/>
                  <a:pt x="499236" y="40513"/>
                  <a:pt x="498728" y="45720"/>
                </a:cubicBezTo>
                <a:cubicBezTo>
                  <a:pt x="498728" y="50800"/>
                  <a:pt x="498094" y="56769"/>
                  <a:pt x="496696" y="63500"/>
                </a:cubicBezTo>
                <a:cubicBezTo>
                  <a:pt x="495300" y="70230"/>
                  <a:pt x="494538" y="77851"/>
                  <a:pt x="494538" y="86105"/>
                </a:cubicBezTo>
                <a:lnTo>
                  <a:pt x="495934" y="232028"/>
                </a:lnTo>
                <a:cubicBezTo>
                  <a:pt x="504316" y="231140"/>
                  <a:pt x="513079" y="229742"/>
                  <a:pt x="522096" y="227838"/>
                </a:cubicBezTo>
                <a:cubicBezTo>
                  <a:pt x="531240" y="226059"/>
                  <a:pt x="538352" y="222503"/>
                  <a:pt x="543433" y="217423"/>
                </a:cubicBezTo>
                <a:cubicBezTo>
                  <a:pt x="547115" y="213614"/>
                  <a:pt x="555752" y="211709"/>
                  <a:pt x="569214" y="211454"/>
                </a:cubicBezTo>
                <a:cubicBezTo>
                  <a:pt x="582802" y="211201"/>
                  <a:pt x="594867" y="211835"/>
                  <a:pt x="605535" y="213233"/>
                </a:cubicBezTo>
                <a:cubicBezTo>
                  <a:pt x="617727" y="216027"/>
                  <a:pt x="626364" y="220090"/>
                  <a:pt x="631697" y="225425"/>
                </a:cubicBezTo>
                <a:cubicBezTo>
                  <a:pt x="637032" y="230759"/>
                  <a:pt x="639317" y="236220"/>
                  <a:pt x="638428" y="241808"/>
                </a:cubicBezTo>
                <a:cubicBezTo>
                  <a:pt x="637413" y="247396"/>
                  <a:pt x="633602" y="252222"/>
                  <a:pt x="626871" y="256159"/>
                </a:cubicBezTo>
                <a:cubicBezTo>
                  <a:pt x="620140" y="260096"/>
                  <a:pt x="610870" y="262001"/>
                  <a:pt x="599313" y="262001"/>
                </a:cubicBezTo>
                <a:lnTo>
                  <a:pt x="496696" y="262001"/>
                </a:lnTo>
                <a:lnTo>
                  <a:pt x="496696" y="278129"/>
                </a:lnTo>
                <a:cubicBezTo>
                  <a:pt x="496696" y="314452"/>
                  <a:pt x="492252" y="343153"/>
                  <a:pt x="483361" y="364363"/>
                </a:cubicBezTo>
                <a:cubicBezTo>
                  <a:pt x="474598" y="385445"/>
                  <a:pt x="465454" y="396113"/>
                  <a:pt x="456183" y="396113"/>
                </a:cubicBezTo>
                <a:cubicBezTo>
                  <a:pt x="447421" y="396494"/>
                  <a:pt x="441452" y="388620"/>
                  <a:pt x="438403" y="372364"/>
                </a:cubicBezTo>
                <a:cubicBezTo>
                  <a:pt x="435355" y="356108"/>
                  <a:pt x="433832" y="335407"/>
                  <a:pt x="433832" y="310260"/>
                </a:cubicBezTo>
                <a:lnTo>
                  <a:pt x="433832" y="303276"/>
                </a:lnTo>
                <a:cubicBezTo>
                  <a:pt x="416686" y="310260"/>
                  <a:pt x="393827" y="318134"/>
                  <a:pt x="365505" y="327025"/>
                </a:cubicBezTo>
                <a:cubicBezTo>
                  <a:pt x="337058" y="335788"/>
                  <a:pt x="307466" y="343915"/>
                  <a:pt x="276859" y="351409"/>
                </a:cubicBezTo>
                <a:cubicBezTo>
                  <a:pt x="245617" y="359283"/>
                  <a:pt x="215519" y="365886"/>
                  <a:pt x="186435" y="370966"/>
                </a:cubicBezTo>
                <a:cubicBezTo>
                  <a:pt x="157352" y="376047"/>
                  <a:pt x="133730" y="378586"/>
                  <a:pt x="115570" y="378586"/>
                </a:cubicBezTo>
                <a:cubicBezTo>
                  <a:pt x="96011" y="378586"/>
                  <a:pt x="81788" y="375539"/>
                  <a:pt x="73025" y="369189"/>
                </a:cubicBezTo>
                <a:cubicBezTo>
                  <a:pt x="64134" y="362965"/>
                  <a:pt x="59689" y="348869"/>
                  <a:pt x="59689" y="327025"/>
                </a:cubicBezTo>
                <a:lnTo>
                  <a:pt x="59689" y="259969"/>
                </a:lnTo>
                <a:cubicBezTo>
                  <a:pt x="59689" y="253491"/>
                  <a:pt x="58927" y="248158"/>
                  <a:pt x="57277" y="244221"/>
                </a:cubicBezTo>
                <a:cubicBezTo>
                  <a:pt x="55626" y="240284"/>
                  <a:pt x="53213" y="237363"/>
                  <a:pt x="49910" y="235584"/>
                </a:cubicBezTo>
                <a:cubicBezTo>
                  <a:pt x="46735" y="233172"/>
                  <a:pt x="42798" y="231521"/>
                  <a:pt x="38100" y="230632"/>
                </a:cubicBezTo>
                <a:cubicBezTo>
                  <a:pt x="33401" y="229742"/>
                  <a:pt x="28066" y="228600"/>
                  <a:pt x="22097" y="227203"/>
                </a:cubicBezTo>
                <a:cubicBezTo>
                  <a:pt x="7111" y="224409"/>
                  <a:pt x="1904" y="219075"/>
                  <a:pt x="6350" y="211454"/>
                </a:cubicBezTo>
                <a:cubicBezTo>
                  <a:pt x="10795" y="203834"/>
                  <a:pt x="22097" y="199009"/>
                  <a:pt x="40258" y="197103"/>
                </a:cubicBezTo>
                <a:cubicBezTo>
                  <a:pt x="46227" y="196722"/>
                  <a:pt x="53213" y="196722"/>
                  <a:pt x="61086" y="197103"/>
                </a:cubicBezTo>
                <a:cubicBezTo>
                  <a:pt x="69088" y="197611"/>
                  <a:pt x="76961" y="198247"/>
                  <a:pt x="84835" y="199263"/>
                </a:cubicBezTo>
                <a:cubicBezTo>
                  <a:pt x="92836" y="200152"/>
                  <a:pt x="100583" y="201167"/>
                  <a:pt x="108203" y="202438"/>
                </a:cubicBezTo>
                <a:cubicBezTo>
                  <a:pt x="115951" y="203580"/>
                  <a:pt x="122808" y="204342"/>
                  <a:pt x="128777" y="204851"/>
                </a:cubicBezTo>
                <a:cubicBezTo>
                  <a:pt x="130683" y="205232"/>
                  <a:pt x="137033" y="205613"/>
                  <a:pt x="147701" y="205866"/>
                </a:cubicBezTo>
                <a:cubicBezTo>
                  <a:pt x="158369" y="206121"/>
                  <a:pt x="170433" y="206247"/>
                  <a:pt x="184022" y="206247"/>
                </a:cubicBezTo>
                <a:cubicBezTo>
                  <a:pt x="196977" y="206247"/>
                  <a:pt x="209803" y="206121"/>
                  <a:pt x="222377" y="205866"/>
                </a:cubicBezTo>
                <a:cubicBezTo>
                  <a:pt x="234950" y="205613"/>
                  <a:pt x="243966" y="205485"/>
                  <a:pt x="249554" y="205485"/>
                </a:cubicBezTo>
                <a:lnTo>
                  <a:pt x="250952" y="121792"/>
                </a:lnTo>
                <a:cubicBezTo>
                  <a:pt x="246760" y="121792"/>
                  <a:pt x="240410" y="121920"/>
                  <a:pt x="231775" y="122173"/>
                </a:cubicBezTo>
                <a:cubicBezTo>
                  <a:pt x="223139" y="122301"/>
                  <a:pt x="214248" y="122428"/>
                  <a:pt x="204977" y="122428"/>
                </a:cubicBezTo>
                <a:cubicBezTo>
                  <a:pt x="195198" y="122935"/>
                  <a:pt x="185927" y="123316"/>
                  <a:pt x="177291" y="123571"/>
                </a:cubicBezTo>
                <a:cubicBezTo>
                  <a:pt x="168783" y="123697"/>
                  <a:pt x="162559" y="124078"/>
                  <a:pt x="158877" y="124586"/>
                </a:cubicBezTo>
                <a:cubicBezTo>
                  <a:pt x="154685" y="124967"/>
                  <a:pt x="150621" y="125476"/>
                  <a:pt x="146684" y="125984"/>
                </a:cubicBezTo>
                <a:cubicBezTo>
                  <a:pt x="142621" y="126365"/>
                  <a:pt x="139064" y="126872"/>
                  <a:pt x="135763" y="127380"/>
                </a:cubicBezTo>
                <a:cubicBezTo>
                  <a:pt x="132969" y="127761"/>
                  <a:pt x="130555" y="128142"/>
                  <a:pt x="128523" y="128397"/>
                </a:cubicBezTo>
                <a:cubicBezTo>
                  <a:pt x="126364" y="128651"/>
                  <a:pt x="125348" y="128778"/>
                  <a:pt x="125348" y="128778"/>
                </a:cubicBezTo>
                <a:cubicBezTo>
                  <a:pt x="121665" y="129666"/>
                  <a:pt x="117728" y="131190"/>
                  <a:pt x="113538" y="133222"/>
                </a:cubicBezTo>
                <a:cubicBezTo>
                  <a:pt x="109346" y="135382"/>
                  <a:pt x="103758" y="136397"/>
                  <a:pt x="96773" y="136397"/>
                </a:cubicBezTo>
                <a:cubicBezTo>
                  <a:pt x="89280" y="136397"/>
                  <a:pt x="80264" y="134620"/>
                  <a:pt x="69469" y="131190"/>
                </a:cubicBezTo>
                <a:cubicBezTo>
                  <a:pt x="58801" y="127634"/>
                  <a:pt x="45084" y="121030"/>
                  <a:pt x="28321" y="111252"/>
                </a:cubicBezTo>
                <a:cubicBezTo>
                  <a:pt x="19050" y="106679"/>
                  <a:pt x="15621" y="101091"/>
                  <a:pt x="18160" y="94488"/>
                </a:cubicBezTo>
                <a:cubicBezTo>
                  <a:pt x="20827" y="88010"/>
                  <a:pt x="32003" y="85471"/>
                  <a:pt x="52070" y="86867"/>
                </a:cubicBezTo>
                <a:cubicBezTo>
                  <a:pt x="58546" y="87757"/>
                  <a:pt x="65151" y="88519"/>
                  <a:pt x="71627" y="88900"/>
                </a:cubicBezTo>
                <a:cubicBezTo>
                  <a:pt x="78104" y="89408"/>
                  <a:pt x="84454" y="89915"/>
                  <a:pt x="90423" y="90297"/>
                </a:cubicBezTo>
                <a:cubicBezTo>
                  <a:pt x="97027" y="90804"/>
                  <a:pt x="103632" y="91313"/>
                  <a:pt x="110363" y="91694"/>
                </a:cubicBezTo>
                <a:cubicBezTo>
                  <a:pt x="117094" y="92202"/>
                  <a:pt x="124205" y="92455"/>
                  <a:pt x="131571" y="92455"/>
                </a:cubicBezTo>
                <a:cubicBezTo>
                  <a:pt x="139953" y="92964"/>
                  <a:pt x="150114" y="93090"/>
                  <a:pt x="162052" y="93090"/>
                </a:cubicBezTo>
                <a:cubicBezTo>
                  <a:pt x="173863" y="93090"/>
                  <a:pt x="185801" y="92964"/>
                  <a:pt x="197992" y="92455"/>
                </a:cubicBezTo>
                <a:cubicBezTo>
                  <a:pt x="209550" y="91947"/>
                  <a:pt x="220090" y="91313"/>
                  <a:pt x="229361" y="90297"/>
                </a:cubicBezTo>
                <a:cubicBezTo>
                  <a:pt x="238633" y="89408"/>
                  <a:pt x="244728" y="88265"/>
                  <a:pt x="247522" y="86867"/>
                </a:cubicBezTo>
                <a:cubicBezTo>
                  <a:pt x="256285" y="82677"/>
                  <a:pt x="267970" y="80136"/>
                  <a:pt x="282447" y="79247"/>
                </a:cubicBezTo>
                <a:cubicBezTo>
                  <a:pt x="296798" y="78232"/>
                  <a:pt x="310133" y="79247"/>
                  <a:pt x="322198" y="81915"/>
                </a:cubicBezTo>
                <a:cubicBezTo>
                  <a:pt x="329691" y="84328"/>
                  <a:pt x="334009" y="87376"/>
                  <a:pt x="335407" y="91059"/>
                </a:cubicBezTo>
                <a:cubicBezTo>
                  <a:pt x="336803" y="94741"/>
                  <a:pt x="336803" y="98933"/>
                  <a:pt x="335407" y="103632"/>
                </a:cubicBezTo>
                <a:cubicBezTo>
                  <a:pt x="333628" y="107822"/>
                  <a:pt x="331089" y="112267"/>
                  <a:pt x="328167" y="116840"/>
                </a:cubicBezTo>
                <a:cubicBezTo>
                  <a:pt x="325120" y="121539"/>
                  <a:pt x="323341" y="125984"/>
                  <a:pt x="322833" y="130175"/>
                </a:cubicBezTo>
                <a:lnTo>
                  <a:pt x="306070" y="207645"/>
                </a:lnTo>
                <a:cubicBezTo>
                  <a:pt x="306070" y="207645"/>
                  <a:pt x="309371" y="208279"/>
                  <a:pt x="315848" y="209677"/>
                </a:cubicBezTo>
                <a:cubicBezTo>
                  <a:pt x="322452" y="211073"/>
                  <a:pt x="325627" y="214629"/>
                  <a:pt x="325627" y="220217"/>
                </a:cubicBezTo>
                <a:cubicBezTo>
                  <a:pt x="325627" y="226186"/>
                  <a:pt x="323977" y="231013"/>
                  <a:pt x="320421" y="234441"/>
                </a:cubicBezTo>
                <a:cubicBezTo>
                  <a:pt x="316991" y="237997"/>
                  <a:pt x="307721" y="239776"/>
                  <a:pt x="292861" y="239776"/>
                </a:cubicBezTo>
                <a:lnTo>
                  <a:pt x="126746" y="239776"/>
                </a:lnTo>
                <a:lnTo>
                  <a:pt x="126746" y="310896"/>
                </a:lnTo>
                <a:cubicBezTo>
                  <a:pt x="126746" y="316991"/>
                  <a:pt x="128904" y="321055"/>
                  <a:pt x="133350" y="323088"/>
                </a:cubicBezTo>
                <a:cubicBezTo>
                  <a:pt x="137795" y="325247"/>
                  <a:pt x="143255" y="326263"/>
                  <a:pt x="149733" y="326263"/>
                </a:cubicBezTo>
                <a:cubicBezTo>
                  <a:pt x="164210" y="326263"/>
                  <a:pt x="184150" y="324484"/>
                  <a:pt x="209422" y="321055"/>
                </a:cubicBezTo>
                <a:cubicBezTo>
                  <a:pt x="234822" y="317500"/>
                  <a:pt x="261239" y="313309"/>
                  <a:pt x="288671" y="308102"/>
                </a:cubicBezTo>
                <a:cubicBezTo>
                  <a:pt x="316610" y="303022"/>
                  <a:pt x="343534" y="297307"/>
                  <a:pt x="369696" y="291084"/>
                </a:cubicBezTo>
                <a:cubicBezTo>
                  <a:pt x="395732" y="284734"/>
                  <a:pt x="416940" y="279019"/>
                  <a:pt x="433196" y="273939"/>
                </a:cubicBezTo>
                <a:lnTo>
                  <a:pt x="430402" y="86105"/>
                </a:lnTo>
                <a:cubicBezTo>
                  <a:pt x="430402" y="71754"/>
                  <a:pt x="426592" y="61595"/>
                  <a:pt x="419227" y="55753"/>
                </a:cubicBezTo>
                <a:cubicBezTo>
                  <a:pt x="411733" y="50038"/>
                  <a:pt x="399669" y="43560"/>
                  <a:pt x="382904" y="36576"/>
                </a:cubicBezTo>
                <a:cubicBezTo>
                  <a:pt x="368934" y="30988"/>
                  <a:pt x="362839" y="24257"/>
                  <a:pt x="364744" y="16383"/>
                </a:cubicBezTo>
                <a:cubicBezTo>
                  <a:pt x="366395" y="9397"/>
                  <a:pt x="376046" y="6096"/>
                  <a:pt x="393700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0" name="Freeform 3"/>
          <p:cNvSpPr/>
          <p:nvPr/>
        </p:nvSpPr>
        <p:spPr>
          <a:xfrm>
            <a:off x="3562254" y="3855529"/>
            <a:ext cx="214789" cy="498634"/>
          </a:xfrm>
          <a:custGeom>
            <a:avLst/>
            <a:gdLst>
              <a:gd name="connsiteX0" fmla="*/ 35305 w 286385"/>
              <a:gd name="connsiteY0" fmla="*/ 6350 h 664845"/>
              <a:gd name="connsiteX1" fmla="*/ 43307 w 286385"/>
              <a:gd name="connsiteY1" fmla="*/ 6603 h 664845"/>
              <a:gd name="connsiteX2" fmla="*/ 57277 w 286385"/>
              <a:gd name="connsiteY2" fmla="*/ 8635 h 664845"/>
              <a:gd name="connsiteX3" fmla="*/ 81026 w 286385"/>
              <a:gd name="connsiteY3" fmla="*/ 12191 h 664845"/>
              <a:gd name="connsiteX4" fmla="*/ 105791 w 286385"/>
              <a:gd name="connsiteY4" fmla="*/ 17017 h 664845"/>
              <a:gd name="connsiteX5" fmla="*/ 125730 w 286385"/>
              <a:gd name="connsiteY5" fmla="*/ 22605 h 664845"/>
              <a:gd name="connsiteX6" fmla="*/ 138303 w 286385"/>
              <a:gd name="connsiteY6" fmla="*/ 32384 h 664845"/>
              <a:gd name="connsiteX7" fmla="*/ 140335 w 286385"/>
              <a:gd name="connsiteY7" fmla="*/ 45720 h 664845"/>
              <a:gd name="connsiteX8" fmla="*/ 138303 w 286385"/>
              <a:gd name="connsiteY8" fmla="*/ 63500 h 664845"/>
              <a:gd name="connsiteX9" fmla="*/ 136144 w 286385"/>
              <a:gd name="connsiteY9" fmla="*/ 86105 h 664845"/>
              <a:gd name="connsiteX10" fmla="*/ 137541 w 286385"/>
              <a:gd name="connsiteY10" fmla="*/ 312292 h 664845"/>
              <a:gd name="connsiteX11" fmla="*/ 163703 w 286385"/>
              <a:gd name="connsiteY11" fmla="*/ 308102 h 664845"/>
              <a:gd name="connsiteX12" fmla="*/ 185039 w 286385"/>
              <a:gd name="connsiteY12" fmla="*/ 297688 h 664845"/>
              <a:gd name="connsiteX13" fmla="*/ 210820 w 286385"/>
              <a:gd name="connsiteY13" fmla="*/ 291719 h 664845"/>
              <a:gd name="connsiteX14" fmla="*/ 247142 w 286385"/>
              <a:gd name="connsiteY14" fmla="*/ 293497 h 664845"/>
              <a:gd name="connsiteX15" fmla="*/ 273304 w 286385"/>
              <a:gd name="connsiteY15" fmla="*/ 305689 h 664845"/>
              <a:gd name="connsiteX16" fmla="*/ 280035 w 286385"/>
              <a:gd name="connsiteY16" fmla="*/ 322072 h 664845"/>
              <a:gd name="connsiteX17" fmla="*/ 268478 w 286385"/>
              <a:gd name="connsiteY17" fmla="*/ 336422 h 664845"/>
              <a:gd name="connsiteX18" fmla="*/ 240919 w 286385"/>
              <a:gd name="connsiteY18" fmla="*/ 342391 h 664845"/>
              <a:gd name="connsiteX19" fmla="*/ 137541 w 286385"/>
              <a:gd name="connsiteY19" fmla="*/ 342391 h 664845"/>
              <a:gd name="connsiteX20" fmla="*/ 138938 w 286385"/>
              <a:gd name="connsiteY20" fmla="*/ 496570 h 664845"/>
              <a:gd name="connsiteX21" fmla="*/ 128905 w 286385"/>
              <a:gd name="connsiteY21" fmla="*/ 614172 h 664845"/>
              <a:gd name="connsiteX22" fmla="*/ 99186 w 286385"/>
              <a:gd name="connsiteY22" fmla="*/ 658495 h 664845"/>
              <a:gd name="connsiteX23" fmla="*/ 85979 w 286385"/>
              <a:gd name="connsiteY23" fmla="*/ 649097 h 664845"/>
              <a:gd name="connsiteX24" fmla="*/ 78232 w 286385"/>
              <a:gd name="connsiteY24" fmla="*/ 621538 h 664845"/>
              <a:gd name="connsiteX25" fmla="*/ 75438 w 286385"/>
              <a:gd name="connsiteY25" fmla="*/ 582422 h 664845"/>
              <a:gd name="connsiteX26" fmla="*/ 74803 w 286385"/>
              <a:gd name="connsiteY26" fmla="*/ 536321 h 664845"/>
              <a:gd name="connsiteX27" fmla="*/ 72009 w 286385"/>
              <a:gd name="connsiteY27" fmla="*/ 86105 h 664845"/>
              <a:gd name="connsiteX28" fmla="*/ 60833 w 286385"/>
              <a:gd name="connsiteY28" fmla="*/ 55753 h 664845"/>
              <a:gd name="connsiteX29" fmla="*/ 24511 w 286385"/>
              <a:gd name="connsiteY29" fmla="*/ 36576 h 664845"/>
              <a:gd name="connsiteX30" fmla="*/ 6350 w 286385"/>
              <a:gd name="connsiteY30" fmla="*/ 16383 h 664845"/>
              <a:gd name="connsiteX31" fmla="*/ 35305 w 286385"/>
              <a:gd name="connsiteY31" fmla="*/ 6350 h 6648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</a:cxnLst>
            <a:rect l="l" t="t" r="r" b="b"/>
            <a:pathLst>
              <a:path w="286385" h="664845">
                <a:moveTo>
                  <a:pt x="35305" y="6350"/>
                </a:moveTo>
                <a:cubicBezTo>
                  <a:pt x="37846" y="6350"/>
                  <a:pt x="40513" y="6477"/>
                  <a:pt x="43307" y="6603"/>
                </a:cubicBezTo>
                <a:cubicBezTo>
                  <a:pt x="45720" y="7111"/>
                  <a:pt x="50292" y="7747"/>
                  <a:pt x="57277" y="8635"/>
                </a:cubicBezTo>
                <a:cubicBezTo>
                  <a:pt x="64261" y="9652"/>
                  <a:pt x="72263" y="10795"/>
                  <a:pt x="81026" y="12191"/>
                </a:cubicBezTo>
                <a:cubicBezTo>
                  <a:pt x="89408" y="13589"/>
                  <a:pt x="97663" y="15240"/>
                  <a:pt x="105791" y="17017"/>
                </a:cubicBezTo>
                <a:cubicBezTo>
                  <a:pt x="113919" y="18922"/>
                  <a:pt x="120650" y="20828"/>
                  <a:pt x="125730" y="22605"/>
                </a:cubicBezTo>
                <a:cubicBezTo>
                  <a:pt x="132207" y="25400"/>
                  <a:pt x="136398" y="28702"/>
                  <a:pt x="138303" y="32384"/>
                </a:cubicBezTo>
                <a:cubicBezTo>
                  <a:pt x="140208" y="36195"/>
                  <a:pt x="140842" y="40513"/>
                  <a:pt x="140335" y="45720"/>
                </a:cubicBezTo>
                <a:cubicBezTo>
                  <a:pt x="140335" y="50800"/>
                  <a:pt x="139700" y="56769"/>
                  <a:pt x="138303" y="63500"/>
                </a:cubicBezTo>
                <a:cubicBezTo>
                  <a:pt x="136905" y="70230"/>
                  <a:pt x="136144" y="77851"/>
                  <a:pt x="136144" y="86105"/>
                </a:cubicBezTo>
                <a:lnTo>
                  <a:pt x="137541" y="312292"/>
                </a:lnTo>
                <a:cubicBezTo>
                  <a:pt x="145923" y="311403"/>
                  <a:pt x="154686" y="310007"/>
                  <a:pt x="163703" y="308102"/>
                </a:cubicBezTo>
                <a:cubicBezTo>
                  <a:pt x="172847" y="306323"/>
                  <a:pt x="179959" y="302767"/>
                  <a:pt x="185039" y="297688"/>
                </a:cubicBezTo>
                <a:cubicBezTo>
                  <a:pt x="188722" y="293878"/>
                  <a:pt x="197358" y="291972"/>
                  <a:pt x="210820" y="291719"/>
                </a:cubicBezTo>
                <a:cubicBezTo>
                  <a:pt x="224409" y="291465"/>
                  <a:pt x="236473" y="292100"/>
                  <a:pt x="247142" y="293497"/>
                </a:cubicBezTo>
                <a:cubicBezTo>
                  <a:pt x="259334" y="296290"/>
                  <a:pt x="267970" y="300354"/>
                  <a:pt x="273304" y="305689"/>
                </a:cubicBezTo>
                <a:cubicBezTo>
                  <a:pt x="278638" y="311022"/>
                  <a:pt x="280923" y="316484"/>
                  <a:pt x="280035" y="322072"/>
                </a:cubicBezTo>
                <a:cubicBezTo>
                  <a:pt x="279019" y="327659"/>
                  <a:pt x="275209" y="332485"/>
                  <a:pt x="268478" y="336422"/>
                </a:cubicBezTo>
                <a:cubicBezTo>
                  <a:pt x="261747" y="340359"/>
                  <a:pt x="252476" y="342391"/>
                  <a:pt x="240919" y="342391"/>
                </a:cubicBezTo>
                <a:lnTo>
                  <a:pt x="137541" y="342391"/>
                </a:lnTo>
                <a:lnTo>
                  <a:pt x="138938" y="496570"/>
                </a:lnTo>
                <a:cubicBezTo>
                  <a:pt x="139446" y="545465"/>
                  <a:pt x="136017" y="584708"/>
                  <a:pt x="128905" y="614172"/>
                </a:cubicBezTo>
                <a:cubicBezTo>
                  <a:pt x="121666" y="643763"/>
                  <a:pt x="111760" y="658495"/>
                  <a:pt x="99186" y="658495"/>
                </a:cubicBezTo>
                <a:cubicBezTo>
                  <a:pt x="93598" y="659003"/>
                  <a:pt x="89154" y="655828"/>
                  <a:pt x="85979" y="649097"/>
                </a:cubicBezTo>
                <a:cubicBezTo>
                  <a:pt x="82677" y="642365"/>
                  <a:pt x="80136" y="633222"/>
                  <a:pt x="78232" y="621538"/>
                </a:cubicBezTo>
                <a:cubicBezTo>
                  <a:pt x="76835" y="610361"/>
                  <a:pt x="75946" y="597280"/>
                  <a:pt x="75438" y="582422"/>
                </a:cubicBezTo>
                <a:cubicBezTo>
                  <a:pt x="75057" y="567563"/>
                  <a:pt x="74803" y="552196"/>
                  <a:pt x="74803" y="536321"/>
                </a:cubicBezTo>
                <a:lnTo>
                  <a:pt x="72009" y="86105"/>
                </a:lnTo>
                <a:cubicBezTo>
                  <a:pt x="72009" y="71754"/>
                  <a:pt x="68198" y="61595"/>
                  <a:pt x="60833" y="55753"/>
                </a:cubicBezTo>
                <a:cubicBezTo>
                  <a:pt x="53340" y="50038"/>
                  <a:pt x="41275" y="43560"/>
                  <a:pt x="24511" y="36576"/>
                </a:cubicBezTo>
                <a:cubicBezTo>
                  <a:pt x="10541" y="30988"/>
                  <a:pt x="4445" y="24257"/>
                  <a:pt x="6350" y="16383"/>
                </a:cubicBezTo>
                <a:cubicBezTo>
                  <a:pt x="8001" y="9397"/>
                  <a:pt x="17653" y="6096"/>
                  <a:pt x="3530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1" name="Freeform 3"/>
          <p:cNvSpPr/>
          <p:nvPr/>
        </p:nvSpPr>
        <p:spPr>
          <a:xfrm>
            <a:off x="4317968" y="4082319"/>
            <a:ext cx="98679" cy="102775"/>
          </a:xfrm>
          <a:custGeom>
            <a:avLst/>
            <a:gdLst>
              <a:gd name="connsiteX0" fmla="*/ 65786 w 131572"/>
              <a:gd name="connsiteY0" fmla="*/ 6350 h 137033"/>
              <a:gd name="connsiteX1" fmla="*/ 23241 w 131572"/>
              <a:gd name="connsiteY1" fmla="*/ 24384 h 137033"/>
              <a:gd name="connsiteX2" fmla="*/ 6350 w 131572"/>
              <a:gd name="connsiteY2" fmla="*/ 68960 h 137033"/>
              <a:gd name="connsiteX3" fmla="*/ 23241 w 131572"/>
              <a:gd name="connsiteY3" fmla="*/ 113157 h 137033"/>
              <a:gd name="connsiteX4" fmla="*/ 65786 w 131572"/>
              <a:gd name="connsiteY4" fmla="*/ 130683 h 137033"/>
              <a:gd name="connsiteX5" fmla="*/ 108585 w 131572"/>
              <a:gd name="connsiteY5" fmla="*/ 113157 h 137033"/>
              <a:gd name="connsiteX6" fmla="*/ 125222 w 131572"/>
              <a:gd name="connsiteY6" fmla="*/ 68960 h 137033"/>
              <a:gd name="connsiteX7" fmla="*/ 108585 w 131572"/>
              <a:gd name="connsiteY7" fmla="*/ 24384 h 137033"/>
              <a:gd name="connsiteX8" fmla="*/ 65786 w 131572"/>
              <a:gd name="connsiteY8" fmla="*/ 6350 h 1370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31572" h="137033">
                <a:moveTo>
                  <a:pt x="65786" y="6350"/>
                </a:moveTo>
                <a:cubicBezTo>
                  <a:pt x="48768" y="6350"/>
                  <a:pt x="34544" y="12446"/>
                  <a:pt x="23241" y="24384"/>
                </a:cubicBezTo>
                <a:cubicBezTo>
                  <a:pt x="12065" y="36448"/>
                  <a:pt x="6350" y="51308"/>
                  <a:pt x="6350" y="68960"/>
                </a:cubicBezTo>
                <a:cubicBezTo>
                  <a:pt x="6350" y="86741"/>
                  <a:pt x="12065" y="101346"/>
                  <a:pt x="23241" y="113157"/>
                </a:cubicBezTo>
                <a:cubicBezTo>
                  <a:pt x="34544" y="124841"/>
                  <a:pt x="48768" y="130683"/>
                  <a:pt x="65786" y="130683"/>
                </a:cubicBezTo>
                <a:cubicBezTo>
                  <a:pt x="83185" y="130683"/>
                  <a:pt x="97409" y="124841"/>
                  <a:pt x="108585" y="113157"/>
                </a:cubicBezTo>
                <a:cubicBezTo>
                  <a:pt x="119634" y="101346"/>
                  <a:pt x="125222" y="86741"/>
                  <a:pt x="125222" y="68960"/>
                </a:cubicBezTo>
                <a:cubicBezTo>
                  <a:pt x="125222" y="51308"/>
                  <a:pt x="119634" y="36448"/>
                  <a:pt x="108585" y="24384"/>
                </a:cubicBezTo>
                <a:cubicBezTo>
                  <a:pt x="97409" y="12446"/>
                  <a:pt x="83185" y="6350"/>
                  <a:pt x="65786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2" name="Freeform 3"/>
          <p:cNvSpPr/>
          <p:nvPr/>
        </p:nvSpPr>
        <p:spPr>
          <a:xfrm>
            <a:off x="4284344" y="4044982"/>
            <a:ext cx="165926" cy="162115"/>
          </a:xfrm>
          <a:custGeom>
            <a:avLst/>
            <a:gdLst>
              <a:gd name="connsiteX0" fmla="*/ 106553 w 221234"/>
              <a:gd name="connsiteY0" fmla="*/ 6350 h 216153"/>
              <a:gd name="connsiteX1" fmla="*/ 124841 w 221234"/>
              <a:gd name="connsiteY1" fmla="*/ 9016 h 216153"/>
              <a:gd name="connsiteX2" fmla="*/ 136271 w 221234"/>
              <a:gd name="connsiteY2" fmla="*/ 15875 h 216153"/>
              <a:gd name="connsiteX3" fmla="*/ 138049 w 221234"/>
              <a:gd name="connsiteY3" fmla="*/ 21462 h 216153"/>
              <a:gd name="connsiteX4" fmla="*/ 137668 w 221234"/>
              <a:gd name="connsiteY4" fmla="*/ 25019 h 216153"/>
              <a:gd name="connsiteX5" fmla="*/ 136017 w 221234"/>
              <a:gd name="connsiteY5" fmla="*/ 28955 h 216153"/>
              <a:gd name="connsiteX6" fmla="*/ 135382 w 221234"/>
              <a:gd name="connsiteY6" fmla="*/ 34162 h 216153"/>
              <a:gd name="connsiteX7" fmla="*/ 149225 w 221234"/>
              <a:gd name="connsiteY7" fmla="*/ 38100 h 216153"/>
              <a:gd name="connsiteX8" fmla="*/ 176530 w 221234"/>
              <a:gd name="connsiteY8" fmla="*/ 50672 h 216153"/>
              <a:gd name="connsiteX9" fmla="*/ 202946 w 221234"/>
              <a:gd name="connsiteY9" fmla="*/ 76326 h 216153"/>
              <a:gd name="connsiteX10" fmla="*/ 214884 w 221234"/>
              <a:gd name="connsiteY10" fmla="*/ 118744 h 216153"/>
              <a:gd name="connsiteX11" fmla="*/ 205486 w 221234"/>
              <a:gd name="connsiteY11" fmla="*/ 157225 h 216153"/>
              <a:gd name="connsiteX12" fmla="*/ 181483 w 221234"/>
              <a:gd name="connsiteY12" fmla="*/ 186054 h 216153"/>
              <a:gd name="connsiteX13" fmla="*/ 147955 w 221234"/>
              <a:gd name="connsiteY13" fmla="*/ 203580 h 216153"/>
              <a:gd name="connsiteX14" fmla="*/ 110617 w 221234"/>
              <a:gd name="connsiteY14" fmla="*/ 209803 h 216153"/>
              <a:gd name="connsiteX15" fmla="*/ 72644 w 221234"/>
              <a:gd name="connsiteY15" fmla="*/ 203580 h 216153"/>
              <a:gd name="connsiteX16" fmla="*/ 39370 w 221234"/>
              <a:gd name="connsiteY16" fmla="*/ 186054 h 216153"/>
              <a:gd name="connsiteX17" fmla="*/ 15494 w 221234"/>
              <a:gd name="connsiteY17" fmla="*/ 157479 h 216153"/>
              <a:gd name="connsiteX18" fmla="*/ 6350 w 221234"/>
              <a:gd name="connsiteY18" fmla="*/ 119252 h 216153"/>
              <a:gd name="connsiteX19" fmla="*/ 18923 w 221234"/>
              <a:gd name="connsiteY19" fmla="*/ 75819 h 216153"/>
              <a:gd name="connsiteX20" fmla="*/ 46609 w 221234"/>
              <a:gd name="connsiteY20" fmla="*/ 50164 h 216153"/>
              <a:gd name="connsiteX21" fmla="*/ 74549 w 221234"/>
              <a:gd name="connsiteY21" fmla="*/ 37845 h 216153"/>
              <a:gd name="connsiteX22" fmla="*/ 87376 w 221234"/>
              <a:gd name="connsiteY22" fmla="*/ 34162 h 216153"/>
              <a:gd name="connsiteX23" fmla="*/ 89661 w 221234"/>
              <a:gd name="connsiteY23" fmla="*/ 28701 h 216153"/>
              <a:gd name="connsiteX24" fmla="*/ 87757 w 221234"/>
              <a:gd name="connsiteY24" fmla="*/ 24637 h 216153"/>
              <a:gd name="connsiteX25" fmla="*/ 84328 w 221234"/>
              <a:gd name="connsiteY25" fmla="*/ 21208 h 216153"/>
              <a:gd name="connsiteX26" fmla="*/ 82804 w 221234"/>
              <a:gd name="connsiteY26" fmla="*/ 16890 h 216153"/>
              <a:gd name="connsiteX27" fmla="*/ 90043 w 221234"/>
              <a:gd name="connsiteY27" fmla="*/ 8381 h 216153"/>
              <a:gd name="connsiteX28" fmla="*/ 106553 w 221234"/>
              <a:gd name="connsiteY28" fmla="*/ 6350 h 21615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</a:cxnLst>
            <a:rect l="l" t="t" r="r" b="b"/>
            <a:pathLst>
              <a:path w="221234" h="216153">
                <a:moveTo>
                  <a:pt x="106553" y="6350"/>
                </a:moveTo>
                <a:cubicBezTo>
                  <a:pt x="112903" y="6350"/>
                  <a:pt x="118999" y="7238"/>
                  <a:pt x="124841" y="9016"/>
                </a:cubicBezTo>
                <a:cubicBezTo>
                  <a:pt x="130555" y="10921"/>
                  <a:pt x="134366" y="13207"/>
                  <a:pt x="136271" y="15875"/>
                </a:cubicBezTo>
                <a:cubicBezTo>
                  <a:pt x="137414" y="18414"/>
                  <a:pt x="138049" y="20192"/>
                  <a:pt x="138049" y="21462"/>
                </a:cubicBezTo>
                <a:cubicBezTo>
                  <a:pt x="138049" y="22605"/>
                  <a:pt x="137922" y="23875"/>
                  <a:pt x="137668" y="25019"/>
                </a:cubicBezTo>
                <a:cubicBezTo>
                  <a:pt x="137033" y="26288"/>
                  <a:pt x="136525" y="27558"/>
                  <a:pt x="136017" y="28955"/>
                </a:cubicBezTo>
                <a:cubicBezTo>
                  <a:pt x="135509" y="30352"/>
                  <a:pt x="135382" y="32130"/>
                  <a:pt x="135382" y="34162"/>
                </a:cubicBezTo>
                <a:cubicBezTo>
                  <a:pt x="136271" y="34544"/>
                  <a:pt x="140843" y="35813"/>
                  <a:pt x="149225" y="38100"/>
                </a:cubicBezTo>
                <a:cubicBezTo>
                  <a:pt x="157607" y="40385"/>
                  <a:pt x="166751" y="44576"/>
                  <a:pt x="176530" y="50672"/>
                </a:cubicBezTo>
                <a:cubicBezTo>
                  <a:pt x="186182" y="56769"/>
                  <a:pt x="195072" y="65277"/>
                  <a:pt x="202946" y="76326"/>
                </a:cubicBezTo>
                <a:cubicBezTo>
                  <a:pt x="210947" y="87248"/>
                  <a:pt x="214884" y="101472"/>
                  <a:pt x="214884" y="118744"/>
                </a:cubicBezTo>
                <a:cubicBezTo>
                  <a:pt x="214884" y="133095"/>
                  <a:pt x="211709" y="145922"/>
                  <a:pt x="205486" y="157225"/>
                </a:cubicBezTo>
                <a:cubicBezTo>
                  <a:pt x="199263" y="168528"/>
                  <a:pt x="191261" y="178053"/>
                  <a:pt x="181483" y="186054"/>
                </a:cubicBezTo>
                <a:cubicBezTo>
                  <a:pt x="171450" y="193675"/>
                  <a:pt x="160274" y="199516"/>
                  <a:pt x="147955" y="203580"/>
                </a:cubicBezTo>
                <a:cubicBezTo>
                  <a:pt x="135509" y="207771"/>
                  <a:pt x="123190" y="209803"/>
                  <a:pt x="110617" y="209803"/>
                </a:cubicBezTo>
                <a:cubicBezTo>
                  <a:pt x="97790" y="209803"/>
                  <a:pt x="85217" y="207771"/>
                  <a:pt x="72644" y="203580"/>
                </a:cubicBezTo>
                <a:cubicBezTo>
                  <a:pt x="60198" y="199516"/>
                  <a:pt x="49022" y="193675"/>
                  <a:pt x="39370" y="186054"/>
                </a:cubicBezTo>
                <a:cubicBezTo>
                  <a:pt x="29591" y="178053"/>
                  <a:pt x="21590" y="168528"/>
                  <a:pt x="15494" y="157479"/>
                </a:cubicBezTo>
                <a:cubicBezTo>
                  <a:pt x="9398" y="146303"/>
                  <a:pt x="6350" y="133603"/>
                  <a:pt x="6350" y="119252"/>
                </a:cubicBezTo>
                <a:cubicBezTo>
                  <a:pt x="6350" y="101219"/>
                  <a:pt x="10541" y="86740"/>
                  <a:pt x="18923" y="75819"/>
                </a:cubicBezTo>
                <a:cubicBezTo>
                  <a:pt x="27305" y="64896"/>
                  <a:pt x="36576" y="56260"/>
                  <a:pt x="46609" y="50164"/>
                </a:cubicBezTo>
                <a:cubicBezTo>
                  <a:pt x="56642" y="44069"/>
                  <a:pt x="66040" y="40004"/>
                  <a:pt x="74549" y="37845"/>
                </a:cubicBezTo>
                <a:cubicBezTo>
                  <a:pt x="83058" y="35686"/>
                  <a:pt x="87376" y="34544"/>
                  <a:pt x="87376" y="34162"/>
                </a:cubicBezTo>
                <a:cubicBezTo>
                  <a:pt x="89154" y="32130"/>
                  <a:pt x="89916" y="30225"/>
                  <a:pt x="89661" y="28701"/>
                </a:cubicBezTo>
                <a:cubicBezTo>
                  <a:pt x="89280" y="27177"/>
                  <a:pt x="88646" y="25780"/>
                  <a:pt x="87757" y="24637"/>
                </a:cubicBezTo>
                <a:cubicBezTo>
                  <a:pt x="86614" y="23367"/>
                  <a:pt x="85471" y="22225"/>
                  <a:pt x="84328" y="21208"/>
                </a:cubicBezTo>
                <a:cubicBezTo>
                  <a:pt x="83311" y="20065"/>
                  <a:pt x="82804" y="18669"/>
                  <a:pt x="82804" y="16890"/>
                </a:cubicBezTo>
                <a:cubicBezTo>
                  <a:pt x="82804" y="12826"/>
                  <a:pt x="85217" y="10032"/>
                  <a:pt x="90043" y="8381"/>
                </a:cubicBezTo>
                <a:cubicBezTo>
                  <a:pt x="94996" y="6730"/>
                  <a:pt x="100457" y="5969"/>
                  <a:pt x="106553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3" name="Freeform 3"/>
          <p:cNvSpPr/>
          <p:nvPr/>
        </p:nvSpPr>
        <p:spPr>
          <a:xfrm>
            <a:off x="4463701" y="3993737"/>
            <a:ext cx="75343" cy="329946"/>
          </a:xfrm>
          <a:custGeom>
            <a:avLst/>
            <a:gdLst>
              <a:gd name="connsiteX0" fmla="*/ 25272 w 100457"/>
              <a:gd name="connsiteY0" fmla="*/ 6350 h 439928"/>
              <a:gd name="connsiteX1" fmla="*/ 30607 w 100457"/>
              <a:gd name="connsiteY1" fmla="*/ 6476 h 439928"/>
              <a:gd name="connsiteX2" fmla="*/ 39751 w 100457"/>
              <a:gd name="connsiteY2" fmla="*/ 7873 h 439928"/>
              <a:gd name="connsiteX3" fmla="*/ 55245 w 100457"/>
              <a:gd name="connsiteY3" fmla="*/ 10159 h 439928"/>
              <a:gd name="connsiteX4" fmla="*/ 71501 w 100457"/>
              <a:gd name="connsiteY4" fmla="*/ 13334 h 439928"/>
              <a:gd name="connsiteX5" fmla="*/ 84582 w 100457"/>
              <a:gd name="connsiteY5" fmla="*/ 17017 h 439928"/>
              <a:gd name="connsiteX6" fmla="*/ 92836 w 100457"/>
              <a:gd name="connsiteY6" fmla="*/ 23495 h 439928"/>
              <a:gd name="connsiteX7" fmla="*/ 94107 w 100457"/>
              <a:gd name="connsiteY7" fmla="*/ 32130 h 439928"/>
              <a:gd name="connsiteX8" fmla="*/ 92836 w 100457"/>
              <a:gd name="connsiteY8" fmla="*/ 43814 h 439928"/>
              <a:gd name="connsiteX9" fmla="*/ 91439 w 100457"/>
              <a:gd name="connsiteY9" fmla="*/ 58673 h 439928"/>
              <a:gd name="connsiteX10" fmla="*/ 93217 w 100457"/>
              <a:gd name="connsiteY10" fmla="*/ 327532 h 439928"/>
              <a:gd name="connsiteX11" fmla="*/ 86614 w 100457"/>
              <a:gd name="connsiteY11" fmla="*/ 404495 h 439928"/>
              <a:gd name="connsiteX12" fmla="*/ 67183 w 100457"/>
              <a:gd name="connsiteY12" fmla="*/ 433577 h 439928"/>
              <a:gd name="connsiteX13" fmla="*/ 58546 w 100457"/>
              <a:gd name="connsiteY13" fmla="*/ 427354 h 439928"/>
              <a:gd name="connsiteX14" fmla="*/ 53466 w 100457"/>
              <a:gd name="connsiteY14" fmla="*/ 409320 h 439928"/>
              <a:gd name="connsiteX15" fmla="*/ 51689 w 100457"/>
              <a:gd name="connsiteY15" fmla="*/ 383666 h 439928"/>
              <a:gd name="connsiteX16" fmla="*/ 51180 w 100457"/>
              <a:gd name="connsiteY16" fmla="*/ 353567 h 439928"/>
              <a:gd name="connsiteX17" fmla="*/ 49402 w 100457"/>
              <a:gd name="connsiteY17" fmla="*/ 58673 h 439928"/>
              <a:gd name="connsiteX18" fmla="*/ 42036 w 100457"/>
              <a:gd name="connsiteY18" fmla="*/ 38734 h 439928"/>
              <a:gd name="connsiteX19" fmla="*/ 18288 w 100457"/>
              <a:gd name="connsiteY19" fmla="*/ 26161 h 439928"/>
              <a:gd name="connsiteX20" fmla="*/ 6350 w 100457"/>
              <a:gd name="connsiteY20" fmla="*/ 12953 h 439928"/>
              <a:gd name="connsiteX21" fmla="*/ 25272 w 100457"/>
              <a:gd name="connsiteY21" fmla="*/ 6350 h 4399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</a:cxnLst>
            <a:rect l="l" t="t" r="r" b="b"/>
            <a:pathLst>
              <a:path w="100457" h="439928">
                <a:moveTo>
                  <a:pt x="25272" y="6350"/>
                </a:moveTo>
                <a:cubicBezTo>
                  <a:pt x="26923" y="6350"/>
                  <a:pt x="28702" y="6350"/>
                  <a:pt x="30607" y="6476"/>
                </a:cubicBezTo>
                <a:cubicBezTo>
                  <a:pt x="32130" y="6857"/>
                  <a:pt x="35178" y="7238"/>
                  <a:pt x="39751" y="7873"/>
                </a:cubicBezTo>
                <a:cubicBezTo>
                  <a:pt x="44322" y="8508"/>
                  <a:pt x="49529" y="9270"/>
                  <a:pt x="55245" y="10159"/>
                </a:cubicBezTo>
                <a:cubicBezTo>
                  <a:pt x="60833" y="11048"/>
                  <a:pt x="66166" y="12191"/>
                  <a:pt x="71501" y="13334"/>
                </a:cubicBezTo>
                <a:cubicBezTo>
                  <a:pt x="76834" y="14604"/>
                  <a:pt x="81152" y="15875"/>
                  <a:pt x="84582" y="17017"/>
                </a:cubicBezTo>
                <a:cubicBezTo>
                  <a:pt x="88772" y="18922"/>
                  <a:pt x="91566" y="20954"/>
                  <a:pt x="92836" y="23495"/>
                </a:cubicBezTo>
                <a:cubicBezTo>
                  <a:pt x="93979" y="25907"/>
                  <a:pt x="94488" y="28828"/>
                  <a:pt x="94107" y="32130"/>
                </a:cubicBezTo>
                <a:cubicBezTo>
                  <a:pt x="94107" y="35432"/>
                  <a:pt x="93726" y="39370"/>
                  <a:pt x="92836" y="43814"/>
                </a:cubicBezTo>
                <a:cubicBezTo>
                  <a:pt x="91820" y="48259"/>
                  <a:pt x="91439" y="53213"/>
                  <a:pt x="91439" y="58673"/>
                </a:cubicBezTo>
                <a:lnTo>
                  <a:pt x="93217" y="327532"/>
                </a:lnTo>
                <a:cubicBezTo>
                  <a:pt x="93598" y="359536"/>
                  <a:pt x="91313" y="385190"/>
                  <a:pt x="86614" y="404495"/>
                </a:cubicBezTo>
                <a:cubicBezTo>
                  <a:pt x="81914" y="423926"/>
                  <a:pt x="75438" y="433577"/>
                  <a:pt x="67183" y="433577"/>
                </a:cubicBezTo>
                <a:cubicBezTo>
                  <a:pt x="63500" y="433832"/>
                  <a:pt x="60578" y="431800"/>
                  <a:pt x="58546" y="427354"/>
                </a:cubicBezTo>
                <a:cubicBezTo>
                  <a:pt x="56388" y="422909"/>
                  <a:pt x="54736" y="416940"/>
                  <a:pt x="53466" y="409320"/>
                </a:cubicBezTo>
                <a:cubicBezTo>
                  <a:pt x="52577" y="401954"/>
                  <a:pt x="51942" y="393445"/>
                  <a:pt x="51689" y="383666"/>
                </a:cubicBezTo>
                <a:cubicBezTo>
                  <a:pt x="51308" y="374014"/>
                  <a:pt x="51180" y="363854"/>
                  <a:pt x="51180" y="353567"/>
                </a:cubicBezTo>
                <a:lnTo>
                  <a:pt x="49402" y="58673"/>
                </a:lnTo>
                <a:cubicBezTo>
                  <a:pt x="49402" y="49148"/>
                  <a:pt x="46863" y="42545"/>
                  <a:pt x="42036" y="38734"/>
                </a:cubicBezTo>
                <a:cubicBezTo>
                  <a:pt x="37210" y="34925"/>
                  <a:pt x="29209" y="30733"/>
                  <a:pt x="18288" y="26161"/>
                </a:cubicBezTo>
                <a:cubicBezTo>
                  <a:pt x="9144" y="22478"/>
                  <a:pt x="5207" y="18160"/>
                  <a:pt x="6350" y="12953"/>
                </a:cubicBezTo>
                <a:cubicBezTo>
                  <a:pt x="7492" y="8382"/>
                  <a:pt x="13715" y="6222"/>
                  <a:pt x="2527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FFF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4" name="Freeform 3"/>
          <p:cNvSpPr/>
          <p:nvPr/>
        </p:nvSpPr>
        <p:spPr>
          <a:xfrm>
            <a:off x="4850416" y="4213288"/>
            <a:ext cx="233552" cy="87821"/>
          </a:xfrm>
          <a:custGeom>
            <a:avLst/>
            <a:gdLst>
              <a:gd name="connsiteX0" fmla="*/ 6350 w 311403"/>
              <a:gd name="connsiteY0" fmla="*/ 6350 h 117094"/>
              <a:gd name="connsiteX1" fmla="*/ 6350 w 311403"/>
              <a:gd name="connsiteY1" fmla="*/ 110744 h 117094"/>
              <a:gd name="connsiteX2" fmla="*/ 305053 w 311403"/>
              <a:gd name="connsiteY2" fmla="*/ 110744 h 117094"/>
              <a:gd name="connsiteX3" fmla="*/ 305053 w 311403"/>
              <a:gd name="connsiteY3" fmla="*/ 6350 h 117094"/>
              <a:gd name="connsiteX4" fmla="*/ 6350 w 311403"/>
              <a:gd name="connsiteY4" fmla="*/ 6350 h 11709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11403" h="117094">
                <a:moveTo>
                  <a:pt x="6350" y="6350"/>
                </a:moveTo>
                <a:lnTo>
                  <a:pt x="6350" y="110744"/>
                </a:lnTo>
                <a:lnTo>
                  <a:pt x="305053" y="110744"/>
                </a:lnTo>
                <a:lnTo>
                  <a:pt x="305053" y="635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5" name="Freeform 3"/>
          <p:cNvSpPr/>
          <p:nvPr/>
        </p:nvSpPr>
        <p:spPr>
          <a:xfrm>
            <a:off x="4798980" y="4171950"/>
            <a:ext cx="346710" cy="178879"/>
          </a:xfrm>
          <a:custGeom>
            <a:avLst/>
            <a:gdLst>
              <a:gd name="connsiteX0" fmla="*/ 389509 w 462280"/>
              <a:gd name="connsiteY0" fmla="*/ 6350 h 238505"/>
              <a:gd name="connsiteX1" fmla="*/ 396113 w 462280"/>
              <a:gd name="connsiteY1" fmla="*/ 7365 h 238505"/>
              <a:gd name="connsiteX2" fmla="*/ 429260 w 462280"/>
              <a:gd name="connsiteY2" fmla="*/ 24129 h 238505"/>
              <a:gd name="connsiteX3" fmla="*/ 454025 w 462280"/>
              <a:gd name="connsiteY3" fmla="*/ 44703 h 238505"/>
              <a:gd name="connsiteX4" fmla="*/ 455929 w 462280"/>
              <a:gd name="connsiteY4" fmla="*/ 59182 h 238505"/>
              <a:gd name="connsiteX5" fmla="*/ 447166 w 462280"/>
              <a:gd name="connsiteY5" fmla="*/ 70230 h 238505"/>
              <a:gd name="connsiteX6" fmla="*/ 441452 w 462280"/>
              <a:gd name="connsiteY6" fmla="*/ 80517 h 238505"/>
              <a:gd name="connsiteX7" fmla="*/ 441452 w 462280"/>
              <a:gd name="connsiteY7" fmla="*/ 193294 h 238505"/>
              <a:gd name="connsiteX8" fmla="*/ 430784 w 462280"/>
              <a:gd name="connsiteY8" fmla="*/ 214248 h 238505"/>
              <a:gd name="connsiteX9" fmla="*/ 407162 w 462280"/>
              <a:gd name="connsiteY9" fmla="*/ 223011 h 238505"/>
              <a:gd name="connsiteX10" fmla="*/ 383921 w 462280"/>
              <a:gd name="connsiteY10" fmla="*/ 218059 h 238505"/>
              <a:gd name="connsiteX11" fmla="*/ 373634 w 462280"/>
              <a:gd name="connsiteY11" fmla="*/ 198628 h 238505"/>
              <a:gd name="connsiteX12" fmla="*/ 373634 w 462280"/>
              <a:gd name="connsiteY12" fmla="*/ 195579 h 238505"/>
              <a:gd name="connsiteX13" fmla="*/ 74930 w 462280"/>
              <a:gd name="connsiteY13" fmla="*/ 195579 h 238505"/>
              <a:gd name="connsiteX14" fmla="*/ 74930 w 462280"/>
              <a:gd name="connsiteY14" fmla="*/ 204723 h 238505"/>
              <a:gd name="connsiteX15" fmla="*/ 63880 w 462280"/>
              <a:gd name="connsiteY15" fmla="*/ 223773 h 238505"/>
              <a:gd name="connsiteX16" fmla="*/ 40640 w 462280"/>
              <a:gd name="connsiteY16" fmla="*/ 232155 h 238505"/>
              <a:gd name="connsiteX17" fmla="*/ 17018 w 462280"/>
              <a:gd name="connsiteY17" fmla="*/ 227965 h 238505"/>
              <a:gd name="connsiteX18" fmla="*/ 6350 w 462280"/>
              <a:gd name="connsiteY18" fmla="*/ 207771 h 238505"/>
              <a:gd name="connsiteX19" fmla="*/ 6350 w 462280"/>
              <a:gd name="connsiteY19" fmla="*/ 11176 h 238505"/>
              <a:gd name="connsiteX20" fmla="*/ 28448 w 462280"/>
              <a:gd name="connsiteY20" fmla="*/ 14604 h 238505"/>
              <a:gd name="connsiteX21" fmla="*/ 50546 w 462280"/>
              <a:gd name="connsiteY21" fmla="*/ 21844 h 238505"/>
              <a:gd name="connsiteX22" fmla="*/ 68072 w 462280"/>
              <a:gd name="connsiteY22" fmla="*/ 29083 h 238505"/>
              <a:gd name="connsiteX23" fmla="*/ 76454 w 462280"/>
              <a:gd name="connsiteY23" fmla="*/ 32511 h 238505"/>
              <a:gd name="connsiteX24" fmla="*/ 372110 w 462280"/>
              <a:gd name="connsiteY24" fmla="*/ 32511 h 238505"/>
              <a:gd name="connsiteX25" fmla="*/ 383540 w 462280"/>
              <a:gd name="connsiteY25" fmla="*/ 10414 h 238505"/>
              <a:gd name="connsiteX26" fmla="*/ 389509 w 462280"/>
              <a:gd name="connsiteY26" fmla="*/ 6350 h 2385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</a:cxnLst>
            <a:rect l="l" t="t" r="r" b="b"/>
            <a:pathLst>
              <a:path w="462280" h="238505">
                <a:moveTo>
                  <a:pt x="389509" y="6350"/>
                </a:moveTo>
                <a:cubicBezTo>
                  <a:pt x="391287" y="6350"/>
                  <a:pt x="393573" y="6603"/>
                  <a:pt x="396113" y="7365"/>
                </a:cubicBezTo>
                <a:cubicBezTo>
                  <a:pt x="402971" y="9397"/>
                  <a:pt x="414020" y="14985"/>
                  <a:pt x="429260" y="24129"/>
                </a:cubicBezTo>
                <a:cubicBezTo>
                  <a:pt x="442976" y="32258"/>
                  <a:pt x="451230" y="39115"/>
                  <a:pt x="454025" y="44703"/>
                </a:cubicBezTo>
                <a:cubicBezTo>
                  <a:pt x="456819" y="50291"/>
                  <a:pt x="457453" y="55117"/>
                  <a:pt x="455929" y="59182"/>
                </a:cubicBezTo>
                <a:cubicBezTo>
                  <a:pt x="453898" y="63246"/>
                  <a:pt x="450977" y="66928"/>
                  <a:pt x="447166" y="70230"/>
                </a:cubicBezTo>
                <a:cubicBezTo>
                  <a:pt x="443357" y="73533"/>
                  <a:pt x="441452" y="76961"/>
                  <a:pt x="441452" y="80517"/>
                </a:cubicBezTo>
                <a:lnTo>
                  <a:pt x="441452" y="193294"/>
                </a:lnTo>
                <a:cubicBezTo>
                  <a:pt x="441452" y="202438"/>
                  <a:pt x="437896" y="209422"/>
                  <a:pt x="430784" y="214248"/>
                </a:cubicBezTo>
                <a:cubicBezTo>
                  <a:pt x="423672" y="219075"/>
                  <a:pt x="415798" y="221996"/>
                  <a:pt x="407162" y="223011"/>
                </a:cubicBezTo>
                <a:cubicBezTo>
                  <a:pt x="398526" y="223520"/>
                  <a:pt x="390778" y="221869"/>
                  <a:pt x="383921" y="218059"/>
                </a:cubicBezTo>
                <a:cubicBezTo>
                  <a:pt x="377063" y="214248"/>
                  <a:pt x="373634" y="207771"/>
                  <a:pt x="373634" y="198628"/>
                </a:cubicBezTo>
                <a:lnTo>
                  <a:pt x="373634" y="195579"/>
                </a:lnTo>
                <a:lnTo>
                  <a:pt x="74930" y="195579"/>
                </a:lnTo>
                <a:lnTo>
                  <a:pt x="74930" y="204723"/>
                </a:lnTo>
                <a:cubicBezTo>
                  <a:pt x="74930" y="212344"/>
                  <a:pt x="71247" y="218694"/>
                  <a:pt x="63880" y="223773"/>
                </a:cubicBezTo>
                <a:cubicBezTo>
                  <a:pt x="56515" y="228853"/>
                  <a:pt x="48768" y="231647"/>
                  <a:pt x="40640" y="232155"/>
                </a:cubicBezTo>
                <a:cubicBezTo>
                  <a:pt x="32004" y="233171"/>
                  <a:pt x="24130" y="231775"/>
                  <a:pt x="17018" y="227965"/>
                </a:cubicBezTo>
                <a:cubicBezTo>
                  <a:pt x="9905" y="224154"/>
                  <a:pt x="6350" y="217423"/>
                  <a:pt x="6350" y="207771"/>
                </a:cubicBezTo>
                <a:lnTo>
                  <a:pt x="6350" y="11176"/>
                </a:lnTo>
                <a:cubicBezTo>
                  <a:pt x="12954" y="11176"/>
                  <a:pt x="20320" y="12319"/>
                  <a:pt x="28448" y="14604"/>
                </a:cubicBezTo>
                <a:cubicBezTo>
                  <a:pt x="36576" y="16890"/>
                  <a:pt x="43942" y="19303"/>
                  <a:pt x="50546" y="21844"/>
                </a:cubicBezTo>
                <a:cubicBezTo>
                  <a:pt x="57658" y="24384"/>
                  <a:pt x="63500" y="26796"/>
                  <a:pt x="68072" y="29083"/>
                </a:cubicBezTo>
                <a:cubicBezTo>
                  <a:pt x="72644" y="31369"/>
                  <a:pt x="75438" y="32511"/>
                  <a:pt x="76454" y="32511"/>
                </a:cubicBezTo>
                <a:lnTo>
                  <a:pt x="372110" y="32511"/>
                </a:lnTo>
                <a:lnTo>
                  <a:pt x="383540" y="10414"/>
                </a:lnTo>
                <a:cubicBezTo>
                  <a:pt x="384428" y="7873"/>
                  <a:pt x="386461" y="6603"/>
                  <a:pt x="38950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6" name="Freeform 3"/>
          <p:cNvSpPr/>
          <p:nvPr/>
        </p:nvSpPr>
        <p:spPr>
          <a:xfrm>
            <a:off x="4842415" y="4103750"/>
            <a:ext cx="254984" cy="56769"/>
          </a:xfrm>
          <a:custGeom>
            <a:avLst/>
            <a:gdLst>
              <a:gd name="connsiteX0" fmla="*/ 260477 w 339979"/>
              <a:gd name="connsiteY0" fmla="*/ 6350 h 75692"/>
              <a:gd name="connsiteX1" fmla="*/ 266572 w 339979"/>
              <a:gd name="connsiteY1" fmla="*/ 7239 h 75692"/>
              <a:gd name="connsiteX2" fmla="*/ 314959 w 339979"/>
              <a:gd name="connsiteY2" fmla="*/ 35814 h 75692"/>
              <a:gd name="connsiteX3" fmla="*/ 333628 w 339979"/>
              <a:gd name="connsiteY3" fmla="*/ 57911 h 75692"/>
              <a:gd name="connsiteX4" fmla="*/ 311150 w 339979"/>
              <a:gd name="connsiteY4" fmla="*/ 66294 h 75692"/>
              <a:gd name="connsiteX5" fmla="*/ 57403 w 339979"/>
              <a:gd name="connsiteY5" fmla="*/ 66294 h 75692"/>
              <a:gd name="connsiteX6" fmla="*/ 47116 w 339979"/>
              <a:gd name="connsiteY6" fmla="*/ 67055 h 75692"/>
              <a:gd name="connsiteX7" fmla="*/ 35305 w 339979"/>
              <a:gd name="connsiteY7" fmla="*/ 67817 h 75692"/>
              <a:gd name="connsiteX8" fmla="*/ 25400 w 339979"/>
              <a:gd name="connsiteY8" fmla="*/ 68960 h 75692"/>
              <a:gd name="connsiteX9" fmla="*/ 20827 w 339979"/>
              <a:gd name="connsiteY9" fmla="*/ 69341 h 75692"/>
              <a:gd name="connsiteX10" fmla="*/ 6350 w 339979"/>
              <a:gd name="connsiteY10" fmla="*/ 32766 h 75692"/>
              <a:gd name="connsiteX11" fmla="*/ 12445 w 339979"/>
              <a:gd name="connsiteY11" fmla="*/ 33528 h 75692"/>
              <a:gd name="connsiteX12" fmla="*/ 26923 w 339979"/>
              <a:gd name="connsiteY12" fmla="*/ 35052 h 75692"/>
              <a:gd name="connsiteX13" fmla="*/ 42925 w 339979"/>
              <a:gd name="connsiteY13" fmla="*/ 36957 h 75692"/>
              <a:gd name="connsiteX14" fmla="*/ 56641 w 339979"/>
              <a:gd name="connsiteY14" fmla="*/ 37338 h 75692"/>
              <a:gd name="connsiteX15" fmla="*/ 232664 w 339979"/>
              <a:gd name="connsiteY15" fmla="*/ 37338 h 75692"/>
              <a:gd name="connsiteX16" fmla="*/ 248665 w 339979"/>
              <a:gd name="connsiteY16" fmla="*/ 12191 h 75692"/>
              <a:gd name="connsiteX17" fmla="*/ 260477 w 339979"/>
              <a:gd name="connsiteY17" fmla="*/ 6350 h 756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</a:cxnLst>
            <a:rect l="l" t="t" r="r" b="b"/>
            <a:pathLst>
              <a:path w="339979" h="75692">
                <a:moveTo>
                  <a:pt x="260477" y="6350"/>
                </a:moveTo>
                <a:cubicBezTo>
                  <a:pt x="262254" y="6350"/>
                  <a:pt x="264286" y="6730"/>
                  <a:pt x="266572" y="7239"/>
                </a:cubicBezTo>
                <a:cubicBezTo>
                  <a:pt x="275463" y="9525"/>
                  <a:pt x="291591" y="19050"/>
                  <a:pt x="314959" y="35814"/>
                </a:cubicBezTo>
                <a:cubicBezTo>
                  <a:pt x="327152" y="44958"/>
                  <a:pt x="333375" y="52323"/>
                  <a:pt x="333628" y="57911"/>
                </a:cubicBezTo>
                <a:cubicBezTo>
                  <a:pt x="333882" y="63500"/>
                  <a:pt x="326390" y="66294"/>
                  <a:pt x="311150" y="66294"/>
                </a:cubicBezTo>
                <a:lnTo>
                  <a:pt x="57403" y="66294"/>
                </a:lnTo>
                <a:cubicBezTo>
                  <a:pt x="54355" y="66294"/>
                  <a:pt x="50927" y="66547"/>
                  <a:pt x="47116" y="67055"/>
                </a:cubicBezTo>
                <a:cubicBezTo>
                  <a:pt x="43306" y="67564"/>
                  <a:pt x="39369" y="67817"/>
                  <a:pt x="35305" y="67817"/>
                </a:cubicBezTo>
                <a:cubicBezTo>
                  <a:pt x="31750" y="68326"/>
                  <a:pt x="28447" y="68707"/>
                  <a:pt x="25400" y="68960"/>
                </a:cubicBezTo>
                <a:cubicBezTo>
                  <a:pt x="22351" y="69215"/>
                  <a:pt x="20827" y="69341"/>
                  <a:pt x="20827" y="69341"/>
                </a:cubicBezTo>
                <a:lnTo>
                  <a:pt x="6350" y="32766"/>
                </a:lnTo>
                <a:cubicBezTo>
                  <a:pt x="6350" y="32766"/>
                  <a:pt x="8381" y="33020"/>
                  <a:pt x="12445" y="33528"/>
                </a:cubicBezTo>
                <a:cubicBezTo>
                  <a:pt x="16509" y="34035"/>
                  <a:pt x="21335" y="34544"/>
                  <a:pt x="26923" y="35052"/>
                </a:cubicBezTo>
                <a:cubicBezTo>
                  <a:pt x="32003" y="36067"/>
                  <a:pt x="37337" y="36703"/>
                  <a:pt x="42925" y="36957"/>
                </a:cubicBezTo>
                <a:cubicBezTo>
                  <a:pt x="48514" y="37210"/>
                  <a:pt x="53085" y="37338"/>
                  <a:pt x="56641" y="37338"/>
                </a:cubicBezTo>
                <a:lnTo>
                  <a:pt x="232664" y="37338"/>
                </a:lnTo>
                <a:lnTo>
                  <a:pt x="248665" y="12191"/>
                </a:lnTo>
                <a:cubicBezTo>
                  <a:pt x="250952" y="8001"/>
                  <a:pt x="254889" y="6096"/>
                  <a:pt x="26047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7" name="Freeform 3"/>
          <p:cNvSpPr/>
          <p:nvPr/>
        </p:nvSpPr>
        <p:spPr>
          <a:xfrm>
            <a:off x="4709542" y="3824098"/>
            <a:ext cx="529589" cy="331850"/>
          </a:xfrm>
          <a:custGeom>
            <a:avLst/>
            <a:gdLst>
              <a:gd name="connsiteX0" fmla="*/ 419734 w 706119"/>
              <a:gd name="connsiteY0" fmla="*/ 6350 h 442467"/>
              <a:gd name="connsiteX1" fmla="*/ 427735 w 706119"/>
              <a:gd name="connsiteY1" fmla="*/ 8635 h 442467"/>
              <a:gd name="connsiteX2" fmla="*/ 444118 w 706119"/>
              <a:gd name="connsiteY2" fmla="*/ 12445 h 442467"/>
              <a:gd name="connsiteX3" fmla="*/ 462026 w 706119"/>
              <a:gd name="connsiteY3" fmla="*/ 17017 h 442467"/>
              <a:gd name="connsiteX4" fmla="*/ 474598 w 706119"/>
              <a:gd name="connsiteY4" fmla="*/ 20065 h 442467"/>
              <a:gd name="connsiteX5" fmla="*/ 492886 w 706119"/>
              <a:gd name="connsiteY5" fmla="*/ 30352 h 442467"/>
              <a:gd name="connsiteX6" fmla="*/ 494410 w 706119"/>
              <a:gd name="connsiteY6" fmla="*/ 39877 h 442467"/>
              <a:gd name="connsiteX7" fmla="*/ 486029 w 706119"/>
              <a:gd name="connsiteY7" fmla="*/ 49021 h 442467"/>
              <a:gd name="connsiteX8" fmla="*/ 475360 w 706119"/>
              <a:gd name="connsiteY8" fmla="*/ 58165 h 442467"/>
              <a:gd name="connsiteX9" fmla="*/ 466597 w 706119"/>
              <a:gd name="connsiteY9" fmla="*/ 72644 h 442467"/>
              <a:gd name="connsiteX10" fmla="*/ 457834 w 706119"/>
              <a:gd name="connsiteY10" fmla="*/ 87121 h 442467"/>
              <a:gd name="connsiteX11" fmla="*/ 450977 w 706119"/>
              <a:gd name="connsiteY11" fmla="*/ 99694 h 442467"/>
              <a:gd name="connsiteX12" fmla="*/ 447929 w 706119"/>
              <a:gd name="connsiteY12" fmla="*/ 104647 h 442467"/>
              <a:gd name="connsiteX13" fmla="*/ 572134 w 706119"/>
              <a:gd name="connsiteY13" fmla="*/ 104647 h 442467"/>
              <a:gd name="connsiteX14" fmla="*/ 587375 w 706119"/>
              <a:gd name="connsiteY14" fmla="*/ 81025 h 442467"/>
              <a:gd name="connsiteX15" fmla="*/ 596900 w 706119"/>
              <a:gd name="connsiteY15" fmla="*/ 69976 h 442467"/>
              <a:gd name="connsiteX16" fmla="*/ 609472 w 706119"/>
              <a:gd name="connsiteY16" fmla="*/ 70357 h 442467"/>
              <a:gd name="connsiteX17" fmla="*/ 626998 w 706119"/>
              <a:gd name="connsiteY17" fmla="*/ 80644 h 442467"/>
              <a:gd name="connsiteX18" fmla="*/ 654430 w 706119"/>
              <a:gd name="connsiteY18" fmla="*/ 100838 h 442467"/>
              <a:gd name="connsiteX19" fmla="*/ 669670 w 706119"/>
              <a:gd name="connsiteY19" fmla="*/ 125602 h 442467"/>
              <a:gd name="connsiteX20" fmla="*/ 650620 w 706119"/>
              <a:gd name="connsiteY20" fmla="*/ 133603 h 442467"/>
              <a:gd name="connsiteX21" fmla="*/ 518032 w 706119"/>
              <a:gd name="connsiteY21" fmla="*/ 133603 h 442467"/>
              <a:gd name="connsiteX22" fmla="*/ 549655 w 706119"/>
              <a:gd name="connsiteY22" fmla="*/ 155320 h 442467"/>
              <a:gd name="connsiteX23" fmla="*/ 572896 w 706119"/>
              <a:gd name="connsiteY23" fmla="*/ 183133 h 442467"/>
              <a:gd name="connsiteX24" fmla="*/ 571754 w 706119"/>
              <a:gd name="connsiteY24" fmla="*/ 217042 h 442467"/>
              <a:gd name="connsiteX25" fmla="*/ 543179 w 706119"/>
              <a:gd name="connsiteY25" fmla="*/ 234188 h 442467"/>
              <a:gd name="connsiteX26" fmla="*/ 517270 w 706119"/>
              <a:gd name="connsiteY26" fmla="*/ 223900 h 442467"/>
              <a:gd name="connsiteX27" fmla="*/ 509651 w 706119"/>
              <a:gd name="connsiteY27" fmla="*/ 189991 h 442467"/>
              <a:gd name="connsiteX28" fmla="*/ 498602 w 706119"/>
              <a:gd name="connsiteY28" fmla="*/ 158750 h 442467"/>
              <a:gd name="connsiteX29" fmla="*/ 477646 w 706119"/>
              <a:gd name="connsiteY29" fmla="*/ 133603 h 442467"/>
              <a:gd name="connsiteX30" fmla="*/ 430403 w 706119"/>
              <a:gd name="connsiteY30" fmla="*/ 133603 h 442467"/>
              <a:gd name="connsiteX31" fmla="*/ 394969 w 706119"/>
              <a:gd name="connsiteY31" fmla="*/ 173989 h 442467"/>
              <a:gd name="connsiteX32" fmla="*/ 356489 w 706119"/>
              <a:gd name="connsiteY32" fmla="*/ 208279 h 442467"/>
              <a:gd name="connsiteX33" fmla="*/ 357251 w 706119"/>
              <a:gd name="connsiteY33" fmla="*/ 209041 h 442467"/>
              <a:gd name="connsiteX34" fmla="*/ 359536 w 706119"/>
              <a:gd name="connsiteY34" fmla="*/ 209041 h 442467"/>
              <a:gd name="connsiteX35" fmla="*/ 361060 w 706119"/>
              <a:gd name="connsiteY35" fmla="*/ 209803 h 442467"/>
              <a:gd name="connsiteX36" fmla="*/ 363346 w 706119"/>
              <a:gd name="connsiteY36" fmla="*/ 209803 h 442467"/>
              <a:gd name="connsiteX37" fmla="*/ 383540 w 706119"/>
              <a:gd name="connsiteY37" fmla="*/ 218947 h 442467"/>
              <a:gd name="connsiteX38" fmla="*/ 383920 w 706119"/>
              <a:gd name="connsiteY38" fmla="*/ 229615 h 442467"/>
              <a:gd name="connsiteX39" fmla="*/ 376301 w 706119"/>
              <a:gd name="connsiteY39" fmla="*/ 241426 h 442467"/>
              <a:gd name="connsiteX40" fmla="*/ 373253 w 706119"/>
              <a:gd name="connsiteY40" fmla="*/ 252475 h 442467"/>
              <a:gd name="connsiteX41" fmla="*/ 437642 w 706119"/>
              <a:gd name="connsiteY41" fmla="*/ 310007 h 442467"/>
              <a:gd name="connsiteX42" fmla="*/ 523367 w 706119"/>
              <a:gd name="connsiteY42" fmla="*/ 350011 h 442467"/>
              <a:gd name="connsiteX43" fmla="*/ 612140 w 706119"/>
              <a:gd name="connsiteY43" fmla="*/ 374395 h 442467"/>
              <a:gd name="connsiteX44" fmla="*/ 685672 w 706119"/>
              <a:gd name="connsiteY44" fmla="*/ 385063 h 442467"/>
              <a:gd name="connsiteX45" fmla="*/ 699769 w 706119"/>
              <a:gd name="connsiteY45" fmla="*/ 389635 h 442467"/>
              <a:gd name="connsiteX46" fmla="*/ 670432 w 706119"/>
              <a:gd name="connsiteY46" fmla="*/ 414782 h 442467"/>
              <a:gd name="connsiteX47" fmla="*/ 655955 w 706119"/>
              <a:gd name="connsiteY47" fmla="*/ 427354 h 442467"/>
              <a:gd name="connsiteX48" fmla="*/ 648334 w 706119"/>
              <a:gd name="connsiteY48" fmla="*/ 433832 h 442467"/>
              <a:gd name="connsiteX49" fmla="*/ 643001 w 706119"/>
              <a:gd name="connsiteY49" fmla="*/ 436117 h 442467"/>
              <a:gd name="connsiteX50" fmla="*/ 636143 w 706119"/>
              <a:gd name="connsiteY50" fmla="*/ 436117 h 442467"/>
              <a:gd name="connsiteX51" fmla="*/ 591946 w 706119"/>
              <a:gd name="connsiteY51" fmla="*/ 427354 h 442467"/>
              <a:gd name="connsiteX52" fmla="*/ 518032 w 706119"/>
              <a:gd name="connsiteY52" fmla="*/ 401065 h 442467"/>
              <a:gd name="connsiteX53" fmla="*/ 430783 w 706119"/>
              <a:gd name="connsiteY53" fmla="*/ 352297 h 442467"/>
              <a:gd name="connsiteX54" fmla="*/ 349630 w 706119"/>
              <a:gd name="connsiteY54" fmla="*/ 275335 h 442467"/>
              <a:gd name="connsiteX55" fmla="*/ 299719 w 706119"/>
              <a:gd name="connsiteY55" fmla="*/ 328675 h 442467"/>
              <a:gd name="connsiteX56" fmla="*/ 225425 w 706119"/>
              <a:gd name="connsiteY56" fmla="*/ 376682 h 442467"/>
              <a:gd name="connsiteX57" fmla="*/ 135127 w 706119"/>
              <a:gd name="connsiteY57" fmla="*/ 414019 h 442467"/>
              <a:gd name="connsiteX58" fmla="*/ 38734 w 706119"/>
              <a:gd name="connsiteY58" fmla="*/ 433832 h 442467"/>
              <a:gd name="connsiteX59" fmla="*/ 6350 w 706119"/>
              <a:gd name="connsiteY59" fmla="*/ 427354 h 442467"/>
              <a:gd name="connsiteX60" fmla="*/ 18922 w 706119"/>
              <a:gd name="connsiteY60" fmla="*/ 414019 h 442467"/>
              <a:gd name="connsiteX61" fmla="*/ 115315 w 706119"/>
              <a:gd name="connsiteY61" fmla="*/ 382777 h 442467"/>
              <a:gd name="connsiteX62" fmla="*/ 200278 w 706119"/>
              <a:gd name="connsiteY62" fmla="*/ 337057 h 442467"/>
              <a:gd name="connsiteX63" fmla="*/ 266192 w 706119"/>
              <a:gd name="connsiteY63" fmla="*/ 284479 h 442467"/>
              <a:gd name="connsiteX64" fmla="*/ 303910 w 706119"/>
              <a:gd name="connsiteY64" fmla="*/ 231901 h 442467"/>
              <a:gd name="connsiteX65" fmla="*/ 294005 w 706119"/>
              <a:gd name="connsiteY65" fmla="*/ 226948 h 442467"/>
              <a:gd name="connsiteX66" fmla="*/ 303910 w 706119"/>
              <a:gd name="connsiteY66" fmla="*/ 214375 h 442467"/>
              <a:gd name="connsiteX67" fmla="*/ 340868 w 706119"/>
              <a:gd name="connsiteY67" fmla="*/ 178180 h 442467"/>
              <a:gd name="connsiteX68" fmla="*/ 374015 w 706119"/>
              <a:gd name="connsiteY68" fmla="*/ 128269 h 442467"/>
              <a:gd name="connsiteX69" fmla="*/ 400304 w 706119"/>
              <a:gd name="connsiteY69" fmla="*/ 68833 h 442467"/>
              <a:gd name="connsiteX70" fmla="*/ 419734 w 706119"/>
              <a:gd name="connsiteY70" fmla="*/ 6350 h 44246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</a:cxnLst>
            <a:rect l="l" t="t" r="r" b="b"/>
            <a:pathLst>
              <a:path w="706119" h="442467">
                <a:moveTo>
                  <a:pt x="419734" y="6350"/>
                </a:moveTo>
                <a:cubicBezTo>
                  <a:pt x="420243" y="6857"/>
                  <a:pt x="422909" y="7619"/>
                  <a:pt x="427735" y="8635"/>
                </a:cubicBezTo>
                <a:cubicBezTo>
                  <a:pt x="432561" y="9651"/>
                  <a:pt x="438022" y="10921"/>
                  <a:pt x="444118" y="12445"/>
                </a:cubicBezTo>
                <a:cubicBezTo>
                  <a:pt x="450215" y="13969"/>
                  <a:pt x="456183" y="15494"/>
                  <a:pt x="462026" y="17017"/>
                </a:cubicBezTo>
                <a:cubicBezTo>
                  <a:pt x="467868" y="18541"/>
                  <a:pt x="472058" y="19557"/>
                  <a:pt x="474598" y="20065"/>
                </a:cubicBezTo>
                <a:cubicBezTo>
                  <a:pt x="484251" y="23621"/>
                  <a:pt x="490346" y="27050"/>
                  <a:pt x="492886" y="30352"/>
                </a:cubicBezTo>
                <a:cubicBezTo>
                  <a:pt x="495427" y="33654"/>
                  <a:pt x="495934" y="36829"/>
                  <a:pt x="494410" y="39877"/>
                </a:cubicBezTo>
                <a:cubicBezTo>
                  <a:pt x="492886" y="42925"/>
                  <a:pt x="490093" y="45973"/>
                  <a:pt x="486029" y="49021"/>
                </a:cubicBezTo>
                <a:cubicBezTo>
                  <a:pt x="481965" y="52069"/>
                  <a:pt x="478408" y="55117"/>
                  <a:pt x="475360" y="58165"/>
                </a:cubicBezTo>
                <a:cubicBezTo>
                  <a:pt x="472820" y="62738"/>
                  <a:pt x="469900" y="67563"/>
                  <a:pt x="466597" y="72644"/>
                </a:cubicBezTo>
                <a:cubicBezTo>
                  <a:pt x="463295" y="77723"/>
                  <a:pt x="460375" y="82550"/>
                  <a:pt x="457834" y="87121"/>
                </a:cubicBezTo>
                <a:cubicBezTo>
                  <a:pt x="455294" y="92201"/>
                  <a:pt x="453008" y="96392"/>
                  <a:pt x="450977" y="99694"/>
                </a:cubicBezTo>
                <a:cubicBezTo>
                  <a:pt x="448944" y="102996"/>
                  <a:pt x="447929" y="104647"/>
                  <a:pt x="447929" y="104647"/>
                </a:cubicBezTo>
                <a:lnTo>
                  <a:pt x="572134" y="104647"/>
                </a:lnTo>
                <a:lnTo>
                  <a:pt x="587375" y="81025"/>
                </a:lnTo>
                <a:cubicBezTo>
                  <a:pt x="590422" y="75438"/>
                  <a:pt x="593597" y="71754"/>
                  <a:pt x="596900" y="69976"/>
                </a:cubicBezTo>
                <a:cubicBezTo>
                  <a:pt x="600202" y="68198"/>
                  <a:pt x="604393" y="68325"/>
                  <a:pt x="609472" y="70357"/>
                </a:cubicBezTo>
                <a:cubicBezTo>
                  <a:pt x="614044" y="71882"/>
                  <a:pt x="619886" y="75310"/>
                  <a:pt x="626998" y="80644"/>
                </a:cubicBezTo>
                <a:cubicBezTo>
                  <a:pt x="634110" y="85978"/>
                  <a:pt x="643255" y="92709"/>
                  <a:pt x="654430" y="100838"/>
                </a:cubicBezTo>
                <a:cubicBezTo>
                  <a:pt x="668146" y="112013"/>
                  <a:pt x="673227" y="120269"/>
                  <a:pt x="669670" y="125602"/>
                </a:cubicBezTo>
                <a:cubicBezTo>
                  <a:pt x="666115" y="130936"/>
                  <a:pt x="659765" y="133603"/>
                  <a:pt x="650620" y="133603"/>
                </a:cubicBezTo>
                <a:lnTo>
                  <a:pt x="518032" y="133603"/>
                </a:lnTo>
                <a:cubicBezTo>
                  <a:pt x="528193" y="138683"/>
                  <a:pt x="538733" y="145922"/>
                  <a:pt x="549655" y="155320"/>
                </a:cubicBezTo>
                <a:cubicBezTo>
                  <a:pt x="560578" y="164719"/>
                  <a:pt x="568325" y="173989"/>
                  <a:pt x="572896" y="183133"/>
                </a:cubicBezTo>
                <a:cubicBezTo>
                  <a:pt x="577977" y="194817"/>
                  <a:pt x="577595" y="206120"/>
                  <a:pt x="571754" y="217042"/>
                </a:cubicBezTo>
                <a:cubicBezTo>
                  <a:pt x="565911" y="227964"/>
                  <a:pt x="556386" y="233679"/>
                  <a:pt x="543179" y="234188"/>
                </a:cubicBezTo>
                <a:cubicBezTo>
                  <a:pt x="529970" y="235203"/>
                  <a:pt x="521334" y="231775"/>
                  <a:pt x="517270" y="223900"/>
                </a:cubicBezTo>
                <a:cubicBezTo>
                  <a:pt x="513206" y="216026"/>
                  <a:pt x="510667" y="204723"/>
                  <a:pt x="509651" y="189991"/>
                </a:cubicBezTo>
                <a:cubicBezTo>
                  <a:pt x="508634" y="180847"/>
                  <a:pt x="504952" y="170433"/>
                  <a:pt x="498602" y="158750"/>
                </a:cubicBezTo>
                <a:cubicBezTo>
                  <a:pt x="492252" y="147065"/>
                  <a:pt x="485267" y="138683"/>
                  <a:pt x="477646" y="133603"/>
                </a:cubicBezTo>
                <a:lnTo>
                  <a:pt x="430403" y="133603"/>
                </a:lnTo>
                <a:cubicBezTo>
                  <a:pt x="419734" y="147319"/>
                  <a:pt x="407923" y="160782"/>
                  <a:pt x="394969" y="173989"/>
                </a:cubicBezTo>
                <a:cubicBezTo>
                  <a:pt x="382016" y="187197"/>
                  <a:pt x="369189" y="198627"/>
                  <a:pt x="356489" y="208279"/>
                </a:cubicBezTo>
                <a:cubicBezTo>
                  <a:pt x="356489" y="208788"/>
                  <a:pt x="356743" y="209041"/>
                  <a:pt x="357251" y="209041"/>
                </a:cubicBezTo>
                <a:cubicBezTo>
                  <a:pt x="357758" y="209041"/>
                  <a:pt x="358520" y="209041"/>
                  <a:pt x="359536" y="209041"/>
                </a:cubicBezTo>
                <a:cubicBezTo>
                  <a:pt x="360044" y="209550"/>
                  <a:pt x="360553" y="209803"/>
                  <a:pt x="361060" y="209803"/>
                </a:cubicBezTo>
                <a:cubicBezTo>
                  <a:pt x="361568" y="209803"/>
                  <a:pt x="362330" y="209803"/>
                  <a:pt x="363346" y="209803"/>
                </a:cubicBezTo>
                <a:cubicBezTo>
                  <a:pt x="374522" y="212344"/>
                  <a:pt x="381254" y="215391"/>
                  <a:pt x="383540" y="218947"/>
                </a:cubicBezTo>
                <a:cubicBezTo>
                  <a:pt x="385826" y="222503"/>
                  <a:pt x="385953" y="226059"/>
                  <a:pt x="383920" y="229615"/>
                </a:cubicBezTo>
                <a:cubicBezTo>
                  <a:pt x="381889" y="233679"/>
                  <a:pt x="379348" y="237616"/>
                  <a:pt x="376301" y="241426"/>
                </a:cubicBezTo>
                <a:cubicBezTo>
                  <a:pt x="373253" y="245236"/>
                  <a:pt x="372236" y="248919"/>
                  <a:pt x="373253" y="252475"/>
                </a:cubicBezTo>
                <a:cubicBezTo>
                  <a:pt x="389001" y="274827"/>
                  <a:pt x="410464" y="294004"/>
                  <a:pt x="437642" y="310007"/>
                </a:cubicBezTo>
                <a:cubicBezTo>
                  <a:pt x="464819" y="326008"/>
                  <a:pt x="493394" y="339344"/>
                  <a:pt x="523367" y="350011"/>
                </a:cubicBezTo>
                <a:cubicBezTo>
                  <a:pt x="553339" y="360679"/>
                  <a:pt x="582930" y="368807"/>
                  <a:pt x="612140" y="374395"/>
                </a:cubicBezTo>
                <a:cubicBezTo>
                  <a:pt x="641350" y="379983"/>
                  <a:pt x="665860" y="383539"/>
                  <a:pt x="685672" y="385063"/>
                </a:cubicBezTo>
                <a:cubicBezTo>
                  <a:pt x="696341" y="386079"/>
                  <a:pt x="701040" y="387603"/>
                  <a:pt x="699769" y="389635"/>
                </a:cubicBezTo>
                <a:cubicBezTo>
                  <a:pt x="698500" y="391667"/>
                  <a:pt x="688720" y="400050"/>
                  <a:pt x="670432" y="414782"/>
                </a:cubicBezTo>
                <a:cubicBezTo>
                  <a:pt x="663829" y="420369"/>
                  <a:pt x="659003" y="424560"/>
                  <a:pt x="655955" y="427354"/>
                </a:cubicBezTo>
                <a:cubicBezTo>
                  <a:pt x="652906" y="430148"/>
                  <a:pt x="650367" y="432307"/>
                  <a:pt x="648334" y="433832"/>
                </a:cubicBezTo>
                <a:cubicBezTo>
                  <a:pt x="646303" y="435355"/>
                  <a:pt x="644525" y="436117"/>
                  <a:pt x="643001" y="436117"/>
                </a:cubicBezTo>
                <a:cubicBezTo>
                  <a:pt x="641477" y="436117"/>
                  <a:pt x="639191" y="436117"/>
                  <a:pt x="636143" y="436117"/>
                </a:cubicBezTo>
                <a:cubicBezTo>
                  <a:pt x="628522" y="435609"/>
                  <a:pt x="613791" y="432688"/>
                  <a:pt x="591946" y="427354"/>
                </a:cubicBezTo>
                <a:cubicBezTo>
                  <a:pt x="570103" y="422020"/>
                  <a:pt x="545465" y="413257"/>
                  <a:pt x="518032" y="401065"/>
                </a:cubicBezTo>
                <a:cubicBezTo>
                  <a:pt x="490093" y="388873"/>
                  <a:pt x="461009" y="372617"/>
                  <a:pt x="430783" y="352297"/>
                </a:cubicBezTo>
                <a:cubicBezTo>
                  <a:pt x="400557" y="331977"/>
                  <a:pt x="373506" y="306323"/>
                  <a:pt x="349630" y="275335"/>
                </a:cubicBezTo>
                <a:cubicBezTo>
                  <a:pt x="337946" y="293115"/>
                  <a:pt x="321309" y="310895"/>
                  <a:pt x="299719" y="328675"/>
                </a:cubicBezTo>
                <a:cubicBezTo>
                  <a:pt x="278130" y="346455"/>
                  <a:pt x="253365" y="362457"/>
                  <a:pt x="225425" y="376682"/>
                </a:cubicBezTo>
                <a:cubicBezTo>
                  <a:pt x="197484" y="391413"/>
                  <a:pt x="167385" y="403859"/>
                  <a:pt x="135127" y="414019"/>
                </a:cubicBezTo>
                <a:cubicBezTo>
                  <a:pt x="102870" y="424179"/>
                  <a:pt x="70739" y="430783"/>
                  <a:pt x="38734" y="433832"/>
                </a:cubicBezTo>
                <a:cubicBezTo>
                  <a:pt x="21971" y="435355"/>
                  <a:pt x="11176" y="433196"/>
                  <a:pt x="6350" y="427354"/>
                </a:cubicBezTo>
                <a:cubicBezTo>
                  <a:pt x="1523" y="421513"/>
                  <a:pt x="5715" y="417067"/>
                  <a:pt x="18922" y="414019"/>
                </a:cubicBezTo>
                <a:cubicBezTo>
                  <a:pt x="51942" y="406907"/>
                  <a:pt x="84073" y="396494"/>
                  <a:pt x="115315" y="382777"/>
                </a:cubicBezTo>
                <a:cubicBezTo>
                  <a:pt x="146558" y="369061"/>
                  <a:pt x="174878" y="353821"/>
                  <a:pt x="200278" y="337057"/>
                </a:cubicBezTo>
                <a:cubicBezTo>
                  <a:pt x="226186" y="320294"/>
                  <a:pt x="248157" y="302767"/>
                  <a:pt x="266192" y="284479"/>
                </a:cubicBezTo>
                <a:cubicBezTo>
                  <a:pt x="284226" y="266191"/>
                  <a:pt x="296798" y="248665"/>
                  <a:pt x="303910" y="231901"/>
                </a:cubicBezTo>
                <a:cubicBezTo>
                  <a:pt x="298322" y="231901"/>
                  <a:pt x="295020" y="230250"/>
                  <a:pt x="294005" y="226948"/>
                </a:cubicBezTo>
                <a:cubicBezTo>
                  <a:pt x="292989" y="223646"/>
                  <a:pt x="296291" y="219455"/>
                  <a:pt x="303910" y="214375"/>
                </a:cubicBezTo>
                <a:cubicBezTo>
                  <a:pt x="316610" y="205232"/>
                  <a:pt x="328930" y="193166"/>
                  <a:pt x="340868" y="178180"/>
                </a:cubicBezTo>
                <a:cubicBezTo>
                  <a:pt x="352805" y="163194"/>
                  <a:pt x="363855" y="146557"/>
                  <a:pt x="374015" y="128269"/>
                </a:cubicBezTo>
                <a:cubicBezTo>
                  <a:pt x="383667" y="109473"/>
                  <a:pt x="392430" y="89661"/>
                  <a:pt x="400304" y="68833"/>
                </a:cubicBezTo>
                <a:cubicBezTo>
                  <a:pt x="408178" y="48005"/>
                  <a:pt x="414655" y="27177"/>
                  <a:pt x="419734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8" name="Freeform 3"/>
          <p:cNvSpPr/>
          <p:nvPr/>
        </p:nvSpPr>
        <p:spPr>
          <a:xfrm>
            <a:off x="4721257" y="3824097"/>
            <a:ext cx="270701" cy="178117"/>
          </a:xfrm>
          <a:custGeom>
            <a:avLst/>
            <a:gdLst>
              <a:gd name="connsiteX0" fmla="*/ 129031 w 360934"/>
              <a:gd name="connsiteY0" fmla="*/ 6350 h 237489"/>
              <a:gd name="connsiteX1" fmla="*/ 137032 w 360934"/>
              <a:gd name="connsiteY1" fmla="*/ 8635 h 237489"/>
              <a:gd name="connsiteX2" fmla="*/ 154177 w 360934"/>
              <a:gd name="connsiteY2" fmla="*/ 12445 h 237489"/>
              <a:gd name="connsiteX3" fmla="*/ 172084 w 360934"/>
              <a:gd name="connsiteY3" fmla="*/ 17017 h 237489"/>
              <a:gd name="connsiteX4" fmla="*/ 184657 w 360934"/>
              <a:gd name="connsiteY4" fmla="*/ 20065 h 237489"/>
              <a:gd name="connsiteX5" fmla="*/ 202945 w 360934"/>
              <a:gd name="connsiteY5" fmla="*/ 30352 h 237489"/>
              <a:gd name="connsiteX6" fmla="*/ 204469 w 360934"/>
              <a:gd name="connsiteY6" fmla="*/ 39877 h 237489"/>
              <a:gd name="connsiteX7" fmla="*/ 195706 w 360934"/>
              <a:gd name="connsiteY7" fmla="*/ 49021 h 237489"/>
              <a:gd name="connsiteX8" fmla="*/ 185419 w 360934"/>
              <a:gd name="connsiteY8" fmla="*/ 58165 h 237489"/>
              <a:gd name="connsiteX9" fmla="*/ 176656 w 360934"/>
              <a:gd name="connsiteY9" fmla="*/ 72644 h 237489"/>
              <a:gd name="connsiteX10" fmla="*/ 167894 w 360934"/>
              <a:gd name="connsiteY10" fmla="*/ 87121 h 237489"/>
              <a:gd name="connsiteX11" fmla="*/ 160273 w 360934"/>
              <a:gd name="connsiteY11" fmla="*/ 99694 h 237489"/>
              <a:gd name="connsiteX12" fmla="*/ 157225 w 360934"/>
              <a:gd name="connsiteY12" fmla="*/ 104647 h 237489"/>
              <a:gd name="connsiteX13" fmla="*/ 258572 w 360934"/>
              <a:gd name="connsiteY13" fmla="*/ 104647 h 237489"/>
              <a:gd name="connsiteX14" fmla="*/ 274573 w 360934"/>
              <a:gd name="connsiteY14" fmla="*/ 81025 h 237489"/>
              <a:gd name="connsiteX15" fmla="*/ 283717 w 360934"/>
              <a:gd name="connsiteY15" fmla="*/ 70357 h 237489"/>
              <a:gd name="connsiteX16" fmla="*/ 295147 w 360934"/>
              <a:gd name="connsiteY16" fmla="*/ 70357 h 237489"/>
              <a:gd name="connsiteX17" fmla="*/ 312673 w 360934"/>
              <a:gd name="connsiteY17" fmla="*/ 81407 h 237489"/>
              <a:gd name="connsiteX18" fmla="*/ 340867 w 360934"/>
              <a:gd name="connsiteY18" fmla="*/ 100838 h 237489"/>
              <a:gd name="connsiteX19" fmla="*/ 354584 w 360934"/>
              <a:gd name="connsiteY19" fmla="*/ 123697 h 237489"/>
              <a:gd name="connsiteX20" fmla="*/ 337820 w 360934"/>
              <a:gd name="connsiteY20" fmla="*/ 133603 h 237489"/>
              <a:gd name="connsiteX21" fmla="*/ 221996 w 360934"/>
              <a:gd name="connsiteY21" fmla="*/ 133603 h 237489"/>
              <a:gd name="connsiteX22" fmla="*/ 252475 w 360934"/>
              <a:gd name="connsiteY22" fmla="*/ 154177 h 237489"/>
              <a:gd name="connsiteX23" fmla="*/ 276097 w 360934"/>
              <a:gd name="connsiteY23" fmla="*/ 181609 h 237489"/>
              <a:gd name="connsiteX24" fmla="*/ 274192 w 360934"/>
              <a:gd name="connsiteY24" fmla="*/ 214375 h 237489"/>
              <a:gd name="connsiteX25" fmla="*/ 245617 w 360934"/>
              <a:gd name="connsiteY25" fmla="*/ 230377 h 237489"/>
              <a:gd name="connsiteX26" fmla="*/ 220090 w 360934"/>
              <a:gd name="connsiteY26" fmla="*/ 221233 h 237489"/>
              <a:gd name="connsiteX27" fmla="*/ 212089 w 360934"/>
              <a:gd name="connsiteY27" fmla="*/ 188467 h 237489"/>
              <a:gd name="connsiteX28" fmla="*/ 201802 w 360934"/>
              <a:gd name="connsiteY28" fmla="*/ 157988 h 237489"/>
              <a:gd name="connsiteX29" fmla="*/ 181609 w 360934"/>
              <a:gd name="connsiteY29" fmla="*/ 133603 h 237489"/>
              <a:gd name="connsiteX30" fmla="*/ 140461 w 360934"/>
              <a:gd name="connsiteY30" fmla="*/ 133603 h 237489"/>
              <a:gd name="connsiteX31" fmla="*/ 88264 w 360934"/>
              <a:gd name="connsiteY31" fmla="*/ 190753 h 237489"/>
              <a:gd name="connsiteX32" fmla="*/ 33019 w 360934"/>
              <a:gd name="connsiteY32" fmla="*/ 228853 h 237489"/>
              <a:gd name="connsiteX33" fmla="*/ 6350 w 360934"/>
              <a:gd name="connsiteY33" fmla="*/ 231139 h 237489"/>
              <a:gd name="connsiteX34" fmla="*/ 13969 w 360934"/>
              <a:gd name="connsiteY34" fmla="*/ 214375 h 237489"/>
              <a:gd name="connsiteX35" fmla="*/ 50545 w 360934"/>
              <a:gd name="connsiteY35" fmla="*/ 178180 h 237489"/>
              <a:gd name="connsiteX36" fmla="*/ 83311 w 360934"/>
              <a:gd name="connsiteY36" fmla="*/ 128269 h 237489"/>
              <a:gd name="connsiteX37" fmla="*/ 110362 w 360934"/>
              <a:gd name="connsiteY37" fmla="*/ 68833 h 237489"/>
              <a:gd name="connsiteX38" fmla="*/ 129031 w 360934"/>
              <a:gd name="connsiteY38" fmla="*/ 6350 h 23748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</a:cxnLst>
            <a:rect l="l" t="t" r="r" b="b"/>
            <a:pathLst>
              <a:path w="360934" h="237489">
                <a:moveTo>
                  <a:pt x="129031" y="6350"/>
                </a:moveTo>
                <a:cubicBezTo>
                  <a:pt x="129539" y="6857"/>
                  <a:pt x="132206" y="7619"/>
                  <a:pt x="137032" y="8635"/>
                </a:cubicBezTo>
                <a:cubicBezTo>
                  <a:pt x="141858" y="9651"/>
                  <a:pt x="147573" y="10921"/>
                  <a:pt x="154177" y="12445"/>
                </a:cubicBezTo>
                <a:cubicBezTo>
                  <a:pt x="160273" y="13969"/>
                  <a:pt x="166242" y="15494"/>
                  <a:pt x="172084" y="17017"/>
                </a:cubicBezTo>
                <a:cubicBezTo>
                  <a:pt x="177926" y="18541"/>
                  <a:pt x="182117" y="19557"/>
                  <a:pt x="184657" y="20065"/>
                </a:cubicBezTo>
                <a:cubicBezTo>
                  <a:pt x="194309" y="23621"/>
                  <a:pt x="200405" y="27050"/>
                  <a:pt x="202945" y="30352"/>
                </a:cubicBezTo>
                <a:cubicBezTo>
                  <a:pt x="205485" y="33654"/>
                  <a:pt x="205994" y="36829"/>
                  <a:pt x="204469" y="39877"/>
                </a:cubicBezTo>
                <a:cubicBezTo>
                  <a:pt x="202437" y="42925"/>
                  <a:pt x="199516" y="45973"/>
                  <a:pt x="195706" y="49021"/>
                </a:cubicBezTo>
                <a:cubicBezTo>
                  <a:pt x="191896" y="52069"/>
                  <a:pt x="188467" y="55117"/>
                  <a:pt x="185419" y="58165"/>
                </a:cubicBezTo>
                <a:cubicBezTo>
                  <a:pt x="182879" y="62738"/>
                  <a:pt x="179958" y="67563"/>
                  <a:pt x="176656" y="72644"/>
                </a:cubicBezTo>
                <a:cubicBezTo>
                  <a:pt x="173354" y="77723"/>
                  <a:pt x="170433" y="82550"/>
                  <a:pt x="167894" y="87121"/>
                </a:cubicBezTo>
                <a:cubicBezTo>
                  <a:pt x="164845" y="92201"/>
                  <a:pt x="162305" y="96392"/>
                  <a:pt x="160273" y="99694"/>
                </a:cubicBezTo>
                <a:cubicBezTo>
                  <a:pt x="158241" y="102996"/>
                  <a:pt x="157225" y="104647"/>
                  <a:pt x="157225" y="104647"/>
                </a:cubicBezTo>
                <a:lnTo>
                  <a:pt x="258572" y="104647"/>
                </a:lnTo>
                <a:lnTo>
                  <a:pt x="274573" y="81025"/>
                </a:lnTo>
                <a:cubicBezTo>
                  <a:pt x="277622" y="75438"/>
                  <a:pt x="280670" y="71882"/>
                  <a:pt x="283717" y="70357"/>
                </a:cubicBezTo>
                <a:cubicBezTo>
                  <a:pt x="286765" y="68833"/>
                  <a:pt x="290575" y="68833"/>
                  <a:pt x="295147" y="70357"/>
                </a:cubicBezTo>
                <a:cubicBezTo>
                  <a:pt x="299720" y="72389"/>
                  <a:pt x="305561" y="76072"/>
                  <a:pt x="312673" y="81407"/>
                </a:cubicBezTo>
                <a:cubicBezTo>
                  <a:pt x="319785" y="86740"/>
                  <a:pt x="329184" y="93217"/>
                  <a:pt x="340867" y="100838"/>
                </a:cubicBezTo>
                <a:cubicBezTo>
                  <a:pt x="352551" y="109473"/>
                  <a:pt x="357123" y="117094"/>
                  <a:pt x="354584" y="123697"/>
                </a:cubicBezTo>
                <a:cubicBezTo>
                  <a:pt x="352044" y="130301"/>
                  <a:pt x="346455" y="133603"/>
                  <a:pt x="337820" y="133603"/>
                </a:cubicBezTo>
                <a:lnTo>
                  <a:pt x="221996" y="133603"/>
                </a:lnTo>
                <a:cubicBezTo>
                  <a:pt x="231139" y="138683"/>
                  <a:pt x="241299" y="145541"/>
                  <a:pt x="252475" y="154177"/>
                </a:cubicBezTo>
                <a:cubicBezTo>
                  <a:pt x="263651" y="162813"/>
                  <a:pt x="271525" y="171957"/>
                  <a:pt x="276097" y="181609"/>
                </a:cubicBezTo>
                <a:cubicBezTo>
                  <a:pt x="280670" y="193294"/>
                  <a:pt x="280034" y="204215"/>
                  <a:pt x="274192" y="214375"/>
                </a:cubicBezTo>
                <a:cubicBezTo>
                  <a:pt x="268350" y="224535"/>
                  <a:pt x="258825" y="229869"/>
                  <a:pt x="245617" y="230377"/>
                </a:cubicBezTo>
                <a:cubicBezTo>
                  <a:pt x="232917" y="231394"/>
                  <a:pt x="224409" y="228345"/>
                  <a:pt x="220090" y="221233"/>
                </a:cubicBezTo>
                <a:cubicBezTo>
                  <a:pt x="215772" y="214121"/>
                  <a:pt x="213105" y="203200"/>
                  <a:pt x="212089" y="188467"/>
                </a:cubicBezTo>
                <a:cubicBezTo>
                  <a:pt x="211582" y="179323"/>
                  <a:pt x="208152" y="169163"/>
                  <a:pt x="201802" y="157988"/>
                </a:cubicBezTo>
                <a:cubicBezTo>
                  <a:pt x="195452" y="146811"/>
                  <a:pt x="188721" y="138683"/>
                  <a:pt x="181609" y="133603"/>
                </a:cubicBezTo>
                <a:lnTo>
                  <a:pt x="140461" y="133603"/>
                </a:lnTo>
                <a:cubicBezTo>
                  <a:pt x="125221" y="153415"/>
                  <a:pt x="107822" y="172465"/>
                  <a:pt x="88264" y="190753"/>
                </a:cubicBezTo>
                <a:cubicBezTo>
                  <a:pt x="68706" y="209041"/>
                  <a:pt x="50291" y="221741"/>
                  <a:pt x="33019" y="228853"/>
                </a:cubicBezTo>
                <a:cubicBezTo>
                  <a:pt x="21844" y="233425"/>
                  <a:pt x="12953" y="234188"/>
                  <a:pt x="6350" y="231139"/>
                </a:cubicBezTo>
                <a:cubicBezTo>
                  <a:pt x="-254" y="228091"/>
                  <a:pt x="2285" y="222503"/>
                  <a:pt x="13969" y="214375"/>
                </a:cubicBezTo>
                <a:cubicBezTo>
                  <a:pt x="26669" y="205232"/>
                  <a:pt x="38861" y="193166"/>
                  <a:pt x="50545" y="178180"/>
                </a:cubicBezTo>
                <a:cubicBezTo>
                  <a:pt x="62229" y="163194"/>
                  <a:pt x="73151" y="146557"/>
                  <a:pt x="83311" y="128269"/>
                </a:cubicBezTo>
                <a:cubicBezTo>
                  <a:pt x="93471" y="109473"/>
                  <a:pt x="102488" y="89661"/>
                  <a:pt x="110362" y="68833"/>
                </a:cubicBezTo>
                <a:cubicBezTo>
                  <a:pt x="118236" y="48005"/>
                  <a:pt x="124459" y="27177"/>
                  <a:pt x="12903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FFAED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9" name="Freeform 3"/>
          <p:cNvSpPr/>
          <p:nvPr/>
        </p:nvSpPr>
        <p:spPr>
          <a:xfrm>
            <a:off x="5298662" y="4082319"/>
            <a:ext cx="98679" cy="102775"/>
          </a:xfrm>
          <a:custGeom>
            <a:avLst/>
            <a:gdLst>
              <a:gd name="connsiteX0" fmla="*/ 65785 w 131572"/>
              <a:gd name="connsiteY0" fmla="*/ 6350 h 137033"/>
              <a:gd name="connsiteX1" fmla="*/ 23241 w 131572"/>
              <a:gd name="connsiteY1" fmla="*/ 24384 h 137033"/>
              <a:gd name="connsiteX2" fmla="*/ 6350 w 131572"/>
              <a:gd name="connsiteY2" fmla="*/ 68960 h 137033"/>
              <a:gd name="connsiteX3" fmla="*/ 23241 w 131572"/>
              <a:gd name="connsiteY3" fmla="*/ 113157 h 137033"/>
              <a:gd name="connsiteX4" fmla="*/ 65785 w 131572"/>
              <a:gd name="connsiteY4" fmla="*/ 130683 h 137033"/>
              <a:gd name="connsiteX5" fmla="*/ 108585 w 131572"/>
              <a:gd name="connsiteY5" fmla="*/ 113157 h 137033"/>
              <a:gd name="connsiteX6" fmla="*/ 125222 w 131572"/>
              <a:gd name="connsiteY6" fmla="*/ 68960 h 137033"/>
              <a:gd name="connsiteX7" fmla="*/ 108585 w 131572"/>
              <a:gd name="connsiteY7" fmla="*/ 24384 h 137033"/>
              <a:gd name="connsiteX8" fmla="*/ 65785 w 131572"/>
              <a:gd name="connsiteY8" fmla="*/ 6350 h 1370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31572" h="137033">
                <a:moveTo>
                  <a:pt x="65785" y="6350"/>
                </a:moveTo>
                <a:cubicBezTo>
                  <a:pt x="48768" y="6350"/>
                  <a:pt x="34544" y="12446"/>
                  <a:pt x="23241" y="24384"/>
                </a:cubicBezTo>
                <a:cubicBezTo>
                  <a:pt x="12065" y="36448"/>
                  <a:pt x="6350" y="51308"/>
                  <a:pt x="6350" y="68960"/>
                </a:cubicBezTo>
                <a:cubicBezTo>
                  <a:pt x="6350" y="86741"/>
                  <a:pt x="12065" y="101346"/>
                  <a:pt x="23241" y="113157"/>
                </a:cubicBezTo>
                <a:cubicBezTo>
                  <a:pt x="34544" y="124841"/>
                  <a:pt x="48768" y="130683"/>
                  <a:pt x="65785" y="130683"/>
                </a:cubicBezTo>
                <a:cubicBezTo>
                  <a:pt x="83185" y="130683"/>
                  <a:pt x="97409" y="124841"/>
                  <a:pt x="108585" y="113157"/>
                </a:cubicBezTo>
                <a:cubicBezTo>
                  <a:pt x="119634" y="101346"/>
                  <a:pt x="125222" y="86741"/>
                  <a:pt x="125222" y="68960"/>
                </a:cubicBezTo>
                <a:cubicBezTo>
                  <a:pt x="125222" y="51308"/>
                  <a:pt x="119634" y="36448"/>
                  <a:pt x="108585" y="24384"/>
                </a:cubicBezTo>
                <a:cubicBezTo>
                  <a:pt x="97409" y="12446"/>
                  <a:pt x="83185" y="6350"/>
                  <a:pt x="65785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0" name="Freeform 3"/>
          <p:cNvSpPr/>
          <p:nvPr/>
        </p:nvSpPr>
        <p:spPr>
          <a:xfrm>
            <a:off x="5265039" y="4044887"/>
            <a:ext cx="165925" cy="162210"/>
          </a:xfrm>
          <a:custGeom>
            <a:avLst/>
            <a:gdLst>
              <a:gd name="connsiteX0" fmla="*/ 102107 w 221233"/>
              <a:gd name="connsiteY0" fmla="*/ 6350 h 216280"/>
              <a:gd name="connsiteX1" fmla="*/ 106553 w 221233"/>
              <a:gd name="connsiteY1" fmla="*/ 6477 h 216280"/>
              <a:gd name="connsiteX2" fmla="*/ 124841 w 221233"/>
              <a:gd name="connsiteY2" fmla="*/ 9144 h 216280"/>
              <a:gd name="connsiteX3" fmla="*/ 136270 w 221233"/>
              <a:gd name="connsiteY3" fmla="*/ 16002 h 216280"/>
              <a:gd name="connsiteX4" fmla="*/ 138048 w 221233"/>
              <a:gd name="connsiteY4" fmla="*/ 21589 h 216280"/>
              <a:gd name="connsiteX5" fmla="*/ 137667 w 221233"/>
              <a:gd name="connsiteY5" fmla="*/ 25146 h 216280"/>
              <a:gd name="connsiteX6" fmla="*/ 136016 w 221233"/>
              <a:gd name="connsiteY6" fmla="*/ 29083 h 216280"/>
              <a:gd name="connsiteX7" fmla="*/ 135381 w 221233"/>
              <a:gd name="connsiteY7" fmla="*/ 34289 h 216280"/>
              <a:gd name="connsiteX8" fmla="*/ 149225 w 221233"/>
              <a:gd name="connsiteY8" fmla="*/ 38227 h 216280"/>
              <a:gd name="connsiteX9" fmla="*/ 176529 w 221233"/>
              <a:gd name="connsiteY9" fmla="*/ 50800 h 216280"/>
              <a:gd name="connsiteX10" fmla="*/ 202945 w 221233"/>
              <a:gd name="connsiteY10" fmla="*/ 76453 h 216280"/>
              <a:gd name="connsiteX11" fmla="*/ 214883 w 221233"/>
              <a:gd name="connsiteY11" fmla="*/ 118871 h 216280"/>
              <a:gd name="connsiteX12" fmla="*/ 205485 w 221233"/>
              <a:gd name="connsiteY12" fmla="*/ 157352 h 216280"/>
              <a:gd name="connsiteX13" fmla="*/ 181482 w 221233"/>
              <a:gd name="connsiteY13" fmla="*/ 186182 h 216280"/>
              <a:gd name="connsiteX14" fmla="*/ 147954 w 221233"/>
              <a:gd name="connsiteY14" fmla="*/ 203708 h 216280"/>
              <a:gd name="connsiteX15" fmla="*/ 110616 w 221233"/>
              <a:gd name="connsiteY15" fmla="*/ 209930 h 216280"/>
              <a:gd name="connsiteX16" fmla="*/ 72643 w 221233"/>
              <a:gd name="connsiteY16" fmla="*/ 203708 h 216280"/>
              <a:gd name="connsiteX17" fmla="*/ 39369 w 221233"/>
              <a:gd name="connsiteY17" fmla="*/ 186182 h 216280"/>
              <a:gd name="connsiteX18" fmla="*/ 15493 w 221233"/>
              <a:gd name="connsiteY18" fmla="*/ 157607 h 216280"/>
              <a:gd name="connsiteX19" fmla="*/ 6350 w 221233"/>
              <a:gd name="connsiteY19" fmla="*/ 119379 h 216280"/>
              <a:gd name="connsiteX20" fmla="*/ 18922 w 221233"/>
              <a:gd name="connsiteY20" fmla="*/ 75946 h 216280"/>
              <a:gd name="connsiteX21" fmla="*/ 46608 w 221233"/>
              <a:gd name="connsiteY21" fmla="*/ 50291 h 216280"/>
              <a:gd name="connsiteX22" fmla="*/ 74548 w 221233"/>
              <a:gd name="connsiteY22" fmla="*/ 37972 h 216280"/>
              <a:gd name="connsiteX23" fmla="*/ 87376 w 221233"/>
              <a:gd name="connsiteY23" fmla="*/ 34289 h 216280"/>
              <a:gd name="connsiteX24" fmla="*/ 89661 w 221233"/>
              <a:gd name="connsiteY24" fmla="*/ 28828 h 216280"/>
              <a:gd name="connsiteX25" fmla="*/ 87756 w 221233"/>
              <a:gd name="connsiteY25" fmla="*/ 24764 h 216280"/>
              <a:gd name="connsiteX26" fmla="*/ 84328 w 221233"/>
              <a:gd name="connsiteY26" fmla="*/ 21335 h 216280"/>
              <a:gd name="connsiteX27" fmla="*/ 82804 w 221233"/>
              <a:gd name="connsiteY27" fmla="*/ 17017 h 216280"/>
              <a:gd name="connsiteX28" fmla="*/ 90042 w 221233"/>
              <a:gd name="connsiteY28" fmla="*/ 8508 h 216280"/>
              <a:gd name="connsiteX29" fmla="*/ 102107 w 221233"/>
              <a:gd name="connsiteY29" fmla="*/ 6350 h 2162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</a:cxnLst>
            <a:rect l="l" t="t" r="r" b="b"/>
            <a:pathLst>
              <a:path w="221233" h="216280">
                <a:moveTo>
                  <a:pt x="102107" y="6350"/>
                </a:moveTo>
                <a:cubicBezTo>
                  <a:pt x="103504" y="6350"/>
                  <a:pt x="105029" y="6350"/>
                  <a:pt x="106553" y="6477"/>
                </a:cubicBezTo>
                <a:cubicBezTo>
                  <a:pt x="112903" y="6477"/>
                  <a:pt x="118998" y="7365"/>
                  <a:pt x="124841" y="9144"/>
                </a:cubicBezTo>
                <a:cubicBezTo>
                  <a:pt x="130555" y="11048"/>
                  <a:pt x="134366" y="13334"/>
                  <a:pt x="136270" y="16002"/>
                </a:cubicBezTo>
                <a:cubicBezTo>
                  <a:pt x="137414" y="18541"/>
                  <a:pt x="138048" y="20320"/>
                  <a:pt x="138048" y="21589"/>
                </a:cubicBezTo>
                <a:cubicBezTo>
                  <a:pt x="138048" y="22733"/>
                  <a:pt x="137921" y="24002"/>
                  <a:pt x="137667" y="25146"/>
                </a:cubicBezTo>
                <a:cubicBezTo>
                  <a:pt x="137032" y="26415"/>
                  <a:pt x="136525" y="27685"/>
                  <a:pt x="136016" y="29083"/>
                </a:cubicBezTo>
                <a:cubicBezTo>
                  <a:pt x="135508" y="30479"/>
                  <a:pt x="135381" y="32258"/>
                  <a:pt x="135381" y="34289"/>
                </a:cubicBezTo>
                <a:cubicBezTo>
                  <a:pt x="136270" y="34671"/>
                  <a:pt x="140842" y="35940"/>
                  <a:pt x="149225" y="38227"/>
                </a:cubicBezTo>
                <a:cubicBezTo>
                  <a:pt x="157606" y="40513"/>
                  <a:pt x="166751" y="44703"/>
                  <a:pt x="176529" y="50800"/>
                </a:cubicBezTo>
                <a:cubicBezTo>
                  <a:pt x="186181" y="56896"/>
                  <a:pt x="195071" y="65404"/>
                  <a:pt x="202945" y="76453"/>
                </a:cubicBezTo>
                <a:cubicBezTo>
                  <a:pt x="210946" y="87376"/>
                  <a:pt x="214883" y="101600"/>
                  <a:pt x="214883" y="118871"/>
                </a:cubicBezTo>
                <a:cubicBezTo>
                  <a:pt x="214883" y="133222"/>
                  <a:pt x="211708" y="146050"/>
                  <a:pt x="205485" y="157352"/>
                </a:cubicBezTo>
                <a:cubicBezTo>
                  <a:pt x="199263" y="168655"/>
                  <a:pt x="191261" y="178180"/>
                  <a:pt x="181482" y="186182"/>
                </a:cubicBezTo>
                <a:cubicBezTo>
                  <a:pt x="171450" y="193802"/>
                  <a:pt x="160273" y="199644"/>
                  <a:pt x="147954" y="203708"/>
                </a:cubicBezTo>
                <a:cubicBezTo>
                  <a:pt x="135508" y="207898"/>
                  <a:pt x="123190" y="209930"/>
                  <a:pt x="110616" y="209930"/>
                </a:cubicBezTo>
                <a:cubicBezTo>
                  <a:pt x="97790" y="209930"/>
                  <a:pt x="85216" y="207898"/>
                  <a:pt x="72643" y="203708"/>
                </a:cubicBezTo>
                <a:cubicBezTo>
                  <a:pt x="60197" y="199644"/>
                  <a:pt x="49021" y="193802"/>
                  <a:pt x="39369" y="186182"/>
                </a:cubicBezTo>
                <a:cubicBezTo>
                  <a:pt x="29591" y="178180"/>
                  <a:pt x="21590" y="168655"/>
                  <a:pt x="15493" y="157607"/>
                </a:cubicBezTo>
                <a:cubicBezTo>
                  <a:pt x="9397" y="146430"/>
                  <a:pt x="6350" y="133730"/>
                  <a:pt x="6350" y="119379"/>
                </a:cubicBezTo>
                <a:cubicBezTo>
                  <a:pt x="6350" y="101346"/>
                  <a:pt x="10541" y="86867"/>
                  <a:pt x="18922" y="75946"/>
                </a:cubicBezTo>
                <a:cubicBezTo>
                  <a:pt x="27304" y="65023"/>
                  <a:pt x="36576" y="56388"/>
                  <a:pt x="46608" y="50291"/>
                </a:cubicBezTo>
                <a:cubicBezTo>
                  <a:pt x="56641" y="44196"/>
                  <a:pt x="66040" y="40132"/>
                  <a:pt x="74548" y="37972"/>
                </a:cubicBezTo>
                <a:cubicBezTo>
                  <a:pt x="83057" y="35814"/>
                  <a:pt x="87376" y="34671"/>
                  <a:pt x="87376" y="34289"/>
                </a:cubicBezTo>
                <a:cubicBezTo>
                  <a:pt x="89154" y="32258"/>
                  <a:pt x="89916" y="30352"/>
                  <a:pt x="89661" y="28828"/>
                </a:cubicBezTo>
                <a:cubicBezTo>
                  <a:pt x="89280" y="27304"/>
                  <a:pt x="88645" y="25908"/>
                  <a:pt x="87756" y="24764"/>
                </a:cubicBezTo>
                <a:cubicBezTo>
                  <a:pt x="86614" y="23495"/>
                  <a:pt x="85470" y="22352"/>
                  <a:pt x="84328" y="21335"/>
                </a:cubicBezTo>
                <a:cubicBezTo>
                  <a:pt x="83311" y="20192"/>
                  <a:pt x="82804" y="18796"/>
                  <a:pt x="82804" y="17017"/>
                </a:cubicBezTo>
                <a:cubicBezTo>
                  <a:pt x="82804" y="12953"/>
                  <a:pt x="85216" y="10159"/>
                  <a:pt x="90042" y="8508"/>
                </a:cubicBezTo>
                <a:cubicBezTo>
                  <a:pt x="93726" y="7239"/>
                  <a:pt x="97790" y="6603"/>
                  <a:pt x="102107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1" name="Freeform 3"/>
          <p:cNvSpPr/>
          <p:nvPr/>
        </p:nvSpPr>
        <p:spPr>
          <a:xfrm>
            <a:off x="5571649" y="3993737"/>
            <a:ext cx="316421" cy="329946"/>
          </a:xfrm>
          <a:custGeom>
            <a:avLst/>
            <a:gdLst>
              <a:gd name="connsiteX0" fmla="*/ 255269 w 421894"/>
              <a:gd name="connsiteY0" fmla="*/ 6350 h 439928"/>
              <a:gd name="connsiteX1" fmla="*/ 260477 w 421894"/>
              <a:gd name="connsiteY1" fmla="*/ 6476 h 439928"/>
              <a:gd name="connsiteX2" fmla="*/ 269620 w 421894"/>
              <a:gd name="connsiteY2" fmla="*/ 7873 h 439928"/>
              <a:gd name="connsiteX3" fmla="*/ 285241 w 421894"/>
              <a:gd name="connsiteY3" fmla="*/ 10159 h 439928"/>
              <a:gd name="connsiteX4" fmla="*/ 301497 w 421894"/>
              <a:gd name="connsiteY4" fmla="*/ 13334 h 439928"/>
              <a:gd name="connsiteX5" fmla="*/ 314452 w 421894"/>
              <a:gd name="connsiteY5" fmla="*/ 17017 h 439928"/>
              <a:gd name="connsiteX6" fmla="*/ 322706 w 421894"/>
              <a:gd name="connsiteY6" fmla="*/ 23495 h 439928"/>
              <a:gd name="connsiteX7" fmla="*/ 324103 w 421894"/>
              <a:gd name="connsiteY7" fmla="*/ 32130 h 439928"/>
              <a:gd name="connsiteX8" fmla="*/ 322706 w 421894"/>
              <a:gd name="connsiteY8" fmla="*/ 43814 h 439928"/>
              <a:gd name="connsiteX9" fmla="*/ 321309 w 421894"/>
              <a:gd name="connsiteY9" fmla="*/ 58673 h 439928"/>
              <a:gd name="connsiteX10" fmla="*/ 322198 w 421894"/>
              <a:gd name="connsiteY10" fmla="*/ 206755 h 439928"/>
              <a:gd name="connsiteX11" fmla="*/ 339343 w 421894"/>
              <a:gd name="connsiteY11" fmla="*/ 204088 h 439928"/>
              <a:gd name="connsiteX12" fmla="*/ 353314 w 421894"/>
              <a:gd name="connsiteY12" fmla="*/ 197230 h 439928"/>
              <a:gd name="connsiteX13" fmla="*/ 370204 w 421894"/>
              <a:gd name="connsiteY13" fmla="*/ 193294 h 439928"/>
              <a:gd name="connsiteX14" fmla="*/ 394080 w 421894"/>
              <a:gd name="connsiteY14" fmla="*/ 194436 h 439928"/>
              <a:gd name="connsiteX15" fmla="*/ 411226 w 421894"/>
              <a:gd name="connsiteY15" fmla="*/ 202438 h 439928"/>
              <a:gd name="connsiteX16" fmla="*/ 415543 w 421894"/>
              <a:gd name="connsiteY16" fmla="*/ 213232 h 439928"/>
              <a:gd name="connsiteX17" fmla="*/ 407923 w 421894"/>
              <a:gd name="connsiteY17" fmla="*/ 222503 h 439928"/>
              <a:gd name="connsiteX18" fmla="*/ 389890 w 421894"/>
              <a:gd name="connsiteY18" fmla="*/ 226440 h 439928"/>
              <a:gd name="connsiteX19" fmla="*/ 322198 w 421894"/>
              <a:gd name="connsiteY19" fmla="*/ 226440 h 439928"/>
              <a:gd name="connsiteX20" fmla="*/ 323215 w 421894"/>
              <a:gd name="connsiteY20" fmla="*/ 327532 h 439928"/>
              <a:gd name="connsiteX21" fmla="*/ 316483 w 421894"/>
              <a:gd name="connsiteY21" fmla="*/ 404495 h 439928"/>
              <a:gd name="connsiteX22" fmla="*/ 297053 w 421894"/>
              <a:gd name="connsiteY22" fmla="*/ 433577 h 439928"/>
              <a:gd name="connsiteX23" fmla="*/ 288416 w 421894"/>
              <a:gd name="connsiteY23" fmla="*/ 427354 h 439928"/>
              <a:gd name="connsiteX24" fmla="*/ 283336 w 421894"/>
              <a:gd name="connsiteY24" fmla="*/ 409320 h 439928"/>
              <a:gd name="connsiteX25" fmla="*/ 281558 w 421894"/>
              <a:gd name="connsiteY25" fmla="*/ 383666 h 439928"/>
              <a:gd name="connsiteX26" fmla="*/ 281051 w 421894"/>
              <a:gd name="connsiteY26" fmla="*/ 353567 h 439928"/>
              <a:gd name="connsiteX27" fmla="*/ 280669 w 421894"/>
              <a:gd name="connsiteY27" fmla="*/ 254380 h 439928"/>
              <a:gd name="connsiteX28" fmla="*/ 237235 w 421894"/>
              <a:gd name="connsiteY28" fmla="*/ 270509 h 439928"/>
              <a:gd name="connsiteX29" fmla="*/ 183260 w 421894"/>
              <a:gd name="connsiteY29" fmla="*/ 286765 h 439928"/>
              <a:gd name="connsiteX30" fmla="*/ 128651 w 421894"/>
              <a:gd name="connsiteY30" fmla="*/ 299592 h 439928"/>
              <a:gd name="connsiteX31" fmla="*/ 84963 w 421894"/>
              <a:gd name="connsiteY31" fmla="*/ 304672 h 439928"/>
              <a:gd name="connsiteX32" fmla="*/ 57022 w 421894"/>
              <a:gd name="connsiteY32" fmla="*/ 298450 h 439928"/>
              <a:gd name="connsiteX33" fmla="*/ 48386 w 421894"/>
              <a:gd name="connsiteY33" fmla="*/ 270763 h 439928"/>
              <a:gd name="connsiteX34" fmla="*/ 48386 w 421894"/>
              <a:gd name="connsiteY34" fmla="*/ 135001 h 439928"/>
              <a:gd name="connsiteX35" fmla="*/ 46608 w 421894"/>
              <a:gd name="connsiteY35" fmla="*/ 125221 h 439928"/>
              <a:gd name="connsiteX36" fmla="*/ 41528 w 421894"/>
              <a:gd name="connsiteY36" fmla="*/ 118998 h 439928"/>
              <a:gd name="connsiteX37" fmla="*/ 32384 w 421894"/>
              <a:gd name="connsiteY37" fmla="*/ 115823 h 439928"/>
              <a:gd name="connsiteX38" fmla="*/ 19557 w 421894"/>
              <a:gd name="connsiteY38" fmla="*/ 112648 h 439928"/>
              <a:gd name="connsiteX39" fmla="*/ 10921 w 421894"/>
              <a:gd name="connsiteY39" fmla="*/ 109220 h 439928"/>
              <a:gd name="connsiteX40" fmla="*/ 6350 w 421894"/>
              <a:gd name="connsiteY40" fmla="*/ 103504 h 439928"/>
              <a:gd name="connsiteX41" fmla="*/ 10032 w 421894"/>
              <a:gd name="connsiteY41" fmla="*/ 97282 h 439928"/>
              <a:gd name="connsiteX42" fmla="*/ 27304 w 421894"/>
              <a:gd name="connsiteY42" fmla="*/ 92075 h 439928"/>
              <a:gd name="connsiteX43" fmla="*/ 55879 w 421894"/>
              <a:gd name="connsiteY43" fmla="*/ 92201 h 439928"/>
              <a:gd name="connsiteX44" fmla="*/ 92709 w 421894"/>
              <a:gd name="connsiteY44" fmla="*/ 96138 h 439928"/>
              <a:gd name="connsiteX45" fmla="*/ 103885 w 421894"/>
              <a:gd name="connsiteY45" fmla="*/ 97027 h 439928"/>
              <a:gd name="connsiteX46" fmla="*/ 122046 w 421894"/>
              <a:gd name="connsiteY46" fmla="*/ 97535 h 439928"/>
              <a:gd name="connsiteX47" fmla="*/ 140334 w 421894"/>
              <a:gd name="connsiteY47" fmla="*/ 96392 h 439928"/>
              <a:gd name="connsiteX48" fmla="*/ 153034 w 421894"/>
              <a:gd name="connsiteY48" fmla="*/ 92455 h 439928"/>
              <a:gd name="connsiteX49" fmla="*/ 179196 w 421894"/>
              <a:gd name="connsiteY49" fmla="*/ 84963 h 439928"/>
              <a:gd name="connsiteX50" fmla="*/ 208406 w 421894"/>
              <a:gd name="connsiteY50" fmla="*/ 85597 h 439928"/>
              <a:gd name="connsiteX51" fmla="*/ 223519 w 421894"/>
              <a:gd name="connsiteY51" fmla="*/ 91820 h 439928"/>
              <a:gd name="connsiteX52" fmla="*/ 228091 w 421894"/>
              <a:gd name="connsiteY52" fmla="*/ 101600 h 439928"/>
              <a:gd name="connsiteX53" fmla="*/ 221488 w 421894"/>
              <a:gd name="connsiteY53" fmla="*/ 111251 h 439928"/>
              <a:gd name="connsiteX54" fmla="*/ 203834 w 421894"/>
              <a:gd name="connsiteY54" fmla="*/ 117220 h 439928"/>
              <a:gd name="connsiteX55" fmla="*/ 180340 w 421894"/>
              <a:gd name="connsiteY55" fmla="*/ 118490 h 439928"/>
              <a:gd name="connsiteX56" fmla="*/ 146177 w 421894"/>
              <a:gd name="connsiteY56" fmla="*/ 118998 h 439928"/>
              <a:gd name="connsiteX57" fmla="*/ 113538 w 421894"/>
              <a:gd name="connsiteY57" fmla="*/ 118998 h 439928"/>
              <a:gd name="connsiteX58" fmla="*/ 93217 w 421894"/>
              <a:gd name="connsiteY58" fmla="*/ 118998 h 439928"/>
              <a:gd name="connsiteX59" fmla="*/ 93217 w 421894"/>
              <a:gd name="connsiteY59" fmla="*/ 258445 h 439928"/>
              <a:gd name="connsiteX60" fmla="*/ 97028 w 421894"/>
              <a:gd name="connsiteY60" fmla="*/ 268223 h 439928"/>
              <a:gd name="connsiteX61" fmla="*/ 107315 w 421894"/>
              <a:gd name="connsiteY61" fmla="*/ 270382 h 439928"/>
              <a:gd name="connsiteX62" fmla="*/ 142747 w 421894"/>
              <a:gd name="connsiteY62" fmla="*/ 266953 h 439928"/>
              <a:gd name="connsiteX63" fmla="*/ 190627 w 421894"/>
              <a:gd name="connsiteY63" fmla="*/ 257936 h 439928"/>
              <a:gd name="connsiteX64" fmla="*/ 239776 w 421894"/>
              <a:gd name="connsiteY64" fmla="*/ 246507 h 439928"/>
              <a:gd name="connsiteX65" fmla="*/ 280161 w 421894"/>
              <a:gd name="connsiteY65" fmla="*/ 234695 h 439928"/>
              <a:gd name="connsiteX66" fmla="*/ 279272 w 421894"/>
              <a:gd name="connsiteY66" fmla="*/ 58673 h 439928"/>
              <a:gd name="connsiteX67" fmla="*/ 271906 w 421894"/>
              <a:gd name="connsiteY67" fmla="*/ 38734 h 439928"/>
              <a:gd name="connsiteX68" fmla="*/ 248157 w 421894"/>
              <a:gd name="connsiteY68" fmla="*/ 26161 h 439928"/>
              <a:gd name="connsiteX69" fmla="*/ 236346 w 421894"/>
              <a:gd name="connsiteY69" fmla="*/ 12953 h 439928"/>
              <a:gd name="connsiteX70" fmla="*/ 255269 w 421894"/>
              <a:gd name="connsiteY70" fmla="*/ 6350 h 4399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  <a:cxn ang="22">
                <a:pos x="connsiteX22" y="connsiteY22"/>
              </a:cxn>
              <a:cxn ang="23">
                <a:pos x="connsiteX23" y="connsiteY23"/>
              </a:cxn>
              <a:cxn ang="24">
                <a:pos x="connsiteX24" y="connsiteY24"/>
              </a:cxn>
              <a:cxn ang="25">
                <a:pos x="connsiteX25" y="connsiteY25"/>
              </a:cxn>
              <a:cxn ang="26">
                <a:pos x="connsiteX26" y="connsiteY26"/>
              </a:cxn>
              <a:cxn ang="27">
                <a:pos x="connsiteX27" y="connsiteY27"/>
              </a:cxn>
              <a:cxn ang="28">
                <a:pos x="connsiteX28" y="connsiteY28"/>
              </a:cxn>
              <a:cxn ang="29">
                <a:pos x="connsiteX29" y="connsiteY29"/>
              </a:cxn>
              <a:cxn ang="30">
                <a:pos x="connsiteX30" y="connsiteY30"/>
              </a:cxn>
              <a:cxn ang="31">
                <a:pos x="connsiteX31" y="connsiteY31"/>
              </a:cxn>
              <a:cxn ang="32">
                <a:pos x="connsiteX32" y="connsiteY32"/>
              </a:cxn>
              <a:cxn ang="33">
                <a:pos x="connsiteX33" y="connsiteY33"/>
              </a:cxn>
              <a:cxn ang="34">
                <a:pos x="connsiteX34" y="connsiteY34"/>
              </a:cxn>
              <a:cxn ang="35">
                <a:pos x="connsiteX35" y="connsiteY35"/>
              </a:cxn>
              <a:cxn ang="36">
                <a:pos x="connsiteX36" y="connsiteY36"/>
              </a:cxn>
              <a:cxn ang="37">
                <a:pos x="connsiteX37" y="connsiteY37"/>
              </a:cxn>
              <a:cxn ang="38">
                <a:pos x="connsiteX38" y="connsiteY38"/>
              </a:cxn>
              <a:cxn ang="39">
                <a:pos x="connsiteX39" y="connsiteY39"/>
              </a:cxn>
              <a:cxn ang="40">
                <a:pos x="connsiteX40" y="connsiteY40"/>
              </a:cxn>
              <a:cxn ang="41">
                <a:pos x="connsiteX41" y="connsiteY41"/>
              </a:cxn>
              <a:cxn ang="42">
                <a:pos x="connsiteX42" y="connsiteY42"/>
              </a:cxn>
              <a:cxn ang="43">
                <a:pos x="connsiteX43" y="connsiteY43"/>
              </a:cxn>
              <a:cxn ang="44">
                <a:pos x="connsiteX44" y="connsiteY44"/>
              </a:cxn>
              <a:cxn ang="45">
                <a:pos x="connsiteX45" y="connsiteY45"/>
              </a:cxn>
              <a:cxn ang="46">
                <a:pos x="connsiteX46" y="connsiteY46"/>
              </a:cxn>
              <a:cxn ang="47">
                <a:pos x="connsiteX47" y="connsiteY47"/>
              </a:cxn>
              <a:cxn ang="48">
                <a:pos x="connsiteX48" y="connsiteY48"/>
              </a:cxn>
              <a:cxn ang="49">
                <a:pos x="connsiteX49" y="connsiteY49"/>
              </a:cxn>
              <a:cxn ang="50">
                <a:pos x="connsiteX50" y="connsiteY50"/>
              </a:cxn>
              <a:cxn ang="51">
                <a:pos x="connsiteX51" y="connsiteY51"/>
              </a:cxn>
              <a:cxn ang="52">
                <a:pos x="connsiteX52" y="connsiteY52"/>
              </a:cxn>
              <a:cxn ang="53">
                <a:pos x="connsiteX53" y="connsiteY53"/>
              </a:cxn>
              <a:cxn ang="54">
                <a:pos x="connsiteX54" y="connsiteY54"/>
              </a:cxn>
              <a:cxn ang="55">
                <a:pos x="connsiteX55" y="connsiteY55"/>
              </a:cxn>
              <a:cxn ang="56">
                <a:pos x="connsiteX56" y="connsiteY56"/>
              </a:cxn>
              <a:cxn ang="57">
                <a:pos x="connsiteX57" y="connsiteY57"/>
              </a:cxn>
              <a:cxn ang="58">
                <a:pos x="connsiteX58" y="connsiteY58"/>
              </a:cxn>
              <a:cxn ang="59">
                <a:pos x="connsiteX59" y="connsiteY59"/>
              </a:cxn>
              <a:cxn ang="60">
                <a:pos x="connsiteX60" y="connsiteY60"/>
              </a:cxn>
              <a:cxn ang="61">
                <a:pos x="connsiteX61" y="connsiteY61"/>
              </a:cxn>
              <a:cxn ang="62">
                <a:pos x="connsiteX62" y="connsiteY62"/>
              </a:cxn>
              <a:cxn ang="63">
                <a:pos x="connsiteX63" y="connsiteY63"/>
              </a:cxn>
              <a:cxn ang="64">
                <a:pos x="connsiteX64" y="connsiteY64"/>
              </a:cxn>
              <a:cxn ang="65">
                <a:pos x="connsiteX65" y="connsiteY65"/>
              </a:cxn>
              <a:cxn ang="66">
                <a:pos x="connsiteX66" y="connsiteY66"/>
              </a:cxn>
              <a:cxn ang="67">
                <a:pos x="connsiteX67" y="connsiteY67"/>
              </a:cxn>
              <a:cxn ang="68">
                <a:pos x="connsiteX68" y="connsiteY68"/>
              </a:cxn>
              <a:cxn ang="69">
                <a:pos x="connsiteX69" y="connsiteY69"/>
              </a:cxn>
              <a:cxn ang="70">
                <a:pos x="connsiteX70" y="connsiteY70"/>
              </a:cxn>
            </a:cxnLst>
            <a:rect l="l" t="t" r="r" b="b"/>
            <a:pathLst>
              <a:path w="421894" h="439928">
                <a:moveTo>
                  <a:pt x="255269" y="6350"/>
                </a:moveTo>
                <a:cubicBezTo>
                  <a:pt x="256920" y="6350"/>
                  <a:pt x="258698" y="6350"/>
                  <a:pt x="260477" y="6476"/>
                </a:cubicBezTo>
                <a:cubicBezTo>
                  <a:pt x="262001" y="6857"/>
                  <a:pt x="265048" y="7238"/>
                  <a:pt x="269620" y="7873"/>
                </a:cubicBezTo>
                <a:cubicBezTo>
                  <a:pt x="274192" y="8508"/>
                  <a:pt x="279400" y="9270"/>
                  <a:pt x="285241" y="10159"/>
                </a:cubicBezTo>
                <a:cubicBezTo>
                  <a:pt x="290703" y="11048"/>
                  <a:pt x="296164" y="12191"/>
                  <a:pt x="301497" y="13334"/>
                </a:cubicBezTo>
                <a:cubicBezTo>
                  <a:pt x="306831" y="14604"/>
                  <a:pt x="311150" y="15875"/>
                  <a:pt x="314452" y="17017"/>
                </a:cubicBezTo>
                <a:cubicBezTo>
                  <a:pt x="318769" y="18922"/>
                  <a:pt x="321436" y="20954"/>
                  <a:pt x="322706" y="23495"/>
                </a:cubicBezTo>
                <a:cubicBezTo>
                  <a:pt x="323977" y="25907"/>
                  <a:pt x="324357" y="28828"/>
                  <a:pt x="324103" y="32130"/>
                </a:cubicBezTo>
                <a:cubicBezTo>
                  <a:pt x="324103" y="35432"/>
                  <a:pt x="323595" y="39370"/>
                  <a:pt x="322706" y="43814"/>
                </a:cubicBezTo>
                <a:cubicBezTo>
                  <a:pt x="321817" y="48259"/>
                  <a:pt x="321309" y="53213"/>
                  <a:pt x="321309" y="58673"/>
                </a:cubicBezTo>
                <a:lnTo>
                  <a:pt x="322198" y="206755"/>
                </a:lnTo>
                <a:cubicBezTo>
                  <a:pt x="327786" y="206120"/>
                  <a:pt x="333502" y="205232"/>
                  <a:pt x="339343" y="204088"/>
                </a:cubicBezTo>
                <a:cubicBezTo>
                  <a:pt x="345313" y="202819"/>
                  <a:pt x="350011" y="200532"/>
                  <a:pt x="353314" y="197230"/>
                </a:cubicBezTo>
                <a:cubicBezTo>
                  <a:pt x="355727" y="194690"/>
                  <a:pt x="361441" y="193420"/>
                  <a:pt x="370204" y="193294"/>
                </a:cubicBezTo>
                <a:cubicBezTo>
                  <a:pt x="379094" y="193166"/>
                  <a:pt x="386968" y="193547"/>
                  <a:pt x="394080" y="194436"/>
                </a:cubicBezTo>
                <a:cubicBezTo>
                  <a:pt x="401954" y="196214"/>
                  <a:pt x="407669" y="198882"/>
                  <a:pt x="411226" y="202438"/>
                </a:cubicBezTo>
                <a:cubicBezTo>
                  <a:pt x="414654" y="205994"/>
                  <a:pt x="416178" y="209550"/>
                  <a:pt x="415543" y="213232"/>
                </a:cubicBezTo>
                <a:cubicBezTo>
                  <a:pt x="414908" y="216788"/>
                  <a:pt x="412368" y="219963"/>
                  <a:pt x="407923" y="222503"/>
                </a:cubicBezTo>
                <a:cubicBezTo>
                  <a:pt x="403605" y="225170"/>
                  <a:pt x="397509" y="226440"/>
                  <a:pt x="389890" y="226440"/>
                </a:cubicBezTo>
                <a:lnTo>
                  <a:pt x="322198" y="226440"/>
                </a:lnTo>
                <a:lnTo>
                  <a:pt x="323215" y="327532"/>
                </a:lnTo>
                <a:cubicBezTo>
                  <a:pt x="323468" y="359536"/>
                  <a:pt x="321309" y="385190"/>
                  <a:pt x="316483" y="404495"/>
                </a:cubicBezTo>
                <a:cubicBezTo>
                  <a:pt x="311784" y="423926"/>
                  <a:pt x="305307" y="433577"/>
                  <a:pt x="297053" y="433577"/>
                </a:cubicBezTo>
                <a:cubicBezTo>
                  <a:pt x="293496" y="433832"/>
                  <a:pt x="290576" y="431800"/>
                  <a:pt x="288416" y="427354"/>
                </a:cubicBezTo>
                <a:cubicBezTo>
                  <a:pt x="286257" y="422909"/>
                  <a:pt x="284606" y="416940"/>
                  <a:pt x="283336" y="409320"/>
                </a:cubicBezTo>
                <a:cubicBezTo>
                  <a:pt x="282447" y="401954"/>
                  <a:pt x="281813" y="393445"/>
                  <a:pt x="281558" y="383666"/>
                </a:cubicBezTo>
                <a:cubicBezTo>
                  <a:pt x="281304" y="374014"/>
                  <a:pt x="281051" y="363854"/>
                  <a:pt x="281051" y="353567"/>
                </a:cubicBezTo>
                <a:lnTo>
                  <a:pt x="280669" y="254380"/>
                </a:lnTo>
                <a:cubicBezTo>
                  <a:pt x="269113" y="259207"/>
                  <a:pt x="254634" y="264667"/>
                  <a:pt x="237235" y="270509"/>
                </a:cubicBezTo>
                <a:cubicBezTo>
                  <a:pt x="219836" y="276478"/>
                  <a:pt x="201803" y="281939"/>
                  <a:pt x="183260" y="286765"/>
                </a:cubicBezTo>
                <a:cubicBezTo>
                  <a:pt x="164338" y="291972"/>
                  <a:pt x="146177" y="296290"/>
                  <a:pt x="128651" y="299592"/>
                </a:cubicBezTo>
                <a:cubicBezTo>
                  <a:pt x="111125" y="302895"/>
                  <a:pt x="96519" y="304672"/>
                  <a:pt x="84963" y="304672"/>
                </a:cubicBezTo>
                <a:cubicBezTo>
                  <a:pt x="72135" y="304672"/>
                  <a:pt x="62865" y="302513"/>
                  <a:pt x="57022" y="298450"/>
                </a:cubicBezTo>
                <a:cubicBezTo>
                  <a:pt x="51307" y="294385"/>
                  <a:pt x="48386" y="285114"/>
                  <a:pt x="48386" y="270763"/>
                </a:cubicBezTo>
                <a:lnTo>
                  <a:pt x="48386" y="135001"/>
                </a:lnTo>
                <a:cubicBezTo>
                  <a:pt x="48386" y="131063"/>
                  <a:pt x="47752" y="127761"/>
                  <a:pt x="46608" y="125221"/>
                </a:cubicBezTo>
                <a:cubicBezTo>
                  <a:pt x="45339" y="122554"/>
                  <a:pt x="43688" y="120522"/>
                  <a:pt x="41528" y="118998"/>
                </a:cubicBezTo>
                <a:cubicBezTo>
                  <a:pt x="39116" y="117728"/>
                  <a:pt x="36067" y="116713"/>
                  <a:pt x="32384" y="115823"/>
                </a:cubicBezTo>
                <a:cubicBezTo>
                  <a:pt x="28702" y="114934"/>
                  <a:pt x="24510" y="113791"/>
                  <a:pt x="19557" y="112648"/>
                </a:cubicBezTo>
                <a:cubicBezTo>
                  <a:pt x="16509" y="112013"/>
                  <a:pt x="13589" y="110870"/>
                  <a:pt x="10921" y="109220"/>
                </a:cubicBezTo>
                <a:cubicBezTo>
                  <a:pt x="8128" y="107441"/>
                  <a:pt x="6603" y="105536"/>
                  <a:pt x="6350" y="103504"/>
                </a:cubicBezTo>
                <a:cubicBezTo>
                  <a:pt x="5715" y="101345"/>
                  <a:pt x="6984" y="99313"/>
                  <a:pt x="10032" y="97282"/>
                </a:cubicBezTo>
                <a:cubicBezTo>
                  <a:pt x="13080" y="95250"/>
                  <a:pt x="18795" y="93598"/>
                  <a:pt x="27304" y="92075"/>
                </a:cubicBezTo>
                <a:cubicBezTo>
                  <a:pt x="33781" y="91058"/>
                  <a:pt x="43306" y="91185"/>
                  <a:pt x="55879" y="92201"/>
                </a:cubicBezTo>
                <a:cubicBezTo>
                  <a:pt x="68579" y="93345"/>
                  <a:pt x="80898" y="94614"/>
                  <a:pt x="92709" y="96138"/>
                </a:cubicBezTo>
                <a:cubicBezTo>
                  <a:pt x="94615" y="96392"/>
                  <a:pt x="98297" y="96773"/>
                  <a:pt x="103885" y="97027"/>
                </a:cubicBezTo>
                <a:cubicBezTo>
                  <a:pt x="109601" y="97408"/>
                  <a:pt x="115569" y="97535"/>
                  <a:pt x="122046" y="97535"/>
                </a:cubicBezTo>
                <a:cubicBezTo>
                  <a:pt x="128396" y="97535"/>
                  <a:pt x="134492" y="97154"/>
                  <a:pt x="140334" y="96392"/>
                </a:cubicBezTo>
                <a:cubicBezTo>
                  <a:pt x="146050" y="95630"/>
                  <a:pt x="150367" y="94360"/>
                  <a:pt x="153034" y="92455"/>
                </a:cubicBezTo>
                <a:cubicBezTo>
                  <a:pt x="160146" y="87883"/>
                  <a:pt x="168782" y="85344"/>
                  <a:pt x="179196" y="84963"/>
                </a:cubicBezTo>
                <a:cubicBezTo>
                  <a:pt x="189483" y="84454"/>
                  <a:pt x="199263" y="84708"/>
                  <a:pt x="208406" y="85597"/>
                </a:cubicBezTo>
                <a:cubicBezTo>
                  <a:pt x="215138" y="86486"/>
                  <a:pt x="220091" y="88645"/>
                  <a:pt x="223519" y="91820"/>
                </a:cubicBezTo>
                <a:cubicBezTo>
                  <a:pt x="226821" y="94995"/>
                  <a:pt x="228345" y="98297"/>
                  <a:pt x="228091" y="101600"/>
                </a:cubicBezTo>
                <a:cubicBezTo>
                  <a:pt x="227710" y="105028"/>
                  <a:pt x="225552" y="108203"/>
                  <a:pt x="221488" y="111251"/>
                </a:cubicBezTo>
                <a:cubicBezTo>
                  <a:pt x="217296" y="114300"/>
                  <a:pt x="211454" y="116204"/>
                  <a:pt x="203834" y="117220"/>
                </a:cubicBezTo>
                <a:cubicBezTo>
                  <a:pt x="199008" y="117728"/>
                  <a:pt x="191134" y="118236"/>
                  <a:pt x="180340" y="118490"/>
                </a:cubicBezTo>
                <a:cubicBezTo>
                  <a:pt x="169417" y="118871"/>
                  <a:pt x="158115" y="118998"/>
                  <a:pt x="146177" y="118998"/>
                </a:cubicBezTo>
                <a:cubicBezTo>
                  <a:pt x="134619" y="118998"/>
                  <a:pt x="123697" y="118998"/>
                  <a:pt x="113538" y="118998"/>
                </a:cubicBezTo>
                <a:cubicBezTo>
                  <a:pt x="103378" y="118998"/>
                  <a:pt x="96519" y="118998"/>
                  <a:pt x="93217" y="118998"/>
                </a:cubicBezTo>
                <a:lnTo>
                  <a:pt x="93217" y="258445"/>
                </a:lnTo>
                <a:cubicBezTo>
                  <a:pt x="93217" y="263651"/>
                  <a:pt x="94488" y="266953"/>
                  <a:pt x="97028" y="268223"/>
                </a:cubicBezTo>
                <a:cubicBezTo>
                  <a:pt x="99694" y="269620"/>
                  <a:pt x="103123" y="270382"/>
                  <a:pt x="107315" y="270382"/>
                </a:cubicBezTo>
                <a:cubicBezTo>
                  <a:pt x="115951" y="270382"/>
                  <a:pt x="127761" y="269239"/>
                  <a:pt x="142747" y="266953"/>
                </a:cubicBezTo>
                <a:cubicBezTo>
                  <a:pt x="157860" y="264667"/>
                  <a:pt x="173863" y="261620"/>
                  <a:pt x="190627" y="257936"/>
                </a:cubicBezTo>
                <a:cubicBezTo>
                  <a:pt x="207391" y="254634"/>
                  <a:pt x="223773" y="250825"/>
                  <a:pt x="239776" y="246507"/>
                </a:cubicBezTo>
                <a:cubicBezTo>
                  <a:pt x="255778" y="242315"/>
                  <a:pt x="269240" y="238378"/>
                  <a:pt x="280161" y="234695"/>
                </a:cubicBezTo>
                <a:lnTo>
                  <a:pt x="279272" y="58673"/>
                </a:lnTo>
                <a:cubicBezTo>
                  <a:pt x="279272" y="49148"/>
                  <a:pt x="276859" y="42545"/>
                  <a:pt x="271906" y="38734"/>
                </a:cubicBezTo>
                <a:cubicBezTo>
                  <a:pt x="267080" y="34925"/>
                  <a:pt x="259206" y="30733"/>
                  <a:pt x="248157" y="26161"/>
                </a:cubicBezTo>
                <a:cubicBezTo>
                  <a:pt x="239014" y="22478"/>
                  <a:pt x="235077" y="18160"/>
                  <a:pt x="236346" y="12953"/>
                </a:cubicBezTo>
                <a:cubicBezTo>
                  <a:pt x="237363" y="8382"/>
                  <a:pt x="243713" y="6222"/>
                  <a:pt x="255269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2" name="Freeform 3"/>
          <p:cNvSpPr/>
          <p:nvPr/>
        </p:nvSpPr>
        <p:spPr>
          <a:xfrm>
            <a:off x="5444395" y="3993737"/>
            <a:ext cx="75342" cy="329946"/>
          </a:xfrm>
          <a:custGeom>
            <a:avLst/>
            <a:gdLst>
              <a:gd name="connsiteX0" fmla="*/ 25272 w 100456"/>
              <a:gd name="connsiteY0" fmla="*/ 6350 h 439928"/>
              <a:gd name="connsiteX1" fmla="*/ 30606 w 100456"/>
              <a:gd name="connsiteY1" fmla="*/ 6476 h 439928"/>
              <a:gd name="connsiteX2" fmla="*/ 39750 w 100456"/>
              <a:gd name="connsiteY2" fmla="*/ 7873 h 439928"/>
              <a:gd name="connsiteX3" fmla="*/ 55244 w 100456"/>
              <a:gd name="connsiteY3" fmla="*/ 10159 h 439928"/>
              <a:gd name="connsiteX4" fmla="*/ 71500 w 100456"/>
              <a:gd name="connsiteY4" fmla="*/ 13334 h 439928"/>
              <a:gd name="connsiteX5" fmla="*/ 84581 w 100456"/>
              <a:gd name="connsiteY5" fmla="*/ 17017 h 439928"/>
              <a:gd name="connsiteX6" fmla="*/ 92836 w 100456"/>
              <a:gd name="connsiteY6" fmla="*/ 23495 h 439928"/>
              <a:gd name="connsiteX7" fmla="*/ 94106 w 100456"/>
              <a:gd name="connsiteY7" fmla="*/ 32130 h 439928"/>
              <a:gd name="connsiteX8" fmla="*/ 92836 w 100456"/>
              <a:gd name="connsiteY8" fmla="*/ 43814 h 439928"/>
              <a:gd name="connsiteX9" fmla="*/ 91439 w 100456"/>
              <a:gd name="connsiteY9" fmla="*/ 58673 h 439928"/>
              <a:gd name="connsiteX10" fmla="*/ 93217 w 100456"/>
              <a:gd name="connsiteY10" fmla="*/ 327532 h 439928"/>
              <a:gd name="connsiteX11" fmla="*/ 86613 w 100456"/>
              <a:gd name="connsiteY11" fmla="*/ 404495 h 439928"/>
              <a:gd name="connsiteX12" fmla="*/ 67182 w 100456"/>
              <a:gd name="connsiteY12" fmla="*/ 433577 h 439928"/>
              <a:gd name="connsiteX13" fmla="*/ 58546 w 100456"/>
              <a:gd name="connsiteY13" fmla="*/ 427354 h 439928"/>
              <a:gd name="connsiteX14" fmla="*/ 53466 w 100456"/>
              <a:gd name="connsiteY14" fmla="*/ 409320 h 439928"/>
              <a:gd name="connsiteX15" fmla="*/ 51688 w 100456"/>
              <a:gd name="connsiteY15" fmla="*/ 383666 h 439928"/>
              <a:gd name="connsiteX16" fmla="*/ 51180 w 100456"/>
              <a:gd name="connsiteY16" fmla="*/ 353567 h 439928"/>
              <a:gd name="connsiteX17" fmla="*/ 49402 w 100456"/>
              <a:gd name="connsiteY17" fmla="*/ 58673 h 439928"/>
              <a:gd name="connsiteX18" fmla="*/ 42036 w 100456"/>
              <a:gd name="connsiteY18" fmla="*/ 38734 h 439928"/>
              <a:gd name="connsiteX19" fmla="*/ 18288 w 100456"/>
              <a:gd name="connsiteY19" fmla="*/ 26161 h 439928"/>
              <a:gd name="connsiteX20" fmla="*/ 6350 w 100456"/>
              <a:gd name="connsiteY20" fmla="*/ 12953 h 439928"/>
              <a:gd name="connsiteX21" fmla="*/ 25272 w 100456"/>
              <a:gd name="connsiteY21" fmla="*/ 6350 h 4399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  <a:cxn ang="17">
                <a:pos x="connsiteX17" y="connsiteY17"/>
              </a:cxn>
              <a:cxn ang="18">
                <a:pos x="connsiteX18" y="connsiteY18"/>
              </a:cxn>
              <a:cxn ang="19">
                <a:pos x="connsiteX19" y="connsiteY19"/>
              </a:cxn>
              <a:cxn ang="20">
                <a:pos x="connsiteX20" y="connsiteY20"/>
              </a:cxn>
              <a:cxn ang="21">
                <a:pos x="connsiteX21" y="connsiteY21"/>
              </a:cxn>
            </a:cxnLst>
            <a:rect l="l" t="t" r="r" b="b"/>
            <a:pathLst>
              <a:path w="100456" h="439928">
                <a:moveTo>
                  <a:pt x="25272" y="6350"/>
                </a:moveTo>
                <a:cubicBezTo>
                  <a:pt x="26923" y="6350"/>
                  <a:pt x="28701" y="6350"/>
                  <a:pt x="30606" y="6476"/>
                </a:cubicBezTo>
                <a:cubicBezTo>
                  <a:pt x="32130" y="6857"/>
                  <a:pt x="35178" y="7238"/>
                  <a:pt x="39750" y="7873"/>
                </a:cubicBezTo>
                <a:cubicBezTo>
                  <a:pt x="44322" y="8508"/>
                  <a:pt x="49529" y="9270"/>
                  <a:pt x="55244" y="10159"/>
                </a:cubicBezTo>
                <a:cubicBezTo>
                  <a:pt x="60832" y="11048"/>
                  <a:pt x="66166" y="12191"/>
                  <a:pt x="71500" y="13334"/>
                </a:cubicBezTo>
                <a:cubicBezTo>
                  <a:pt x="76834" y="14604"/>
                  <a:pt x="81152" y="15875"/>
                  <a:pt x="84581" y="17017"/>
                </a:cubicBezTo>
                <a:cubicBezTo>
                  <a:pt x="88772" y="18922"/>
                  <a:pt x="91566" y="20954"/>
                  <a:pt x="92836" y="23495"/>
                </a:cubicBezTo>
                <a:cubicBezTo>
                  <a:pt x="93979" y="25907"/>
                  <a:pt x="94488" y="28828"/>
                  <a:pt x="94106" y="32130"/>
                </a:cubicBezTo>
                <a:cubicBezTo>
                  <a:pt x="94106" y="35432"/>
                  <a:pt x="93725" y="39370"/>
                  <a:pt x="92836" y="43814"/>
                </a:cubicBezTo>
                <a:cubicBezTo>
                  <a:pt x="91820" y="48259"/>
                  <a:pt x="91439" y="53213"/>
                  <a:pt x="91439" y="58673"/>
                </a:cubicBezTo>
                <a:lnTo>
                  <a:pt x="93217" y="327532"/>
                </a:lnTo>
                <a:cubicBezTo>
                  <a:pt x="93598" y="359536"/>
                  <a:pt x="91313" y="385190"/>
                  <a:pt x="86613" y="404495"/>
                </a:cubicBezTo>
                <a:cubicBezTo>
                  <a:pt x="81914" y="423926"/>
                  <a:pt x="75438" y="433577"/>
                  <a:pt x="67182" y="433577"/>
                </a:cubicBezTo>
                <a:cubicBezTo>
                  <a:pt x="63500" y="433832"/>
                  <a:pt x="60578" y="431800"/>
                  <a:pt x="58546" y="427354"/>
                </a:cubicBezTo>
                <a:cubicBezTo>
                  <a:pt x="56388" y="422909"/>
                  <a:pt x="54736" y="416940"/>
                  <a:pt x="53466" y="409320"/>
                </a:cubicBezTo>
                <a:cubicBezTo>
                  <a:pt x="52577" y="401954"/>
                  <a:pt x="51942" y="393445"/>
                  <a:pt x="51688" y="383666"/>
                </a:cubicBezTo>
                <a:cubicBezTo>
                  <a:pt x="51307" y="374014"/>
                  <a:pt x="51180" y="363854"/>
                  <a:pt x="51180" y="353567"/>
                </a:cubicBezTo>
                <a:lnTo>
                  <a:pt x="49402" y="58673"/>
                </a:lnTo>
                <a:cubicBezTo>
                  <a:pt x="49402" y="49148"/>
                  <a:pt x="46863" y="42545"/>
                  <a:pt x="42036" y="38734"/>
                </a:cubicBezTo>
                <a:cubicBezTo>
                  <a:pt x="37210" y="34925"/>
                  <a:pt x="29209" y="30733"/>
                  <a:pt x="18288" y="26161"/>
                </a:cubicBezTo>
                <a:cubicBezTo>
                  <a:pt x="9143" y="22478"/>
                  <a:pt x="5206" y="18160"/>
                  <a:pt x="6350" y="12953"/>
                </a:cubicBezTo>
                <a:cubicBezTo>
                  <a:pt x="7492" y="8382"/>
                  <a:pt x="13715" y="6222"/>
                  <a:pt x="25272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FAFAFA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3" name="Freeform 3"/>
          <p:cNvSpPr/>
          <p:nvPr/>
        </p:nvSpPr>
        <p:spPr>
          <a:xfrm>
            <a:off x="0" y="5696711"/>
            <a:ext cx="9144000" cy="295275"/>
          </a:xfrm>
          <a:custGeom>
            <a:avLst/>
            <a:gdLst>
              <a:gd name="connsiteX0" fmla="*/ 0 w 12192000"/>
              <a:gd name="connsiteY0" fmla="*/ 0 h 393700"/>
              <a:gd name="connsiteX1" fmla="*/ 12192000 w 12192000"/>
              <a:gd name="connsiteY1" fmla="*/ 0 h 393700"/>
              <a:gd name="connsiteX2" fmla="*/ 12192000 w 12192000"/>
              <a:gd name="connsiteY2" fmla="*/ 393700 h 393700"/>
              <a:gd name="connsiteX3" fmla="*/ 0 w 12192000"/>
              <a:gd name="connsiteY3" fmla="*/ 393700 h 393700"/>
              <a:gd name="connsiteX4" fmla="*/ 0 w 12192000"/>
              <a:gd name="connsiteY4" fmla="*/ 0 h 393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192000" h="393700">
                <a:moveTo>
                  <a:pt x="0" y="0"/>
                </a:moveTo>
                <a:lnTo>
                  <a:pt x="12192000" y="0"/>
                </a:lnTo>
                <a:lnTo>
                  <a:pt x="12192000" y="393700"/>
                </a:lnTo>
                <a:lnTo>
                  <a:pt x="0" y="393700"/>
                </a:lnTo>
                <a:lnTo>
                  <a:pt x="0" y="0"/>
                </a:lnTo>
              </a:path>
            </a:pathLst>
          </a:custGeom>
          <a:solidFill>
            <a:srgbClr val="6C6C6C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52625" y="2371725"/>
            <a:ext cx="2505075" cy="485775"/>
          </a:xfrm>
          <a:prstGeom prst="rect">
            <a:avLst/>
          </a:prstGeom>
          <a:noFill/>
        </p:spPr>
      </p:pic>
      <p:pic>
        <p:nvPicPr>
          <p:cNvPr id="110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95500" y="2924175"/>
            <a:ext cx="2209800" cy="180975"/>
          </a:xfrm>
          <a:prstGeom prst="rect">
            <a:avLst/>
          </a:prstGeom>
          <a:noFill/>
        </p:spPr>
      </p:pic>
      <p:pic>
        <p:nvPicPr>
          <p:cNvPr id="110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3848100"/>
            <a:ext cx="990600" cy="514350"/>
          </a:xfrm>
          <a:prstGeom prst="rect">
            <a:avLst/>
          </a:prstGeom>
          <a:noFill/>
        </p:spPr>
      </p:pic>
      <p:pic>
        <p:nvPicPr>
          <p:cNvPr id="1106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76725" y="3990975"/>
            <a:ext cx="266700" cy="333375"/>
          </a:xfrm>
          <a:prstGeom prst="rect">
            <a:avLst/>
          </a:prstGeom>
          <a:noFill/>
        </p:spPr>
      </p:pic>
      <p:pic>
        <p:nvPicPr>
          <p:cNvPr id="110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95825" y="2362200"/>
            <a:ext cx="2514600" cy="485775"/>
          </a:xfrm>
          <a:prstGeom prst="rect">
            <a:avLst/>
          </a:prstGeom>
          <a:noFill/>
        </p:spPr>
      </p:pic>
      <p:pic>
        <p:nvPicPr>
          <p:cNvPr id="110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848225" y="2924175"/>
            <a:ext cx="2190750" cy="180975"/>
          </a:xfrm>
          <a:prstGeom prst="rect">
            <a:avLst/>
          </a:prstGeom>
          <a:noFill/>
        </p:spPr>
      </p:pic>
      <p:pic>
        <p:nvPicPr>
          <p:cNvPr id="1109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05350" y="3819525"/>
            <a:ext cx="542925" cy="533400"/>
          </a:xfrm>
          <a:prstGeom prst="rect">
            <a:avLst/>
          </a:prstGeom>
          <a:noFill/>
        </p:spPr>
      </p:pic>
      <p:pic>
        <p:nvPicPr>
          <p:cNvPr id="1110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57800" y="3990975"/>
            <a:ext cx="638175" cy="333375"/>
          </a:xfrm>
          <a:prstGeom prst="rect">
            <a:avLst/>
          </a:prstGeom>
          <a:noFill/>
        </p:spPr>
      </p:pic>
      <p:pic>
        <p:nvPicPr>
          <p:cNvPr id="1111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pic>
        <p:nvPicPr>
          <p:cNvPr id="1112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pic>
        <p:nvPicPr>
          <p:cNvPr id="1113" name="Picture 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</p:spPr>
      </p:pic>
      <p:sp>
        <p:nvSpPr>
          <p:cNvPr id="1114" name="TextBox 1"/>
          <p:cNvSpPr txBox="1"/>
          <p:nvPr/>
        </p:nvSpPr>
        <p:spPr>
          <a:xfrm>
            <a:off x="3019425" y="3905251"/>
            <a:ext cx="174728" cy="5078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2" dirty="0">
                <a:solidFill>
                  <a:srgbClr val="D9D9D9"/>
                </a:solidFill>
                <a:latin typeface="맑은 고딕" pitchFamily="18" charset="0"/>
                <a:cs typeface="맑은 고딕" pitchFamily="18" charset="0"/>
              </a:rPr>
              <a:t>“</a:t>
            </a:r>
          </a:p>
        </p:txBody>
      </p:sp>
      <p:sp>
        <p:nvSpPr>
          <p:cNvPr id="1115" name="TextBox 1"/>
          <p:cNvSpPr txBox="1"/>
          <p:nvPr/>
        </p:nvSpPr>
        <p:spPr>
          <a:xfrm>
            <a:off x="5943600" y="3905251"/>
            <a:ext cx="174728" cy="5078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2" dirty="0">
                <a:solidFill>
                  <a:srgbClr val="D9D9D9"/>
                </a:solidFill>
                <a:latin typeface="맑은 고딕" pitchFamily="18" charset="0"/>
                <a:cs typeface="맑은 고딕" pitchFamily="18" charset="0"/>
              </a:rPr>
              <a:t>”</a:t>
            </a:r>
          </a:p>
        </p:txBody>
      </p:sp>
      <p:sp>
        <p:nvSpPr>
          <p:cNvPr id="2" name="직사각형 1"/>
          <p:cNvSpPr/>
          <p:nvPr/>
        </p:nvSpPr>
        <p:spPr bwMode="auto">
          <a:xfrm>
            <a:off x="10404648" y="3855529"/>
            <a:ext cx="9144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730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/>
          <a:srcRect l="9986" t="15108" r="17865"/>
          <a:stretch/>
        </p:blipFill>
        <p:spPr>
          <a:xfrm>
            <a:off x="-36512" y="-92429"/>
            <a:ext cx="9180512" cy="6977813"/>
          </a:xfrm>
          <a:prstGeom prst="rect">
            <a:avLst/>
          </a:prstGeom>
        </p:spPr>
      </p:pic>
      <p:sp>
        <p:nvSpPr>
          <p:cNvPr id="102402" name="Text Box 7"/>
          <p:cNvSpPr txBox="1">
            <a:spLocks noChangeArrowheads="1"/>
          </p:cNvSpPr>
          <p:nvPr/>
        </p:nvSpPr>
        <p:spPr bwMode="auto">
          <a:xfrm>
            <a:off x="8388350" y="592138"/>
            <a:ext cx="2159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000"/>
              <a:t>1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4067944" y="4005064"/>
            <a:ext cx="4644008" cy="1815882"/>
          </a:xfrm>
          <a:prstGeom prst="rect">
            <a:avLst/>
          </a:prstGeom>
          <a:solidFill>
            <a:schemeClr val="bg1">
              <a:alpha val="50196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경 영 학   박 사 </a:t>
            </a:r>
            <a:r>
              <a:rPr lang="en-US" altLang="ko-KR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/  </a:t>
            </a:r>
            <a:r>
              <a:rPr lang="ko-KR" altLang="en-US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홍 </a:t>
            </a:r>
            <a:r>
              <a:rPr lang="ko-KR" altLang="en-US" sz="2800" dirty="0" err="1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웅</a:t>
            </a:r>
            <a:r>
              <a:rPr lang="ko-KR" altLang="en-US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 식</a:t>
            </a:r>
            <a:endParaRPr lang="en-US" altLang="ko-KR" sz="2800" dirty="0" smtClean="0">
              <a:solidFill>
                <a:schemeClr val="accent2"/>
              </a:solidFill>
              <a:latin typeface="HY울릉도B" pitchFamily="18" charset="-127"/>
              <a:ea typeface="HY울릉도B" pitchFamily="18" charset="-127"/>
            </a:endParaRPr>
          </a:p>
          <a:p>
            <a:pPr algn="r"/>
            <a:r>
              <a:rPr lang="ko-KR" altLang="en-US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한국직무능력개발원 </a:t>
            </a:r>
            <a:r>
              <a:rPr lang="en-US" altLang="ko-KR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/ </a:t>
            </a:r>
            <a:r>
              <a:rPr lang="ko-KR" altLang="en-US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원장</a:t>
            </a:r>
            <a:endParaRPr lang="ko-KR" altLang="en-US" sz="3200" dirty="0">
              <a:solidFill>
                <a:schemeClr val="accent2"/>
              </a:solidFill>
              <a:latin typeface="HY울릉도B" pitchFamily="18" charset="-127"/>
              <a:ea typeface="HY울릉도B" pitchFamily="18" charset="-127"/>
            </a:endParaRPr>
          </a:p>
          <a:p>
            <a:pPr lvl="1" algn="r"/>
            <a:r>
              <a:rPr lang="en-US" altLang="ko-KR" sz="2800" dirty="0" smtClean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threeal@hanmail.net</a:t>
            </a:r>
            <a:endParaRPr lang="en-US" altLang="ko-KR" sz="2800" dirty="0">
              <a:solidFill>
                <a:schemeClr val="accent2"/>
              </a:solidFill>
              <a:latin typeface="HY울릉도B" pitchFamily="18" charset="-127"/>
              <a:ea typeface="HY울릉도B" pitchFamily="18" charset="-127"/>
            </a:endParaRPr>
          </a:p>
          <a:p>
            <a:pPr lvl="1" algn="r"/>
            <a:r>
              <a:rPr lang="en-US" altLang="ko-KR" sz="2800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010-9269-2369</a:t>
            </a:r>
          </a:p>
        </p:txBody>
      </p:sp>
      <p:sp>
        <p:nvSpPr>
          <p:cNvPr id="102406" name="Rectangle 5"/>
          <p:cNvSpPr>
            <a:spLocks noChangeArrowheads="1"/>
          </p:cNvSpPr>
          <p:nvPr/>
        </p:nvSpPr>
        <p:spPr bwMode="auto">
          <a:xfrm>
            <a:off x="467544" y="1124744"/>
            <a:ext cx="8244408" cy="769441"/>
          </a:xfrm>
          <a:prstGeom prst="rect">
            <a:avLst/>
          </a:prstGeom>
          <a:solidFill>
            <a:schemeClr val="bg1">
              <a:alpha val="50196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4400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경청해 주셔서 감사합니다</a:t>
            </a:r>
            <a:r>
              <a:rPr lang="en-US" altLang="ko-KR" sz="4400" dirty="0">
                <a:solidFill>
                  <a:schemeClr val="accent2"/>
                </a:solidFill>
                <a:latin typeface="HY울릉도B" pitchFamily="18" charset="-127"/>
                <a:ea typeface="HY울릉도B" pitchFamily="18" charset="-127"/>
              </a:rPr>
              <a:t> -</a:t>
            </a:r>
          </a:p>
        </p:txBody>
      </p:sp>
    </p:spTree>
    <p:extLst>
      <p:ext uri="{BB962C8B-B14F-4D97-AF65-F5344CB8AC3E}">
        <p14:creationId xmlns:p14="http://schemas.microsoft.com/office/powerpoint/2010/main" val="947642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">
  <a:themeElements>
    <a:clrScheme name="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">
      <a:majorFont>
        <a:latin typeface="HY견고딕"/>
        <a:ea typeface="HY견고딕"/>
        <a:cs typeface=""/>
      </a:majorFont>
      <a:minorFont>
        <a:latin typeface="돋움체"/>
        <a:ea typeface="돋움체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</Template>
  <TotalTime>101351</TotalTime>
  <Words>1010</Words>
  <Application>Microsoft Office PowerPoint</Application>
  <PresentationFormat>화면 슬라이드 쇼(4:3)</PresentationFormat>
  <Paragraphs>289</Paragraphs>
  <Slides>39</Slides>
  <Notes>31</Notes>
  <HiddenSlides>0</HiddenSlides>
  <MMClips>0</MMClips>
  <ScaleCrop>false</ScaleCrop>
  <HeadingPairs>
    <vt:vector size="8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8" baseType="lpstr">
      <vt:lpstr>HY강B</vt:lpstr>
      <vt:lpstr>HY견고딕</vt:lpstr>
      <vt:lpstr>HY그래픽</vt:lpstr>
      <vt:lpstr>HY목각파임B</vt:lpstr>
      <vt:lpstr>HY수평선M</vt:lpstr>
      <vt:lpstr>HY울릉도B</vt:lpstr>
      <vt:lpstr>HY울릉도M</vt:lpstr>
      <vt:lpstr>HY중고딕</vt:lpstr>
      <vt:lpstr>HY크리스탈M</vt:lpstr>
      <vt:lpstr>HY헤드라인M</vt:lpstr>
      <vt:lpstr>굴림</vt:lpstr>
      <vt:lpstr>돋움체</vt:lpstr>
      <vt:lpstr>맑은 고딕</vt:lpstr>
      <vt:lpstr>바탕</vt:lpstr>
      <vt:lpstr>Arial Black</vt:lpstr>
      <vt:lpstr>Segoe UI Black</vt:lpstr>
      <vt:lpstr>Wingdings</vt:lpstr>
      <vt:lpstr>e</vt:lpstr>
      <vt:lpstr>Image</vt:lpstr>
      <vt:lpstr>PowerPoint 프레젠테이션</vt:lpstr>
      <vt:lpstr>PowerPoint 프레젠테이션</vt:lpstr>
      <vt:lpstr>PowerPoint 프레젠테이션</vt:lpstr>
      <vt:lpstr>Inspiration(영감) : Find Answer(정답) vs. Ask Question(해답)</vt:lpstr>
      <vt:lpstr>Zeitgeist(時代精神)_경계의 종말(관례-훈구)과 새로운 지평(창의-혁신)</vt:lpstr>
      <vt:lpstr>창의적 혁신의 가장 큰 적은 정답(慣例)이다</vt:lpstr>
      <vt:lpstr>어제의 사고로 내일의 문제는 풀 수 없다</vt:lpstr>
      <vt:lpstr>Find Answer vs. Ask Question</vt:lpstr>
      <vt:lpstr>정답에 대한 환상 vs. 오답에 대한 공포 </vt:lpstr>
      <vt:lpstr>道可道非常道 名可名非常名 : 혁신의 출발은 정답을 버리는 것이다 </vt:lpstr>
      <vt:lpstr>질문(reframing) : 그림(피상적) vs. 배경(근본적)</vt:lpstr>
      <vt:lpstr>질문(reframing) : 그림(피상적) vs. 배경(근본적)</vt:lpstr>
      <vt:lpstr>어떤 질문을 해야 하는가?</vt:lpstr>
      <vt:lpstr>창의적 혁신의 핵심은 질문(Critical Thinking) 이다</vt:lpstr>
      <vt:lpstr>자, 이제 완전히 다른 걸 시작해 보자!</vt:lpstr>
      <vt:lpstr>PowerPoint 프레젠테이션</vt:lpstr>
      <vt:lpstr>창의적 혁신4.0? Men Power, Human Resource, Human Value</vt:lpstr>
      <vt:lpstr>평범한 장점 을 연결하면 치명적인 단점 이 사라진다 </vt:lpstr>
      <vt:lpstr>Connect : 탄소 집진기_이용가능 물건들의 조합</vt:lpstr>
      <vt:lpstr>Connect from inside to outside </vt:lpstr>
      <vt:lpstr>Connect from outside to inside</vt:lpstr>
      <vt:lpstr>PowerPoint 프레젠테이션</vt:lpstr>
      <vt:lpstr>새로운 땅을 찾지 말고 새로운 눈을 가져라 </vt:lpstr>
      <vt:lpstr>첫 번째 : 정말 중요한 것을 찾아라 </vt:lpstr>
      <vt:lpstr>버리는 것을 두려워 하지 마라</vt:lpstr>
      <vt:lpstr>두 번째 : 생각의 속도를 높여라</vt:lpstr>
      <vt:lpstr>창의성 엔진을 장착하는 법 : 세상을 읽는 지혜</vt:lpstr>
      <vt:lpstr>롱런(Long Run) 하려면 롱런(Long Learn) 하라</vt:lpstr>
      <vt:lpstr>PowerPoint 프레젠테이션</vt:lpstr>
      <vt:lpstr>창의적 혁신 4.0의 구체적 실천 방법론</vt:lpstr>
      <vt:lpstr>Point 1 : Think Big</vt:lpstr>
      <vt:lpstr>창의성 엔진의 장착법</vt:lpstr>
      <vt:lpstr>Point 2 : Start Small</vt:lpstr>
      <vt:lpstr>한정된 자원의 극대화 전략</vt:lpstr>
      <vt:lpstr>Point 3 : Move Fast</vt:lpstr>
      <vt:lpstr>연결력 : 수렴적 사고 vs. 발산적 사고</vt:lpstr>
      <vt:lpstr>새로운 땅을 찾지 말고 새로운 눈을 가져라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한성대학교</dc:creator>
  <cp:lastModifiedBy>홍웅식</cp:lastModifiedBy>
  <cp:revision>4981</cp:revision>
  <dcterms:created xsi:type="dcterms:W3CDTF">2005-11-16T04:34:59Z</dcterms:created>
  <dcterms:modified xsi:type="dcterms:W3CDTF">2018-03-08T04:40:57Z</dcterms:modified>
</cp:coreProperties>
</file>