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sldIdLst>
    <p:sldId id="256" r:id="rId2"/>
    <p:sldId id="277" r:id="rId3"/>
    <p:sldId id="263" r:id="rId4"/>
    <p:sldId id="264" r:id="rId5"/>
    <p:sldId id="265" r:id="rId6"/>
    <p:sldId id="266" r:id="rId7"/>
    <p:sldId id="271" r:id="rId8"/>
    <p:sldId id="261" r:id="rId9"/>
  </p:sldIdLst>
  <p:sldSz cx="9144000" cy="6858000" type="screen4x3"/>
  <p:notesSz cx="6858000" cy="9144000"/>
  <p:defaultTextStyle>
    <a:defPPr>
      <a:defRPr lang="ko-KR"/>
    </a:defPPr>
    <a:lvl1pPr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4572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9144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3716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1828800" algn="ctr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36" autoAdjust="0"/>
  </p:normalViewPr>
  <p:slideViewPr>
    <p:cSldViewPr>
      <p:cViewPr>
        <p:scale>
          <a:sx n="100" d="100"/>
          <a:sy n="100" d="100"/>
        </p:scale>
        <p:origin x="-1944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Group 2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2291" name="Group 3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2292" name="Freeform 4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293" name="Freeform 5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294" name="Freeform 6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295" name="Freeform 7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2296" name="Freeform 8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2297" name="Freeform 9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2298" name="Freeform 10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2299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36725"/>
            <a:ext cx="7772400" cy="1920875"/>
          </a:xfrm>
        </p:spPr>
        <p:txBody>
          <a:bodyPr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12300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12301" name="Rectangle 13"/>
          <p:cNvSpPr>
            <a:spLocks noGrp="1" noChangeArrowheads="1"/>
          </p:cNvSpPr>
          <p:nvPr>
            <p:ph type="dt" sz="quarter" idx="2"/>
          </p:nvPr>
        </p:nvSpPr>
        <p:spPr>
          <a:xfrm>
            <a:off x="457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12302" name="Rectangle 14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5157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12303" name="Rectangle 15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5475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A48BE504-0850-43D8-96BC-F432B926A853}" type="slidenum">
              <a:rPr lang="en-US" altLang="ko-KR"/>
              <a:pPr/>
              <a:t>‹#›</a:t>
            </a:fld>
            <a:endParaRPr lang="en-US" altLang="ko-K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6C2C000-6A1A-48CD-9082-A4AC31D9E77D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C9912D9-E333-4DDB-B907-792604DA9C2A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BE64E8B-CC5F-448E-AB06-8F3F31C8B024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9838005-FE60-4AB7-A0D0-9070E89F7AC7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9" name="바닥글 개체 틀 8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0F64CB-4575-4BE1-A68F-C5ADB89A4DE2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ED367831-C676-4CBC-9729-917ABD73C175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D864A38-9F8D-4195-8F9D-3B7EFA3D420E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82A3624-4618-4991-9420-0F8D8903A5D0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7" name="바닥글 개체 틀 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C3E9CD5-29DE-494D-AACD-C12F9E0093EC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983AA9CE-4CE6-4B82-909E-4D457D87B3EA}" type="slidenum">
              <a:rPr lang="en-US" altLang="ko-KR"/>
              <a:pPr/>
              <a:t>‹#›</a:t>
            </a:fld>
            <a:endParaRPr lang="en-US" altLang="ko-KR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ko-K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5157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kumimoji="0" sz="1200"/>
            </a:lvl1pPr>
          </a:lstStyle>
          <a:p>
            <a:endParaRPr lang="en-US" altLang="ko-KR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E7D483E8-1291-4F9B-82A2-E189B141F4B6}" type="slidenum">
              <a:rPr lang="en-US" altLang="ko-KR"/>
              <a:pPr/>
              <a:t>‹#›</a:t>
            </a:fld>
            <a:endParaRPr lang="en-US" altLang="ko-KR"/>
          </a:p>
        </p:txBody>
      </p: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0" y="0"/>
            <a:ext cx="9140825" cy="6850063"/>
            <a:chOff x="0" y="0"/>
            <a:chExt cx="5758" cy="4315"/>
          </a:xfrm>
        </p:grpSpPr>
        <p:grpSp>
          <p:nvGrpSpPr>
            <p:cNvPr id="11269" name="Group 5"/>
            <p:cNvGrpSpPr>
              <a:grpSpLocks/>
            </p:cNvGrpSpPr>
            <p:nvPr userDrawn="1"/>
          </p:nvGrpSpPr>
          <p:grpSpPr bwMode="auto">
            <a:xfrm>
              <a:off x="1728" y="2230"/>
              <a:ext cx="4027" cy="2085"/>
              <a:chOff x="1728" y="2230"/>
              <a:chExt cx="4027" cy="2085"/>
            </a:xfrm>
          </p:grpSpPr>
          <p:sp>
            <p:nvSpPr>
              <p:cNvPr id="11270" name="Freeform 6"/>
              <p:cNvSpPr>
                <a:spLocks/>
              </p:cNvSpPr>
              <p:nvPr/>
            </p:nvSpPr>
            <p:spPr bwMode="hidden">
              <a:xfrm>
                <a:off x="1728" y="2644"/>
                <a:ext cx="2882" cy="1671"/>
              </a:xfrm>
              <a:custGeom>
                <a:avLst/>
                <a:gdLst/>
                <a:ahLst/>
                <a:cxnLst>
                  <a:cxn ang="0">
                    <a:pos x="2740" y="528"/>
                  </a:cxn>
                  <a:cxn ang="0">
                    <a:pos x="2632" y="484"/>
                  </a:cxn>
                  <a:cxn ang="0">
                    <a:pos x="2480" y="424"/>
                  </a:cxn>
                  <a:cxn ang="0">
                    <a:pos x="2203" y="343"/>
                  </a:cxn>
                  <a:cxn ang="0">
                    <a:pos x="1970" y="277"/>
                  </a:cxn>
                  <a:cxn ang="0">
                    <a:pos x="1807" y="212"/>
                  </a:cxn>
                  <a:cxn ang="0">
                    <a:pos x="1693" y="152"/>
                  </a:cxn>
                  <a:cxn ang="0">
                    <a:pos x="1628" y="103"/>
                  </a:cxn>
                  <a:cxn ang="0">
                    <a:pos x="1590" y="60"/>
                  </a:cxn>
                  <a:cxn ang="0">
                    <a:pos x="1579" y="27"/>
                  </a:cxn>
                  <a:cxn ang="0">
                    <a:pos x="1585" y="0"/>
                  </a:cxn>
                  <a:cxn ang="0">
                    <a:pos x="1557" y="49"/>
                  </a:cxn>
                  <a:cxn ang="0">
                    <a:pos x="1568" y="98"/>
                  </a:cxn>
                  <a:cxn ang="0">
                    <a:pos x="1617" y="141"/>
                  </a:cxn>
                  <a:cxn ang="0">
                    <a:pos x="1688" y="185"/>
                  </a:cxn>
                  <a:cxn ang="0">
                    <a:pos x="1791" y="228"/>
                  </a:cxn>
                  <a:cxn ang="0">
                    <a:pos x="2040" y="310"/>
                  </a:cxn>
                  <a:cxn ang="0">
                    <a:pos x="2285" y="381"/>
                  </a:cxn>
                  <a:cxn ang="0">
                    <a:pos x="2464" y="435"/>
                  </a:cxn>
                  <a:cxn ang="0">
                    <a:pos x="2605" y="484"/>
                  </a:cxn>
                  <a:cxn ang="0">
                    <a:pos x="2708" y="528"/>
                  </a:cxn>
                  <a:cxn ang="0">
                    <a:pos x="2768" y="560"/>
                  </a:cxn>
                  <a:cxn ang="0">
                    <a:pos x="2795" y="593"/>
                  </a:cxn>
                  <a:cxn ang="0">
                    <a:pos x="2795" y="642"/>
                  </a:cxn>
                  <a:cxn ang="0">
                    <a:pos x="2762" y="691"/>
                  </a:cxn>
                  <a:cxn ang="0">
                    <a:pos x="2692" y="735"/>
                  </a:cxn>
                  <a:cxn ang="0">
                    <a:pos x="2589" y="778"/>
                  </a:cxn>
                  <a:cxn ang="0">
                    <a:pos x="2458" y="822"/>
                  </a:cxn>
                  <a:cxn ang="0">
                    <a:pos x="2301" y="865"/>
                  </a:cxn>
                  <a:cxn ang="0">
                    <a:pos x="2030" y="930"/>
                  </a:cxn>
                  <a:cxn ang="0">
                    <a:pos x="1606" y="1034"/>
                  </a:cxn>
                  <a:cxn ang="0">
                    <a:pos x="1145" y="1164"/>
                  </a:cxn>
                  <a:cxn ang="0">
                    <a:pos x="673" y="1328"/>
                  </a:cxn>
                  <a:cxn ang="0">
                    <a:pos x="217" y="1545"/>
                  </a:cxn>
                  <a:cxn ang="0">
                    <a:pos x="353" y="1671"/>
                  </a:cxn>
                  <a:cxn ang="0">
                    <a:pos x="754" y="1469"/>
                  </a:cxn>
                  <a:cxn ang="0">
                    <a:pos x="1145" y="1311"/>
                  </a:cxn>
                  <a:cxn ang="0">
                    <a:pos x="1519" y="1186"/>
                  </a:cxn>
                  <a:cxn ang="0">
                    <a:pos x="1861" y="1083"/>
                  </a:cxn>
                  <a:cxn ang="0">
                    <a:pos x="2165" y="1007"/>
                  </a:cxn>
                  <a:cxn ang="0">
                    <a:pos x="2426" y="947"/>
                  </a:cxn>
                  <a:cxn ang="0">
                    <a:pos x="2626" y="892"/>
                  </a:cxn>
                  <a:cxn ang="0">
                    <a:pos x="2762" y="838"/>
                  </a:cxn>
                  <a:cxn ang="0">
                    <a:pos x="2827" y="794"/>
                  </a:cxn>
                  <a:cxn ang="0">
                    <a:pos x="2865" y="745"/>
                  </a:cxn>
                  <a:cxn ang="0">
                    <a:pos x="2882" y="702"/>
                  </a:cxn>
                  <a:cxn ang="0">
                    <a:pos x="2854" y="620"/>
                  </a:cxn>
                  <a:cxn ang="0">
                    <a:pos x="2800" y="560"/>
                  </a:cxn>
                  <a:cxn ang="0">
                    <a:pos x="2773" y="544"/>
                  </a:cxn>
                </a:cxnLst>
                <a:rect l="0" t="0" r="r" b="b"/>
                <a:pathLst>
                  <a:path w="2882" h="1671">
                    <a:moveTo>
                      <a:pt x="2773" y="544"/>
                    </a:moveTo>
                    <a:lnTo>
                      <a:pt x="2740" y="528"/>
                    </a:lnTo>
                    <a:lnTo>
                      <a:pt x="2692" y="506"/>
                    </a:lnTo>
                    <a:lnTo>
                      <a:pt x="2632" y="484"/>
                    </a:lnTo>
                    <a:lnTo>
                      <a:pt x="2561" y="457"/>
                    </a:lnTo>
                    <a:lnTo>
                      <a:pt x="2480" y="424"/>
                    </a:lnTo>
                    <a:lnTo>
                      <a:pt x="2388" y="397"/>
                    </a:lnTo>
                    <a:lnTo>
                      <a:pt x="2203" y="343"/>
                    </a:lnTo>
                    <a:lnTo>
                      <a:pt x="2078" y="310"/>
                    </a:lnTo>
                    <a:lnTo>
                      <a:pt x="1970" y="277"/>
                    </a:lnTo>
                    <a:lnTo>
                      <a:pt x="1878" y="245"/>
                    </a:lnTo>
                    <a:lnTo>
                      <a:pt x="1807" y="212"/>
                    </a:lnTo>
                    <a:lnTo>
                      <a:pt x="1742" y="179"/>
                    </a:lnTo>
                    <a:lnTo>
                      <a:pt x="1693" y="152"/>
                    </a:lnTo>
                    <a:lnTo>
                      <a:pt x="1655" y="125"/>
                    </a:lnTo>
                    <a:lnTo>
                      <a:pt x="1628" y="103"/>
                    </a:lnTo>
                    <a:lnTo>
                      <a:pt x="1606" y="81"/>
                    </a:lnTo>
                    <a:lnTo>
                      <a:pt x="1590" y="60"/>
                    </a:lnTo>
                    <a:lnTo>
                      <a:pt x="1585" y="43"/>
                    </a:lnTo>
                    <a:lnTo>
                      <a:pt x="1579" y="27"/>
                    </a:lnTo>
                    <a:lnTo>
                      <a:pt x="1585" y="5"/>
                    </a:lnTo>
                    <a:lnTo>
                      <a:pt x="1585" y="0"/>
                    </a:lnTo>
                    <a:lnTo>
                      <a:pt x="1568" y="27"/>
                    </a:lnTo>
                    <a:lnTo>
                      <a:pt x="1557" y="49"/>
                    </a:lnTo>
                    <a:lnTo>
                      <a:pt x="1557" y="76"/>
                    </a:lnTo>
                    <a:lnTo>
                      <a:pt x="1568" y="98"/>
                    </a:lnTo>
                    <a:lnTo>
                      <a:pt x="1590" y="120"/>
                    </a:lnTo>
                    <a:lnTo>
                      <a:pt x="1617" y="141"/>
                    </a:lnTo>
                    <a:lnTo>
                      <a:pt x="1650" y="163"/>
                    </a:lnTo>
                    <a:lnTo>
                      <a:pt x="1688" y="185"/>
                    </a:lnTo>
                    <a:lnTo>
                      <a:pt x="1737" y="207"/>
                    </a:lnTo>
                    <a:lnTo>
                      <a:pt x="1791" y="228"/>
                    </a:lnTo>
                    <a:lnTo>
                      <a:pt x="1905" y="267"/>
                    </a:lnTo>
                    <a:lnTo>
                      <a:pt x="2040" y="310"/>
                    </a:lnTo>
                    <a:lnTo>
                      <a:pt x="2182" y="348"/>
                    </a:lnTo>
                    <a:lnTo>
                      <a:pt x="2285" y="381"/>
                    </a:lnTo>
                    <a:lnTo>
                      <a:pt x="2382" y="408"/>
                    </a:lnTo>
                    <a:lnTo>
                      <a:pt x="2464" y="435"/>
                    </a:lnTo>
                    <a:lnTo>
                      <a:pt x="2540" y="462"/>
                    </a:lnTo>
                    <a:lnTo>
                      <a:pt x="2605" y="484"/>
                    </a:lnTo>
                    <a:lnTo>
                      <a:pt x="2659" y="506"/>
                    </a:lnTo>
                    <a:lnTo>
                      <a:pt x="2708" y="528"/>
                    </a:lnTo>
                    <a:lnTo>
                      <a:pt x="2740" y="544"/>
                    </a:lnTo>
                    <a:lnTo>
                      <a:pt x="2768" y="560"/>
                    </a:lnTo>
                    <a:lnTo>
                      <a:pt x="2784" y="577"/>
                    </a:lnTo>
                    <a:lnTo>
                      <a:pt x="2795" y="593"/>
                    </a:lnTo>
                    <a:lnTo>
                      <a:pt x="2800" y="615"/>
                    </a:lnTo>
                    <a:lnTo>
                      <a:pt x="2795" y="642"/>
                    </a:lnTo>
                    <a:lnTo>
                      <a:pt x="2784" y="664"/>
                    </a:lnTo>
                    <a:lnTo>
                      <a:pt x="2762" y="691"/>
                    </a:lnTo>
                    <a:lnTo>
                      <a:pt x="2730" y="713"/>
                    </a:lnTo>
                    <a:lnTo>
                      <a:pt x="2692" y="735"/>
                    </a:lnTo>
                    <a:lnTo>
                      <a:pt x="2643" y="756"/>
                    </a:lnTo>
                    <a:lnTo>
                      <a:pt x="2589" y="778"/>
                    </a:lnTo>
                    <a:lnTo>
                      <a:pt x="2529" y="800"/>
                    </a:lnTo>
                    <a:lnTo>
                      <a:pt x="2458" y="822"/>
                    </a:lnTo>
                    <a:lnTo>
                      <a:pt x="2382" y="843"/>
                    </a:lnTo>
                    <a:lnTo>
                      <a:pt x="2301" y="865"/>
                    </a:lnTo>
                    <a:lnTo>
                      <a:pt x="2214" y="887"/>
                    </a:lnTo>
                    <a:lnTo>
                      <a:pt x="2030" y="930"/>
                    </a:lnTo>
                    <a:lnTo>
                      <a:pt x="1823" y="979"/>
                    </a:lnTo>
                    <a:lnTo>
                      <a:pt x="1606" y="1034"/>
                    </a:lnTo>
                    <a:lnTo>
                      <a:pt x="1378" y="1094"/>
                    </a:lnTo>
                    <a:lnTo>
                      <a:pt x="1145" y="1164"/>
                    </a:lnTo>
                    <a:lnTo>
                      <a:pt x="912" y="1241"/>
                    </a:lnTo>
                    <a:lnTo>
                      <a:pt x="673" y="1328"/>
                    </a:lnTo>
                    <a:lnTo>
                      <a:pt x="440" y="1431"/>
                    </a:lnTo>
                    <a:lnTo>
                      <a:pt x="217" y="1545"/>
                    </a:lnTo>
                    <a:lnTo>
                      <a:pt x="0" y="1671"/>
                    </a:lnTo>
                    <a:lnTo>
                      <a:pt x="353" y="1671"/>
                    </a:lnTo>
                    <a:lnTo>
                      <a:pt x="554" y="1567"/>
                    </a:lnTo>
                    <a:lnTo>
                      <a:pt x="754" y="1469"/>
                    </a:lnTo>
                    <a:lnTo>
                      <a:pt x="955" y="1388"/>
                    </a:lnTo>
                    <a:lnTo>
                      <a:pt x="1145" y="1311"/>
                    </a:lnTo>
                    <a:lnTo>
                      <a:pt x="1335" y="1241"/>
                    </a:lnTo>
                    <a:lnTo>
                      <a:pt x="1519" y="1186"/>
                    </a:lnTo>
                    <a:lnTo>
                      <a:pt x="1693" y="1132"/>
                    </a:lnTo>
                    <a:lnTo>
                      <a:pt x="1861" y="1083"/>
                    </a:lnTo>
                    <a:lnTo>
                      <a:pt x="2019" y="1045"/>
                    </a:lnTo>
                    <a:lnTo>
                      <a:pt x="2165" y="1007"/>
                    </a:lnTo>
                    <a:lnTo>
                      <a:pt x="2301" y="974"/>
                    </a:lnTo>
                    <a:lnTo>
                      <a:pt x="2426" y="947"/>
                    </a:lnTo>
                    <a:lnTo>
                      <a:pt x="2534" y="914"/>
                    </a:lnTo>
                    <a:lnTo>
                      <a:pt x="2626" y="892"/>
                    </a:lnTo>
                    <a:lnTo>
                      <a:pt x="2702" y="865"/>
                    </a:lnTo>
                    <a:lnTo>
                      <a:pt x="2762" y="838"/>
                    </a:lnTo>
                    <a:lnTo>
                      <a:pt x="2800" y="816"/>
                    </a:lnTo>
                    <a:lnTo>
                      <a:pt x="2827" y="794"/>
                    </a:lnTo>
                    <a:lnTo>
                      <a:pt x="2849" y="767"/>
                    </a:lnTo>
                    <a:lnTo>
                      <a:pt x="2865" y="745"/>
                    </a:lnTo>
                    <a:lnTo>
                      <a:pt x="2876" y="724"/>
                    </a:lnTo>
                    <a:lnTo>
                      <a:pt x="2882" y="702"/>
                    </a:lnTo>
                    <a:lnTo>
                      <a:pt x="2876" y="658"/>
                    </a:lnTo>
                    <a:lnTo>
                      <a:pt x="2854" y="620"/>
                    </a:lnTo>
                    <a:lnTo>
                      <a:pt x="2833" y="588"/>
                    </a:lnTo>
                    <a:lnTo>
                      <a:pt x="2800" y="560"/>
                    </a:lnTo>
                    <a:lnTo>
                      <a:pt x="2773" y="544"/>
                    </a:lnTo>
                    <a:lnTo>
                      <a:pt x="2773" y="54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271" name="Freeform 7"/>
              <p:cNvSpPr>
                <a:spLocks/>
              </p:cNvSpPr>
              <p:nvPr/>
            </p:nvSpPr>
            <p:spPr bwMode="hidden">
              <a:xfrm>
                <a:off x="4170" y="2671"/>
                <a:ext cx="1259" cy="811"/>
              </a:xfrm>
              <a:custGeom>
                <a:avLst/>
                <a:gdLst/>
                <a:ahLst/>
                <a:cxnLst>
                  <a:cxn ang="0">
                    <a:pos x="1259" y="615"/>
                  </a:cxn>
                  <a:cxn ang="0">
                    <a:pos x="1248" y="588"/>
                  </a:cxn>
                  <a:cxn ang="0">
                    <a:pos x="1237" y="566"/>
                  </a:cxn>
                  <a:cxn ang="0">
                    <a:pos x="1216" y="539"/>
                  </a:cxn>
                  <a:cxn ang="0">
                    <a:pos x="1188" y="517"/>
                  </a:cxn>
                  <a:cxn ang="0">
                    <a:pos x="1123" y="479"/>
                  </a:cxn>
                  <a:cxn ang="0">
                    <a:pos x="1042" y="441"/>
                  </a:cxn>
                  <a:cxn ang="0">
                    <a:pos x="944" y="408"/>
                  </a:cxn>
                  <a:cxn ang="0">
                    <a:pos x="841" y="381"/>
                  </a:cxn>
                  <a:cxn ang="0">
                    <a:pos x="727" y="348"/>
                  </a:cxn>
                  <a:cxn ang="0">
                    <a:pos x="613" y="321"/>
                  </a:cxn>
                  <a:cxn ang="0">
                    <a:pos x="499" y="294"/>
                  </a:cxn>
                  <a:cxn ang="0">
                    <a:pos x="391" y="261"/>
                  </a:cxn>
                  <a:cxn ang="0">
                    <a:pos x="288" y="229"/>
                  </a:cxn>
                  <a:cxn ang="0">
                    <a:pos x="195" y="196"/>
                  </a:cxn>
                  <a:cxn ang="0">
                    <a:pos x="119" y="152"/>
                  </a:cxn>
                  <a:cxn ang="0">
                    <a:pos x="54" y="109"/>
                  </a:cxn>
                  <a:cxn ang="0">
                    <a:pos x="33" y="87"/>
                  </a:cxn>
                  <a:cxn ang="0">
                    <a:pos x="16" y="60"/>
                  </a:cxn>
                  <a:cxn ang="0">
                    <a:pos x="5" y="33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0" y="38"/>
                  </a:cxn>
                  <a:cxn ang="0">
                    <a:pos x="5" y="60"/>
                  </a:cxn>
                  <a:cxn ang="0">
                    <a:pos x="16" y="87"/>
                  </a:cxn>
                  <a:cxn ang="0">
                    <a:pos x="33" y="114"/>
                  </a:cxn>
                  <a:cxn ang="0">
                    <a:pos x="54" y="142"/>
                  </a:cxn>
                  <a:cxn ang="0">
                    <a:pos x="87" y="174"/>
                  </a:cxn>
                  <a:cxn ang="0">
                    <a:pos x="125" y="207"/>
                  </a:cxn>
                  <a:cxn ang="0">
                    <a:pos x="179" y="240"/>
                  </a:cxn>
                  <a:cxn ang="0">
                    <a:pos x="244" y="278"/>
                  </a:cxn>
                  <a:cxn ang="0">
                    <a:pos x="326" y="310"/>
                  </a:cxn>
                  <a:cxn ang="0">
                    <a:pos x="418" y="348"/>
                  </a:cxn>
                  <a:cxn ang="0">
                    <a:pos x="526" y="381"/>
                  </a:cxn>
                  <a:cxn ang="0">
                    <a:pos x="657" y="414"/>
                  </a:cxn>
                  <a:cxn ang="0">
                    <a:pos x="749" y="435"/>
                  </a:cxn>
                  <a:cxn ang="0">
                    <a:pos x="830" y="463"/>
                  </a:cxn>
                  <a:cxn ang="0">
                    <a:pos x="901" y="490"/>
                  </a:cxn>
                  <a:cxn ang="0">
                    <a:pos x="966" y="512"/>
                  </a:cxn>
                  <a:cxn ang="0">
                    <a:pos x="1015" y="539"/>
                  </a:cxn>
                  <a:cxn ang="0">
                    <a:pos x="1053" y="566"/>
                  </a:cxn>
                  <a:cxn ang="0">
                    <a:pos x="1080" y="593"/>
                  </a:cxn>
                  <a:cxn ang="0">
                    <a:pos x="1102" y="620"/>
                  </a:cxn>
                  <a:cxn ang="0">
                    <a:pos x="1112" y="648"/>
                  </a:cxn>
                  <a:cxn ang="0">
                    <a:pos x="1118" y="675"/>
                  </a:cxn>
                  <a:cxn ang="0">
                    <a:pos x="1112" y="697"/>
                  </a:cxn>
                  <a:cxn ang="0">
                    <a:pos x="1096" y="724"/>
                  </a:cxn>
                  <a:cxn ang="0">
                    <a:pos x="1080" y="746"/>
                  </a:cxn>
                  <a:cxn ang="0">
                    <a:pos x="1053" y="767"/>
                  </a:cxn>
                  <a:cxn ang="0">
                    <a:pos x="1015" y="789"/>
                  </a:cxn>
                  <a:cxn ang="0">
                    <a:pos x="977" y="811"/>
                  </a:cxn>
                  <a:cxn ang="0">
                    <a:pos x="1047" y="789"/>
                  </a:cxn>
                  <a:cxn ang="0">
                    <a:pos x="1107" y="767"/>
                  </a:cxn>
                  <a:cxn ang="0">
                    <a:pos x="1156" y="746"/>
                  </a:cxn>
                  <a:cxn ang="0">
                    <a:pos x="1199" y="724"/>
                  </a:cxn>
                  <a:cxn ang="0">
                    <a:pos x="1226" y="702"/>
                  </a:cxn>
                  <a:cxn ang="0">
                    <a:pos x="1248" y="675"/>
                  </a:cxn>
                  <a:cxn ang="0">
                    <a:pos x="1259" y="648"/>
                  </a:cxn>
                  <a:cxn ang="0">
                    <a:pos x="1259" y="615"/>
                  </a:cxn>
                  <a:cxn ang="0">
                    <a:pos x="1259" y="615"/>
                  </a:cxn>
                </a:cxnLst>
                <a:rect l="0" t="0" r="r" b="b"/>
                <a:pathLst>
                  <a:path w="1259" h="811">
                    <a:moveTo>
                      <a:pt x="1259" y="615"/>
                    </a:moveTo>
                    <a:lnTo>
                      <a:pt x="1248" y="588"/>
                    </a:lnTo>
                    <a:lnTo>
                      <a:pt x="1237" y="566"/>
                    </a:lnTo>
                    <a:lnTo>
                      <a:pt x="1216" y="539"/>
                    </a:lnTo>
                    <a:lnTo>
                      <a:pt x="1188" y="517"/>
                    </a:lnTo>
                    <a:lnTo>
                      <a:pt x="1123" y="479"/>
                    </a:lnTo>
                    <a:lnTo>
                      <a:pt x="1042" y="441"/>
                    </a:lnTo>
                    <a:lnTo>
                      <a:pt x="944" y="408"/>
                    </a:lnTo>
                    <a:lnTo>
                      <a:pt x="841" y="381"/>
                    </a:lnTo>
                    <a:lnTo>
                      <a:pt x="727" y="348"/>
                    </a:lnTo>
                    <a:lnTo>
                      <a:pt x="613" y="321"/>
                    </a:lnTo>
                    <a:lnTo>
                      <a:pt x="499" y="294"/>
                    </a:lnTo>
                    <a:lnTo>
                      <a:pt x="391" y="261"/>
                    </a:lnTo>
                    <a:lnTo>
                      <a:pt x="288" y="229"/>
                    </a:lnTo>
                    <a:lnTo>
                      <a:pt x="195" y="196"/>
                    </a:lnTo>
                    <a:lnTo>
                      <a:pt x="119" y="152"/>
                    </a:lnTo>
                    <a:lnTo>
                      <a:pt x="54" y="109"/>
                    </a:lnTo>
                    <a:lnTo>
                      <a:pt x="33" y="87"/>
                    </a:lnTo>
                    <a:lnTo>
                      <a:pt x="16" y="60"/>
                    </a:lnTo>
                    <a:lnTo>
                      <a:pt x="5" y="33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11"/>
                    </a:lnTo>
                    <a:lnTo>
                      <a:pt x="0" y="38"/>
                    </a:lnTo>
                    <a:lnTo>
                      <a:pt x="5" y="60"/>
                    </a:lnTo>
                    <a:lnTo>
                      <a:pt x="16" y="87"/>
                    </a:lnTo>
                    <a:lnTo>
                      <a:pt x="33" y="114"/>
                    </a:lnTo>
                    <a:lnTo>
                      <a:pt x="54" y="142"/>
                    </a:lnTo>
                    <a:lnTo>
                      <a:pt x="87" y="174"/>
                    </a:lnTo>
                    <a:lnTo>
                      <a:pt x="125" y="207"/>
                    </a:lnTo>
                    <a:lnTo>
                      <a:pt x="179" y="240"/>
                    </a:lnTo>
                    <a:lnTo>
                      <a:pt x="244" y="278"/>
                    </a:lnTo>
                    <a:lnTo>
                      <a:pt x="326" y="310"/>
                    </a:lnTo>
                    <a:lnTo>
                      <a:pt x="418" y="348"/>
                    </a:lnTo>
                    <a:lnTo>
                      <a:pt x="526" y="381"/>
                    </a:lnTo>
                    <a:lnTo>
                      <a:pt x="657" y="414"/>
                    </a:lnTo>
                    <a:lnTo>
                      <a:pt x="749" y="435"/>
                    </a:lnTo>
                    <a:lnTo>
                      <a:pt x="830" y="463"/>
                    </a:lnTo>
                    <a:lnTo>
                      <a:pt x="901" y="490"/>
                    </a:lnTo>
                    <a:lnTo>
                      <a:pt x="966" y="512"/>
                    </a:lnTo>
                    <a:lnTo>
                      <a:pt x="1015" y="539"/>
                    </a:lnTo>
                    <a:lnTo>
                      <a:pt x="1053" y="566"/>
                    </a:lnTo>
                    <a:lnTo>
                      <a:pt x="1080" y="593"/>
                    </a:lnTo>
                    <a:lnTo>
                      <a:pt x="1102" y="620"/>
                    </a:lnTo>
                    <a:lnTo>
                      <a:pt x="1112" y="648"/>
                    </a:lnTo>
                    <a:lnTo>
                      <a:pt x="1118" y="675"/>
                    </a:lnTo>
                    <a:lnTo>
                      <a:pt x="1112" y="697"/>
                    </a:lnTo>
                    <a:lnTo>
                      <a:pt x="1096" y="724"/>
                    </a:lnTo>
                    <a:lnTo>
                      <a:pt x="1080" y="746"/>
                    </a:lnTo>
                    <a:lnTo>
                      <a:pt x="1053" y="767"/>
                    </a:lnTo>
                    <a:lnTo>
                      <a:pt x="1015" y="789"/>
                    </a:lnTo>
                    <a:lnTo>
                      <a:pt x="977" y="811"/>
                    </a:lnTo>
                    <a:lnTo>
                      <a:pt x="1047" y="789"/>
                    </a:lnTo>
                    <a:lnTo>
                      <a:pt x="1107" y="767"/>
                    </a:lnTo>
                    <a:lnTo>
                      <a:pt x="1156" y="746"/>
                    </a:lnTo>
                    <a:lnTo>
                      <a:pt x="1199" y="724"/>
                    </a:lnTo>
                    <a:lnTo>
                      <a:pt x="1226" y="702"/>
                    </a:lnTo>
                    <a:lnTo>
                      <a:pt x="1248" y="675"/>
                    </a:lnTo>
                    <a:lnTo>
                      <a:pt x="1259" y="648"/>
                    </a:lnTo>
                    <a:lnTo>
                      <a:pt x="1259" y="615"/>
                    </a:lnTo>
                    <a:lnTo>
                      <a:pt x="1259" y="61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272" name="Freeform 8"/>
              <p:cNvSpPr>
                <a:spLocks/>
              </p:cNvSpPr>
              <p:nvPr/>
            </p:nvSpPr>
            <p:spPr bwMode="hidden">
              <a:xfrm>
                <a:off x="2900" y="3346"/>
                <a:ext cx="2849" cy="969"/>
              </a:xfrm>
              <a:custGeom>
                <a:avLst/>
                <a:gdLst/>
                <a:ahLst/>
                <a:cxnLst>
                  <a:cxn ang="0">
                    <a:pos x="92" y="958"/>
                  </a:cxn>
                  <a:cxn ang="0">
                    <a:pos x="0" y="969"/>
                  </a:cxn>
                  <a:cxn ang="0">
                    <a:pos x="391" y="969"/>
                  </a:cxn>
                  <a:cxn ang="0">
                    <a:pos x="434" y="947"/>
                  </a:cxn>
                  <a:cxn ang="0">
                    <a:pos x="483" y="914"/>
                  </a:cxn>
                  <a:cxn ang="0">
                    <a:pos x="554" y="876"/>
                  </a:cxn>
                  <a:cxn ang="0">
                    <a:pos x="635" y="838"/>
                  </a:cxn>
                  <a:cxn ang="0">
                    <a:pos x="727" y="794"/>
                  </a:cxn>
                  <a:cxn ang="0">
                    <a:pos x="836" y="745"/>
                  </a:cxn>
                  <a:cxn ang="0">
                    <a:pos x="961" y="696"/>
                  </a:cxn>
                  <a:cxn ang="0">
                    <a:pos x="1102" y="642"/>
                  </a:cxn>
                  <a:cxn ang="0">
                    <a:pos x="1259" y="582"/>
                  </a:cxn>
                  <a:cxn ang="0">
                    <a:pos x="1433" y="522"/>
                  </a:cxn>
                  <a:cxn ang="0">
                    <a:pos x="1623" y="462"/>
                  </a:cxn>
                  <a:cxn ang="0">
                    <a:pos x="1829" y="403"/>
                  </a:cxn>
                  <a:cxn ang="0">
                    <a:pos x="2057" y="343"/>
                  </a:cxn>
                  <a:cxn ang="0">
                    <a:pos x="2301" y="283"/>
                  </a:cxn>
                  <a:cxn ang="0">
                    <a:pos x="2567" y="223"/>
                  </a:cxn>
                  <a:cxn ang="0">
                    <a:pos x="2849" y="163"/>
                  </a:cxn>
                  <a:cxn ang="0">
                    <a:pos x="2849" y="0"/>
                  </a:cxn>
                  <a:cxn ang="0">
                    <a:pos x="2817" y="16"/>
                  </a:cxn>
                  <a:cxn ang="0">
                    <a:pos x="2773" y="33"/>
                  </a:cxn>
                  <a:cxn ang="0">
                    <a:pos x="2719" y="54"/>
                  </a:cxn>
                  <a:cxn ang="0">
                    <a:pos x="2648" y="76"/>
                  </a:cxn>
                  <a:cxn ang="0">
                    <a:pos x="2572" y="98"/>
                  </a:cxn>
                  <a:cxn ang="0">
                    <a:pos x="2491" y="120"/>
                  </a:cxn>
                  <a:cxn ang="0">
                    <a:pos x="2399" y="147"/>
                  </a:cxn>
                  <a:cxn ang="0">
                    <a:pos x="2301" y="169"/>
                  </a:cxn>
                  <a:cxn ang="0">
                    <a:pos x="2095" y="223"/>
                  </a:cxn>
                  <a:cxn ang="0">
                    <a:pos x="1889" y="277"/>
                  </a:cxn>
                  <a:cxn ang="0">
                    <a:pos x="1688" y="326"/>
                  </a:cxn>
                  <a:cxn ang="0">
                    <a:pos x="1590" y="354"/>
                  </a:cxn>
                  <a:cxn ang="0">
                    <a:pos x="1503" y="381"/>
                  </a:cxn>
                  <a:cxn ang="0">
                    <a:pos x="1107" y="506"/>
                  </a:cxn>
                  <a:cxn ang="0">
                    <a:pos x="912" y="577"/>
                  </a:cxn>
                  <a:cxn ang="0">
                    <a:pos x="727" y="647"/>
                  </a:cxn>
                  <a:cxn ang="0">
                    <a:pos x="548" y="718"/>
                  </a:cxn>
                  <a:cxn ang="0">
                    <a:pos x="380" y="794"/>
                  </a:cxn>
                  <a:cxn ang="0">
                    <a:pos x="228" y="876"/>
                  </a:cxn>
                  <a:cxn ang="0">
                    <a:pos x="92" y="958"/>
                  </a:cxn>
                  <a:cxn ang="0">
                    <a:pos x="92" y="958"/>
                  </a:cxn>
                </a:cxnLst>
                <a:rect l="0" t="0" r="r" b="b"/>
                <a:pathLst>
                  <a:path w="2849" h="969">
                    <a:moveTo>
                      <a:pt x="92" y="958"/>
                    </a:moveTo>
                    <a:lnTo>
                      <a:pt x="0" y="969"/>
                    </a:lnTo>
                    <a:lnTo>
                      <a:pt x="391" y="969"/>
                    </a:lnTo>
                    <a:lnTo>
                      <a:pt x="434" y="947"/>
                    </a:lnTo>
                    <a:lnTo>
                      <a:pt x="483" y="914"/>
                    </a:lnTo>
                    <a:lnTo>
                      <a:pt x="554" y="876"/>
                    </a:lnTo>
                    <a:lnTo>
                      <a:pt x="635" y="838"/>
                    </a:lnTo>
                    <a:lnTo>
                      <a:pt x="727" y="794"/>
                    </a:lnTo>
                    <a:lnTo>
                      <a:pt x="836" y="745"/>
                    </a:lnTo>
                    <a:lnTo>
                      <a:pt x="961" y="696"/>
                    </a:lnTo>
                    <a:lnTo>
                      <a:pt x="1102" y="642"/>
                    </a:lnTo>
                    <a:lnTo>
                      <a:pt x="1259" y="582"/>
                    </a:lnTo>
                    <a:lnTo>
                      <a:pt x="1433" y="522"/>
                    </a:lnTo>
                    <a:lnTo>
                      <a:pt x="1623" y="462"/>
                    </a:lnTo>
                    <a:lnTo>
                      <a:pt x="1829" y="403"/>
                    </a:lnTo>
                    <a:lnTo>
                      <a:pt x="2057" y="343"/>
                    </a:lnTo>
                    <a:lnTo>
                      <a:pt x="2301" y="283"/>
                    </a:lnTo>
                    <a:lnTo>
                      <a:pt x="2567" y="223"/>
                    </a:lnTo>
                    <a:lnTo>
                      <a:pt x="2849" y="163"/>
                    </a:lnTo>
                    <a:lnTo>
                      <a:pt x="2849" y="0"/>
                    </a:lnTo>
                    <a:lnTo>
                      <a:pt x="2817" y="16"/>
                    </a:lnTo>
                    <a:lnTo>
                      <a:pt x="2773" y="33"/>
                    </a:lnTo>
                    <a:lnTo>
                      <a:pt x="2719" y="54"/>
                    </a:lnTo>
                    <a:lnTo>
                      <a:pt x="2648" y="76"/>
                    </a:lnTo>
                    <a:lnTo>
                      <a:pt x="2572" y="98"/>
                    </a:lnTo>
                    <a:lnTo>
                      <a:pt x="2491" y="120"/>
                    </a:lnTo>
                    <a:lnTo>
                      <a:pt x="2399" y="147"/>
                    </a:lnTo>
                    <a:lnTo>
                      <a:pt x="2301" y="169"/>
                    </a:lnTo>
                    <a:lnTo>
                      <a:pt x="2095" y="223"/>
                    </a:lnTo>
                    <a:lnTo>
                      <a:pt x="1889" y="277"/>
                    </a:lnTo>
                    <a:lnTo>
                      <a:pt x="1688" y="326"/>
                    </a:lnTo>
                    <a:lnTo>
                      <a:pt x="1590" y="354"/>
                    </a:lnTo>
                    <a:lnTo>
                      <a:pt x="1503" y="381"/>
                    </a:lnTo>
                    <a:lnTo>
                      <a:pt x="1107" y="506"/>
                    </a:lnTo>
                    <a:lnTo>
                      <a:pt x="912" y="577"/>
                    </a:lnTo>
                    <a:lnTo>
                      <a:pt x="727" y="647"/>
                    </a:lnTo>
                    <a:lnTo>
                      <a:pt x="548" y="718"/>
                    </a:lnTo>
                    <a:lnTo>
                      <a:pt x="380" y="794"/>
                    </a:lnTo>
                    <a:lnTo>
                      <a:pt x="228" y="876"/>
                    </a:lnTo>
                    <a:lnTo>
                      <a:pt x="92" y="958"/>
                    </a:lnTo>
                    <a:lnTo>
                      <a:pt x="92" y="95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1961"/>
                      <a:invGamma/>
                    </a:schemeClr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273" name="Freeform 9"/>
              <p:cNvSpPr>
                <a:spLocks/>
              </p:cNvSpPr>
              <p:nvPr/>
            </p:nvSpPr>
            <p:spPr bwMode="hidden">
              <a:xfrm>
                <a:off x="2748" y="2230"/>
                <a:ext cx="3007" cy="2085"/>
              </a:xfrm>
              <a:custGeom>
                <a:avLst/>
                <a:gdLst/>
                <a:ahLst/>
                <a:cxnLst>
                  <a:cxn ang="0">
                    <a:pos x="1433" y="474"/>
                  </a:cxn>
                  <a:cxn ang="0">
                    <a:pos x="1460" y="528"/>
                  </a:cxn>
                  <a:cxn ang="0">
                    <a:pos x="1541" y="593"/>
                  </a:cxn>
                  <a:cxn ang="0">
                    <a:pos x="1715" y="670"/>
                  </a:cxn>
                  <a:cxn ang="0">
                    <a:pos x="1927" y="735"/>
                  </a:cxn>
                  <a:cxn ang="0">
                    <a:pos x="2155" y="789"/>
                  </a:cxn>
                  <a:cxn ang="0">
                    <a:pos x="2372" y="849"/>
                  </a:cxn>
                  <a:cxn ang="0">
                    <a:pos x="2551" y="920"/>
                  </a:cxn>
                  <a:cxn ang="0">
                    <a:pos x="2638" y="980"/>
                  </a:cxn>
                  <a:cxn ang="0">
                    <a:pos x="2676" y="1029"/>
                  </a:cxn>
                  <a:cxn ang="0">
                    <a:pos x="2681" y="1083"/>
                  </a:cxn>
                  <a:cxn ang="0">
                    <a:pos x="2665" y="1127"/>
                  </a:cxn>
                  <a:cxn ang="0">
                    <a:pos x="2616" y="1170"/>
                  </a:cxn>
                  <a:cxn ang="0">
                    <a:pos x="2545" y="1208"/>
                  </a:cxn>
                  <a:cxn ang="0">
                    <a:pos x="2448" y="1241"/>
                  </a:cxn>
                  <a:cxn ang="0">
                    <a:pos x="2328" y="1274"/>
                  </a:cxn>
                  <a:cxn ang="0">
                    <a:pos x="2106" y="1328"/>
                  </a:cxn>
                  <a:cxn ang="0">
                    <a:pos x="1742" y="1421"/>
                  </a:cxn>
                  <a:cxn ang="0">
                    <a:pos x="1308" y="1540"/>
                  </a:cxn>
                  <a:cxn ang="0">
                    <a:pos x="820" y="1709"/>
                  </a:cxn>
                  <a:cxn ang="0">
                    <a:pos x="282" y="1943"/>
                  </a:cxn>
                  <a:cxn ang="0">
                    <a:pos x="152" y="2085"/>
                  </a:cxn>
                  <a:cxn ang="0">
                    <a:pos x="386" y="1992"/>
                  </a:cxn>
                  <a:cxn ang="0">
                    <a:pos x="700" y="1834"/>
                  </a:cxn>
                  <a:cxn ang="0">
                    <a:pos x="1064" y="1693"/>
                  </a:cxn>
                  <a:cxn ang="0">
                    <a:pos x="1661" y="1497"/>
                  </a:cxn>
                  <a:cxn ang="0">
                    <a:pos x="1845" y="1442"/>
                  </a:cxn>
                  <a:cxn ang="0">
                    <a:pos x="2252" y="1339"/>
                  </a:cxn>
                  <a:cxn ang="0">
                    <a:pos x="2551" y="1263"/>
                  </a:cxn>
                  <a:cxn ang="0">
                    <a:pos x="2730" y="1214"/>
                  </a:cxn>
                  <a:cxn ang="0">
                    <a:pos x="2876" y="1170"/>
                  </a:cxn>
                  <a:cxn ang="0">
                    <a:pos x="2974" y="1132"/>
                  </a:cxn>
                  <a:cxn ang="0">
                    <a:pos x="3007" y="871"/>
                  </a:cxn>
                  <a:cxn ang="0">
                    <a:pos x="2860" y="844"/>
                  </a:cxn>
                  <a:cxn ang="0">
                    <a:pos x="2670" y="806"/>
                  </a:cxn>
                  <a:cxn ang="0">
                    <a:pos x="2458" y="757"/>
                  </a:cxn>
                  <a:cxn ang="0">
                    <a:pos x="2138" y="670"/>
                  </a:cxn>
                  <a:cxn ang="0">
                    <a:pos x="1959" y="604"/>
                  </a:cxn>
                  <a:cxn ang="0">
                    <a:pos x="1824" y="534"/>
                  </a:cxn>
                  <a:cxn ang="0">
                    <a:pos x="1769" y="474"/>
                  </a:cxn>
                  <a:cxn ang="0">
                    <a:pos x="1753" y="436"/>
                  </a:cxn>
                  <a:cxn ang="0">
                    <a:pos x="1780" y="381"/>
                  </a:cxn>
                  <a:cxn ang="0">
                    <a:pos x="1862" y="316"/>
                  </a:cxn>
                  <a:cxn ang="0">
                    <a:pos x="1986" y="267"/>
                  </a:cxn>
                  <a:cxn ang="0">
                    <a:pos x="2149" y="229"/>
                  </a:cxn>
                  <a:cxn ang="0">
                    <a:pos x="2431" y="180"/>
                  </a:cxn>
                  <a:cxn ang="0">
                    <a:pos x="2827" y="125"/>
                  </a:cxn>
                  <a:cxn ang="0">
                    <a:pos x="3007" y="87"/>
                  </a:cxn>
                  <a:cxn ang="0">
                    <a:pos x="2909" y="22"/>
                  </a:cxn>
                  <a:cxn ang="0">
                    <a:pos x="2676" y="66"/>
                  </a:cxn>
                  <a:cxn ang="0">
                    <a:pos x="2285" y="120"/>
                  </a:cxn>
                  <a:cxn ang="0">
                    <a:pos x="2030" y="158"/>
                  </a:cxn>
                  <a:cxn ang="0">
                    <a:pos x="1791" y="202"/>
                  </a:cxn>
                  <a:cxn ang="0">
                    <a:pos x="1601" y="261"/>
                  </a:cxn>
                  <a:cxn ang="0">
                    <a:pos x="1471" y="338"/>
                  </a:cxn>
                  <a:cxn ang="0">
                    <a:pos x="1438" y="387"/>
                  </a:cxn>
                  <a:cxn ang="0">
                    <a:pos x="1427" y="441"/>
                  </a:cxn>
                </a:cxnLst>
                <a:rect l="0" t="0" r="r" b="b"/>
                <a:pathLst>
                  <a:path w="3007" h="2085">
                    <a:moveTo>
                      <a:pt x="1427" y="441"/>
                    </a:moveTo>
                    <a:lnTo>
                      <a:pt x="1433" y="474"/>
                    </a:lnTo>
                    <a:lnTo>
                      <a:pt x="1444" y="501"/>
                    </a:lnTo>
                    <a:lnTo>
                      <a:pt x="1460" y="528"/>
                    </a:lnTo>
                    <a:lnTo>
                      <a:pt x="1482" y="550"/>
                    </a:lnTo>
                    <a:lnTo>
                      <a:pt x="1541" y="593"/>
                    </a:lnTo>
                    <a:lnTo>
                      <a:pt x="1623" y="637"/>
                    </a:lnTo>
                    <a:lnTo>
                      <a:pt x="1715" y="670"/>
                    </a:lnTo>
                    <a:lnTo>
                      <a:pt x="1818" y="702"/>
                    </a:lnTo>
                    <a:lnTo>
                      <a:pt x="1927" y="735"/>
                    </a:lnTo>
                    <a:lnTo>
                      <a:pt x="2041" y="762"/>
                    </a:lnTo>
                    <a:lnTo>
                      <a:pt x="2155" y="789"/>
                    </a:lnTo>
                    <a:lnTo>
                      <a:pt x="2269" y="822"/>
                    </a:lnTo>
                    <a:lnTo>
                      <a:pt x="2372" y="849"/>
                    </a:lnTo>
                    <a:lnTo>
                      <a:pt x="2464" y="882"/>
                    </a:lnTo>
                    <a:lnTo>
                      <a:pt x="2551" y="920"/>
                    </a:lnTo>
                    <a:lnTo>
                      <a:pt x="2616" y="958"/>
                    </a:lnTo>
                    <a:lnTo>
                      <a:pt x="2638" y="980"/>
                    </a:lnTo>
                    <a:lnTo>
                      <a:pt x="2659" y="1007"/>
                    </a:lnTo>
                    <a:lnTo>
                      <a:pt x="2676" y="1029"/>
                    </a:lnTo>
                    <a:lnTo>
                      <a:pt x="2681" y="1056"/>
                    </a:lnTo>
                    <a:lnTo>
                      <a:pt x="2681" y="1083"/>
                    </a:lnTo>
                    <a:lnTo>
                      <a:pt x="2676" y="1105"/>
                    </a:lnTo>
                    <a:lnTo>
                      <a:pt x="2665" y="1127"/>
                    </a:lnTo>
                    <a:lnTo>
                      <a:pt x="2643" y="1149"/>
                    </a:lnTo>
                    <a:lnTo>
                      <a:pt x="2616" y="1170"/>
                    </a:lnTo>
                    <a:lnTo>
                      <a:pt x="2583" y="1187"/>
                    </a:lnTo>
                    <a:lnTo>
                      <a:pt x="2545" y="1208"/>
                    </a:lnTo>
                    <a:lnTo>
                      <a:pt x="2502" y="1225"/>
                    </a:lnTo>
                    <a:lnTo>
                      <a:pt x="2448" y="1241"/>
                    </a:lnTo>
                    <a:lnTo>
                      <a:pt x="2388" y="1257"/>
                    </a:lnTo>
                    <a:lnTo>
                      <a:pt x="2328" y="1274"/>
                    </a:lnTo>
                    <a:lnTo>
                      <a:pt x="2258" y="1290"/>
                    </a:lnTo>
                    <a:lnTo>
                      <a:pt x="2106" y="1328"/>
                    </a:lnTo>
                    <a:lnTo>
                      <a:pt x="1932" y="1372"/>
                    </a:lnTo>
                    <a:lnTo>
                      <a:pt x="1742" y="1421"/>
                    </a:lnTo>
                    <a:lnTo>
                      <a:pt x="1531" y="1475"/>
                    </a:lnTo>
                    <a:lnTo>
                      <a:pt x="1308" y="1540"/>
                    </a:lnTo>
                    <a:lnTo>
                      <a:pt x="1069" y="1617"/>
                    </a:lnTo>
                    <a:lnTo>
                      <a:pt x="820" y="1709"/>
                    </a:lnTo>
                    <a:lnTo>
                      <a:pt x="554" y="1818"/>
                    </a:lnTo>
                    <a:lnTo>
                      <a:pt x="282" y="1943"/>
                    </a:lnTo>
                    <a:lnTo>
                      <a:pt x="0" y="2085"/>
                    </a:lnTo>
                    <a:lnTo>
                      <a:pt x="152" y="2085"/>
                    </a:lnTo>
                    <a:lnTo>
                      <a:pt x="244" y="2074"/>
                    </a:lnTo>
                    <a:lnTo>
                      <a:pt x="386" y="1992"/>
                    </a:lnTo>
                    <a:lnTo>
                      <a:pt x="537" y="1910"/>
                    </a:lnTo>
                    <a:lnTo>
                      <a:pt x="700" y="1834"/>
                    </a:lnTo>
                    <a:lnTo>
                      <a:pt x="879" y="1763"/>
                    </a:lnTo>
                    <a:lnTo>
                      <a:pt x="1064" y="1693"/>
                    </a:lnTo>
                    <a:lnTo>
                      <a:pt x="1259" y="1622"/>
                    </a:lnTo>
                    <a:lnTo>
                      <a:pt x="1661" y="1497"/>
                    </a:lnTo>
                    <a:lnTo>
                      <a:pt x="1748" y="1470"/>
                    </a:lnTo>
                    <a:lnTo>
                      <a:pt x="1845" y="1442"/>
                    </a:lnTo>
                    <a:lnTo>
                      <a:pt x="2046" y="1393"/>
                    </a:lnTo>
                    <a:lnTo>
                      <a:pt x="2252" y="1339"/>
                    </a:lnTo>
                    <a:lnTo>
                      <a:pt x="2458" y="1285"/>
                    </a:lnTo>
                    <a:lnTo>
                      <a:pt x="2551" y="1263"/>
                    </a:lnTo>
                    <a:lnTo>
                      <a:pt x="2643" y="1236"/>
                    </a:lnTo>
                    <a:lnTo>
                      <a:pt x="2730" y="1214"/>
                    </a:lnTo>
                    <a:lnTo>
                      <a:pt x="2806" y="1192"/>
                    </a:lnTo>
                    <a:lnTo>
                      <a:pt x="2876" y="1170"/>
                    </a:lnTo>
                    <a:lnTo>
                      <a:pt x="2931" y="1149"/>
                    </a:lnTo>
                    <a:lnTo>
                      <a:pt x="2974" y="1132"/>
                    </a:lnTo>
                    <a:lnTo>
                      <a:pt x="3007" y="1116"/>
                    </a:lnTo>
                    <a:lnTo>
                      <a:pt x="3007" y="871"/>
                    </a:lnTo>
                    <a:lnTo>
                      <a:pt x="2941" y="860"/>
                    </a:lnTo>
                    <a:lnTo>
                      <a:pt x="2860" y="844"/>
                    </a:lnTo>
                    <a:lnTo>
                      <a:pt x="2773" y="827"/>
                    </a:lnTo>
                    <a:lnTo>
                      <a:pt x="2670" y="806"/>
                    </a:lnTo>
                    <a:lnTo>
                      <a:pt x="2567" y="784"/>
                    </a:lnTo>
                    <a:lnTo>
                      <a:pt x="2458" y="757"/>
                    </a:lnTo>
                    <a:lnTo>
                      <a:pt x="2241" y="702"/>
                    </a:lnTo>
                    <a:lnTo>
                      <a:pt x="2138" y="670"/>
                    </a:lnTo>
                    <a:lnTo>
                      <a:pt x="2046" y="637"/>
                    </a:lnTo>
                    <a:lnTo>
                      <a:pt x="1959" y="604"/>
                    </a:lnTo>
                    <a:lnTo>
                      <a:pt x="1883" y="566"/>
                    </a:lnTo>
                    <a:lnTo>
                      <a:pt x="1824" y="534"/>
                    </a:lnTo>
                    <a:lnTo>
                      <a:pt x="1780" y="495"/>
                    </a:lnTo>
                    <a:lnTo>
                      <a:pt x="1769" y="474"/>
                    </a:lnTo>
                    <a:lnTo>
                      <a:pt x="1758" y="457"/>
                    </a:lnTo>
                    <a:lnTo>
                      <a:pt x="1753" y="436"/>
                    </a:lnTo>
                    <a:lnTo>
                      <a:pt x="1758" y="419"/>
                    </a:lnTo>
                    <a:lnTo>
                      <a:pt x="1780" y="381"/>
                    </a:lnTo>
                    <a:lnTo>
                      <a:pt x="1813" y="343"/>
                    </a:lnTo>
                    <a:lnTo>
                      <a:pt x="1862" y="316"/>
                    </a:lnTo>
                    <a:lnTo>
                      <a:pt x="1921" y="289"/>
                    </a:lnTo>
                    <a:lnTo>
                      <a:pt x="1986" y="267"/>
                    </a:lnTo>
                    <a:lnTo>
                      <a:pt x="2062" y="245"/>
                    </a:lnTo>
                    <a:lnTo>
                      <a:pt x="2149" y="229"/>
                    </a:lnTo>
                    <a:lnTo>
                      <a:pt x="2236" y="213"/>
                    </a:lnTo>
                    <a:lnTo>
                      <a:pt x="2431" y="180"/>
                    </a:lnTo>
                    <a:lnTo>
                      <a:pt x="2627" y="158"/>
                    </a:lnTo>
                    <a:lnTo>
                      <a:pt x="2827" y="125"/>
                    </a:lnTo>
                    <a:lnTo>
                      <a:pt x="2920" y="109"/>
                    </a:lnTo>
                    <a:lnTo>
                      <a:pt x="3007" y="87"/>
                    </a:lnTo>
                    <a:lnTo>
                      <a:pt x="3007" y="0"/>
                    </a:lnTo>
                    <a:lnTo>
                      <a:pt x="2909" y="22"/>
                    </a:lnTo>
                    <a:lnTo>
                      <a:pt x="2795" y="44"/>
                    </a:lnTo>
                    <a:lnTo>
                      <a:pt x="2676" y="66"/>
                    </a:lnTo>
                    <a:lnTo>
                      <a:pt x="2551" y="82"/>
                    </a:lnTo>
                    <a:lnTo>
                      <a:pt x="2285" y="120"/>
                    </a:lnTo>
                    <a:lnTo>
                      <a:pt x="2155" y="136"/>
                    </a:lnTo>
                    <a:lnTo>
                      <a:pt x="2030" y="158"/>
                    </a:lnTo>
                    <a:lnTo>
                      <a:pt x="1905" y="174"/>
                    </a:lnTo>
                    <a:lnTo>
                      <a:pt x="1791" y="202"/>
                    </a:lnTo>
                    <a:lnTo>
                      <a:pt x="1688" y="229"/>
                    </a:lnTo>
                    <a:lnTo>
                      <a:pt x="1601" y="261"/>
                    </a:lnTo>
                    <a:lnTo>
                      <a:pt x="1525" y="300"/>
                    </a:lnTo>
                    <a:lnTo>
                      <a:pt x="1471" y="338"/>
                    </a:lnTo>
                    <a:lnTo>
                      <a:pt x="1455" y="359"/>
                    </a:lnTo>
                    <a:lnTo>
                      <a:pt x="1438" y="387"/>
                    </a:lnTo>
                    <a:lnTo>
                      <a:pt x="1427" y="414"/>
                    </a:lnTo>
                    <a:lnTo>
                      <a:pt x="1427" y="441"/>
                    </a:lnTo>
                    <a:lnTo>
                      <a:pt x="1427" y="441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  <p:sp>
            <p:nvSpPr>
              <p:cNvPr id="11274" name="Freeform 10"/>
              <p:cNvSpPr>
                <a:spLocks/>
              </p:cNvSpPr>
              <p:nvPr/>
            </p:nvSpPr>
            <p:spPr bwMode="hidden">
              <a:xfrm>
                <a:off x="4501" y="2317"/>
                <a:ext cx="1248" cy="539"/>
              </a:xfrm>
              <a:custGeom>
                <a:avLst/>
                <a:gdLst/>
                <a:ahLst/>
                <a:cxnLst>
                  <a:cxn ang="0">
                    <a:pos x="0" y="332"/>
                  </a:cxn>
                  <a:cxn ang="0">
                    <a:pos x="0" y="360"/>
                  </a:cxn>
                  <a:cxn ang="0">
                    <a:pos x="5" y="387"/>
                  </a:cxn>
                  <a:cxn ang="0">
                    <a:pos x="27" y="414"/>
                  </a:cxn>
                  <a:cxn ang="0">
                    <a:pos x="54" y="436"/>
                  </a:cxn>
                  <a:cxn ang="0">
                    <a:pos x="92" y="463"/>
                  </a:cxn>
                  <a:cxn ang="0">
                    <a:pos x="141" y="490"/>
                  </a:cxn>
                  <a:cxn ang="0">
                    <a:pos x="195" y="512"/>
                  </a:cxn>
                  <a:cxn ang="0">
                    <a:pos x="255" y="539"/>
                  </a:cxn>
                  <a:cxn ang="0">
                    <a:pos x="212" y="517"/>
                  </a:cxn>
                  <a:cxn ang="0">
                    <a:pos x="179" y="490"/>
                  </a:cxn>
                  <a:cxn ang="0">
                    <a:pos x="157" y="468"/>
                  </a:cxn>
                  <a:cxn ang="0">
                    <a:pos x="141" y="447"/>
                  </a:cxn>
                  <a:cxn ang="0">
                    <a:pos x="136" y="425"/>
                  </a:cxn>
                  <a:cxn ang="0">
                    <a:pos x="136" y="403"/>
                  </a:cxn>
                  <a:cxn ang="0">
                    <a:pos x="141" y="381"/>
                  </a:cxn>
                  <a:cxn ang="0">
                    <a:pos x="157" y="365"/>
                  </a:cxn>
                  <a:cxn ang="0">
                    <a:pos x="179" y="343"/>
                  </a:cxn>
                  <a:cxn ang="0">
                    <a:pos x="201" y="327"/>
                  </a:cxn>
                  <a:cxn ang="0">
                    <a:pos x="266" y="294"/>
                  </a:cxn>
                  <a:cxn ang="0">
                    <a:pos x="353" y="262"/>
                  </a:cxn>
                  <a:cxn ang="0">
                    <a:pos x="445" y="234"/>
                  </a:cxn>
                  <a:cxn ang="0">
                    <a:pos x="554" y="213"/>
                  </a:cxn>
                  <a:cxn ang="0">
                    <a:pos x="662" y="191"/>
                  </a:cxn>
                  <a:cxn ang="0">
                    <a:pos x="890" y="153"/>
                  </a:cxn>
                  <a:cxn ang="0">
                    <a:pos x="993" y="136"/>
                  </a:cxn>
                  <a:cxn ang="0">
                    <a:pos x="1091" y="120"/>
                  </a:cxn>
                  <a:cxn ang="0">
                    <a:pos x="1178" y="115"/>
                  </a:cxn>
                  <a:cxn ang="0">
                    <a:pos x="1248" y="104"/>
                  </a:cxn>
                  <a:cxn ang="0">
                    <a:pos x="1248" y="0"/>
                  </a:cxn>
                  <a:cxn ang="0">
                    <a:pos x="1161" y="22"/>
                  </a:cxn>
                  <a:cxn ang="0">
                    <a:pos x="1069" y="38"/>
                  </a:cxn>
                  <a:cxn ang="0">
                    <a:pos x="874" y="71"/>
                  </a:cxn>
                  <a:cxn ang="0">
                    <a:pos x="673" y="93"/>
                  </a:cxn>
                  <a:cxn ang="0">
                    <a:pos x="483" y="126"/>
                  </a:cxn>
                  <a:cxn ang="0">
                    <a:pos x="391" y="142"/>
                  </a:cxn>
                  <a:cxn ang="0">
                    <a:pos x="309" y="158"/>
                  </a:cxn>
                  <a:cxn ang="0">
                    <a:pos x="228" y="180"/>
                  </a:cxn>
                  <a:cxn ang="0">
                    <a:pos x="163" y="202"/>
                  </a:cxn>
                  <a:cxn ang="0">
                    <a:pos x="103" y="229"/>
                  </a:cxn>
                  <a:cxn ang="0">
                    <a:pos x="54" y="256"/>
                  </a:cxn>
                  <a:cxn ang="0">
                    <a:pos x="22" y="294"/>
                  </a:cxn>
                  <a:cxn ang="0">
                    <a:pos x="0" y="332"/>
                  </a:cxn>
                  <a:cxn ang="0">
                    <a:pos x="0" y="332"/>
                  </a:cxn>
                </a:cxnLst>
                <a:rect l="0" t="0" r="r" b="b"/>
                <a:pathLst>
                  <a:path w="1248" h="539">
                    <a:moveTo>
                      <a:pt x="0" y="332"/>
                    </a:moveTo>
                    <a:lnTo>
                      <a:pt x="0" y="360"/>
                    </a:lnTo>
                    <a:lnTo>
                      <a:pt x="5" y="387"/>
                    </a:lnTo>
                    <a:lnTo>
                      <a:pt x="27" y="414"/>
                    </a:lnTo>
                    <a:lnTo>
                      <a:pt x="54" y="436"/>
                    </a:lnTo>
                    <a:lnTo>
                      <a:pt x="92" y="463"/>
                    </a:lnTo>
                    <a:lnTo>
                      <a:pt x="141" y="490"/>
                    </a:lnTo>
                    <a:lnTo>
                      <a:pt x="195" y="512"/>
                    </a:lnTo>
                    <a:lnTo>
                      <a:pt x="255" y="539"/>
                    </a:lnTo>
                    <a:lnTo>
                      <a:pt x="212" y="517"/>
                    </a:lnTo>
                    <a:lnTo>
                      <a:pt x="179" y="490"/>
                    </a:lnTo>
                    <a:lnTo>
                      <a:pt x="157" y="468"/>
                    </a:lnTo>
                    <a:lnTo>
                      <a:pt x="141" y="447"/>
                    </a:lnTo>
                    <a:lnTo>
                      <a:pt x="136" y="425"/>
                    </a:lnTo>
                    <a:lnTo>
                      <a:pt x="136" y="403"/>
                    </a:lnTo>
                    <a:lnTo>
                      <a:pt x="141" y="381"/>
                    </a:lnTo>
                    <a:lnTo>
                      <a:pt x="157" y="365"/>
                    </a:lnTo>
                    <a:lnTo>
                      <a:pt x="179" y="343"/>
                    </a:lnTo>
                    <a:lnTo>
                      <a:pt x="201" y="327"/>
                    </a:lnTo>
                    <a:lnTo>
                      <a:pt x="266" y="294"/>
                    </a:lnTo>
                    <a:lnTo>
                      <a:pt x="353" y="262"/>
                    </a:lnTo>
                    <a:lnTo>
                      <a:pt x="445" y="234"/>
                    </a:lnTo>
                    <a:lnTo>
                      <a:pt x="554" y="213"/>
                    </a:lnTo>
                    <a:lnTo>
                      <a:pt x="662" y="191"/>
                    </a:lnTo>
                    <a:lnTo>
                      <a:pt x="890" y="153"/>
                    </a:lnTo>
                    <a:lnTo>
                      <a:pt x="993" y="136"/>
                    </a:lnTo>
                    <a:lnTo>
                      <a:pt x="1091" y="120"/>
                    </a:lnTo>
                    <a:lnTo>
                      <a:pt x="1178" y="115"/>
                    </a:lnTo>
                    <a:lnTo>
                      <a:pt x="1248" y="104"/>
                    </a:lnTo>
                    <a:lnTo>
                      <a:pt x="1248" y="0"/>
                    </a:lnTo>
                    <a:lnTo>
                      <a:pt x="1161" y="22"/>
                    </a:lnTo>
                    <a:lnTo>
                      <a:pt x="1069" y="38"/>
                    </a:lnTo>
                    <a:lnTo>
                      <a:pt x="874" y="71"/>
                    </a:lnTo>
                    <a:lnTo>
                      <a:pt x="673" y="93"/>
                    </a:lnTo>
                    <a:lnTo>
                      <a:pt x="483" y="126"/>
                    </a:lnTo>
                    <a:lnTo>
                      <a:pt x="391" y="142"/>
                    </a:lnTo>
                    <a:lnTo>
                      <a:pt x="309" y="158"/>
                    </a:lnTo>
                    <a:lnTo>
                      <a:pt x="228" y="180"/>
                    </a:lnTo>
                    <a:lnTo>
                      <a:pt x="163" y="202"/>
                    </a:lnTo>
                    <a:lnTo>
                      <a:pt x="103" y="229"/>
                    </a:lnTo>
                    <a:lnTo>
                      <a:pt x="54" y="256"/>
                    </a:lnTo>
                    <a:lnTo>
                      <a:pt x="22" y="294"/>
                    </a:lnTo>
                    <a:lnTo>
                      <a:pt x="0" y="332"/>
                    </a:lnTo>
                    <a:lnTo>
                      <a:pt x="0" y="33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>
                      <a:gamma/>
                      <a:shade val="87843"/>
                      <a:invGamma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ko-KR" altLang="en-US"/>
              </a:p>
            </p:txBody>
          </p:sp>
        </p:grpSp>
        <p:sp>
          <p:nvSpPr>
            <p:cNvPr id="11275" name="Freeform 11"/>
            <p:cNvSpPr>
              <a:spLocks/>
            </p:cNvSpPr>
            <p:nvPr/>
          </p:nvSpPr>
          <p:spPr bwMode="hidden">
            <a:xfrm>
              <a:off x="3322" y="1341"/>
              <a:ext cx="1825" cy="1537"/>
            </a:xfrm>
            <a:custGeom>
              <a:avLst/>
              <a:gdLst/>
              <a:ahLst/>
              <a:cxnLst>
                <a:cxn ang="0">
                  <a:pos x="982" y="1061"/>
                </a:cxn>
                <a:cxn ang="0">
                  <a:pos x="1357" y="1012"/>
                </a:cxn>
                <a:cxn ang="0">
                  <a:pos x="1666" y="957"/>
                </a:cxn>
                <a:cxn ang="0">
                  <a:pos x="1916" y="897"/>
                </a:cxn>
                <a:cxn ang="0">
                  <a:pos x="2100" y="832"/>
                </a:cxn>
                <a:cxn ang="0">
                  <a:pos x="2220" y="756"/>
                </a:cxn>
                <a:cxn ang="0">
                  <a:pos x="2285" y="669"/>
                </a:cxn>
                <a:cxn ang="0">
                  <a:pos x="2290" y="560"/>
                </a:cxn>
                <a:cxn ang="0">
                  <a:pos x="2241" y="457"/>
                </a:cxn>
                <a:cxn ang="0">
                  <a:pos x="2144" y="364"/>
                </a:cxn>
                <a:cxn ang="0">
                  <a:pos x="2008" y="277"/>
                </a:cxn>
                <a:cxn ang="0">
                  <a:pos x="1769" y="157"/>
                </a:cxn>
                <a:cxn ang="0">
                  <a:pos x="1612" y="92"/>
                </a:cxn>
                <a:cxn ang="0">
                  <a:pos x="1476" y="43"/>
                </a:cxn>
                <a:cxn ang="0">
                  <a:pos x="1384" y="10"/>
                </a:cxn>
                <a:cxn ang="0">
                  <a:pos x="1346" y="0"/>
                </a:cxn>
                <a:cxn ang="0">
                  <a:pos x="1655" y="119"/>
                </a:cxn>
                <a:cxn ang="0">
                  <a:pos x="1948" y="255"/>
                </a:cxn>
                <a:cxn ang="0">
                  <a:pos x="2068" y="326"/>
                </a:cxn>
                <a:cxn ang="0">
                  <a:pos x="2171" y="402"/>
                </a:cxn>
                <a:cxn ang="0">
                  <a:pos x="2236" y="478"/>
                </a:cxn>
                <a:cxn ang="0">
                  <a:pos x="2263" y="560"/>
                </a:cxn>
                <a:cxn ang="0">
                  <a:pos x="2241" y="636"/>
                </a:cxn>
                <a:cxn ang="0">
                  <a:pos x="2171" y="702"/>
                </a:cxn>
                <a:cxn ang="0">
                  <a:pos x="2062" y="756"/>
                </a:cxn>
                <a:cxn ang="0">
                  <a:pos x="1921" y="800"/>
                </a:cxn>
                <a:cxn ang="0">
                  <a:pos x="1748" y="843"/>
                </a:cxn>
                <a:cxn ang="0">
                  <a:pos x="1351" y="908"/>
                </a:cxn>
                <a:cxn ang="0">
                  <a:pos x="923" y="968"/>
                </a:cxn>
                <a:cxn ang="0">
                  <a:pos x="521" y="1028"/>
                </a:cxn>
                <a:cxn ang="0">
                  <a:pos x="353" y="1066"/>
                </a:cxn>
                <a:cxn ang="0">
                  <a:pos x="206" y="1104"/>
                </a:cxn>
                <a:cxn ang="0">
                  <a:pos x="92" y="1148"/>
                </a:cxn>
                <a:cxn ang="0">
                  <a:pos x="22" y="1202"/>
                </a:cxn>
                <a:cxn ang="0">
                  <a:pos x="0" y="1262"/>
                </a:cxn>
                <a:cxn ang="0">
                  <a:pos x="27" y="1327"/>
                </a:cxn>
                <a:cxn ang="0">
                  <a:pos x="98" y="1382"/>
                </a:cxn>
                <a:cxn ang="0">
                  <a:pos x="196" y="1425"/>
                </a:cxn>
                <a:cxn ang="0">
                  <a:pos x="326" y="1469"/>
                </a:cxn>
                <a:cxn ang="0">
                  <a:pos x="217" y="1414"/>
                </a:cxn>
                <a:cxn ang="0">
                  <a:pos x="147" y="1360"/>
                </a:cxn>
                <a:cxn ang="0">
                  <a:pos x="120" y="1306"/>
                </a:cxn>
                <a:cxn ang="0">
                  <a:pos x="141" y="1257"/>
                </a:cxn>
                <a:cxn ang="0">
                  <a:pos x="212" y="1208"/>
                </a:cxn>
                <a:cxn ang="0">
                  <a:pos x="342" y="1164"/>
                </a:cxn>
                <a:cxn ang="0">
                  <a:pos x="527" y="1121"/>
                </a:cxn>
                <a:cxn ang="0">
                  <a:pos x="771" y="1088"/>
                </a:cxn>
              </a:cxnLst>
              <a:rect l="0" t="0" r="r" b="b"/>
              <a:pathLst>
                <a:path w="2296" h="1469">
                  <a:moveTo>
                    <a:pt x="771" y="1088"/>
                  </a:moveTo>
                  <a:lnTo>
                    <a:pt x="982" y="1061"/>
                  </a:lnTo>
                  <a:lnTo>
                    <a:pt x="1178" y="1034"/>
                  </a:lnTo>
                  <a:lnTo>
                    <a:pt x="1357" y="1012"/>
                  </a:lnTo>
                  <a:lnTo>
                    <a:pt x="1520" y="985"/>
                  </a:lnTo>
                  <a:lnTo>
                    <a:pt x="1666" y="957"/>
                  </a:lnTo>
                  <a:lnTo>
                    <a:pt x="1796" y="930"/>
                  </a:lnTo>
                  <a:lnTo>
                    <a:pt x="1916" y="897"/>
                  </a:lnTo>
                  <a:lnTo>
                    <a:pt x="2013" y="870"/>
                  </a:lnTo>
                  <a:lnTo>
                    <a:pt x="2100" y="832"/>
                  </a:lnTo>
                  <a:lnTo>
                    <a:pt x="2171" y="800"/>
                  </a:lnTo>
                  <a:lnTo>
                    <a:pt x="2220" y="756"/>
                  </a:lnTo>
                  <a:lnTo>
                    <a:pt x="2263" y="712"/>
                  </a:lnTo>
                  <a:lnTo>
                    <a:pt x="2285" y="669"/>
                  </a:lnTo>
                  <a:lnTo>
                    <a:pt x="2296" y="614"/>
                  </a:lnTo>
                  <a:lnTo>
                    <a:pt x="2290" y="560"/>
                  </a:lnTo>
                  <a:lnTo>
                    <a:pt x="2269" y="500"/>
                  </a:lnTo>
                  <a:lnTo>
                    <a:pt x="2241" y="457"/>
                  </a:lnTo>
                  <a:lnTo>
                    <a:pt x="2198" y="408"/>
                  </a:lnTo>
                  <a:lnTo>
                    <a:pt x="2144" y="364"/>
                  </a:lnTo>
                  <a:lnTo>
                    <a:pt x="2079" y="321"/>
                  </a:lnTo>
                  <a:lnTo>
                    <a:pt x="2008" y="277"/>
                  </a:lnTo>
                  <a:lnTo>
                    <a:pt x="1927" y="234"/>
                  </a:lnTo>
                  <a:lnTo>
                    <a:pt x="1769" y="157"/>
                  </a:lnTo>
                  <a:lnTo>
                    <a:pt x="1688" y="125"/>
                  </a:lnTo>
                  <a:lnTo>
                    <a:pt x="1612" y="92"/>
                  </a:lnTo>
                  <a:lnTo>
                    <a:pt x="1536" y="65"/>
                  </a:lnTo>
                  <a:lnTo>
                    <a:pt x="1476" y="43"/>
                  </a:lnTo>
                  <a:lnTo>
                    <a:pt x="1422" y="27"/>
                  </a:lnTo>
                  <a:lnTo>
                    <a:pt x="1384" y="10"/>
                  </a:lnTo>
                  <a:lnTo>
                    <a:pt x="1357" y="5"/>
                  </a:lnTo>
                  <a:lnTo>
                    <a:pt x="1346" y="0"/>
                  </a:lnTo>
                  <a:lnTo>
                    <a:pt x="1498" y="54"/>
                  </a:lnTo>
                  <a:lnTo>
                    <a:pt x="1655" y="119"/>
                  </a:lnTo>
                  <a:lnTo>
                    <a:pt x="1807" y="185"/>
                  </a:lnTo>
                  <a:lnTo>
                    <a:pt x="1948" y="255"/>
                  </a:lnTo>
                  <a:lnTo>
                    <a:pt x="2013" y="288"/>
                  </a:lnTo>
                  <a:lnTo>
                    <a:pt x="2068" y="326"/>
                  </a:lnTo>
                  <a:lnTo>
                    <a:pt x="2122" y="364"/>
                  </a:lnTo>
                  <a:lnTo>
                    <a:pt x="2171" y="402"/>
                  </a:lnTo>
                  <a:lnTo>
                    <a:pt x="2209" y="440"/>
                  </a:lnTo>
                  <a:lnTo>
                    <a:pt x="2236" y="478"/>
                  </a:lnTo>
                  <a:lnTo>
                    <a:pt x="2252" y="522"/>
                  </a:lnTo>
                  <a:lnTo>
                    <a:pt x="2263" y="560"/>
                  </a:lnTo>
                  <a:lnTo>
                    <a:pt x="2258" y="598"/>
                  </a:lnTo>
                  <a:lnTo>
                    <a:pt x="2241" y="636"/>
                  </a:lnTo>
                  <a:lnTo>
                    <a:pt x="2214" y="669"/>
                  </a:lnTo>
                  <a:lnTo>
                    <a:pt x="2171" y="702"/>
                  </a:lnTo>
                  <a:lnTo>
                    <a:pt x="2122" y="729"/>
                  </a:lnTo>
                  <a:lnTo>
                    <a:pt x="2062" y="756"/>
                  </a:lnTo>
                  <a:lnTo>
                    <a:pt x="1997" y="778"/>
                  </a:lnTo>
                  <a:lnTo>
                    <a:pt x="1921" y="800"/>
                  </a:lnTo>
                  <a:lnTo>
                    <a:pt x="1834" y="821"/>
                  </a:lnTo>
                  <a:lnTo>
                    <a:pt x="1748" y="843"/>
                  </a:lnTo>
                  <a:lnTo>
                    <a:pt x="1552" y="876"/>
                  </a:lnTo>
                  <a:lnTo>
                    <a:pt x="1351" y="908"/>
                  </a:lnTo>
                  <a:lnTo>
                    <a:pt x="1134" y="941"/>
                  </a:lnTo>
                  <a:lnTo>
                    <a:pt x="923" y="968"/>
                  </a:lnTo>
                  <a:lnTo>
                    <a:pt x="716" y="995"/>
                  </a:lnTo>
                  <a:lnTo>
                    <a:pt x="521" y="1028"/>
                  </a:lnTo>
                  <a:lnTo>
                    <a:pt x="434" y="1044"/>
                  </a:lnTo>
                  <a:lnTo>
                    <a:pt x="353" y="1066"/>
                  </a:lnTo>
                  <a:lnTo>
                    <a:pt x="277" y="1082"/>
                  </a:lnTo>
                  <a:lnTo>
                    <a:pt x="206" y="1104"/>
                  </a:lnTo>
                  <a:lnTo>
                    <a:pt x="147" y="1126"/>
                  </a:lnTo>
                  <a:lnTo>
                    <a:pt x="92" y="1148"/>
                  </a:lnTo>
                  <a:lnTo>
                    <a:pt x="54" y="1175"/>
                  </a:lnTo>
                  <a:lnTo>
                    <a:pt x="22" y="1202"/>
                  </a:lnTo>
                  <a:lnTo>
                    <a:pt x="6" y="1229"/>
                  </a:lnTo>
                  <a:lnTo>
                    <a:pt x="0" y="1262"/>
                  </a:lnTo>
                  <a:lnTo>
                    <a:pt x="11" y="1295"/>
                  </a:lnTo>
                  <a:lnTo>
                    <a:pt x="27" y="1327"/>
                  </a:lnTo>
                  <a:lnTo>
                    <a:pt x="54" y="1355"/>
                  </a:lnTo>
                  <a:lnTo>
                    <a:pt x="98" y="1382"/>
                  </a:lnTo>
                  <a:lnTo>
                    <a:pt x="141" y="1404"/>
                  </a:lnTo>
                  <a:lnTo>
                    <a:pt x="196" y="1425"/>
                  </a:lnTo>
                  <a:lnTo>
                    <a:pt x="261" y="1447"/>
                  </a:lnTo>
                  <a:lnTo>
                    <a:pt x="326" y="1469"/>
                  </a:lnTo>
                  <a:lnTo>
                    <a:pt x="266" y="1442"/>
                  </a:lnTo>
                  <a:lnTo>
                    <a:pt x="217" y="1414"/>
                  </a:lnTo>
                  <a:lnTo>
                    <a:pt x="174" y="1387"/>
                  </a:lnTo>
                  <a:lnTo>
                    <a:pt x="147" y="1360"/>
                  </a:lnTo>
                  <a:lnTo>
                    <a:pt x="125" y="1333"/>
                  </a:lnTo>
                  <a:lnTo>
                    <a:pt x="120" y="1306"/>
                  </a:lnTo>
                  <a:lnTo>
                    <a:pt x="125" y="1278"/>
                  </a:lnTo>
                  <a:lnTo>
                    <a:pt x="141" y="1257"/>
                  </a:lnTo>
                  <a:lnTo>
                    <a:pt x="174" y="1229"/>
                  </a:lnTo>
                  <a:lnTo>
                    <a:pt x="212" y="1208"/>
                  </a:lnTo>
                  <a:lnTo>
                    <a:pt x="272" y="1186"/>
                  </a:lnTo>
                  <a:lnTo>
                    <a:pt x="342" y="1164"/>
                  </a:lnTo>
                  <a:lnTo>
                    <a:pt x="423" y="1142"/>
                  </a:lnTo>
                  <a:lnTo>
                    <a:pt x="527" y="1121"/>
                  </a:lnTo>
                  <a:lnTo>
                    <a:pt x="641" y="1104"/>
                  </a:lnTo>
                  <a:lnTo>
                    <a:pt x="771" y="1088"/>
                  </a:lnTo>
                  <a:lnTo>
                    <a:pt x="771" y="1088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  <p:sp>
          <p:nvSpPr>
            <p:cNvPr id="11276" name="Freeform 12"/>
            <p:cNvSpPr>
              <a:spLocks/>
            </p:cNvSpPr>
            <p:nvPr/>
          </p:nvSpPr>
          <p:spPr bwMode="hidden">
            <a:xfrm>
              <a:off x="0" y="0"/>
              <a:ext cx="5758" cy="177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906"/>
                </a:cxn>
                <a:cxn ang="0">
                  <a:pos x="5740" y="1906"/>
                </a:cxn>
                <a:cxn ang="0">
                  <a:pos x="574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740" h="1906">
                  <a:moveTo>
                    <a:pt x="0" y="0"/>
                  </a:moveTo>
                  <a:lnTo>
                    <a:pt x="0" y="1906"/>
                  </a:lnTo>
                  <a:lnTo>
                    <a:pt x="5740" y="1906"/>
                  </a:lnTo>
                  <a:lnTo>
                    <a:pt x="574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ko-KR" altLang="en-US"/>
            </a:p>
          </p:txBody>
        </p:sp>
      </p:grpSp>
      <p:sp>
        <p:nvSpPr>
          <p:cNvPr id="11277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제목 스타일 편집</a:t>
            </a:r>
          </a:p>
        </p:txBody>
      </p:sp>
      <p:sp>
        <p:nvSpPr>
          <p:cNvPr id="11278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/>
            </a:lvl1pPr>
          </a:lstStyle>
          <a:p>
            <a:endParaRPr lang="en-US" altLang="ko-KR"/>
          </a:p>
        </p:txBody>
      </p:sp>
      <p:sp>
        <p:nvSpPr>
          <p:cNvPr id="11279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 pitchFamily="50" charset="-127"/>
          <a:ea typeface="굴림" pitchFamily="50" charset="-127"/>
        </a:defRPr>
      </a:lvl2pPr>
      <a:lvl3pPr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 pitchFamily="50" charset="-127"/>
          <a:ea typeface="굴림" pitchFamily="50" charset="-127"/>
        </a:defRPr>
      </a:lvl3pPr>
      <a:lvl4pPr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 pitchFamily="50" charset="-127"/>
          <a:ea typeface="굴림" pitchFamily="50" charset="-127"/>
        </a:defRPr>
      </a:lvl4pPr>
      <a:lvl5pPr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 pitchFamily="50" charset="-127"/>
          <a:ea typeface="굴림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 pitchFamily="50" charset="-127"/>
          <a:ea typeface="굴림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 pitchFamily="50" charset="-127"/>
          <a:ea typeface="굴림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 pitchFamily="50" charset="-127"/>
          <a:ea typeface="굴림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kumimoji="1"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굴림" pitchFamily="50" charset="-127"/>
          <a:ea typeface="굴림" pitchFamily="50" charset="-127"/>
        </a:defRPr>
      </a:lvl9pPr>
    </p:titleStyle>
    <p:bodyStyle>
      <a:lvl1pPr marL="342900" indent="-3429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 latinLnBrk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fontAlgn="base" latinLnBrk="1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n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fontAlgn="base" latinLnBrk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 latinLnBrk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250825" y="620713"/>
            <a:ext cx="8642350" cy="5545137"/>
          </a:xfrm>
        </p:spPr>
        <p:txBody>
          <a:bodyPr/>
          <a:lstStyle/>
          <a:p>
            <a:r>
              <a:rPr lang="ko-KR" altLang="en-US" sz="4500">
                <a:solidFill>
                  <a:schemeClr val="hlink"/>
                </a:solidFill>
                <a:ea typeface="돋움" pitchFamily="50" charset="-127"/>
              </a:rPr>
              <a:t>선진국으로 가는 길 </a:t>
            </a:r>
            <a:br>
              <a:rPr lang="ko-KR" altLang="en-US" sz="4500">
                <a:solidFill>
                  <a:schemeClr val="hlink"/>
                </a:solidFill>
                <a:ea typeface="돋움" pitchFamily="50" charset="-127"/>
              </a:rPr>
            </a:br>
            <a:r>
              <a:rPr lang="ko-KR" altLang="en-US" sz="4500">
                <a:solidFill>
                  <a:schemeClr val="hlink"/>
                </a:solidFill>
                <a:ea typeface="돋움" pitchFamily="50" charset="-127"/>
              </a:rPr>
              <a:t/>
            </a:r>
            <a:br>
              <a:rPr lang="ko-KR" altLang="en-US" sz="4500">
                <a:solidFill>
                  <a:schemeClr val="hlink"/>
                </a:solidFill>
                <a:ea typeface="돋움" pitchFamily="50" charset="-127"/>
              </a:rPr>
            </a:br>
            <a:r>
              <a:rPr lang="en-US" altLang="ko-KR" sz="3500">
                <a:solidFill>
                  <a:schemeClr val="hlink"/>
                </a:solidFill>
                <a:ea typeface="돋움" pitchFamily="50" charset="-127"/>
              </a:rPr>
              <a:t>- </a:t>
            </a:r>
            <a:r>
              <a:rPr lang="ko-KR" altLang="en-US" sz="3500">
                <a:solidFill>
                  <a:schemeClr val="hlink"/>
                </a:solidFill>
                <a:ea typeface="돋움" pitchFamily="50" charset="-127"/>
              </a:rPr>
              <a:t>우리가 잃어버린 </a:t>
            </a:r>
            <a:r>
              <a:rPr lang="en-US" altLang="ko-KR" sz="3500">
                <a:solidFill>
                  <a:schemeClr val="hlink"/>
                </a:solidFill>
                <a:ea typeface="돋움" pitchFamily="50" charset="-127"/>
              </a:rPr>
              <a:t>1% -</a:t>
            </a:r>
            <a:r>
              <a:rPr lang="en-US" altLang="ko-KR" sz="4500">
                <a:solidFill>
                  <a:schemeClr val="hlink"/>
                </a:solidFill>
                <a:ea typeface="돋움" pitchFamily="50" charset="-127"/>
              </a:rPr>
              <a:t> </a:t>
            </a:r>
            <a:r>
              <a:rPr lang="en-US" altLang="ko-KR" sz="4500"/>
              <a:t/>
            </a:r>
            <a:br>
              <a:rPr lang="en-US" altLang="ko-KR" sz="4500"/>
            </a:br>
            <a:r>
              <a:rPr lang="en-US" altLang="ko-KR" sz="3900"/>
              <a:t/>
            </a:r>
            <a:br>
              <a:rPr lang="en-US" altLang="ko-KR" sz="3900"/>
            </a:br>
            <a:r>
              <a:rPr lang="en-US" altLang="ko-KR" sz="3900"/>
              <a:t>		      </a:t>
            </a:r>
            <a:r>
              <a:rPr lang="ko-KR" altLang="en-US" sz="2500"/>
              <a:t>연세대학교 의과대학</a:t>
            </a:r>
            <a:br>
              <a:rPr lang="ko-KR" altLang="en-US" sz="2500"/>
            </a:br>
            <a:r>
              <a:rPr lang="ko-KR" altLang="en-US" sz="2500"/>
              <a:t>			         세브란스병원 국제진료센터 </a:t>
            </a:r>
            <a:br>
              <a:rPr lang="ko-KR" altLang="en-US" sz="2500"/>
            </a:br>
            <a:r>
              <a:rPr lang="ko-KR" altLang="en-US" sz="2500"/>
              <a:t>               			   소장 인요한 </a:t>
            </a:r>
            <a:r>
              <a:rPr lang="en-US" altLang="ko-KR" sz="2500"/>
              <a:t>(John A. Linton)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dirty="0" smtClean="0">
                <a:solidFill>
                  <a:schemeClr val="hlink"/>
                </a:solidFill>
              </a:rPr>
              <a:t>1. </a:t>
            </a:r>
            <a:r>
              <a:rPr lang="ko-KR" altLang="en-US" sz="3500" dirty="0" smtClean="0">
                <a:solidFill>
                  <a:schemeClr val="hlink"/>
                </a:solidFill>
              </a:rPr>
              <a:t>한국인의 단점</a:t>
            </a:r>
            <a:r>
              <a:rPr lang="en-US" altLang="ko-KR" sz="3500" dirty="0" smtClean="0">
                <a:solidFill>
                  <a:schemeClr val="hlink"/>
                </a:solidFill>
              </a:rPr>
              <a:t>(1)</a:t>
            </a:r>
            <a:endParaRPr lang="en-US" altLang="ko-KR" sz="3500" dirty="0">
              <a:solidFill>
                <a:schemeClr val="hlink"/>
              </a:solidFill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타협을 못하는 민족</a:t>
            </a:r>
            <a:r>
              <a:rPr lang="en-US" altLang="ko-KR" dirty="0"/>
              <a:t>?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- </a:t>
            </a:r>
            <a:r>
              <a:rPr lang="ko-KR" altLang="en-US" sz="2500" dirty="0"/>
              <a:t>일본작가가 한국인에 대해 한 이야기</a:t>
            </a:r>
          </a:p>
          <a:p>
            <a:pPr>
              <a:buFont typeface="Wingdings" pitchFamily="2" charset="2"/>
              <a:buNone/>
            </a:pPr>
            <a:endParaRPr lang="ko-KR" altLang="en-US" sz="2500" dirty="0"/>
          </a:p>
          <a:p>
            <a:r>
              <a:rPr lang="ko-KR" altLang="en-US" dirty="0"/>
              <a:t>단합하지 못하는 민족</a:t>
            </a:r>
            <a:r>
              <a:rPr lang="en-US" altLang="ko-KR" dirty="0"/>
              <a:t>?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- </a:t>
            </a:r>
            <a:r>
              <a:rPr lang="ko-KR" altLang="en-US" sz="2500" dirty="0"/>
              <a:t>주류</a:t>
            </a:r>
            <a:r>
              <a:rPr lang="en-US" altLang="ko-KR" sz="2500" dirty="0"/>
              <a:t>/</a:t>
            </a:r>
            <a:r>
              <a:rPr lang="ko-KR" altLang="en-US" sz="2500" dirty="0"/>
              <a:t>비주류 이야기</a:t>
            </a:r>
          </a:p>
          <a:p>
            <a:pPr>
              <a:buFont typeface="Wingdings" pitchFamily="2" charset="2"/>
              <a:buNone/>
            </a:pPr>
            <a:endParaRPr lang="ko-KR" altLang="en-US" sz="2500" dirty="0"/>
          </a:p>
          <a:p>
            <a:r>
              <a:rPr lang="ko-KR" altLang="en-US" dirty="0"/>
              <a:t>지나치게 </a:t>
            </a:r>
            <a:r>
              <a:rPr lang="ko-KR" altLang="en-US" dirty="0" smtClean="0"/>
              <a:t>감정적인 </a:t>
            </a:r>
            <a:r>
              <a:rPr lang="ko-KR" altLang="en-US" dirty="0"/>
              <a:t>민족</a:t>
            </a:r>
            <a:r>
              <a:rPr lang="en-US" altLang="ko-KR" dirty="0"/>
              <a:t>?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- </a:t>
            </a:r>
            <a:r>
              <a:rPr lang="ko-KR" altLang="en-US" sz="2500" dirty="0"/>
              <a:t>외국공항에서 비행기가 뜨지 않을 때의 일화</a:t>
            </a:r>
          </a:p>
          <a:p>
            <a:pPr>
              <a:buFont typeface="Wingdings" pitchFamily="2" charset="2"/>
              <a:buNone/>
            </a:pPr>
            <a:r>
              <a:rPr lang="ko-KR" altLang="en-US" sz="2500" dirty="0"/>
              <a:t>	</a:t>
            </a:r>
            <a:r>
              <a:rPr lang="en-US" altLang="ko-KR" sz="2500" dirty="0"/>
              <a:t>- </a:t>
            </a:r>
            <a:r>
              <a:rPr lang="ko-KR" altLang="en-US" sz="2500" dirty="0"/>
              <a:t>정부차원에서 협상할 때의 이야기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dirty="0" smtClean="0">
                <a:solidFill>
                  <a:schemeClr val="hlink"/>
                </a:solidFill>
              </a:rPr>
              <a:t>1. </a:t>
            </a:r>
            <a:r>
              <a:rPr lang="ko-KR" altLang="en-US" sz="3500" dirty="0" smtClean="0">
                <a:solidFill>
                  <a:schemeClr val="hlink"/>
                </a:solidFill>
              </a:rPr>
              <a:t>한국인의 단점</a:t>
            </a:r>
            <a:r>
              <a:rPr lang="en-US" altLang="ko-KR" sz="3500" dirty="0" smtClean="0">
                <a:solidFill>
                  <a:schemeClr val="hlink"/>
                </a:solidFill>
              </a:rPr>
              <a:t>(2)</a:t>
            </a:r>
            <a:endParaRPr lang="en-US" altLang="ko-KR" sz="3500" dirty="0">
              <a:solidFill>
                <a:schemeClr val="hlink"/>
              </a:solidFill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r>
              <a:rPr lang="ko-KR" altLang="en-US" dirty="0"/>
              <a:t>배타적인 민족</a:t>
            </a:r>
            <a:r>
              <a:rPr lang="en-US" altLang="ko-KR" dirty="0"/>
              <a:t>?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- </a:t>
            </a:r>
            <a:r>
              <a:rPr lang="en-US" altLang="ko-KR" sz="2500" dirty="0">
                <a:latin typeface="Arial"/>
              </a:rPr>
              <a:t>‘</a:t>
            </a:r>
            <a:r>
              <a:rPr lang="ko-KR" altLang="en-US" sz="2500" dirty="0"/>
              <a:t>우리</a:t>
            </a:r>
            <a:r>
              <a:rPr lang="ko-KR" altLang="en-US" sz="2500" dirty="0">
                <a:latin typeface="Arial"/>
              </a:rPr>
              <a:t>’</a:t>
            </a:r>
            <a:r>
              <a:rPr lang="ko-KR" altLang="en-US" sz="2500" dirty="0"/>
              <a:t>와 </a:t>
            </a:r>
            <a:r>
              <a:rPr lang="ko-KR" altLang="en-US" sz="2500" dirty="0">
                <a:latin typeface="Arial"/>
              </a:rPr>
              <a:t>‘</a:t>
            </a:r>
            <a:r>
              <a:rPr lang="ko-KR" altLang="en-US" sz="2500" dirty="0"/>
              <a:t>우리가 아닌 것</a:t>
            </a:r>
            <a:r>
              <a:rPr lang="ko-KR" altLang="en-US" sz="2500" dirty="0">
                <a:latin typeface="Arial"/>
              </a:rPr>
              <a:t>’</a:t>
            </a:r>
            <a:endParaRPr lang="ko-KR" altLang="en-US" sz="2500" dirty="0"/>
          </a:p>
          <a:p>
            <a:pPr>
              <a:buFont typeface="Wingdings" pitchFamily="2" charset="2"/>
              <a:buNone/>
            </a:pPr>
            <a:endParaRPr lang="ko-KR" altLang="en-US" sz="2500" dirty="0"/>
          </a:p>
          <a:p>
            <a:r>
              <a:rPr lang="ko-KR" altLang="en-US" dirty="0"/>
              <a:t>법과 질서를 지키지 않는다</a:t>
            </a:r>
            <a:r>
              <a:rPr lang="en-US" altLang="ko-KR" dirty="0"/>
              <a:t>!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- </a:t>
            </a:r>
            <a:r>
              <a:rPr lang="ko-KR" altLang="en-US" sz="2500" dirty="0"/>
              <a:t>전경에게 적발된 교통위반사례</a:t>
            </a:r>
          </a:p>
          <a:p>
            <a:pPr>
              <a:buFont typeface="Wingdings" pitchFamily="2" charset="2"/>
              <a:buNone/>
            </a:pPr>
            <a:endParaRPr lang="ko-KR" altLang="en-US" sz="2500" dirty="0"/>
          </a:p>
          <a:p>
            <a:r>
              <a:rPr lang="ko-KR" altLang="en-US" dirty="0"/>
              <a:t>가정교육이 무너지고 있다</a:t>
            </a:r>
            <a:r>
              <a:rPr lang="en-US" altLang="ko-KR" dirty="0"/>
              <a:t>!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- </a:t>
            </a:r>
            <a:r>
              <a:rPr lang="ko-KR" altLang="en-US" sz="2500" dirty="0"/>
              <a:t>인성교육</a:t>
            </a:r>
          </a:p>
          <a:p>
            <a:pPr>
              <a:buFont typeface="Wingdings" pitchFamily="2" charset="2"/>
              <a:buNone/>
            </a:pPr>
            <a:r>
              <a:rPr lang="ko-KR" altLang="en-US" sz="2500" dirty="0"/>
              <a:t>	</a:t>
            </a:r>
            <a:r>
              <a:rPr lang="en-US" altLang="ko-KR" sz="2500" dirty="0"/>
              <a:t>- </a:t>
            </a:r>
            <a:r>
              <a:rPr lang="ko-KR" altLang="en-US" sz="2500" dirty="0"/>
              <a:t>온돌방</a:t>
            </a:r>
          </a:p>
          <a:p>
            <a:pPr>
              <a:buFont typeface="Wingdings" pitchFamily="2" charset="2"/>
              <a:buNone/>
            </a:pPr>
            <a:r>
              <a:rPr lang="ko-KR" altLang="en-US" sz="2500" dirty="0"/>
              <a:t>	</a:t>
            </a:r>
            <a:r>
              <a:rPr lang="en-US" altLang="ko-KR" sz="2500" dirty="0"/>
              <a:t>- </a:t>
            </a:r>
            <a:r>
              <a:rPr lang="ko-KR" altLang="en-US" sz="2500" dirty="0"/>
              <a:t>아버지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dirty="0" smtClean="0">
                <a:solidFill>
                  <a:schemeClr val="hlink"/>
                </a:solidFill>
              </a:rPr>
              <a:t>1. </a:t>
            </a:r>
            <a:r>
              <a:rPr lang="ko-KR" altLang="en-US" sz="3500" dirty="0" smtClean="0">
                <a:solidFill>
                  <a:schemeClr val="hlink"/>
                </a:solidFill>
              </a:rPr>
              <a:t>한국인의 단점</a:t>
            </a:r>
            <a:r>
              <a:rPr lang="en-US" altLang="ko-KR" sz="3500" dirty="0" smtClean="0">
                <a:solidFill>
                  <a:schemeClr val="hlink"/>
                </a:solidFill>
              </a:rPr>
              <a:t>(3)</a:t>
            </a:r>
            <a:endParaRPr lang="en-US" altLang="ko-KR" sz="3500" dirty="0">
              <a:solidFill>
                <a:schemeClr val="hlink"/>
              </a:solidFill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3916363"/>
          </a:xfrm>
        </p:spPr>
        <p:txBody>
          <a:bodyPr/>
          <a:lstStyle/>
          <a:p>
            <a:r>
              <a:rPr lang="ko-KR" altLang="en-US" dirty="0"/>
              <a:t>과소평가</a:t>
            </a:r>
          </a:p>
          <a:p>
            <a:pPr>
              <a:buFont typeface="Wingdings" pitchFamily="2" charset="2"/>
              <a:buNone/>
            </a:pPr>
            <a:r>
              <a:rPr lang="ko-KR" altLang="en-US" sz="2500" dirty="0"/>
              <a:t>	</a:t>
            </a:r>
            <a:r>
              <a:rPr lang="en-US" altLang="ko-KR" sz="2500" dirty="0"/>
              <a:t>- </a:t>
            </a:r>
            <a:r>
              <a:rPr lang="ko-KR" altLang="en-US" sz="2500" dirty="0"/>
              <a:t>패배의식</a:t>
            </a:r>
          </a:p>
          <a:p>
            <a:pPr>
              <a:buFont typeface="Wingdings" pitchFamily="2" charset="2"/>
              <a:buNone/>
            </a:pPr>
            <a:endParaRPr lang="ko-KR" altLang="en-US" sz="2500" dirty="0"/>
          </a:p>
          <a:p>
            <a:r>
              <a:rPr lang="ko-KR" altLang="en-US" dirty="0"/>
              <a:t>안전불감증</a:t>
            </a:r>
          </a:p>
          <a:p>
            <a:endParaRPr lang="ko-KR" altLang="en-US" dirty="0"/>
          </a:p>
          <a:p>
            <a:r>
              <a:rPr lang="ko-KR" altLang="en-US" dirty="0"/>
              <a:t>新대원군의 끼</a:t>
            </a:r>
          </a:p>
          <a:p>
            <a:pPr>
              <a:buFont typeface="Wingdings" pitchFamily="2" charset="2"/>
              <a:buNone/>
            </a:pP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dirty="0" smtClean="0">
                <a:solidFill>
                  <a:schemeClr val="hlink"/>
                </a:solidFill>
              </a:rPr>
              <a:t>2. </a:t>
            </a:r>
            <a:r>
              <a:rPr lang="ko-KR" altLang="en-US" sz="3500" dirty="0">
                <a:solidFill>
                  <a:schemeClr val="hlink"/>
                </a:solidFill>
              </a:rPr>
              <a:t>한국인의 </a:t>
            </a:r>
            <a:r>
              <a:rPr lang="ko-KR" altLang="en-US" sz="3500" dirty="0" smtClean="0">
                <a:solidFill>
                  <a:schemeClr val="hlink"/>
                </a:solidFill>
              </a:rPr>
              <a:t>장점</a:t>
            </a:r>
            <a:r>
              <a:rPr lang="en-US" altLang="ko-KR" sz="3500" dirty="0" smtClean="0">
                <a:solidFill>
                  <a:schemeClr val="hlink"/>
                </a:solidFill>
              </a:rPr>
              <a:t>(1)</a:t>
            </a:r>
            <a:endParaRPr lang="ko-KR" altLang="en-US" sz="3500" dirty="0">
              <a:solidFill>
                <a:schemeClr val="hlink"/>
              </a:solidFill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미래에 대해 낙관적임</a:t>
            </a:r>
          </a:p>
          <a:p>
            <a:pPr>
              <a:buFont typeface="Wingdings" pitchFamily="2" charset="2"/>
              <a:buNone/>
            </a:pPr>
            <a:r>
              <a:rPr lang="ko-KR" altLang="en-US" sz="2500" dirty="0"/>
              <a:t>	</a:t>
            </a:r>
            <a:r>
              <a:rPr lang="en-US" altLang="ko-KR" sz="2500" dirty="0"/>
              <a:t>- </a:t>
            </a:r>
            <a:r>
              <a:rPr lang="ko-KR" altLang="en-US" sz="2500" dirty="0"/>
              <a:t>안전불감증</a:t>
            </a:r>
          </a:p>
          <a:p>
            <a:pPr>
              <a:buFont typeface="Wingdings" pitchFamily="2" charset="2"/>
              <a:buNone/>
            </a:pPr>
            <a:endParaRPr lang="ko-KR" altLang="en-US" sz="2500" dirty="0"/>
          </a:p>
          <a:p>
            <a:r>
              <a:rPr lang="ko-KR" altLang="en-US" dirty="0"/>
              <a:t>미국에서 생활</a:t>
            </a:r>
          </a:p>
          <a:p>
            <a:pPr>
              <a:buFont typeface="Wingdings" pitchFamily="2" charset="2"/>
              <a:buNone/>
            </a:pPr>
            <a:r>
              <a:rPr lang="ko-KR" altLang="en-US" sz="2500" dirty="0"/>
              <a:t>	</a:t>
            </a:r>
            <a:r>
              <a:rPr lang="en-US" altLang="ko-KR" sz="2500" dirty="0"/>
              <a:t>- 1</a:t>
            </a:r>
            <a:r>
              <a:rPr lang="ko-KR" altLang="en-US" sz="2500" dirty="0"/>
              <a:t>년</a:t>
            </a:r>
          </a:p>
          <a:p>
            <a:pPr>
              <a:buFont typeface="Wingdings" pitchFamily="2" charset="2"/>
              <a:buNone/>
            </a:pPr>
            <a:r>
              <a:rPr lang="ko-KR" altLang="en-US" sz="2500" dirty="0"/>
              <a:t>	</a:t>
            </a:r>
            <a:r>
              <a:rPr lang="en-US" altLang="ko-KR" sz="2500" dirty="0"/>
              <a:t>- 5</a:t>
            </a:r>
            <a:r>
              <a:rPr lang="ko-KR" altLang="en-US" sz="2500" dirty="0"/>
              <a:t>년</a:t>
            </a:r>
          </a:p>
          <a:p>
            <a:pPr>
              <a:buFont typeface="Wingdings" pitchFamily="2" charset="2"/>
              <a:buNone/>
            </a:pPr>
            <a:endParaRPr lang="ko-KR" altLang="en-US" sz="2500" dirty="0"/>
          </a:p>
          <a:p>
            <a:r>
              <a:rPr lang="ko-KR" altLang="en-US" dirty="0"/>
              <a:t>법보다 강한 체면문화</a:t>
            </a:r>
          </a:p>
          <a:p>
            <a:pPr>
              <a:buFont typeface="Wingdings" pitchFamily="2" charset="2"/>
              <a:buNone/>
            </a:pP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dirty="0" smtClean="0">
                <a:solidFill>
                  <a:schemeClr val="hlink"/>
                </a:solidFill>
              </a:rPr>
              <a:t>2. </a:t>
            </a:r>
            <a:r>
              <a:rPr lang="ko-KR" altLang="en-US" sz="3500" dirty="0">
                <a:solidFill>
                  <a:schemeClr val="hlink"/>
                </a:solidFill>
              </a:rPr>
              <a:t>한국인의 </a:t>
            </a:r>
            <a:r>
              <a:rPr lang="ko-KR" altLang="en-US" sz="3500" dirty="0" smtClean="0">
                <a:solidFill>
                  <a:schemeClr val="hlink"/>
                </a:solidFill>
              </a:rPr>
              <a:t>장점</a:t>
            </a:r>
            <a:r>
              <a:rPr lang="en-US" altLang="ko-KR" sz="3500" dirty="0" smtClean="0">
                <a:solidFill>
                  <a:schemeClr val="hlink"/>
                </a:solidFill>
              </a:rPr>
              <a:t>(2)</a:t>
            </a:r>
            <a:endParaRPr lang="ko-KR" altLang="en-US" sz="3500" dirty="0">
              <a:solidFill>
                <a:schemeClr val="hlink"/>
              </a:solidFill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남을 침략하지 않아온 역사</a:t>
            </a:r>
          </a:p>
          <a:p>
            <a:pPr>
              <a:buFont typeface="Wingdings" pitchFamily="2" charset="2"/>
              <a:buNone/>
            </a:pPr>
            <a:r>
              <a:rPr lang="ko-KR" altLang="en-US" sz="2500" dirty="0"/>
              <a:t>	</a:t>
            </a:r>
            <a:r>
              <a:rPr lang="en-US" altLang="ko-KR" sz="2500" dirty="0"/>
              <a:t>- IMF </a:t>
            </a:r>
            <a:r>
              <a:rPr lang="ko-KR" altLang="en-US" sz="2500" dirty="0"/>
              <a:t>당시 </a:t>
            </a:r>
            <a:r>
              <a:rPr lang="ko-KR" altLang="en-US" sz="2500" dirty="0" err="1"/>
              <a:t>사우디대사의</a:t>
            </a:r>
            <a:r>
              <a:rPr lang="ko-KR" altLang="en-US" sz="2500" dirty="0"/>
              <a:t> 이야기</a:t>
            </a:r>
          </a:p>
          <a:p>
            <a:pPr>
              <a:buFont typeface="Wingdings" pitchFamily="2" charset="2"/>
              <a:buNone/>
            </a:pPr>
            <a:endParaRPr lang="ko-KR" altLang="en-US" sz="2500" dirty="0"/>
          </a:p>
          <a:p>
            <a:r>
              <a:rPr lang="ko-KR" altLang="en-US" dirty="0"/>
              <a:t>타민족과 융합의 장점</a:t>
            </a:r>
          </a:p>
          <a:p>
            <a:pPr>
              <a:buFont typeface="Wingdings" pitchFamily="2" charset="2"/>
              <a:buNone/>
            </a:pPr>
            <a:endParaRPr lang="ko-KR" altLang="en-US" dirty="0"/>
          </a:p>
          <a:p>
            <a:r>
              <a:rPr lang="ko-KR" altLang="en-US" dirty="0"/>
              <a:t>빠른 적응력</a:t>
            </a:r>
          </a:p>
          <a:p>
            <a:endParaRPr lang="ko-KR" altLang="en-US" dirty="0"/>
          </a:p>
          <a:p>
            <a:r>
              <a:rPr lang="ko-KR" altLang="en-US" dirty="0"/>
              <a:t>위기를 기회로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dirty="0" smtClean="0">
                <a:solidFill>
                  <a:schemeClr val="hlink"/>
                </a:solidFill>
              </a:rPr>
              <a:t>3. </a:t>
            </a:r>
            <a:r>
              <a:rPr lang="ko-KR" altLang="en-US" sz="3500" dirty="0">
                <a:solidFill>
                  <a:schemeClr val="hlink"/>
                </a:solidFill>
              </a:rPr>
              <a:t>한국은 희망이 있다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68888"/>
          </a:xfrm>
        </p:spPr>
        <p:txBody>
          <a:bodyPr/>
          <a:lstStyle/>
          <a:p>
            <a:r>
              <a:rPr lang="ko-KR" altLang="en-US" dirty="0"/>
              <a:t>조선</a:t>
            </a:r>
            <a:r>
              <a:rPr lang="en-US" altLang="ko-KR" dirty="0"/>
              <a:t>/</a:t>
            </a:r>
            <a:r>
              <a:rPr lang="ko-KR" altLang="en-US" dirty="0"/>
              <a:t>철강</a:t>
            </a:r>
          </a:p>
          <a:p>
            <a:r>
              <a:rPr lang="ko-KR" altLang="en-US" dirty="0"/>
              <a:t>현대와 기아</a:t>
            </a:r>
          </a:p>
          <a:p>
            <a:r>
              <a:rPr lang="ko-KR" altLang="en-US" dirty="0"/>
              <a:t>삼성</a:t>
            </a:r>
          </a:p>
          <a:p>
            <a:r>
              <a:rPr lang="en-US" altLang="ko-KR" dirty="0"/>
              <a:t>IT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	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</a:t>
            </a:r>
            <a:r>
              <a:rPr lang="ko-KR" altLang="en-US" sz="2500" dirty="0"/>
              <a:t>국내에서 한국변화의 상징은 </a:t>
            </a:r>
            <a:r>
              <a:rPr lang="en-US" altLang="ko-KR" sz="2500" dirty="0"/>
              <a:t>119</a:t>
            </a:r>
            <a:r>
              <a:rPr lang="ko-KR" altLang="en-US" sz="2500" dirty="0"/>
              <a:t>의 발전이며</a:t>
            </a:r>
            <a:r>
              <a:rPr lang="en-US" altLang="ko-KR" sz="2500" dirty="0"/>
              <a:t>,</a:t>
            </a:r>
          </a:p>
          <a:p>
            <a:pPr>
              <a:buFont typeface="Wingdings" pitchFamily="2" charset="2"/>
              <a:buNone/>
            </a:pPr>
            <a:r>
              <a:rPr lang="en-US" altLang="ko-KR" sz="2500" dirty="0"/>
              <a:t>	</a:t>
            </a:r>
            <a:r>
              <a:rPr lang="ko-KR" altLang="en-US" sz="2500" dirty="0"/>
              <a:t>해외에서 한국변화의 상징은 </a:t>
            </a:r>
            <a:r>
              <a:rPr lang="en-US" altLang="ko-KR" sz="2500" dirty="0"/>
              <a:t>KOICA</a:t>
            </a:r>
            <a:r>
              <a:rPr lang="ko-KR" altLang="en-US" sz="2500" dirty="0"/>
              <a:t>이다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sz="3500" dirty="0" smtClean="0">
                <a:solidFill>
                  <a:schemeClr val="hlink"/>
                </a:solidFill>
              </a:rPr>
              <a:t>4. </a:t>
            </a:r>
            <a:r>
              <a:rPr lang="ko-KR" altLang="en-US" sz="3500" dirty="0">
                <a:solidFill>
                  <a:schemeClr val="hlink"/>
                </a:solidFill>
              </a:rPr>
              <a:t>지난 </a:t>
            </a:r>
            <a:r>
              <a:rPr lang="en-US" altLang="ko-KR" sz="3500" dirty="0">
                <a:solidFill>
                  <a:schemeClr val="hlink"/>
                </a:solidFill>
              </a:rPr>
              <a:t>50</a:t>
            </a:r>
            <a:r>
              <a:rPr lang="ko-KR" altLang="en-US" sz="3500" dirty="0">
                <a:solidFill>
                  <a:schemeClr val="hlink"/>
                </a:solidFill>
              </a:rPr>
              <a:t>년의 변화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/>
              <a:t>한강의 </a:t>
            </a:r>
            <a:r>
              <a:rPr lang="ko-KR" altLang="en-US" dirty="0" smtClean="0"/>
              <a:t>기적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박정희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근로자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우리의 어머니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r>
              <a:rPr lang="ko-KR" altLang="en-US" dirty="0" smtClean="0">
                <a:latin typeface="굴림체" pitchFamily="49" charset="-127"/>
                <a:ea typeface="굴림체" pitchFamily="49" charset="-127"/>
                <a:sym typeface="Wingdings" pitchFamily="2" charset="2"/>
              </a:rPr>
              <a:t>한국민족의 우수성 </a:t>
            </a:r>
            <a:r>
              <a:rPr lang="en-US" altLang="ko-KR" dirty="0" smtClean="0">
                <a:latin typeface="굴림체" pitchFamily="49" charset="-127"/>
                <a:ea typeface="굴림체" pitchFamily="49" charset="-127"/>
                <a:sym typeface="Wingdings" pitchFamily="2" charset="2"/>
              </a:rPr>
              <a:t>- </a:t>
            </a:r>
            <a:r>
              <a:rPr lang="ko-KR" altLang="en-US" dirty="0" smtClean="0">
                <a:latin typeface="굴림체" pitchFamily="49" charset="-127"/>
                <a:ea typeface="굴림체" pitchFamily="49" charset="-127"/>
                <a:sym typeface="Wingdings" pitchFamily="2" charset="2"/>
              </a:rPr>
              <a:t>韓流 </a:t>
            </a:r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흐름">
  <a:themeElements>
    <a:clrScheme name="흐름 1">
      <a:dk1>
        <a:srgbClr val="000514"/>
      </a:dk1>
      <a:lt1>
        <a:srgbClr val="FFFFFF"/>
      </a:lt1>
      <a:dk2>
        <a:srgbClr val="003399"/>
      </a:dk2>
      <a:lt2>
        <a:srgbClr val="E5E5FF"/>
      </a:lt2>
      <a:accent1>
        <a:srgbClr val="0099CC"/>
      </a:accent1>
      <a:accent2>
        <a:srgbClr val="A886E0"/>
      </a:accent2>
      <a:accent3>
        <a:srgbClr val="AAADCA"/>
      </a:accent3>
      <a:accent4>
        <a:srgbClr val="DADADA"/>
      </a:accent4>
      <a:accent5>
        <a:srgbClr val="AACAE2"/>
      </a:accent5>
      <a:accent6>
        <a:srgbClr val="9879CB"/>
      </a:accent6>
      <a:hlink>
        <a:srgbClr val="FFCC00"/>
      </a:hlink>
      <a:folHlink>
        <a:srgbClr val="FFFFCC"/>
      </a:folHlink>
    </a:clrScheme>
    <a:fontScheme name="흐름">
      <a:majorFont>
        <a:latin typeface="굴림"/>
        <a:ea typeface="굴림"/>
        <a:cs typeface=""/>
      </a:majorFont>
      <a:minorFont>
        <a:latin typeface="굴림"/>
        <a:ea typeface="굴림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1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ko-KR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굴림" pitchFamily="50" charset="-127"/>
            <a:ea typeface="굴림" pitchFamily="50" charset="-127"/>
          </a:defRPr>
        </a:defPPr>
      </a:lstStyle>
    </a:lnDef>
  </a:objectDefaults>
  <a:extraClrSchemeLst>
    <a:extraClrScheme>
      <a:clrScheme name="흐름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흐름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흐름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흐름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흐름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흐름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흐름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흐름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흐름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Stream</Template>
  <TotalTime>610</TotalTime>
  <Words>81</Words>
  <Application>Microsoft Office PowerPoint</Application>
  <PresentationFormat>화면 슬라이드 쇼(4:3)</PresentationFormat>
  <Paragraphs>63</Paragraphs>
  <Slides>8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9" baseType="lpstr">
      <vt:lpstr>흐름</vt:lpstr>
      <vt:lpstr>선진국으로 가는 길   - 우리가 잃어버린 1% -           연세대학교 의과대학             세브란스병원 국제진료센터                       소장 인요한 (John A. Linton)</vt:lpstr>
      <vt:lpstr>1. 한국인의 단점(1)</vt:lpstr>
      <vt:lpstr>1. 한국인의 단점(2)</vt:lpstr>
      <vt:lpstr>1. 한국인의 단점(3)</vt:lpstr>
      <vt:lpstr>2. 한국인의 장점(1)</vt:lpstr>
      <vt:lpstr>2. 한국인의 장점(2)</vt:lpstr>
      <vt:lpstr>3. 한국은 희망이 있다</vt:lpstr>
      <vt:lpstr>4. 지난 50년의 변화</vt:lpstr>
    </vt:vector>
  </TitlesOfParts>
  <Company>연세의료원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외국인환자 담당 실무자Workshop  2010년 2월27일~28일</dc:title>
  <dc:creator>sv546000</dc:creator>
  <cp:lastModifiedBy>mika166</cp:lastModifiedBy>
  <cp:revision>27</cp:revision>
  <dcterms:created xsi:type="dcterms:W3CDTF">2010-02-26T09:57:32Z</dcterms:created>
  <dcterms:modified xsi:type="dcterms:W3CDTF">2013-08-01T02:47:05Z</dcterms:modified>
</cp:coreProperties>
</file>