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2" r:id="rId2"/>
  </p:sldMasterIdLst>
  <p:notesMasterIdLst>
    <p:notesMasterId r:id="rId64"/>
  </p:notesMasterIdLst>
  <p:sldIdLst>
    <p:sldId id="356" r:id="rId3"/>
    <p:sldId id="312" r:id="rId4"/>
    <p:sldId id="313" r:id="rId5"/>
    <p:sldId id="357" r:id="rId6"/>
    <p:sldId id="314" r:id="rId7"/>
    <p:sldId id="315" r:id="rId8"/>
    <p:sldId id="358" r:id="rId9"/>
    <p:sldId id="257" r:id="rId10"/>
    <p:sldId id="334" r:id="rId11"/>
    <p:sldId id="319" r:id="rId12"/>
    <p:sldId id="259" r:id="rId13"/>
    <p:sldId id="323" r:id="rId14"/>
    <p:sldId id="328" r:id="rId15"/>
    <p:sldId id="325" r:id="rId16"/>
    <p:sldId id="326" r:id="rId17"/>
    <p:sldId id="359" r:id="rId18"/>
    <p:sldId id="264" r:id="rId19"/>
    <p:sldId id="265" r:id="rId20"/>
    <p:sldId id="329" r:id="rId21"/>
    <p:sldId id="268" r:id="rId22"/>
    <p:sldId id="310" r:id="rId23"/>
    <p:sldId id="332" r:id="rId24"/>
    <p:sldId id="331" r:id="rId25"/>
    <p:sldId id="322" r:id="rId26"/>
    <p:sldId id="272" r:id="rId27"/>
    <p:sldId id="345" r:id="rId28"/>
    <p:sldId id="270" r:id="rId29"/>
    <p:sldId id="360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335" r:id="rId45"/>
    <p:sldId id="333" r:id="rId46"/>
    <p:sldId id="350" r:id="rId47"/>
    <p:sldId id="336" r:id="rId48"/>
    <p:sldId id="346" r:id="rId49"/>
    <p:sldId id="351" r:id="rId50"/>
    <p:sldId id="338" r:id="rId51"/>
    <p:sldId id="339" r:id="rId52"/>
    <p:sldId id="340" r:id="rId53"/>
    <p:sldId id="341" r:id="rId54"/>
    <p:sldId id="342" r:id="rId55"/>
    <p:sldId id="343" r:id="rId56"/>
    <p:sldId id="352" r:id="rId57"/>
    <p:sldId id="353" r:id="rId58"/>
    <p:sldId id="354" r:id="rId59"/>
    <p:sldId id="355" r:id="rId60"/>
    <p:sldId id="361" r:id="rId61"/>
    <p:sldId id="306" r:id="rId62"/>
    <p:sldId id="349" r:id="rId63"/>
  </p:sldIdLst>
  <p:sldSz cx="9906000" cy="6858000" type="A4"/>
  <p:notesSz cx="6858000" cy="9144000"/>
  <p:embeddedFontLst>
    <p:embeddedFont>
      <p:font typeface="맑은 고딕" panose="020B0503020000020004" pitchFamily="50" charset="-127"/>
      <p:regular r:id="rId65"/>
      <p:bold r:id="rId66"/>
    </p:embeddedFont>
    <p:embeddedFont>
      <p:font typeface="나눔명조 ExtraBold" panose="02020603020101020101" pitchFamily="18" charset="-127"/>
      <p:bold r:id="rId67"/>
    </p:embeddedFont>
    <p:embeddedFont>
      <p:font typeface="HY견고딕" panose="02030600000101010101" pitchFamily="18" charset="-127"/>
      <p:regular r:id="rId68"/>
    </p:embeddedFont>
    <p:embeddedFont>
      <p:font typeface="나눔고딕 ExtraBold" panose="020D0904000000000000" pitchFamily="50" charset="-127"/>
      <p:bold r:id="rId69"/>
    </p:embeddedFont>
    <p:embeddedFont>
      <p:font typeface="Arial Black" panose="020B0A04020102020204" pitchFamily="34" charset="0"/>
      <p:bold r:id="rId70"/>
    </p:embeddedFont>
    <p:embeddedFont>
      <p:font typeface="HY목각파임B" panose="02030600000101010101" pitchFamily="18" charset="-127"/>
      <p:regular r:id="rId71"/>
    </p:embeddedFont>
    <p:embeddedFont>
      <p:font typeface="나눔고딕" panose="020D0604000000000000" pitchFamily="50" charset="-127"/>
      <p:regular r:id="rId72"/>
      <p:bold r:id="rId7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6250" userDrawn="1">
          <p15:clr>
            <a:srgbClr val="A4A3A4"/>
          </p15:clr>
        </p15:guide>
        <p15:guide id="3" pos="62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2B28"/>
    <a:srgbClr val="C1192B"/>
    <a:srgbClr val="C9444A"/>
    <a:srgbClr val="DB083D"/>
    <a:srgbClr val="B7A2A4"/>
    <a:srgbClr val="AC6879"/>
    <a:srgbClr val="F24E44"/>
    <a:srgbClr val="B33A58"/>
    <a:srgbClr val="843B32"/>
    <a:srgbClr val="974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-228" y="-84"/>
      </p:cViewPr>
      <p:guideLst>
        <p:guide orient="horz" pos="2160"/>
        <p:guide pos="6250"/>
        <p:guide pos="623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4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2.fntdata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8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6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A4578-DF4F-4C71-A06C-1B5A506A4E21}" type="datetimeFigureOut">
              <a:rPr lang="ko-KR" altLang="en-US" smtClean="0"/>
              <a:t>2017-11-22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1EDB1-F039-4FA7-907C-948E4ABD11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7952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중간의 여백 고려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1EDB1-F039-4FA7-907C-948E4ABD11E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805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1EDB1-F039-4FA7-907C-948E4ABD11E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064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1EDB1-F039-4FA7-907C-948E4ABD11E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4375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751AA-F4E7-45AE-8CD0-C7636566DBFB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1181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F1751-8780-41BA-AD96-1F40397D4BDF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2517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3019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751AA-F4E7-45AE-8CD0-C7636566DBFB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3956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반제품 수출금지법 연도 </a:t>
            </a:r>
            <a:r>
              <a:rPr lang="en-US" altLang="ko-KR"/>
              <a:t>, reference</a:t>
            </a:r>
            <a:r>
              <a:rPr lang="ko-KR" altLang="en-US"/>
              <a:t>수정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751AA-F4E7-45AE-8CD0-C7636566DBFB}" type="slidenum">
              <a:rPr lang="ko-KR" altLang="en-US" smtClean="0">
                <a:solidFill>
                  <a:prstClr val="black"/>
                </a:solidFill>
              </a:rPr>
              <a:pPr/>
              <a:t>30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552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751AA-F4E7-45AE-8CD0-C7636566DBFB}" type="slidenum">
              <a:rPr lang="ko-KR" altLang="en-US" smtClean="0">
                <a:solidFill>
                  <a:prstClr val="black"/>
                </a:solidFill>
              </a:rPr>
              <a:pPr/>
              <a:t>31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541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현재 부처에 소속되어 있는 고급 공무원을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범부처적으로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직무에 소속시키면 된다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2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1EDB1-F039-4FA7-907C-948E4ABD11E1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949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아마존</a:t>
            </a:r>
            <a:r>
              <a:rPr lang="en-US" altLang="ko-KR" dirty="0"/>
              <a:t>, AI </a:t>
            </a:r>
            <a:r>
              <a:rPr lang="ko-KR" altLang="en-US" dirty="0"/>
              <a:t>전문가 </a:t>
            </a:r>
            <a:r>
              <a:rPr lang="en-US" altLang="ko-KR" dirty="0"/>
              <a:t>4000</a:t>
            </a:r>
            <a:r>
              <a:rPr lang="ko-KR" altLang="en-US" dirty="0"/>
              <a:t>명 </a:t>
            </a:r>
            <a:r>
              <a:rPr lang="en-US" altLang="ko-KR" dirty="0"/>
              <a:t>… </a:t>
            </a:r>
            <a:r>
              <a:rPr lang="ko-KR" altLang="en-US" dirty="0"/>
              <a:t>한국은 </a:t>
            </a:r>
            <a:r>
              <a:rPr lang="ko-KR" altLang="en-US" dirty="0" err="1"/>
              <a:t>이통</a:t>
            </a:r>
            <a:r>
              <a:rPr lang="en-US" altLang="ko-KR" dirty="0"/>
              <a:t>3</a:t>
            </a:r>
            <a:r>
              <a:rPr lang="ko-KR" altLang="en-US" dirty="0"/>
              <a:t>사 합쳐 </a:t>
            </a:r>
            <a:r>
              <a:rPr lang="en-US" altLang="ko-KR" dirty="0"/>
              <a:t>500</a:t>
            </a:r>
            <a:r>
              <a:rPr lang="ko-KR" altLang="en-US" dirty="0"/>
              <a:t>명 </a:t>
            </a:r>
            <a:r>
              <a:rPr lang="en-US" altLang="ko-KR" dirty="0"/>
              <a:t>(</a:t>
            </a:r>
            <a:r>
              <a:rPr lang="ko-KR" altLang="en-US" dirty="0"/>
              <a:t>중앙일보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http://news.naver.com/main/read.nhn?mode=LSD&amp;mid=sec&amp;oid=025&amp;aid=0002721072&amp;sid1=001</a:t>
            </a:r>
          </a:p>
          <a:p>
            <a:r>
              <a:rPr lang="en-US" altLang="ko-KR" dirty="0"/>
              <a:t>[</a:t>
            </a:r>
            <a:r>
              <a:rPr lang="ko-KR" altLang="en-US" dirty="0"/>
              <a:t>위기의 </a:t>
            </a:r>
            <a:r>
              <a:rPr lang="en-US" altLang="ko-KR" dirty="0"/>
              <a:t>4</a:t>
            </a:r>
            <a:r>
              <a:rPr lang="ko-KR" altLang="en-US" dirty="0"/>
              <a:t>차 산업혁명</a:t>
            </a:r>
            <a:r>
              <a:rPr lang="en-US" altLang="ko-KR" dirty="0"/>
              <a:t>] </a:t>
            </a:r>
            <a:r>
              <a:rPr lang="ko-KR" altLang="en-US" dirty="0"/>
              <a:t>인재 부족 한국</a:t>
            </a:r>
            <a:r>
              <a:rPr lang="en-US" altLang="ko-KR" dirty="0"/>
              <a:t>, 4</a:t>
            </a:r>
            <a:r>
              <a:rPr lang="ko-KR" altLang="en-US" dirty="0"/>
              <a:t>차 산업혁명 뒤처진다 </a:t>
            </a:r>
            <a:r>
              <a:rPr lang="en-US" altLang="ko-KR" dirty="0"/>
              <a:t>(</a:t>
            </a:r>
            <a:r>
              <a:rPr lang="ko-KR" altLang="en-US" dirty="0" err="1"/>
              <a:t>아주경제</a:t>
            </a:r>
            <a:r>
              <a:rPr lang="en-US" altLang="ko-KR" dirty="0"/>
              <a:t>)</a:t>
            </a:r>
          </a:p>
          <a:p>
            <a:r>
              <a:rPr lang="en-US" altLang="ko-KR" dirty="0"/>
              <a:t>http://www.ajunews.com/view/20170928135335453</a:t>
            </a:r>
          </a:p>
          <a:p>
            <a:r>
              <a:rPr lang="en-US" altLang="ko-KR" dirty="0"/>
              <a:t>KDI </a:t>
            </a:r>
            <a:r>
              <a:rPr lang="ko-KR" altLang="en-US" dirty="0"/>
              <a:t>뉴스레터 한국 </a:t>
            </a:r>
            <a:r>
              <a:rPr lang="en-US" altLang="ko-KR" dirty="0"/>
              <a:t>Talent War </a:t>
            </a:r>
            <a:r>
              <a:rPr lang="ko-KR" altLang="en-US" dirty="0"/>
              <a:t>준비되었나</a:t>
            </a:r>
            <a:r>
              <a:rPr lang="en-US" altLang="ko-KR" dirty="0"/>
              <a:t>? 4</a:t>
            </a:r>
            <a:r>
              <a:rPr lang="ko-KR" altLang="en-US" dirty="0"/>
              <a:t>차 산업혁명 시대의 인재 육성 방향</a:t>
            </a:r>
          </a:p>
          <a:p>
            <a:r>
              <a:rPr lang="en-US" altLang="ko-KR" dirty="0"/>
              <a:t>http://blog.naver.com/jy2kim/220998988225</a:t>
            </a:r>
          </a:p>
          <a:p>
            <a:r>
              <a:rPr lang="en-US" altLang="ko-KR" dirty="0"/>
              <a:t>(□ </a:t>
            </a:r>
            <a:r>
              <a:rPr lang="ko-KR" altLang="en-US" dirty="0"/>
              <a:t>본 보고서에 있는 내용을 인용 또는 전재하시기 위해서는 본 연구원의 허락을 얻어야</a:t>
            </a:r>
          </a:p>
          <a:p>
            <a:r>
              <a:rPr lang="ko-KR" altLang="en-US" dirty="0"/>
              <a:t>하며</a:t>
            </a:r>
            <a:r>
              <a:rPr lang="en-US" altLang="ko-KR" dirty="0"/>
              <a:t>, </a:t>
            </a:r>
            <a:r>
              <a:rPr lang="ko-KR" altLang="en-US" dirty="0"/>
              <a:t>보고서 내용에 대한 문의는 아래와 같이 하여 주시기 바랍니다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□ </a:t>
            </a:r>
            <a:r>
              <a:rPr lang="ko-KR" altLang="en-US" dirty="0"/>
              <a:t>동북아연구실 </a:t>
            </a:r>
            <a:r>
              <a:rPr lang="en-US" altLang="ko-KR" dirty="0"/>
              <a:t>: </a:t>
            </a:r>
            <a:r>
              <a:rPr lang="ko-KR" altLang="en-US" dirty="0"/>
              <a:t>이 부 형 이 사 대 우 </a:t>
            </a:r>
            <a:r>
              <a:rPr lang="en-US" altLang="ko-KR" dirty="0"/>
              <a:t>(2072-6306, Leebuh@hri.co.kr))</a:t>
            </a:r>
          </a:p>
          <a:p>
            <a:endParaRPr lang="en-US" altLang="ko-KR" dirty="0"/>
          </a:p>
          <a:p>
            <a:r>
              <a:rPr lang="ko-KR" altLang="en-US" dirty="0" err="1"/>
              <a:t>이투스청솔</a:t>
            </a:r>
            <a:r>
              <a:rPr lang="ko-KR" altLang="en-US" dirty="0"/>
              <a:t> </a:t>
            </a:r>
            <a:r>
              <a:rPr lang="en-US" altLang="ko-KR" dirty="0"/>
              <a:t>"</a:t>
            </a:r>
            <a:r>
              <a:rPr lang="ko-KR" altLang="en-US" dirty="0"/>
              <a:t>의대 합격선</a:t>
            </a:r>
            <a:r>
              <a:rPr lang="en-US" altLang="ko-KR" dirty="0"/>
              <a:t>, </a:t>
            </a:r>
            <a:r>
              <a:rPr lang="ko-KR" altLang="en-US" dirty="0"/>
              <a:t>상위 </a:t>
            </a:r>
            <a:r>
              <a:rPr lang="en-US" altLang="ko-KR" dirty="0"/>
              <a:t>0.05%~2%" </a:t>
            </a:r>
          </a:p>
          <a:p>
            <a:r>
              <a:rPr lang="en-US" altLang="ko-KR" dirty="0"/>
              <a:t>http://news1.kr/articles/1568376</a:t>
            </a:r>
          </a:p>
          <a:p>
            <a:r>
              <a:rPr lang="ko-KR" altLang="en-US" dirty="0"/>
              <a:t>대전일보 의대입시</a:t>
            </a:r>
            <a:r>
              <a:rPr lang="en-US" altLang="ko-KR" dirty="0"/>
              <a:t>, </a:t>
            </a:r>
            <a:r>
              <a:rPr lang="ko-KR" altLang="en-US" dirty="0"/>
              <a:t>경쟁은 </a:t>
            </a:r>
            <a:r>
              <a:rPr lang="en-US" altLang="ko-KR" dirty="0"/>
              <a:t>'</a:t>
            </a:r>
            <a:r>
              <a:rPr lang="ko-KR" altLang="en-US" dirty="0"/>
              <a:t>치열</a:t>
            </a:r>
            <a:r>
              <a:rPr lang="en-US" altLang="ko-KR" dirty="0"/>
              <a:t>', </a:t>
            </a:r>
            <a:r>
              <a:rPr lang="ko-KR" altLang="en-US" dirty="0"/>
              <a:t>모집은 </a:t>
            </a:r>
            <a:r>
              <a:rPr lang="en-US" altLang="ko-KR" dirty="0"/>
              <a:t>'</a:t>
            </a:r>
            <a:r>
              <a:rPr lang="ko-KR" altLang="en-US" dirty="0"/>
              <a:t>확대</a:t>
            </a:r>
            <a:r>
              <a:rPr lang="en-US" altLang="ko-KR" dirty="0"/>
              <a:t>'</a:t>
            </a:r>
          </a:p>
          <a:p>
            <a:r>
              <a:rPr lang="en-US" altLang="ko-KR" dirty="0"/>
              <a:t>http://www.daejonilbo.com/news/newsitem.asp?pk_no=1251700</a:t>
            </a: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751AA-F4E7-45AE-8CD0-C7636566DBFB}" type="slidenum">
              <a:rPr lang="ko-KR" altLang="en-US" smtClean="0">
                <a:solidFill>
                  <a:prstClr val="black"/>
                </a:solidFill>
              </a:rPr>
              <a:pPr/>
              <a:t>36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638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http://news.chosun.com/site/data/html_dir/2017/09/22/2017092200149.html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751AA-F4E7-45AE-8CD0-C7636566DBFB}" type="slidenum">
              <a:rPr lang="ko-KR" altLang="en-US" smtClean="0">
                <a:solidFill>
                  <a:prstClr val="black"/>
                </a:solidFill>
              </a:rPr>
              <a:pPr/>
              <a:t>37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7262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751AA-F4E7-45AE-8CD0-C7636566DBFB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9303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영국 산업혁명의 재조명 </a:t>
            </a:r>
            <a:r>
              <a:rPr lang="en-US" altLang="ko-KR" dirty="0"/>
              <a:t>- </a:t>
            </a:r>
            <a:r>
              <a:rPr lang="ko-KR" altLang="en-US" dirty="0"/>
              <a:t>김종현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751AA-F4E7-45AE-8CD0-C7636566DBFB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9427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Diffusion of Industrial Revolution </a:t>
            </a:r>
            <a:r>
              <a:rPr lang="ko-KR" altLang="en-US" dirty="0"/>
              <a:t>출처</a:t>
            </a:r>
            <a:endParaRPr lang="en-US" altLang="ko-KR" dirty="0"/>
          </a:p>
          <a:p>
            <a:r>
              <a:rPr lang="en-US" altLang="ko-KR" dirty="0"/>
              <a:t>http://slideplayer.com/slide/4425102/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751AA-F4E7-45AE-8CD0-C7636566DBFB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89502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Diffusion of Industrial Revolution </a:t>
            </a:r>
            <a:r>
              <a:rPr lang="ko-KR" altLang="en-US" dirty="0"/>
              <a:t>출처</a:t>
            </a:r>
            <a:endParaRPr lang="en-US" altLang="ko-KR" dirty="0"/>
          </a:p>
          <a:p>
            <a:r>
              <a:rPr lang="en-US" altLang="ko-KR" dirty="0"/>
              <a:t>http://slideplayer.com/slide/4425102/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751AA-F4E7-45AE-8CD0-C7636566DBFB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8950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Diffusion of Industrial Revolution </a:t>
            </a:r>
            <a:r>
              <a:rPr lang="ko-KR" altLang="en-US" dirty="0"/>
              <a:t>출처</a:t>
            </a:r>
            <a:endParaRPr lang="en-US" altLang="ko-KR" dirty="0"/>
          </a:p>
          <a:p>
            <a:r>
              <a:rPr lang="en-US" altLang="ko-KR" dirty="0"/>
              <a:t>http://slideplayer.com/slide/4425102/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751AA-F4E7-45AE-8CD0-C7636566DBFB}" type="slidenum">
              <a:rPr lang="ko-KR" altLang="en-US" smtClean="0"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8950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CC4-D5F0-4BBD-BFFD-6DFAC2AC61BD}" type="datetimeFigureOut">
              <a:rPr lang="ko-KR" altLang="en-US" smtClean="0"/>
              <a:t>2017-11-22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5BE87-1D84-46DC-AF9C-6795FA2C5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2443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CC4-D5F0-4BBD-BFFD-6DFAC2AC61BD}" type="datetimeFigureOut">
              <a:rPr lang="ko-KR" altLang="en-US" smtClean="0"/>
              <a:t>2017-11-22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5BE87-1D84-46DC-AF9C-6795FA2C5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917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CC4-D5F0-4BBD-BFFD-6DFAC2AC61BD}" type="datetimeFigureOut">
              <a:rPr lang="ko-KR" altLang="en-US" smtClean="0"/>
              <a:t>2017-11-22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5BE87-1D84-46DC-AF9C-6795FA2C5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28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CC4-D5F0-4BBD-BFFD-6DFAC2AC61BD}" type="datetimeFigureOut">
              <a:rPr lang="ko-KR" altLang="en-US" smtClean="0"/>
              <a:t>2017-11-22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5BE87-1D84-46DC-AF9C-6795FA2C5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116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CC4-D5F0-4BBD-BFFD-6DFAC2AC61BD}" type="datetimeFigureOut">
              <a:rPr lang="ko-KR" altLang="en-US" smtClean="0"/>
              <a:t>2017-11-22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5BE87-1D84-46DC-AF9C-6795FA2C5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6987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CC4-D5F0-4BBD-BFFD-6DFAC2AC61BD}" type="datetimeFigureOut">
              <a:rPr lang="ko-KR" altLang="en-US" smtClean="0"/>
              <a:t>2017-11-22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5BE87-1D84-46DC-AF9C-6795FA2C5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4920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CC4-D5F0-4BBD-BFFD-6DFAC2AC61BD}" type="datetimeFigureOut">
              <a:rPr lang="ko-KR" altLang="en-US" smtClean="0"/>
              <a:t>2017-11-22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5BE87-1D84-46DC-AF9C-6795FA2C5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0443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CC4-D5F0-4BBD-BFFD-6DFAC2AC61BD}" type="datetimeFigureOut">
              <a:rPr lang="ko-KR" altLang="en-US" smtClean="0"/>
              <a:t>2017-11-22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5BE87-1D84-46DC-AF9C-6795FA2C5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8755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CC4-D5F0-4BBD-BFFD-6DFAC2AC61BD}" type="datetimeFigureOut">
              <a:rPr lang="ko-KR" altLang="en-US" smtClean="0"/>
              <a:t>2017-11-22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5BE87-1D84-46DC-AF9C-6795FA2C5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3040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CC4-D5F0-4BBD-BFFD-6DFAC2AC61BD}" type="datetimeFigureOut">
              <a:rPr lang="ko-KR" altLang="en-US" smtClean="0"/>
              <a:t>2017-11-22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5BE87-1D84-46DC-AF9C-6795FA2C5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9921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CC4-D5F0-4BBD-BFFD-6DFAC2AC61BD}" type="datetimeFigureOut">
              <a:rPr lang="ko-KR" altLang="en-US" smtClean="0"/>
              <a:t>2017-11-22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5BE87-1D84-46DC-AF9C-6795FA2C5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766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70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4363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2C95-D066-4376-91C3-50FEA9FECC3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9663B-89D0-4AFA-A507-D568481E711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4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2C95-D066-4376-91C3-50FEA9FECC3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9663B-89D0-4AFA-A507-D568481E711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483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2C95-D066-4376-91C3-50FEA9FECC3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9663B-89D0-4AFA-A507-D568481E711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43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2C95-D066-4376-91C3-50FEA9FECC3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9663B-89D0-4AFA-A507-D568481E711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553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2C95-D066-4376-91C3-50FEA9FECC3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9663B-89D0-4AFA-A507-D568481E711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2964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2C95-D066-4376-91C3-50FEA9FECC3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9663B-89D0-4AFA-A507-D568481E711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370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2C95-D066-4376-91C3-50FEA9FECC3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9663B-89D0-4AFA-A507-D568481E711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8609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2C95-D066-4376-91C3-50FEA9FECC3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9663B-89D0-4AFA-A507-D568481E711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3291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2C95-D066-4376-91C3-50FEA9FECC3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9663B-89D0-4AFA-A507-D568481E711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454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2C95-D066-4376-91C3-50FEA9FECC3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9663B-89D0-4AFA-A507-D568481E711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8523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2C95-D066-4376-91C3-50FEA9FECC3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9663B-89D0-4AFA-A507-D568481E711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071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30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79CC4-D5F0-4BBD-BFFD-6DFAC2AC61BD}" type="datetimeFigureOut">
              <a:rPr lang="ko-KR" altLang="en-US" smtClean="0"/>
              <a:t>2017-11-22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5BE87-1D84-46DC-AF9C-6795FA2C5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958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C2C95-D066-4376-91C3-50FEA9FECC3C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2017-11-22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9663B-89D0-4AFA-A507-D568481E711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80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openxmlformats.org/officeDocument/2006/relationships/hyperlink" Target="http://www.google.co.kr/url?sa=i&amp;rct=j&amp;q=&amp;esrc=s&amp;source=images&amp;cd=&amp;cad=rja&amp;uact=8&amp;ved=0ahUKEwiHhKLiuYbXAhWBfrwKHYmNCWEQjRwIBw&amp;url=http://blog.naver.com/PostView.nhn?blogId%3Dkimhoon930%26logNo%3D220943613146%26categoryNo%3D13%26parentCategoryNo%3D0%26viewDate%3D%26currentPage%3D1%26postListTopCurrentPage%3D1%26from%3DpostView&amp;psig=AOvVaw2ceowj0xmtU8VZ8dd2pJoh&amp;ust=1508837945643331" TargetMode="External"/><Relationship Id="rId2" Type="http://schemas.openxmlformats.org/officeDocument/2006/relationships/hyperlink" Target="http://www.google.co.kr/url?sa=i&amp;rct=j&amp;q=&amp;esrc=s&amp;source=images&amp;cd=&amp;cad=rja&amp;uact=8&amp;ved=0ahUKEwj448r2tYbXAhXJgrwKHS0qCdsQjRwIBw&amp;url=http://ulsannuri.tistory.com/m/4600&amp;psig=AOvVaw2Wdyg-sfh78RdlW2KiLs_Y&amp;ust=150883696446219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://www.google.co.kr/url?sa=i&amp;rct=j&amp;q=&amp;esrc=s&amp;source=images&amp;cd=&amp;cad=rja&amp;uact=8&amp;ved=0ahUKEwjo4fPyt4bXAhWEgrwKHbi6B9gQjRwIBw&amp;url=http://iwb8488.tistory.com/145&amp;psig=AOvVaw0P5rBm0pNlif1AHec31X2l&amp;ust=1508837513385319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jpeg"/><Relationship Id="rId7" Type="http://schemas.openxmlformats.org/officeDocument/2006/relationships/image" Target="../media/image8.png"/><Relationship Id="rId2" Type="http://schemas.openxmlformats.org/officeDocument/2006/relationships/hyperlink" Target="https://www.google.co.kr/url?sa=i&amp;rct=j&amp;q=&amp;esrc=s&amp;source=images&amp;cd=&amp;cad=rja&amp;uact=8&amp;ved=0ahUKEwjU9MzajYbXAhXCHJQKHQ_yAxAQjRwIBw&amp;url=https://ko.wikipedia.org/wiki/%EC%9C%A4%EB%B4%89%EA%B8%B8&amp;psig=AOvVaw05eo8RUzIqlPkoVQ8dOJdN&amp;ust=150882618925610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.kr/url?sa=i&amp;rct=j&amp;q=&amp;esrc=s&amp;source=images&amp;cd=&amp;cad=rja&amp;uact=8&amp;ved=0ahUKEwiy1fTrjYbXAhUHFJQKHXibCvwQjRwIBw&amp;url=http://yoosi0211.tistory.com/entry/31%EC%9A%B4%EB%8F%99%EC%9D%98-%EC%98%81%EC%9B%85-%EC%9C%A0%EA%B4%80%EC%88%9C-%EC%97%B4%EC%82%AC&amp;psig=AOvVaw0VauHKVPFHxfuqV4rq09EZ&amp;ust=1508826226013560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s://www.google.co.kr/url?sa=i&amp;rct=j&amp;q=&amp;esrc=s&amp;source=images&amp;cd=&amp;cad=rja&amp;uact=8&amp;ved=0ahUKEwi34JPEjYbXAhWJlpQKHZDQAFoQjRwIBw&amp;url=https://ko.wikipedia.org/wiki/%EC%95%88%EC%A4%91%EA%B7%BC&amp;psig=AOvVaw0J6MauDm3tyfu88dVMWeBd&amp;ust=1508826123881603" TargetMode="External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://www.google.co.kr/url?sa=i&amp;rct=j&amp;q=&amp;esrc=s&amp;source=images&amp;cd=&amp;cad=rja&amp;uact=8&amp;ved=0ahUKEwi3jvvAj4bXAhWDNpQKHekvCbsQjRwIBw&amp;url=http://historykorea.tistory.com/131&amp;psig=AOvVaw06DPUBD9DmJ48EEUfeLPou&amp;ust=1508826571808992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20.png"/><Relationship Id="rId7" Type="http://schemas.microsoft.com/office/2007/relationships/hdphoto" Target="../media/hdphoto5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microsoft.com/office/2007/relationships/hdphoto" Target="../media/hdphoto4.wdp"/><Relationship Id="rId9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microsoft.com/office/2007/relationships/hdphoto" Target="../media/hdphoto6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7" Type="http://schemas.openxmlformats.org/officeDocument/2006/relationships/image" Target="../media/image7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7.png"/><Relationship Id="rId7" Type="http://schemas.openxmlformats.org/officeDocument/2006/relationships/hyperlink" Target="https://www.google.co.kr/url?sa=i&amp;rct=j&amp;q=&amp;esrc=s&amp;source=images&amp;cd=&amp;cad=rja&amp;uact=8&amp;ved=0ahUKEwjPk6-HpavXAhXGjZQKHWOIA8YQjRwIBw&amp;url=https://commons.wikimedia.org/wiki/File:Shokunin_United_Kingdom_map.svg&amp;psig=AOvVaw0_cxdwQeHDmTZsPCrOtO3G&amp;ust=1510103764325116" TargetMode="External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8.jpeg"/><Relationship Id="rId11" Type="http://schemas.openxmlformats.org/officeDocument/2006/relationships/image" Target="../media/image81.jpeg"/><Relationship Id="rId5" Type="http://schemas.openxmlformats.org/officeDocument/2006/relationships/hyperlink" Target="http://terms.naver.com/entry.nhn?cid=768&amp;docId=1003103&amp;categoryId=1851" TargetMode="External"/><Relationship Id="rId10" Type="http://schemas.openxmlformats.org/officeDocument/2006/relationships/image" Target="../media/image80.emf"/><Relationship Id="rId4" Type="http://schemas.microsoft.com/office/2007/relationships/hdphoto" Target="../media/hdphoto7.wdp"/><Relationship Id="rId9" Type="http://schemas.microsoft.com/office/2007/relationships/hdphoto" Target="../media/hdphoto8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4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0.png"/><Relationship Id="rId5" Type="http://schemas.microsoft.com/office/2007/relationships/hdphoto" Target="../media/hdphoto10.wdp"/><Relationship Id="rId4" Type="http://schemas.openxmlformats.org/officeDocument/2006/relationships/image" Target="../media/image89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3.jpeg"/><Relationship Id="rId7" Type="http://schemas.openxmlformats.org/officeDocument/2006/relationships/image" Target="../media/image96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5.jpeg"/><Relationship Id="rId5" Type="http://schemas.openxmlformats.org/officeDocument/2006/relationships/image" Target="../media/image94.png"/><Relationship Id="rId4" Type="http://schemas.microsoft.com/office/2007/relationships/hdphoto" Target="../media/hdphoto11.wdp"/><Relationship Id="rId9" Type="http://schemas.openxmlformats.org/officeDocument/2006/relationships/image" Target="../media/image9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2.png"/><Relationship Id="rId5" Type="http://schemas.openxmlformats.org/officeDocument/2006/relationships/image" Target="../media/image101.jpg"/><Relationship Id="rId4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0" y="260648"/>
            <a:ext cx="5169024" cy="6552728"/>
            <a:chOff x="0" y="260648"/>
            <a:chExt cx="4664968" cy="6259834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071"/>
            <a:stretch/>
          </p:blipFill>
          <p:spPr>
            <a:xfrm>
              <a:off x="0" y="260648"/>
              <a:ext cx="4664968" cy="6259834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1352600" y="2564904"/>
              <a:ext cx="1944216" cy="1728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1208584" y="2924944"/>
              <a:ext cx="2240632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540049" y="4042782"/>
              <a:ext cx="172819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5161083" y="1591514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5169024" y="1700808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5169024" y="1810102"/>
            <a:ext cx="4744917" cy="0"/>
          </a:xfrm>
          <a:prstGeom prst="line">
            <a:avLst/>
          </a:prstGeom>
          <a:ln w="28575">
            <a:solidFill>
              <a:srgbClr val="B7A2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5157450" y="1916832"/>
            <a:ext cx="4744917" cy="0"/>
          </a:xfrm>
          <a:prstGeom prst="line">
            <a:avLst/>
          </a:prstGeom>
          <a:ln w="28575">
            <a:solidFill>
              <a:srgbClr val="AC6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5172657" y="2023562"/>
            <a:ext cx="4744917" cy="0"/>
          </a:xfrm>
          <a:prstGeom prst="line">
            <a:avLst/>
          </a:prstGeom>
          <a:ln w="28575">
            <a:solidFill>
              <a:srgbClr val="B33A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5169024" y="2138643"/>
            <a:ext cx="4744917" cy="0"/>
          </a:xfrm>
          <a:prstGeom prst="line">
            <a:avLst/>
          </a:prstGeom>
          <a:ln w="38100">
            <a:solidFill>
              <a:srgbClr val="843B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5169024" y="2282659"/>
            <a:ext cx="4744917" cy="0"/>
          </a:xfrm>
          <a:prstGeom prst="line">
            <a:avLst/>
          </a:prstGeom>
          <a:ln w="57150">
            <a:solidFill>
              <a:srgbClr val="C944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5169024" y="2415101"/>
            <a:ext cx="4744917" cy="0"/>
          </a:xfrm>
          <a:prstGeom prst="line">
            <a:avLst/>
          </a:prstGeom>
          <a:ln w="76200">
            <a:solidFill>
              <a:srgbClr val="9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5170848" y="2576478"/>
            <a:ext cx="4744917" cy="0"/>
          </a:xfrm>
          <a:prstGeom prst="line">
            <a:avLst/>
          </a:prstGeom>
          <a:ln w="98425">
            <a:solidFill>
              <a:srgbClr val="DB08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5157450" y="4581128"/>
            <a:ext cx="4744917" cy="0"/>
          </a:xfrm>
          <a:prstGeom prst="line">
            <a:avLst/>
          </a:prstGeom>
          <a:ln w="98425">
            <a:solidFill>
              <a:srgbClr val="DB08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5169024" y="4725144"/>
            <a:ext cx="4744917" cy="0"/>
          </a:xfrm>
          <a:prstGeom prst="line">
            <a:avLst/>
          </a:prstGeom>
          <a:ln w="76200">
            <a:solidFill>
              <a:srgbClr val="9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5169024" y="4869160"/>
            <a:ext cx="4744917" cy="0"/>
          </a:xfrm>
          <a:prstGeom prst="line">
            <a:avLst/>
          </a:prstGeom>
          <a:ln w="57150">
            <a:solidFill>
              <a:srgbClr val="C944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5169024" y="5013176"/>
            <a:ext cx="4744917" cy="0"/>
          </a:xfrm>
          <a:prstGeom prst="line">
            <a:avLst/>
          </a:prstGeom>
          <a:ln w="44450">
            <a:solidFill>
              <a:srgbClr val="843B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5157450" y="5128257"/>
            <a:ext cx="4744917" cy="0"/>
          </a:xfrm>
          <a:prstGeom prst="line">
            <a:avLst/>
          </a:prstGeom>
          <a:ln w="38100">
            <a:solidFill>
              <a:srgbClr val="B33A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5155296" y="5229200"/>
            <a:ext cx="4744917" cy="0"/>
          </a:xfrm>
          <a:prstGeom prst="line">
            <a:avLst/>
          </a:prstGeom>
          <a:ln w="28575">
            <a:solidFill>
              <a:srgbClr val="AC6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5163237" y="5338494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5163237" y="5447788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5151663" y="5554518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5176800" y="0"/>
            <a:ext cx="7488833" cy="717341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081482" y="2886035"/>
            <a:ext cx="68868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>
                <a:ln>
                  <a:solidFill>
                    <a:schemeClr val="bg1"/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패권</a:t>
            </a:r>
            <a:r>
              <a:rPr lang="ko-KR" altLang="en-US" sz="3200" dirty="0">
                <a:ln>
                  <a:solidFill>
                    <a:schemeClr val="bg1"/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의 </a:t>
            </a:r>
            <a:r>
              <a:rPr lang="ko-KR" altLang="en-US" sz="4800" dirty="0" smtClean="0">
                <a:ln>
                  <a:solidFill>
                    <a:schemeClr val="bg1"/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비밀</a:t>
            </a:r>
            <a:r>
              <a:rPr lang="ko-KR" altLang="en-US" sz="3200" dirty="0" smtClean="0">
                <a:ln>
                  <a:solidFill>
                    <a:schemeClr val="bg1"/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과</a:t>
            </a:r>
            <a:r>
              <a:rPr lang="ko-KR" altLang="en-US" sz="4800" dirty="0" smtClean="0">
                <a:ln>
                  <a:solidFill>
                    <a:schemeClr val="bg1"/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행복</a:t>
            </a:r>
            <a:r>
              <a:rPr lang="ko-KR" altLang="en-US" sz="3200" dirty="0" smtClean="0">
                <a:ln>
                  <a:solidFill>
                    <a:schemeClr val="bg1"/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의</a:t>
            </a:r>
            <a:r>
              <a:rPr lang="ko-KR" altLang="en-US" sz="4800" dirty="0" smtClean="0">
                <a:ln>
                  <a:solidFill>
                    <a:schemeClr val="bg1"/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비밀</a:t>
            </a:r>
            <a:endParaRPr lang="ko-KR" altLang="en-US" sz="4800" dirty="0">
              <a:ln>
                <a:solidFill>
                  <a:schemeClr val="bg1"/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95138" y="3485366"/>
            <a:ext cx="35103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>
              <a:defRPr/>
            </a:pP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>
              <a:defRPr/>
            </a:pP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>
              <a:defRPr/>
            </a:pP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 algn="r">
              <a:buAutoNum type="arabicPeriod" startAt="2017"/>
              <a:defRPr/>
            </a:pP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11.  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23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 algn="r">
              <a:buAutoNum type="arabicPeriod" startAt="2017"/>
              <a:defRPr/>
            </a:pP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>
              <a:defRPr/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서울대학교 교수 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김태유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>
              <a:defRPr/>
            </a:pP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152800" y="6440407"/>
            <a:ext cx="3600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© 2017 Tai-Yoo Kim. All rights reserved.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15572" y="2865710"/>
            <a:ext cx="54938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은퇴가 없는 나라</a:t>
            </a:r>
            <a:endParaRPr lang="ko-KR" altLang="en-US" sz="5400" dirty="0">
              <a:ln>
                <a:solidFill>
                  <a:schemeClr val="bg1"/>
                </a:solidFill>
              </a:ln>
              <a:solidFill>
                <a:srgbClr val="00206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25008" y="26064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가천</a:t>
            </a:r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WCP </a:t>
            </a:r>
            <a:r>
              <a:rPr lang="ko-KR" altLang="en-US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최고위과정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2118399" y="2636912"/>
            <a:ext cx="5642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The Secrets of Hegemony </a:t>
            </a:r>
            <a:endParaRPr lang="ko-KR" altLang="en-US" b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11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9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62000">
              <a:schemeClr val="bg1"/>
            </a:gs>
            <a:gs pos="86000">
              <a:schemeClr val="accent2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8624" y="2852936"/>
            <a:ext cx="6840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인생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의 궁극적인 </a:t>
            </a:r>
            <a:r>
              <a:rPr lang="ko-KR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목표</a:t>
            </a:r>
            <a:r>
              <a: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는</a:t>
            </a:r>
            <a:r>
              <a:rPr lang="en-US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2798547" y="270892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3337325" y="270892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5963676" y="270892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6502454" y="2708920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90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출산장려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600" y="116632"/>
            <a:ext cx="3549454" cy="33917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016" y="116632"/>
            <a:ext cx="3384376" cy="3309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8" descr="복지에 대한 이미지 검색결과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008" y="3413637"/>
            <a:ext cx="3384376" cy="3206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내집에 대한 이미지 검색결과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400" y="3529268"/>
            <a:ext cx="3533874" cy="31400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272480" y="44624"/>
            <a:ext cx="9505056" cy="676875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9" name="TextBox 8"/>
          <p:cNvSpPr txBox="1"/>
          <p:nvPr/>
        </p:nvSpPr>
        <p:spPr>
          <a:xfrm>
            <a:off x="3173856" y="2492896"/>
            <a:ext cx="345639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5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z="5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행복</a:t>
            </a:r>
            <a:r>
              <a:rPr lang="en-US" altLang="ko-KR" sz="5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</a:p>
          <a:p>
            <a:pPr algn="ctr"/>
            <a:r>
              <a:rPr lang="en-US" altLang="ko-KR" sz="54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Happiness</a:t>
            </a:r>
            <a:endParaRPr lang="ko-KR" altLang="en-US" sz="5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957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-159568" y="0"/>
            <a:ext cx="10297144" cy="6858000"/>
          </a:xfrm>
          <a:prstGeom prst="rect">
            <a:avLst/>
          </a:prstGeom>
          <a:solidFill>
            <a:srgbClr val="A6A6A6">
              <a:alpha val="90000"/>
            </a:srgb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우리는 과거 행복했나</a:t>
            </a:r>
            <a:r>
              <a:rPr lang="en-US" altLang="ko-KR" sz="3600" dirty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?</a:t>
            </a:r>
            <a:endParaRPr lang="ko-KR" altLang="en-US" sz="3600" dirty="0">
              <a:solidFill>
                <a:schemeClr val="bg1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597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우리는 과거 행복했나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  <p:sp>
        <p:nvSpPr>
          <p:cNvPr id="5" name="AutoShape 2" descr="안중근에 대한 이미지 검색결과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AutoShape 4" descr="안중근에 대한 이미지 검색결과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8" name="Picture 8" descr="윤봉길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879" y="556816"/>
            <a:ext cx="6264697" cy="630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안중근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93" y="556816"/>
            <a:ext cx="5039402" cy="630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유관순에 대한 이미지 검색결과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1" t="4591" r="7587"/>
          <a:stretch/>
        </p:blipFill>
        <p:spPr bwMode="auto">
          <a:xfrm>
            <a:off x="3296816" y="2213847"/>
            <a:ext cx="3168352" cy="467153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안중근 의사의 손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264" y="3284984"/>
            <a:ext cx="1728191" cy="2335768"/>
          </a:xfrm>
          <a:prstGeom prst="ellipse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-87560" y="538162"/>
            <a:ext cx="10221274" cy="6768752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3" name="TextBox 12"/>
          <p:cNvSpPr txBox="1"/>
          <p:nvPr/>
        </p:nvSpPr>
        <p:spPr>
          <a:xfrm>
            <a:off x="2616793" y="4930651"/>
            <a:ext cx="4594528" cy="677108"/>
          </a:xfrm>
          <a:prstGeom prst="rect">
            <a:avLst/>
          </a:prstGeom>
          <a:solidFill>
            <a:schemeClr val="bg1">
              <a:lumMod val="50000"/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3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자랑스러운 독립투사</a:t>
            </a:r>
            <a:r>
              <a:rPr lang="en-US" altLang="ko-KR" sz="3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1912273" y="5734931"/>
            <a:ext cx="5931432" cy="677108"/>
          </a:xfrm>
          <a:prstGeom prst="rect">
            <a:avLst/>
          </a:prstGeom>
          <a:solidFill>
            <a:schemeClr val="bg1">
              <a:lumMod val="50000"/>
              <a:alpha val="70000"/>
            </a:schemeClr>
          </a:solidFill>
        </p:spPr>
        <p:txBody>
          <a:bodyPr wrap="none">
            <a:spAutoFit/>
          </a:bodyPr>
          <a:lstStyle/>
          <a:p>
            <a:r>
              <a:rPr lang="ko-KR" altLang="en-US" sz="3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국가의 무능</a:t>
            </a:r>
            <a:r>
              <a:rPr lang="en-US" altLang="ko-KR" sz="3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  <a:r>
              <a:rPr lang="ko-KR" altLang="en-US" sz="3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젊은이의 </a:t>
            </a:r>
            <a:r>
              <a:rPr lang="ko-KR" altLang="en-US" sz="3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희생</a:t>
            </a:r>
            <a:r>
              <a:rPr lang="en-US" altLang="ko-KR" sz="3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3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559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www-file.koreahealthlog.com/attach/1/492f7f0051c81DG.jpg"/>
          <p:cNvPicPr>
            <a:picLocks noChangeAspect="1" noChangeArrowheads="1"/>
          </p:cNvPicPr>
          <p:nvPr/>
        </p:nvPicPr>
        <p:blipFill rotWithShape="1">
          <a:blip r:embed="rId3" cstate="print"/>
          <a:stretch/>
        </p:blipFill>
        <p:spPr bwMode="auto">
          <a:xfrm>
            <a:off x="4975305" y="1768431"/>
            <a:ext cx="4779927" cy="41044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우리는 과거 행복했나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  <p:pic>
        <p:nvPicPr>
          <p:cNvPr id="5" name="Picture 12" descr="징용제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" y="1740746"/>
            <a:ext cx="4729843" cy="409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128463" y="1740746"/>
            <a:ext cx="4729843" cy="4103058"/>
          </a:xfrm>
          <a:prstGeom prst="rect">
            <a:avLst/>
          </a:prstGeom>
          <a:solidFill>
            <a:schemeClr val="tx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249144" y="1126142"/>
            <a:ext cx="350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잊혀지지 않는 상처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08390" y="3505302"/>
            <a:ext cx="2319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약 </a:t>
            </a:r>
            <a:r>
              <a:rPr lang="en-US" altLang="ko-KR" sz="32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400</a:t>
            </a:r>
            <a:r>
              <a:rPr lang="ko-KR" altLang="en-US" sz="3200" b="1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만 명</a:t>
            </a:r>
            <a:endParaRPr lang="ko-KR" altLang="en-US" sz="32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975304" y="1740746"/>
            <a:ext cx="4779927" cy="4103058"/>
          </a:xfrm>
          <a:prstGeom prst="rect">
            <a:avLst/>
          </a:prstGeom>
          <a:solidFill>
            <a:schemeClr val="tx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391304" y="3501008"/>
            <a:ext cx="2378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약 </a:t>
            </a:r>
            <a:r>
              <a:rPr lang="en-US" altLang="ko-KR" sz="3200" b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</a:t>
            </a:r>
            <a:r>
              <a:rPr lang="ko-KR" altLang="en-US" sz="3200" b="1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만 명</a:t>
            </a:r>
            <a:endParaRPr lang="ko-KR" altLang="en-US" sz="3200" b="1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584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-159568" y="0"/>
            <a:ext cx="10297144" cy="6858000"/>
          </a:xfrm>
          <a:prstGeom prst="rect">
            <a:avLst/>
          </a:prstGeom>
          <a:solidFill>
            <a:srgbClr val="A6A6A6">
              <a:alpha val="90000"/>
            </a:srgb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왜</a:t>
            </a:r>
            <a:r>
              <a:rPr lang="en-US" altLang="ko-KR" sz="3600" dirty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,</a:t>
            </a:r>
            <a:r>
              <a:rPr lang="ko-KR" altLang="en-US" sz="3600" dirty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 우리는 이렇게 불행했나</a:t>
            </a:r>
            <a:r>
              <a:rPr lang="en-US" altLang="ko-KR" sz="3600" dirty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?</a:t>
            </a:r>
            <a:endParaRPr lang="ko-KR" altLang="en-US" sz="3600" dirty="0">
              <a:solidFill>
                <a:schemeClr val="bg1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261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8"/>
          <p:cNvSpPr txBox="1">
            <a:spLocks/>
          </p:cNvSpPr>
          <p:nvPr/>
        </p:nvSpPr>
        <p:spPr>
          <a:xfrm>
            <a:off x="-41691" y="3810"/>
            <a:ext cx="9946533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왜 우리는 이렇게 불행했나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79506" y="1808207"/>
            <a:ext cx="4801486" cy="4061765"/>
            <a:chOff x="5025008" y="1808207"/>
            <a:chExt cx="4801486" cy="4061765"/>
          </a:xfrm>
        </p:grpSpPr>
        <p:pic>
          <p:nvPicPr>
            <p:cNvPr id="14" name="Picture 2" descr="C:\Users\user\Desktop\그림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5" t="3176" r="3936" b="5467"/>
            <a:stretch/>
          </p:blipFill>
          <p:spPr bwMode="auto">
            <a:xfrm>
              <a:off x="5025008" y="1808207"/>
              <a:ext cx="4801486" cy="340923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직사각형 14"/>
            <p:cNvSpPr/>
            <p:nvPr/>
          </p:nvSpPr>
          <p:spPr>
            <a:xfrm>
              <a:off x="5109483" y="5285197"/>
              <a:ext cx="43859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ko-KR" altLang="en-US" sz="16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일본군의 무장</a:t>
              </a:r>
              <a:endParaRPr lang="en-US" altLang="ko-KR" sz="16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lvl="0" algn="ctr"/>
              <a:r>
                <a:rPr lang="en-US" altLang="ko-KR" sz="16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1400" dirty="0" err="1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무라타</a:t>
              </a:r>
              <a:r>
                <a:rPr lang="ko-KR" altLang="en-US" sz="14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소총과 </a:t>
              </a:r>
              <a:r>
                <a:rPr lang="ko-KR" altLang="en-US" sz="1400" dirty="0" err="1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스나이더</a:t>
              </a:r>
              <a:r>
                <a:rPr lang="ko-KR" altLang="en-US" sz="14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소총</a:t>
              </a:r>
              <a:endPara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16" name="직사각형 15"/>
          <p:cNvSpPr/>
          <p:nvPr/>
        </p:nvSpPr>
        <p:spPr>
          <a:xfrm>
            <a:off x="79505" y="1811250"/>
            <a:ext cx="4801487" cy="3403563"/>
          </a:xfrm>
          <a:prstGeom prst="rect">
            <a:avLst/>
          </a:prstGeom>
          <a:solidFill>
            <a:schemeClr val="tx1">
              <a:alpha val="5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유효 사거리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800m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분에 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15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발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발사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8464" y="1124744"/>
            <a:ext cx="2300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그 이유는</a:t>
            </a:r>
            <a:r>
              <a:rPr lang="en-US" altLang="ko-KR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??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032627" y="1808207"/>
            <a:ext cx="4824536" cy="4061761"/>
            <a:chOff x="56457" y="1808207"/>
            <a:chExt cx="4824536" cy="4061761"/>
          </a:xfrm>
        </p:grpSpPr>
        <p:sp>
          <p:nvSpPr>
            <p:cNvPr id="19" name="TextBox 18"/>
            <p:cNvSpPr txBox="1"/>
            <p:nvPr/>
          </p:nvSpPr>
          <p:spPr>
            <a:xfrm>
              <a:off x="264862" y="5315970"/>
              <a:ext cx="435501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조선</a:t>
              </a:r>
              <a:r>
                <a:rPr lang="ko-KR" altLang="en-US" sz="1600" b="1" dirty="0" err="1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군</a:t>
              </a:r>
              <a:r>
                <a:rPr lang="ko-KR" altLang="en-US" sz="1600" b="1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의</a:t>
              </a:r>
              <a:r>
                <a:rPr lang="ko-KR" altLang="en-US" sz="1600" b="1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16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무장</a:t>
              </a:r>
              <a:endParaRPr lang="en-US" altLang="ko-KR" sz="16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ko-KR" altLang="en-US" sz="14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동</a:t>
              </a:r>
              <a:r>
                <a:rPr lang="ko-KR" altLang="en-US" sz="14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학 농민군의 화승총과 </a:t>
              </a:r>
              <a:r>
                <a:rPr lang="ko-KR" altLang="en-US" sz="14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죽창</a:t>
              </a:r>
              <a:endPara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pic>
          <p:nvPicPr>
            <p:cNvPr id="20" name="Picture 3" descr="C:\Users\user\Desktop\그림1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6" t="2688" r="4135" b="5447"/>
            <a:stretch/>
          </p:blipFill>
          <p:spPr bwMode="auto">
            <a:xfrm>
              <a:off x="56457" y="1808207"/>
              <a:ext cx="4824536" cy="340837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직사각형 20"/>
          <p:cNvSpPr/>
          <p:nvPr/>
        </p:nvSpPr>
        <p:spPr>
          <a:xfrm>
            <a:off x="5025008" y="1800714"/>
            <a:ext cx="4832156" cy="3415863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유효 사거리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120m</a:t>
            </a:r>
            <a:endParaRPr lang="en-US" altLang="ko-KR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재장전 시간 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2~3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분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4615159" y="3140968"/>
            <a:ext cx="648072" cy="64807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VS</a:t>
            </a:r>
            <a:endParaRPr lang="ko-KR" altLang="en-US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130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8"/>
          <p:cNvSpPr txBox="1">
            <a:spLocks/>
          </p:cNvSpPr>
          <p:nvPr/>
        </p:nvSpPr>
        <p:spPr>
          <a:xfrm>
            <a:off x="-41691" y="3810"/>
            <a:ext cx="9946533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왜 우리는 이렇게 불행했나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4" y="1229752"/>
            <a:ext cx="61991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19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세기 중반</a:t>
            </a: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서구 열강의 개방 압력을 받은 일본과 조선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70970" y="1772816"/>
            <a:ext cx="4824536" cy="3888493"/>
            <a:chOff x="128464" y="1761778"/>
            <a:chExt cx="4824536" cy="3888493"/>
          </a:xfrm>
        </p:grpSpPr>
        <p:pic>
          <p:nvPicPr>
            <p:cNvPr id="7" name="그림 6" descr="C:\Users\rexsa\AppData\Local\Microsoft\Windows\INetCache\Content.Word\samurai02.jpg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1761778"/>
              <a:ext cx="4824536" cy="388843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" name="그룹 7"/>
            <p:cNvGrpSpPr/>
            <p:nvPr/>
          </p:nvGrpSpPr>
          <p:grpSpPr>
            <a:xfrm>
              <a:off x="128464" y="1761839"/>
              <a:ext cx="4824536" cy="3888432"/>
              <a:chOff x="128464" y="1761839"/>
              <a:chExt cx="4824536" cy="3888432"/>
            </a:xfrm>
          </p:grpSpPr>
          <p:sp>
            <p:nvSpPr>
              <p:cNvPr id="9" name="직사각형 8"/>
              <p:cNvSpPr/>
              <p:nvPr/>
            </p:nvSpPr>
            <p:spPr>
              <a:xfrm>
                <a:off x="128464" y="1761839"/>
                <a:ext cx="4824536" cy="3888432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802356" y="2409850"/>
                <a:ext cx="354792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2400" dirty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1853</a:t>
                </a:r>
                <a:r>
                  <a:rPr lang="ko-KR" altLang="en-US" sz="2400" dirty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년 미국의 </a:t>
                </a:r>
                <a:r>
                  <a:rPr lang="ko-KR" altLang="en-US" sz="2400" dirty="0" err="1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페리제독</a:t>
                </a:r>
                <a:r>
                  <a:rPr lang="en-US" altLang="ko-KR" sz="2400" dirty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, </a:t>
                </a:r>
              </a:p>
              <a:p>
                <a:pPr algn="ctr"/>
                <a:r>
                  <a:rPr lang="ko-KR" altLang="en-US" sz="2400" dirty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도교만 무력시위</a:t>
                </a: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344488" y="3681884"/>
            <a:ext cx="4560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에도 막부 포의 사정거리는 불과 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800m,</a:t>
            </a:r>
          </a:p>
          <a:p>
            <a:pPr algn="ctr"/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미국 증기선의 포는 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3~4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배의 사정거리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</a:p>
          <a:p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/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가쓰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가이슈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군사학자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해안 방위 의견서 中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4953001" y="1772816"/>
            <a:ext cx="4900186" cy="3888432"/>
            <a:chOff x="5009457" y="2038420"/>
            <a:chExt cx="4900186" cy="3888432"/>
          </a:xfrm>
        </p:grpSpPr>
        <p:pic>
          <p:nvPicPr>
            <p:cNvPr id="13" name="그림 12" descr="https://upload.wikimedia.org/wikipedia/commons/6/6a/FranceGanghwa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3137" y="2038420"/>
              <a:ext cx="4822863" cy="38884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직사각형 13"/>
            <p:cNvSpPr/>
            <p:nvPr/>
          </p:nvSpPr>
          <p:spPr>
            <a:xfrm>
              <a:off x="5009457" y="2038420"/>
              <a:ext cx="4900186" cy="388843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120642" y="2686491"/>
              <a:ext cx="292126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1866</a:t>
              </a:r>
              <a:r>
                <a:rPr lang="ko-KR" altLang="en-US" sz="24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년 프랑스 함대</a:t>
              </a:r>
              <a:r>
                <a:rPr lang="en-US" altLang="ko-KR" sz="24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</a:t>
              </a:r>
            </a:p>
            <a:p>
              <a:pPr algn="ctr"/>
              <a:r>
                <a:rPr lang="ko-KR" altLang="en-US" sz="24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병인양요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529064" y="3667370"/>
            <a:ext cx="4249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우리의 총은 사정거리가 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100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여 보에 </a:t>
            </a:r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불과하였지만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적의 총알은 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500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보 </a:t>
            </a:r>
            <a:r>
              <a:rPr lang="ko-KR" altLang="en-US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능가</a:t>
            </a:r>
            <a:r>
              <a:rPr lang="en-US" altLang="ko-KR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</a:p>
          <a:p>
            <a:pPr algn="ctr"/>
            <a:endParaRPr lang="en-US" altLang="ko-KR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/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 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양헌수 장군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병인일기 中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9361" y="1124744"/>
            <a:ext cx="9895481" cy="4802947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6B6CCD4-2B6E-4190-87F9-A58AF0E109E5}"/>
              </a:ext>
            </a:extLst>
          </p:cNvPr>
          <p:cNvSpPr txBox="1"/>
          <p:nvPr/>
        </p:nvSpPr>
        <p:spPr>
          <a:xfrm>
            <a:off x="2889388" y="2764013"/>
            <a:ext cx="4007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똑같은 기술 차이 인식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96570" y="3360802"/>
            <a:ext cx="42643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전혀 다른 대처</a:t>
            </a:r>
            <a:r>
              <a:rPr lang="en-US" altLang="ko-KR" sz="4800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4800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933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7" grpId="0" animBg="1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8"/>
          <p:cNvSpPr txBox="1">
            <a:spLocks/>
          </p:cNvSpPr>
          <p:nvPr/>
        </p:nvSpPr>
        <p:spPr>
          <a:xfrm>
            <a:off x="-41691" y="3810"/>
            <a:ext cx="9946533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왜 우리는 이렇게 불행했나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464" y="836712"/>
            <a:ext cx="6849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19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세기 중반</a:t>
            </a: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</a:p>
          <a:p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뛰어난 기술력을 앞세운 외세의 개방 압력을 받은 일본과 </a:t>
            </a:r>
            <a:r>
              <a:rPr lang="ko-KR" altLang="en-US" sz="20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한국</a:t>
            </a:r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-56768" y="1772816"/>
            <a:ext cx="4953000" cy="3888432"/>
            <a:chOff x="0" y="1772816"/>
            <a:chExt cx="4953000" cy="3888432"/>
          </a:xfrm>
        </p:grpSpPr>
        <p:pic>
          <p:nvPicPr>
            <p:cNvPr id="7" name="그림 6" descr="C:\Users\rexsa\AppData\Local\Microsoft\Windows\INetCache\Content.Word\samurai02.jpg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772816"/>
              <a:ext cx="4953000" cy="38884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직사각형 9"/>
            <p:cNvSpPr/>
            <p:nvPr/>
          </p:nvSpPr>
          <p:spPr>
            <a:xfrm>
              <a:off x="0" y="1772816"/>
              <a:ext cx="4953000" cy="388843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016397" y="1772815"/>
            <a:ext cx="5064029" cy="3888433"/>
            <a:chOff x="4929530" y="1772815"/>
            <a:chExt cx="5064029" cy="3888433"/>
          </a:xfrm>
        </p:grpSpPr>
        <p:pic>
          <p:nvPicPr>
            <p:cNvPr id="8" name="그림 7" descr="https://upload.wikimedia.org/wikipedia/commons/6/6a/FranceGanghwa.jp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1574" y="1772816"/>
              <a:ext cx="4973267" cy="38884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직사각형 11"/>
            <p:cNvSpPr/>
            <p:nvPr/>
          </p:nvSpPr>
          <p:spPr>
            <a:xfrm>
              <a:off x="4929530" y="1772815"/>
              <a:ext cx="5064029" cy="388843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-123490" y="1844314"/>
            <a:ext cx="5019722" cy="4392998"/>
            <a:chOff x="-123490" y="1844314"/>
            <a:chExt cx="5019722" cy="4392998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b="18873"/>
            <a:stretch/>
          </p:blipFill>
          <p:spPr bwMode="auto">
            <a:xfrm>
              <a:off x="-123490" y="2780928"/>
              <a:ext cx="5019722" cy="3456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직사각형 1"/>
            <p:cNvSpPr/>
            <p:nvPr/>
          </p:nvSpPr>
          <p:spPr>
            <a:xfrm>
              <a:off x="-88045" y="2780928"/>
              <a:ext cx="4976128" cy="3456384"/>
            </a:xfrm>
            <a:prstGeom prst="rect">
              <a:avLst/>
            </a:prstGeom>
            <a:solidFill>
              <a:schemeClr val="tx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8" name="Picture 4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l="3647" r="3647"/>
            <a:stretch/>
          </p:blipFill>
          <p:spPr bwMode="auto">
            <a:xfrm>
              <a:off x="71696" y="1844314"/>
              <a:ext cx="1584176" cy="2050881"/>
            </a:xfrm>
            <a:prstGeom prst="ellipse">
              <a:avLst/>
            </a:prstGeom>
            <a:ln w="63500" cap="rnd">
              <a:solidFill>
                <a:schemeClr val="bg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3" name="TextBox 2"/>
            <p:cNvSpPr txBox="1"/>
            <p:nvPr/>
          </p:nvSpPr>
          <p:spPr>
            <a:xfrm>
              <a:off x="1757331" y="1943289"/>
              <a:ext cx="1330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요시다 쇼인</a:t>
              </a:r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756357" y="2313546"/>
              <a:ext cx="15392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pc="-15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대양이</a:t>
              </a:r>
              <a:r>
                <a:rPr lang="en-US" altLang="ko-KR" spc="-15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ko-KR" altLang="en-US" spc="-15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大攘夷</a:t>
              </a:r>
              <a:r>
                <a:rPr lang="en-US" altLang="ko-KR" spc="-15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573121" y="5161354"/>
            <a:ext cx="40350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6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화혼양재</a:t>
            </a:r>
            <a:r>
              <a:rPr lang="en-US" altLang="ko-KR" sz="36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36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和魂洋才</a:t>
            </a:r>
            <a:r>
              <a:rPr lang="en-US" altLang="ko-KR" sz="36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016397" y="1844314"/>
            <a:ext cx="4975062" cy="4392998"/>
            <a:chOff x="5016397" y="1844314"/>
            <a:chExt cx="4975062" cy="4392998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  <a14:imgEffect>
                        <a14:colorTemperature colorTemp="72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39" b="15224"/>
            <a:stretch/>
          </p:blipFill>
          <p:spPr bwMode="auto">
            <a:xfrm>
              <a:off x="5016718" y="2780928"/>
              <a:ext cx="4811232" cy="3456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직사각형 20"/>
            <p:cNvSpPr/>
            <p:nvPr/>
          </p:nvSpPr>
          <p:spPr>
            <a:xfrm>
              <a:off x="5016397" y="2780928"/>
              <a:ext cx="4975062" cy="3456384"/>
            </a:xfrm>
            <a:prstGeom prst="rect">
              <a:avLst/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26" name="Picture 2" descr="https://upload.wikimedia.org/wikipedia/commons/1/18/Heungseon_Daewongun_Portrait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15" t="2285" r="25822" b="53173"/>
            <a:stretch/>
          </p:blipFill>
          <p:spPr bwMode="auto">
            <a:xfrm>
              <a:off x="8151451" y="1844314"/>
              <a:ext cx="1676498" cy="2109143"/>
            </a:xfrm>
            <a:prstGeom prst="ellipse">
              <a:avLst/>
            </a:prstGeom>
            <a:ln w="63500" cap="rnd">
              <a:solidFill>
                <a:schemeClr val="bg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6797510" y="1916832"/>
              <a:ext cx="12666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흥선대원군</a:t>
              </a: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6480027" y="2275689"/>
              <a:ext cx="15969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pc="-15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척화비</a:t>
              </a:r>
              <a:r>
                <a:rPr lang="en-US" altLang="ko-KR" spc="-15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ko-KR" altLang="en-US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斥和碑</a:t>
              </a:r>
              <a:r>
                <a:rPr lang="en-US" altLang="ko-KR" spc="-15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5579399" y="5161354"/>
            <a:ext cx="41008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6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위정척사</a:t>
            </a:r>
            <a:r>
              <a:rPr lang="en-US" altLang="ko-KR" sz="36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36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衛正斥邪</a:t>
            </a:r>
            <a:r>
              <a:rPr lang="en-US" altLang="ko-KR" sz="3600" spc="-15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5049" y="2945676"/>
            <a:ext cx="26548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쇼카손주쿠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b="1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松下村塾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평 </a:t>
            </a:r>
            <a:r>
              <a:rPr lang="ko-KR" altLang="en-US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서당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</a:p>
          <a:p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 반 동안 제자 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90</a:t>
            </a:r>
            <a:r>
              <a:rPr lang="ko-KR" altLang="en-US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여 명</a:t>
            </a:r>
            <a:endParaRPr lang="ko-KR" altLang="en-US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23123" y="2960578"/>
            <a:ext cx="25410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성균관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향교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서원 등</a:t>
            </a:r>
            <a:endParaRPr lang="en-US" altLang="ko-KR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/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800</a:t>
            </a:r>
            <a:r>
              <a:rPr lang="ko-KR" altLang="en-US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여 개의 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교육 기관</a:t>
            </a:r>
            <a:endParaRPr lang="en-US" altLang="ko-KR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/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수많은 </a:t>
            </a:r>
            <a:r>
              <a:rPr lang="ko-KR" altLang="en-US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유학자</a:t>
            </a:r>
            <a:r>
              <a:rPr lang="en-US" altLang="ko-KR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관료 </a:t>
            </a:r>
            <a:r>
              <a:rPr lang="ko-KR" altLang="en-US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배출</a:t>
            </a:r>
            <a:endParaRPr lang="en-US" altLang="ko-KR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4615159" y="4149080"/>
            <a:ext cx="648072" cy="64807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VS</a:t>
            </a:r>
            <a:endParaRPr lang="ko-KR" altLang="en-US" sz="14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318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2" grpId="0"/>
      <p:bldP spid="6" grpId="0"/>
      <p:bldP spid="30" grpId="0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85870C1C-9663-4848-AA59-1C05B4F18D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0472" y="188640"/>
            <a:ext cx="4490149" cy="28937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D3FFDE46-CF96-46B7-8CCC-AB35AE67C6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55"/>
          <a:stretch/>
        </p:blipFill>
        <p:spPr>
          <a:xfrm flipH="1">
            <a:off x="200472" y="3337137"/>
            <a:ext cx="4490150" cy="27631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F73E0ADA-38FD-4E8C-A96C-5B507B3DAB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016" y="3248902"/>
            <a:ext cx="4461086" cy="28391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BABD00D9-9E3E-4F3F-8452-C8B4278EF43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1"/>
          <a:stretch/>
        </p:blipFill>
        <p:spPr>
          <a:xfrm>
            <a:off x="5192016" y="176007"/>
            <a:ext cx="4461086" cy="28941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3" name="직선 연결선 2"/>
          <p:cNvCxnSpPr/>
          <p:nvPr/>
        </p:nvCxnSpPr>
        <p:spPr>
          <a:xfrm>
            <a:off x="4953000" y="0"/>
            <a:ext cx="1915" cy="6088089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516211" y="33234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26" name="직사각형 25"/>
          <p:cNvSpPr/>
          <p:nvPr/>
        </p:nvSpPr>
        <p:spPr>
          <a:xfrm>
            <a:off x="-447600" y="-99392"/>
            <a:ext cx="10729192" cy="6984776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연결선 26"/>
          <p:cNvCxnSpPr>
            <a:endCxn id="34" idx="0"/>
          </p:cNvCxnSpPr>
          <p:nvPr/>
        </p:nvCxnSpPr>
        <p:spPr>
          <a:xfrm>
            <a:off x="4953000" y="0"/>
            <a:ext cx="1915" cy="6125234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/>
          <p:cNvGrpSpPr/>
          <p:nvPr/>
        </p:nvGrpSpPr>
        <p:grpSpPr>
          <a:xfrm>
            <a:off x="2936776" y="1412776"/>
            <a:ext cx="4032448" cy="4032454"/>
            <a:chOff x="2936776" y="1412776"/>
            <a:chExt cx="4032448" cy="4032454"/>
          </a:xfrm>
        </p:grpSpPr>
        <p:sp>
          <p:nvSpPr>
            <p:cNvPr id="29" name="Diamond 51">
              <a:extLst>
                <a:ext uri="{FF2B5EF4-FFF2-40B4-BE49-F238E27FC236}">
                  <a16:creationId xmlns:a16="http://schemas.microsoft.com/office/drawing/2014/main" xmlns="" id="{8CBFB3CC-7F79-4125-ABF3-91951A571693}"/>
                </a:ext>
              </a:extLst>
            </p:cNvPr>
            <p:cNvSpPr/>
            <p:nvPr/>
          </p:nvSpPr>
          <p:spPr>
            <a:xfrm flipH="1">
              <a:off x="2936776" y="1412776"/>
              <a:ext cx="4032448" cy="4032454"/>
            </a:xfrm>
            <a:prstGeom prst="diamond">
              <a:avLst/>
            </a:prstGeom>
            <a:solidFill>
              <a:schemeClr val="bg1"/>
            </a:solidFill>
            <a:ln>
              <a:solidFill>
                <a:srgbClr val="E5C8BB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en-US" dirty="0">
                <a:solidFill>
                  <a:prstClr val="white"/>
                </a:solidFill>
              </a:endParaRPr>
            </a:p>
          </p:txBody>
        </p:sp>
        <p:pic>
          <p:nvPicPr>
            <p:cNvPr id="30" name="Picture 2" descr="대분기에 대한 이미지 검색결과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557" y="2209801"/>
              <a:ext cx="1537837" cy="22273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xmlns="" id="{96C08128-FF38-4409-A6D3-9585A82EDFB1}"/>
                </a:ext>
              </a:extLst>
            </p:cNvPr>
            <p:cNvSpPr/>
            <p:nvPr/>
          </p:nvSpPr>
          <p:spPr>
            <a:xfrm>
              <a:off x="3692231" y="4378309"/>
              <a:ext cx="2400487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(Kenneth </a:t>
              </a:r>
              <a:r>
                <a:rPr lang="en-US" altLang="ko-KR" sz="1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Pomeranz</a:t>
              </a:r>
              <a:r>
                <a:rPr lang="en-US" altLang="ko-KR" sz="1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2000)</a:t>
              </a:r>
              <a:endParaRPr lang="ko-KR" altLang="en-US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64139" y="2826802"/>
            <a:ext cx="254428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0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지배</a:t>
            </a:r>
            <a:endParaRPr lang="en-US" altLang="ko-KR" sz="60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48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(Ruler)</a:t>
            </a:r>
            <a:endParaRPr lang="ko-KR" altLang="en-US" sz="48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01904" y="2790463"/>
            <a:ext cx="308289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0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피지배</a:t>
            </a:r>
            <a:endParaRPr lang="en-US" altLang="ko-KR" sz="60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48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(Colony)</a:t>
            </a:r>
            <a:endParaRPr lang="ko-KR" altLang="en-US" sz="48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349621" y="61252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산업혁명</a:t>
            </a:r>
            <a:endParaRPr lang="en-US" altLang="ko-KR" sz="2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07595" y="6381328"/>
            <a:ext cx="3890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The Great Divergence</a:t>
            </a:r>
          </a:p>
        </p:txBody>
      </p:sp>
    </p:spTree>
    <p:extLst>
      <p:ext uri="{BB962C8B-B14F-4D97-AF65-F5344CB8AC3E}">
        <p14:creationId xmlns:p14="http://schemas.microsoft.com/office/powerpoint/2010/main" val="204797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742671" y="836464"/>
            <a:ext cx="8702985" cy="2131846"/>
            <a:chOff x="742671" y="836464"/>
            <a:chExt cx="8702985" cy="2131846"/>
          </a:xfrm>
        </p:grpSpPr>
        <p:cxnSp>
          <p:nvCxnSpPr>
            <p:cNvPr id="16" name="직선 연결선 15"/>
            <p:cNvCxnSpPr/>
            <p:nvPr/>
          </p:nvCxnSpPr>
          <p:spPr>
            <a:xfrm>
              <a:off x="4057814" y="836712"/>
              <a:ext cx="1183218" cy="936104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671" y="836464"/>
              <a:ext cx="8702985" cy="2131846"/>
            </a:xfrm>
            <a:prstGeom prst="rect">
              <a:avLst/>
            </a:prstGeom>
          </p:spPr>
        </p:pic>
      </p:grpSp>
      <p:sp>
        <p:nvSpPr>
          <p:cNvPr id="3" name="모서리가 둥근 직사각형 2"/>
          <p:cNvSpPr/>
          <p:nvPr/>
        </p:nvSpPr>
        <p:spPr>
          <a:xfrm>
            <a:off x="175568" y="3068712"/>
            <a:ext cx="1944216" cy="2376264"/>
          </a:xfrm>
          <a:prstGeom prst="round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수렵채집</a:t>
            </a:r>
            <a:endParaRPr lang="en-US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사회</a:t>
            </a:r>
          </a:p>
        </p:txBody>
      </p:sp>
      <p:sp>
        <p:nvSpPr>
          <p:cNvPr id="4" name="모서리가 둥근 직사각형 3"/>
          <p:cNvSpPr/>
          <p:nvPr/>
        </p:nvSpPr>
        <p:spPr>
          <a:xfrm>
            <a:off x="2695848" y="3068712"/>
            <a:ext cx="1944216" cy="2376264"/>
          </a:xfrm>
          <a:prstGeom prst="round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농업</a:t>
            </a:r>
            <a:endParaRPr lang="en-US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사회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5241032" y="3068960"/>
            <a:ext cx="1944216" cy="2376264"/>
          </a:xfrm>
          <a:prstGeom prst="round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</a:t>
            </a:r>
            <a:endParaRPr lang="en-US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사회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7761312" y="3068712"/>
            <a:ext cx="1944216" cy="2376264"/>
          </a:xfrm>
          <a:prstGeom prst="roundRect">
            <a:avLst/>
          </a:prstGeom>
          <a:solidFill>
            <a:schemeClr val="tx1"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지식기반</a:t>
            </a:r>
            <a:endParaRPr lang="en-US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사회</a:t>
            </a:r>
          </a:p>
        </p:txBody>
      </p:sp>
      <p:sp>
        <p:nvSpPr>
          <p:cNvPr id="7" name="이등변 삼각형 6"/>
          <p:cNvSpPr/>
          <p:nvPr/>
        </p:nvSpPr>
        <p:spPr>
          <a:xfrm rot="5400000">
            <a:off x="1962921" y="4076824"/>
            <a:ext cx="936104" cy="360040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8" name="이등변 삼각형 7"/>
          <p:cNvSpPr/>
          <p:nvPr/>
        </p:nvSpPr>
        <p:spPr>
          <a:xfrm rot="5400000">
            <a:off x="4506438" y="4076824"/>
            <a:ext cx="936104" cy="360040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9" name="이등변 삼각형 8"/>
          <p:cNvSpPr/>
          <p:nvPr/>
        </p:nvSpPr>
        <p:spPr>
          <a:xfrm rot="5400000">
            <a:off x="7007167" y="4058050"/>
            <a:ext cx="936104" cy="360040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-735632" y="2779021"/>
            <a:ext cx="11449272" cy="3096344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49809" y="3753498"/>
            <a:ext cx="1054855" cy="984157"/>
          </a:xfrm>
          <a:prstGeom prst="rect">
            <a:avLst/>
          </a:prstGeom>
        </p:spPr>
      </p:pic>
      <p:grpSp>
        <p:nvGrpSpPr>
          <p:cNvPr id="12" name="그룹 11"/>
          <p:cNvGrpSpPr/>
          <p:nvPr/>
        </p:nvGrpSpPr>
        <p:grpSpPr>
          <a:xfrm>
            <a:off x="1025032" y="2842084"/>
            <a:ext cx="3032782" cy="2829520"/>
            <a:chOff x="1109393" y="2815704"/>
            <a:chExt cx="3032782" cy="2829520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09393" y="2815704"/>
              <a:ext cx="3032782" cy="282952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480231" y="3731546"/>
              <a:ext cx="1826141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3200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농업혁명</a:t>
              </a:r>
              <a:endParaRPr lang="en-US" altLang="ko-KR" sz="32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endParaRPr>
            </a:p>
            <a:p>
              <a:pPr algn="ctr"/>
              <a:r>
                <a:rPr lang="en-US" altLang="ko-KR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(</a:t>
              </a:r>
              <a:r>
                <a:rPr lang="ko-KR" altLang="en-US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신석기혁명</a:t>
              </a:r>
              <a:r>
                <a:rPr lang="en-US" altLang="ko-KR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)</a:t>
              </a:r>
              <a:endParaRPr lang="ko-KR" altLang="en-US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endParaRPr>
            </a:p>
          </p:txBody>
        </p:sp>
      </p:grpSp>
      <p:sp>
        <p:nvSpPr>
          <p:cNvPr id="19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4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차 산업혁명은 과연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771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742671" y="836464"/>
            <a:ext cx="8702985" cy="2131846"/>
            <a:chOff x="742671" y="836464"/>
            <a:chExt cx="8702985" cy="2131846"/>
          </a:xfrm>
        </p:grpSpPr>
        <p:cxnSp>
          <p:nvCxnSpPr>
            <p:cNvPr id="16" name="직선 연결선 15"/>
            <p:cNvCxnSpPr/>
            <p:nvPr/>
          </p:nvCxnSpPr>
          <p:spPr>
            <a:xfrm>
              <a:off x="4057814" y="836712"/>
              <a:ext cx="1183218" cy="936104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671" y="836464"/>
              <a:ext cx="8702985" cy="2131846"/>
            </a:xfrm>
            <a:prstGeom prst="rect">
              <a:avLst/>
            </a:prstGeom>
          </p:spPr>
        </p:pic>
      </p:grpSp>
      <p:sp>
        <p:nvSpPr>
          <p:cNvPr id="3" name="모서리가 둥근 직사각형 2"/>
          <p:cNvSpPr/>
          <p:nvPr/>
        </p:nvSpPr>
        <p:spPr>
          <a:xfrm>
            <a:off x="175568" y="3068712"/>
            <a:ext cx="1944216" cy="2376264"/>
          </a:xfrm>
          <a:prstGeom prst="round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수렵채집</a:t>
            </a:r>
            <a:endParaRPr lang="en-US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사회</a:t>
            </a:r>
          </a:p>
        </p:txBody>
      </p:sp>
      <p:sp>
        <p:nvSpPr>
          <p:cNvPr id="4" name="모서리가 둥근 직사각형 3"/>
          <p:cNvSpPr/>
          <p:nvPr/>
        </p:nvSpPr>
        <p:spPr>
          <a:xfrm>
            <a:off x="2695848" y="3068712"/>
            <a:ext cx="1944216" cy="2376264"/>
          </a:xfrm>
          <a:prstGeom prst="round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농업</a:t>
            </a:r>
            <a:endParaRPr lang="en-US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사회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5241032" y="3068960"/>
            <a:ext cx="1944216" cy="2376264"/>
          </a:xfrm>
          <a:prstGeom prst="round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</a:t>
            </a:r>
            <a:endParaRPr lang="en-US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사회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7761312" y="3068712"/>
            <a:ext cx="1944216" cy="2376264"/>
          </a:xfrm>
          <a:prstGeom prst="roundRect">
            <a:avLst/>
          </a:prstGeom>
          <a:solidFill>
            <a:schemeClr val="tx1"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지식기반</a:t>
            </a:r>
            <a:endParaRPr lang="en-US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사회</a:t>
            </a:r>
          </a:p>
        </p:txBody>
      </p:sp>
      <p:sp>
        <p:nvSpPr>
          <p:cNvPr id="7" name="이등변 삼각형 6"/>
          <p:cNvSpPr/>
          <p:nvPr/>
        </p:nvSpPr>
        <p:spPr>
          <a:xfrm rot="5400000">
            <a:off x="1962921" y="4076824"/>
            <a:ext cx="936104" cy="360040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8" name="이등변 삼각형 7"/>
          <p:cNvSpPr/>
          <p:nvPr/>
        </p:nvSpPr>
        <p:spPr>
          <a:xfrm rot="5400000">
            <a:off x="4506438" y="4076824"/>
            <a:ext cx="936104" cy="360040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9" name="이등변 삼각형 8"/>
          <p:cNvSpPr/>
          <p:nvPr/>
        </p:nvSpPr>
        <p:spPr>
          <a:xfrm rot="5400000">
            <a:off x="7007167" y="4058050"/>
            <a:ext cx="936104" cy="360040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-951656" y="2734379"/>
            <a:ext cx="11449272" cy="3096344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13121" y="3759751"/>
            <a:ext cx="1054855" cy="984157"/>
          </a:xfrm>
          <a:prstGeom prst="rect">
            <a:avLst/>
          </a:prstGeom>
        </p:spPr>
      </p:pic>
      <p:grpSp>
        <p:nvGrpSpPr>
          <p:cNvPr id="19" name="그룹 18"/>
          <p:cNvGrpSpPr/>
          <p:nvPr/>
        </p:nvGrpSpPr>
        <p:grpSpPr>
          <a:xfrm>
            <a:off x="3440832" y="2890654"/>
            <a:ext cx="3032782" cy="2829520"/>
            <a:chOff x="1109393" y="2815704"/>
            <a:chExt cx="3032782" cy="2829520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09393" y="2815704"/>
              <a:ext cx="3032782" cy="2829520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534642" y="3860777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3200" dirty="0" smtClean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상업혁명</a:t>
              </a:r>
              <a:endParaRPr lang="en-US" altLang="ko-KR" sz="32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endParaRPr>
            </a:p>
          </p:txBody>
        </p:sp>
      </p:grpSp>
      <p:sp>
        <p:nvSpPr>
          <p:cNvPr id="23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4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차 산업혁명은 과연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C605906-A0ED-4082-A718-5529EFE36252}"/>
              </a:ext>
            </a:extLst>
          </p:cNvPr>
          <p:cNvSpPr txBox="1"/>
          <p:nvPr/>
        </p:nvSpPr>
        <p:spPr>
          <a:xfrm>
            <a:off x="3472407" y="562333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accent6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네덜란드</a:t>
            </a: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66735" y="3752253"/>
            <a:ext cx="1054855" cy="984157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3648410" y="2880766"/>
            <a:ext cx="3032782" cy="2829520"/>
            <a:chOff x="1109393" y="2815704"/>
            <a:chExt cx="3032782" cy="2829520"/>
          </a:xfrm>
        </p:grpSpPr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09393" y="2815704"/>
              <a:ext cx="3032782" cy="282952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247797" y="3731546"/>
              <a:ext cx="2291012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3200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산업혁명</a:t>
              </a:r>
              <a:endParaRPr lang="en-US" altLang="ko-KR" sz="32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endParaRPr>
            </a:p>
            <a:p>
              <a:pPr algn="ctr"/>
              <a:r>
                <a:rPr lang="en-US" altLang="ko-KR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(</a:t>
              </a:r>
              <a:r>
                <a:rPr lang="ko-KR" altLang="en-US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제</a:t>
              </a:r>
              <a:r>
                <a:rPr lang="en-US" altLang="ko-KR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1,2</a:t>
              </a:r>
              <a:r>
                <a:rPr lang="ko-KR" altLang="en-US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차 산업혁명</a:t>
              </a:r>
              <a:r>
                <a:rPr lang="en-US" altLang="ko-KR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)</a:t>
              </a:r>
              <a:endParaRPr lang="ko-KR" altLang="en-US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4AEEDFB7-1E20-4AEC-88D4-A343435C4987}"/>
              </a:ext>
            </a:extLst>
          </p:cNvPr>
          <p:cNvSpPr txBox="1"/>
          <p:nvPr/>
        </p:nvSpPr>
        <p:spPr>
          <a:xfrm>
            <a:off x="5025008" y="5600670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rgbClr val="962B28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영국</a:t>
            </a:r>
            <a:endParaRPr lang="ko-KR" altLang="en-US" sz="2400" b="1" dirty="0">
              <a:solidFill>
                <a:srgbClr val="962B28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493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4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742671" y="836464"/>
            <a:ext cx="8702985" cy="2131846"/>
            <a:chOff x="742671" y="836464"/>
            <a:chExt cx="8702985" cy="2131846"/>
          </a:xfrm>
        </p:grpSpPr>
        <p:cxnSp>
          <p:nvCxnSpPr>
            <p:cNvPr id="16" name="직선 연결선 15"/>
            <p:cNvCxnSpPr/>
            <p:nvPr/>
          </p:nvCxnSpPr>
          <p:spPr>
            <a:xfrm>
              <a:off x="4057814" y="836712"/>
              <a:ext cx="1183218" cy="936104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671" y="836464"/>
              <a:ext cx="8702985" cy="2131846"/>
            </a:xfrm>
            <a:prstGeom prst="rect">
              <a:avLst/>
            </a:prstGeom>
          </p:spPr>
        </p:pic>
      </p:grpSp>
      <p:sp>
        <p:nvSpPr>
          <p:cNvPr id="3" name="모서리가 둥근 직사각형 2"/>
          <p:cNvSpPr/>
          <p:nvPr/>
        </p:nvSpPr>
        <p:spPr>
          <a:xfrm>
            <a:off x="175568" y="3068712"/>
            <a:ext cx="1944216" cy="2376264"/>
          </a:xfrm>
          <a:prstGeom prst="round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수렵채집</a:t>
            </a:r>
            <a:endParaRPr lang="en-US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사회</a:t>
            </a:r>
          </a:p>
        </p:txBody>
      </p:sp>
      <p:sp>
        <p:nvSpPr>
          <p:cNvPr id="4" name="모서리가 둥근 직사각형 3"/>
          <p:cNvSpPr/>
          <p:nvPr/>
        </p:nvSpPr>
        <p:spPr>
          <a:xfrm>
            <a:off x="2695848" y="3068712"/>
            <a:ext cx="1944216" cy="2376264"/>
          </a:xfrm>
          <a:prstGeom prst="round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농업</a:t>
            </a:r>
            <a:endParaRPr lang="en-US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사회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5241032" y="3068960"/>
            <a:ext cx="1944216" cy="2376264"/>
          </a:xfrm>
          <a:prstGeom prst="round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</a:t>
            </a:r>
            <a:endParaRPr lang="en-US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사회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7761312" y="3068712"/>
            <a:ext cx="1944216" cy="2376264"/>
          </a:xfrm>
          <a:prstGeom prst="roundRect">
            <a:avLst/>
          </a:prstGeom>
          <a:solidFill>
            <a:schemeClr val="tx1"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지식기반</a:t>
            </a:r>
            <a:endParaRPr lang="en-US" altLang="ko-KR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/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사회</a:t>
            </a:r>
          </a:p>
        </p:txBody>
      </p:sp>
      <p:sp>
        <p:nvSpPr>
          <p:cNvPr id="7" name="이등변 삼각형 6"/>
          <p:cNvSpPr/>
          <p:nvPr/>
        </p:nvSpPr>
        <p:spPr>
          <a:xfrm rot="5400000">
            <a:off x="1962921" y="4076824"/>
            <a:ext cx="936104" cy="360040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8" name="이등변 삼각형 7"/>
          <p:cNvSpPr/>
          <p:nvPr/>
        </p:nvSpPr>
        <p:spPr>
          <a:xfrm rot="5400000">
            <a:off x="4506438" y="4076824"/>
            <a:ext cx="936104" cy="360040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9" name="이등변 삼각형 8"/>
          <p:cNvSpPr/>
          <p:nvPr/>
        </p:nvSpPr>
        <p:spPr>
          <a:xfrm rot="5400000">
            <a:off x="7007167" y="4058050"/>
            <a:ext cx="936104" cy="360040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-735632" y="2780928"/>
            <a:ext cx="11449272" cy="3096344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25682" y="3753498"/>
            <a:ext cx="1054855" cy="984157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6085713" y="2842084"/>
            <a:ext cx="3032782" cy="2829520"/>
            <a:chOff x="1079634" y="2815704"/>
            <a:chExt cx="3032782" cy="2829520"/>
          </a:xfrm>
        </p:grpSpPr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79634" y="2815704"/>
              <a:ext cx="3032782" cy="282952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1247797" y="3731546"/>
              <a:ext cx="2291013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3200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지식혁명</a:t>
              </a:r>
              <a:endParaRPr lang="en-US" altLang="ko-KR" sz="32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endParaRPr>
            </a:p>
            <a:p>
              <a:pPr algn="ctr"/>
              <a:r>
                <a:rPr lang="en-US" altLang="ko-KR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(</a:t>
              </a:r>
              <a:r>
                <a:rPr lang="ko-KR" altLang="en-US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제</a:t>
              </a:r>
              <a:r>
                <a:rPr lang="en-US" altLang="ko-KR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3,4</a:t>
              </a:r>
              <a:r>
                <a:rPr lang="ko-KR" altLang="en-US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차 산업혁명</a:t>
              </a:r>
              <a:r>
                <a:rPr lang="en-US" altLang="ko-KR" dirty="0">
                  <a:solidFill>
                    <a:schemeClr val="bg1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)</a:t>
              </a:r>
              <a:endParaRPr lang="ko-KR" altLang="en-US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endParaRPr>
            </a:p>
          </p:txBody>
        </p:sp>
      </p:grpSp>
      <p:sp>
        <p:nvSpPr>
          <p:cNvPr id="18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4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차 산업혁명은 과연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AEEDFB7-1E20-4AEC-88D4-A343435C4987}"/>
              </a:ext>
            </a:extLst>
          </p:cNvPr>
          <p:cNvSpPr txBox="1"/>
          <p:nvPr/>
        </p:nvSpPr>
        <p:spPr>
          <a:xfrm>
            <a:off x="7361844" y="5600670"/>
            <a:ext cx="399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rgbClr val="962B28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  <a:endParaRPr lang="ko-KR" altLang="en-US" sz="2400" b="1" dirty="0">
              <a:solidFill>
                <a:srgbClr val="962B28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23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8720" y="692696"/>
            <a:ext cx="7128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</a:t>
            </a:r>
            <a:r>
              <a:rPr lang="en-US" altLang="ko-KR" sz="2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(Industrial Revolution</a:t>
            </a:r>
            <a:r>
              <a:rPr lang="en-US" altLang="ko-KR" sz="28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</a:p>
          <a:p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Arnold Joseph Toynbee (1889~1975)</a:t>
            </a:r>
          </a:p>
          <a:p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“Lectures on the Industrial Revolution of the Eighteenth Century in England(1894)”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393" y="549261"/>
            <a:ext cx="2879162" cy="1960739"/>
          </a:xfrm>
          <a:prstGeom prst="rect">
            <a:avLst/>
          </a:prstGeom>
        </p:spPr>
      </p:pic>
      <p:graphicFrame>
        <p:nvGraphicFramePr>
          <p:cNvPr id="15" name="표 14"/>
          <p:cNvGraphicFramePr>
            <a:graphicFrameLocks noGrp="1"/>
          </p:cNvGraphicFramePr>
          <p:nvPr>
            <p:extLst/>
          </p:nvPr>
        </p:nvGraphicFramePr>
        <p:xfrm>
          <a:off x="416496" y="2797832"/>
          <a:ext cx="9000999" cy="17197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164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59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 산업혁명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1780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endParaRPr lang="en-US" altLang="ko-KR" sz="2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영국</a:t>
                      </a:r>
                      <a:r>
                        <a:rPr lang="en-US" altLang="ko-KR" sz="16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석탄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금속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en-US" altLang="ko-KR" sz="2000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2000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직물</a:t>
                      </a:r>
                      <a:endParaRPr lang="ko-KR" altLang="en-US" sz="2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59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 산업혁명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1870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endParaRPr lang="en-US" altLang="ko-KR" sz="2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6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독일</a:t>
                      </a:r>
                      <a:r>
                        <a:rPr lang="en-US" altLang="ko-KR" sz="16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미국</a:t>
                      </a:r>
                      <a:r>
                        <a:rPr lang="en-US" altLang="ko-KR" sz="16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화학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전기</a:t>
                      </a:r>
                      <a:r>
                        <a:rPr lang="en-US" altLang="ko-KR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2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강철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9434286" y="3106057"/>
          <a:ext cx="208280" cy="3106057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06057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079769"/>
              </p:ext>
            </p:extLst>
          </p:nvPr>
        </p:nvGraphicFramePr>
        <p:xfrm>
          <a:off x="437762" y="4533992"/>
          <a:ext cx="9000999" cy="17197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164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59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20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20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 산업혁명</a:t>
                      </a:r>
                      <a:endParaRPr lang="en-US" altLang="ko-KR" sz="2000" dirty="0">
                        <a:solidFill>
                          <a:srgbClr val="000066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400" dirty="0" err="1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제레미</a:t>
                      </a:r>
                      <a:r>
                        <a:rPr lang="ko-KR" altLang="en-US" sz="14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dirty="0" err="1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리프킨</a:t>
                      </a:r>
                      <a:r>
                        <a:rPr lang="en-US" altLang="ko-KR" sz="14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“3</a:t>
                      </a:r>
                      <a:r>
                        <a:rPr lang="ko-KR" altLang="en-US" sz="14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 산업혁명</a:t>
                      </a:r>
                      <a:r>
                        <a:rPr lang="en-US" altLang="ko-KR" sz="14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”, 2012)</a:t>
                      </a:r>
                      <a:endParaRPr lang="ko-KR" altLang="en-US" sz="1400" dirty="0">
                        <a:solidFill>
                          <a:srgbClr val="000066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1970</a:t>
                      </a:r>
                      <a:r>
                        <a:rPr lang="ko-KR" altLang="en-US" sz="20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ICT</a:t>
                      </a:r>
                      <a:r>
                        <a:rPr lang="ko-KR" altLang="en-US" sz="20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와 </a:t>
                      </a:r>
                      <a:r>
                        <a:rPr lang="ko-KR" altLang="en-US" sz="2000" dirty="0" err="1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신재생에너지</a:t>
                      </a:r>
                      <a:r>
                        <a:rPr lang="ko-KR" altLang="en-US" sz="20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기술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598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solidFill>
                            <a:srgbClr val="000066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제</a:t>
                      </a:r>
                      <a:r>
                        <a:rPr lang="en-US" altLang="ko-KR" sz="2000" dirty="0">
                          <a:solidFill>
                            <a:srgbClr val="000066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4</a:t>
                      </a:r>
                      <a:r>
                        <a:rPr lang="ko-KR" altLang="en-US" sz="2000" dirty="0">
                          <a:solidFill>
                            <a:srgbClr val="000066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차 산업혁명</a:t>
                      </a:r>
                      <a:endParaRPr lang="en-US" altLang="ko-KR" sz="2000" dirty="0">
                        <a:solidFill>
                          <a:srgbClr val="000066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400" dirty="0" err="1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클라우드</a:t>
                      </a:r>
                      <a:r>
                        <a:rPr lang="ko-KR" altLang="en-US" sz="14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dirty="0" err="1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슈밥</a:t>
                      </a:r>
                      <a:r>
                        <a:rPr lang="en-US" altLang="ko-KR" sz="14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“</a:t>
                      </a:r>
                      <a:r>
                        <a:rPr lang="ko-KR" altLang="en-US" sz="14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</a:t>
                      </a:r>
                      <a:r>
                        <a:rPr lang="en-US" altLang="ko-KR" sz="14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4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 산업혁명</a:t>
                      </a:r>
                      <a:r>
                        <a:rPr lang="en-US" altLang="ko-KR" sz="14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”, 2016)</a:t>
                      </a:r>
                      <a:endParaRPr lang="ko-KR" altLang="en-US" sz="1400" dirty="0">
                        <a:solidFill>
                          <a:srgbClr val="000066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현재</a:t>
                      </a:r>
                      <a:r>
                        <a:rPr lang="en-US" altLang="ko-KR" sz="20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?</a:t>
                      </a:r>
                      <a:endParaRPr lang="ko-KR" altLang="en-US" sz="2000" dirty="0">
                        <a:solidFill>
                          <a:srgbClr val="000066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ICT, BT, NT</a:t>
                      </a:r>
                      <a:r>
                        <a:rPr lang="en-US" altLang="ko-KR" sz="2000" baseline="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2000" baseline="0" dirty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 </a:t>
                      </a:r>
                      <a:r>
                        <a:rPr lang="en-US" altLang="ko-KR" sz="2000" baseline="0" dirty="0" smtClean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2000" baseline="0" dirty="0" err="1" smtClean="0">
                          <a:solidFill>
                            <a:srgbClr val="000066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초연결기술</a:t>
                      </a:r>
                      <a:endParaRPr lang="ko-KR" altLang="en-US" sz="2000" dirty="0">
                        <a:solidFill>
                          <a:srgbClr val="000066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4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차 산업혁명은 과연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1997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-159568" y="0"/>
            <a:ext cx="10297144" cy="6858000"/>
          </a:xfrm>
          <a:prstGeom prst="rect">
            <a:avLst/>
          </a:prstGeom>
          <a:solidFill>
            <a:srgbClr val="A6A6A6">
              <a:alpha val="90000"/>
            </a:srgb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우리는 지금 행복한가</a:t>
            </a:r>
            <a:r>
              <a:rPr lang="en-US" altLang="ko-KR" sz="3600" dirty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?</a:t>
            </a:r>
            <a:endParaRPr lang="ko-KR" altLang="en-US" sz="3600" dirty="0">
              <a:solidFill>
                <a:schemeClr val="bg1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971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모서리가 둥근 직사각형 15"/>
          <p:cNvSpPr/>
          <p:nvPr/>
        </p:nvSpPr>
        <p:spPr>
          <a:xfrm>
            <a:off x="4017443" y="1385223"/>
            <a:ext cx="5063481" cy="4811151"/>
          </a:xfrm>
          <a:prstGeom prst="roundRect">
            <a:avLst>
              <a:gd name="adj" fmla="val 580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24319" b="39420"/>
          <a:stretch/>
        </p:blipFill>
        <p:spPr bwMode="auto">
          <a:xfrm>
            <a:off x="366297" y="2275493"/>
            <a:ext cx="2540000" cy="29860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직사각형 4"/>
          <p:cNvSpPr/>
          <p:nvPr/>
        </p:nvSpPr>
        <p:spPr>
          <a:xfrm>
            <a:off x="366297" y="2275493"/>
            <a:ext cx="2599255" cy="298606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4017443" y="1647625"/>
            <a:ext cx="5242083" cy="4417288"/>
            <a:chOff x="4101851" y="1584764"/>
            <a:chExt cx="5242083" cy="4417288"/>
          </a:xfrm>
        </p:grpSpPr>
        <p:pic>
          <p:nvPicPr>
            <p:cNvPr id="10" name="Picture 4" descr="1963a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26952"/>
            <a:stretch/>
          </p:blipFill>
          <p:spPr bwMode="auto">
            <a:xfrm>
              <a:off x="4101851" y="1584764"/>
              <a:ext cx="5063481" cy="4345280"/>
            </a:xfrm>
            <a:prstGeom prst="rect">
              <a:avLst/>
            </a:prstGeom>
            <a:ln w="3175" cap="sq">
              <a:noFill/>
              <a:miter lim="800000"/>
            </a:ln>
            <a:effectLst/>
          </p:spPr>
        </p:pic>
        <p:sp>
          <p:nvSpPr>
            <p:cNvPr id="11" name="직사각형 10"/>
            <p:cNvSpPr/>
            <p:nvPr/>
          </p:nvSpPr>
          <p:spPr>
            <a:xfrm>
              <a:off x="8316140" y="4993940"/>
              <a:ext cx="178843" cy="100811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46032" y="3988919"/>
              <a:ext cx="1697902" cy="707886"/>
            </a:xfrm>
            <a:prstGeom prst="rect">
              <a:avLst/>
            </a:prstGeom>
            <a:solidFill>
              <a:srgbClr val="C00000"/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i="0" u="none" strike="noStrike" kern="0" cap="none" spc="-15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 ExtraBold" panose="020B0600000101010101" charset="-127"/>
                  <a:ea typeface="나눔고딕 ExtraBold" panose="020B0600000101010101" charset="-127"/>
                </a:rPr>
                <a:t>$79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i="0" u="none" strike="noStrike" kern="0" cap="none" spc="-15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 ExtraBold" panose="020B0600000101010101" charset="-127"/>
                  <a:ea typeface="나눔고딕 ExtraBold" panose="020B0600000101010101" charset="-127"/>
                </a:rPr>
                <a:t>(125</a:t>
              </a:r>
              <a:r>
                <a:rPr kumimoji="0" lang="ko-KR" altLang="en-US" sz="1600" i="0" u="none" strike="noStrike" kern="0" cap="none" spc="-15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 ExtraBold" panose="020B0600000101010101" charset="-127"/>
                  <a:ea typeface="나눔고딕 ExtraBold" panose="020B0600000101010101" charset="-127"/>
                </a:rPr>
                <a:t>개국 중 </a:t>
              </a:r>
              <a:r>
                <a:rPr kumimoji="0" lang="en-US" altLang="ko-KR" sz="1600" i="0" u="none" strike="noStrike" kern="0" cap="none" spc="-15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 ExtraBold" panose="020B0600000101010101" charset="-127"/>
                  <a:ea typeface="나눔고딕 ExtraBold" panose="020B0600000101010101" charset="-127"/>
                </a:rPr>
                <a:t>101</a:t>
              </a:r>
              <a:r>
                <a:rPr kumimoji="0" lang="ko-KR" altLang="en-US" sz="1600" i="0" u="none" strike="noStrike" kern="0" cap="none" spc="-15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 ExtraBold" panose="020B0600000101010101" charset="-127"/>
                  <a:ea typeface="나눔고딕 ExtraBold" panose="020B0600000101010101" charset="-127"/>
                </a:rPr>
                <a:t>위</a:t>
              </a:r>
              <a:r>
                <a:rPr kumimoji="0" lang="en-US" altLang="ko-KR" sz="1600" i="0" u="none" strike="noStrike" kern="0" cap="none" spc="-15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 ExtraBold" panose="020B0600000101010101" charset="-127"/>
                  <a:ea typeface="나눔고딕 ExtraBold" panose="020B0600000101010101" charset="-127"/>
                </a:rPr>
                <a:t>)</a:t>
              </a:r>
              <a:endParaRPr kumimoji="0" lang="ko-KR" altLang="en-US" sz="1600" i="0" u="none" strike="noStrike" kern="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endParaRPr>
            </a:p>
          </p:txBody>
        </p:sp>
      </p:grpSp>
      <p:sp>
        <p:nvSpPr>
          <p:cNvPr id="17" name="자유형 16"/>
          <p:cNvSpPr/>
          <p:nvPr/>
        </p:nvSpPr>
        <p:spPr>
          <a:xfrm>
            <a:off x="2019300" y="1473293"/>
            <a:ext cx="2095500" cy="4610670"/>
          </a:xfrm>
          <a:custGeom>
            <a:avLst/>
            <a:gdLst>
              <a:gd name="connsiteX0" fmla="*/ 2095500 w 2095500"/>
              <a:gd name="connsiteY0" fmla="*/ 0 h 4429125"/>
              <a:gd name="connsiteX1" fmla="*/ 0 w 2095500"/>
              <a:gd name="connsiteY1" fmla="*/ 1676400 h 4429125"/>
              <a:gd name="connsiteX2" fmla="*/ 0 w 2095500"/>
              <a:gd name="connsiteY2" fmla="*/ 2781300 h 4429125"/>
              <a:gd name="connsiteX3" fmla="*/ 2085975 w 2095500"/>
              <a:gd name="connsiteY3" fmla="*/ 4429125 h 442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0" h="4429125">
                <a:moveTo>
                  <a:pt x="2095500" y="0"/>
                </a:moveTo>
                <a:lnTo>
                  <a:pt x="0" y="1676400"/>
                </a:lnTo>
                <a:lnTo>
                  <a:pt x="0" y="2781300"/>
                </a:lnTo>
                <a:lnTo>
                  <a:pt x="2085975" y="4429125"/>
                </a:lnTo>
              </a:path>
            </a:pathLst>
          </a:custGeom>
          <a:gradFill>
            <a:gsLst>
              <a:gs pos="0">
                <a:schemeClr val="bg1">
                  <a:lumMod val="95000"/>
                  <a:alpha val="20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우리는 지금 행복한가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09184" y="1268760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1963</a:t>
            </a:r>
            <a:r>
              <a:rPr lang="ko-KR" altLang="en-US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年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558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"/>
          <p:cNvSpPr/>
          <p:nvPr/>
        </p:nvSpPr>
        <p:spPr>
          <a:xfrm>
            <a:off x="4056846" y="761623"/>
            <a:ext cx="5653824" cy="565205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24319" b="39420"/>
          <a:stretch/>
        </p:blipFill>
        <p:spPr bwMode="auto">
          <a:xfrm>
            <a:off x="366297" y="2240768"/>
            <a:ext cx="2540000" cy="29860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직사각형 4"/>
          <p:cNvSpPr/>
          <p:nvPr/>
        </p:nvSpPr>
        <p:spPr>
          <a:xfrm>
            <a:off x="366297" y="2240768"/>
            <a:ext cx="2599255" cy="298606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2871989" y="1996225"/>
            <a:ext cx="2421228" cy="3915178"/>
          </a:xfrm>
          <a:custGeom>
            <a:avLst/>
            <a:gdLst>
              <a:gd name="connsiteX0" fmla="*/ 1700011 w 2421228"/>
              <a:gd name="connsiteY0" fmla="*/ 0 h 3915178"/>
              <a:gd name="connsiteX1" fmla="*/ 0 w 2421228"/>
              <a:gd name="connsiteY1" fmla="*/ 2331076 h 3915178"/>
              <a:gd name="connsiteX2" fmla="*/ 12879 w 2421228"/>
              <a:gd name="connsiteY2" fmla="*/ 3000778 h 3915178"/>
              <a:gd name="connsiteX3" fmla="*/ 2421228 w 2421228"/>
              <a:gd name="connsiteY3" fmla="*/ 3915178 h 3915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1228" h="3915178">
                <a:moveTo>
                  <a:pt x="1700011" y="0"/>
                </a:moveTo>
                <a:lnTo>
                  <a:pt x="0" y="2331076"/>
                </a:lnTo>
                <a:lnTo>
                  <a:pt x="12879" y="3000778"/>
                </a:lnTo>
                <a:lnTo>
                  <a:pt x="2421228" y="3915178"/>
                </a:lnTo>
              </a:path>
            </a:pathLst>
          </a:custGeom>
          <a:gradFill>
            <a:gsLst>
              <a:gs pos="0">
                <a:schemeClr val="bg1">
                  <a:lumMod val="95000"/>
                  <a:alpha val="53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>
            <a:off x="4597758" y="1481072"/>
            <a:ext cx="4533363" cy="4273629"/>
            <a:chOff x="4597758" y="1481072"/>
            <a:chExt cx="4533363" cy="4273629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7220" t="2831" r="5483"/>
            <a:stretch/>
          </p:blipFill>
          <p:spPr bwMode="auto">
            <a:xfrm>
              <a:off x="4739425" y="1481072"/>
              <a:ext cx="4391696" cy="4273629"/>
            </a:xfrm>
            <a:prstGeom prst="ellipse">
              <a:avLst/>
            </a:prstGeom>
            <a:ln w="127000" cap="sq">
              <a:noFill/>
              <a:miter lim="800000"/>
            </a:ln>
            <a:effectLst/>
          </p:spPr>
        </p:pic>
        <p:pic>
          <p:nvPicPr>
            <p:cNvPr id="20" name="Picture 3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4190" t="2831" r="61249" b="68716"/>
            <a:stretch/>
          </p:blipFill>
          <p:spPr bwMode="auto">
            <a:xfrm>
              <a:off x="4597758" y="1481072"/>
              <a:ext cx="1738648" cy="1251396"/>
            </a:xfrm>
            <a:prstGeom prst="ellipse">
              <a:avLst/>
            </a:prstGeom>
            <a:ln w="127000" cap="sq">
              <a:noFill/>
              <a:miter lim="800000"/>
            </a:ln>
            <a:effectLst/>
          </p:spPr>
        </p:pic>
      </p:grpSp>
      <p:sp>
        <p:nvSpPr>
          <p:cNvPr id="21" name="TextBox 20"/>
          <p:cNvSpPr txBox="1"/>
          <p:nvPr/>
        </p:nvSpPr>
        <p:spPr>
          <a:xfrm>
            <a:off x="7668861" y="4026806"/>
            <a:ext cx="1507144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i="0" u="none" strike="noStrike" kern="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농업  </a:t>
            </a:r>
            <a:r>
              <a:rPr kumimoji="0" lang="en-US" altLang="ko-KR" sz="2400" i="0" u="none" strike="noStrike" kern="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68%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73136" y="2279401"/>
            <a:ext cx="1580882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i="0" u="none" strike="noStrike" kern="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공업  </a:t>
            </a:r>
            <a:r>
              <a:rPr lang="en-US" altLang="ko-KR" sz="2400" kern="0" spc="-150" dirty="0">
                <a:solidFill>
                  <a:schemeClr val="bg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2.7</a:t>
            </a:r>
            <a:r>
              <a:rPr kumimoji="0" lang="en-US" altLang="ko-KR" sz="2400" i="0" u="none" strike="noStrike" kern="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%</a:t>
            </a:r>
          </a:p>
        </p:txBody>
      </p:sp>
      <p:sp>
        <p:nvSpPr>
          <p:cNvPr id="13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우리는 지금 행복한가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299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그룹 89"/>
          <p:cNvGrpSpPr/>
          <p:nvPr/>
        </p:nvGrpSpPr>
        <p:grpSpPr>
          <a:xfrm>
            <a:off x="415769" y="5877272"/>
            <a:ext cx="8981231" cy="297121"/>
            <a:chOff x="703734" y="6089104"/>
            <a:chExt cx="8979792" cy="297121"/>
          </a:xfrm>
        </p:grpSpPr>
        <p:cxnSp>
          <p:nvCxnSpPr>
            <p:cNvPr id="72" name="직선 연결선 71"/>
            <p:cNvCxnSpPr/>
            <p:nvPr/>
          </p:nvCxnSpPr>
          <p:spPr>
            <a:xfrm>
              <a:off x="703734" y="6096207"/>
              <a:ext cx="8979792" cy="16966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748030" y="6089104"/>
              <a:ext cx="63821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1965</a:t>
              </a:r>
              <a:r>
                <a:rPr lang="ko-KR" altLang="en-US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년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044174" y="6089104"/>
              <a:ext cx="63821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1976</a:t>
              </a:r>
              <a:r>
                <a:rPr lang="ko-KR" altLang="en-US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년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512046" y="6108242"/>
              <a:ext cx="63821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1982</a:t>
              </a:r>
              <a:r>
                <a:rPr lang="ko-KR" altLang="en-US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년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736182" y="6120276"/>
              <a:ext cx="63821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1988</a:t>
              </a:r>
              <a:r>
                <a:rPr lang="ko-KR" altLang="en-US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년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860598" y="6121662"/>
              <a:ext cx="63821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1994</a:t>
              </a:r>
              <a:r>
                <a:rPr lang="ko-KR" altLang="en-US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년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680398" y="6132309"/>
              <a:ext cx="63821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1996</a:t>
              </a:r>
              <a:r>
                <a:rPr lang="ko-KR" altLang="en-US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년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472486" y="6121235"/>
              <a:ext cx="63821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2000</a:t>
              </a:r>
              <a:r>
                <a:rPr lang="ko-KR" altLang="en-US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년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192566" y="6114504"/>
              <a:ext cx="63821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2004</a:t>
              </a:r>
              <a:r>
                <a:rPr lang="ko-KR" altLang="en-US" sz="105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년</a:t>
              </a: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6180540" y="6166599"/>
            <a:ext cx="32164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1000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인당국민소득추이 및 실질 </a:t>
            </a:r>
            <a:r>
              <a:rPr lang="ko-KR" altLang="en-US" sz="1000" dirty="0" smtClean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경제성장률</a:t>
            </a:r>
            <a:r>
              <a:rPr lang="en-US" altLang="ko-KR" sz="1000" dirty="0" smtClean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000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자료 </a:t>
            </a:r>
            <a:r>
              <a:rPr lang="en-US" altLang="ko-KR" sz="1000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1000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한국은행</a:t>
            </a:r>
            <a:r>
              <a:rPr lang="en-US" altLang="ko-KR" sz="1000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000" dirty="0">
              <a:solidFill>
                <a:schemeClr val="tx2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67" y="517718"/>
            <a:ext cx="4651520" cy="35919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5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우리는 지금 행복한가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0287" y="622043"/>
            <a:ext cx="9259217" cy="5306130"/>
            <a:chOff x="230287" y="1066596"/>
            <a:chExt cx="9259217" cy="4484953"/>
          </a:xfrm>
        </p:grpSpPr>
        <p:pic>
          <p:nvPicPr>
            <p:cNvPr id="1026" name="Picture 2" descr="한국 1970 가전 산업에 대한 이미지 검색결과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047" y="1066596"/>
              <a:ext cx="3077504" cy="44202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한국 자동차산업에 대한 이미지 검색결과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56"/>
            <a:stretch/>
          </p:blipFill>
          <p:spPr bwMode="auto">
            <a:xfrm>
              <a:off x="3370030" y="1071750"/>
              <a:ext cx="3027561" cy="4415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갤럭시에 대한 이미지 검색결과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26" r="16883"/>
            <a:stretch/>
          </p:blipFill>
          <p:spPr bwMode="auto">
            <a:xfrm>
              <a:off x="6393391" y="1066597"/>
              <a:ext cx="3024105" cy="44202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직사각형 55"/>
            <p:cNvSpPr/>
            <p:nvPr/>
          </p:nvSpPr>
          <p:spPr>
            <a:xfrm>
              <a:off x="230287" y="1066597"/>
              <a:ext cx="9259217" cy="448495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91" name="그룹 90"/>
          <p:cNvGrpSpPr/>
          <p:nvPr/>
        </p:nvGrpSpPr>
        <p:grpSpPr>
          <a:xfrm>
            <a:off x="631828" y="692697"/>
            <a:ext cx="8433556" cy="5111411"/>
            <a:chOff x="1928034" y="904528"/>
            <a:chExt cx="7266995" cy="5111411"/>
          </a:xfrm>
        </p:grpSpPr>
        <p:sp>
          <p:nvSpPr>
            <p:cNvPr id="5" name="타원 4"/>
            <p:cNvSpPr/>
            <p:nvPr/>
          </p:nvSpPr>
          <p:spPr>
            <a:xfrm>
              <a:off x="1928034" y="5811238"/>
              <a:ext cx="179965" cy="204701"/>
            </a:xfrm>
            <a:prstGeom prst="ellipse">
              <a:avLst/>
            </a:prstGeom>
            <a:noFill/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타원 5"/>
            <p:cNvSpPr/>
            <p:nvPr/>
          </p:nvSpPr>
          <p:spPr>
            <a:xfrm>
              <a:off x="3020144" y="5686159"/>
              <a:ext cx="179965" cy="204701"/>
            </a:xfrm>
            <a:prstGeom prst="ellipse">
              <a:avLst/>
            </a:prstGeom>
            <a:noFill/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타원 7"/>
            <p:cNvSpPr/>
            <p:nvPr/>
          </p:nvSpPr>
          <p:spPr>
            <a:xfrm>
              <a:off x="4287478" y="5460776"/>
              <a:ext cx="179965" cy="204701"/>
            </a:xfrm>
            <a:prstGeom prst="ellipse">
              <a:avLst/>
            </a:prstGeom>
            <a:noFill/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5345993" y="4998078"/>
              <a:ext cx="179965" cy="204701"/>
            </a:xfrm>
            <a:prstGeom prst="ellipse">
              <a:avLst/>
            </a:prstGeom>
            <a:noFill/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1" name="직선 연결선 10"/>
            <p:cNvCxnSpPr>
              <a:stCxn id="5" idx="6"/>
              <a:endCxn id="6" idx="2"/>
            </p:cNvCxnSpPr>
            <p:nvPr/>
          </p:nvCxnSpPr>
          <p:spPr>
            <a:xfrm flipV="1">
              <a:off x="2107999" y="5788510"/>
              <a:ext cx="912145" cy="125079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>
              <a:stCxn id="6" idx="6"/>
              <a:endCxn id="8" idx="2"/>
            </p:cNvCxnSpPr>
            <p:nvPr/>
          </p:nvCxnSpPr>
          <p:spPr>
            <a:xfrm flipV="1">
              <a:off x="3200109" y="5563127"/>
              <a:ext cx="1087369" cy="225383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>
              <a:stCxn id="8" idx="6"/>
              <a:endCxn id="10" idx="3"/>
            </p:cNvCxnSpPr>
            <p:nvPr/>
          </p:nvCxnSpPr>
          <p:spPr>
            <a:xfrm flipV="1">
              <a:off x="4467443" y="5172801"/>
              <a:ext cx="904905" cy="390326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>
              <a:stCxn id="19" idx="7"/>
              <a:endCxn id="43" idx="3"/>
            </p:cNvCxnSpPr>
            <p:nvPr/>
          </p:nvCxnSpPr>
          <p:spPr>
            <a:xfrm flipV="1">
              <a:off x="6428110" y="3384993"/>
              <a:ext cx="563320" cy="517527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>
              <a:stCxn id="10" idx="7"/>
              <a:endCxn id="19" idx="3"/>
            </p:cNvCxnSpPr>
            <p:nvPr/>
          </p:nvCxnSpPr>
          <p:spPr>
            <a:xfrm flipV="1">
              <a:off x="5499603" y="4047265"/>
              <a:ext cx="801253" cy="980791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/>
            <p:cNvSpPr/>
            <p:nvPr/>
          </p:nvSpPr>
          <p:spPr>
            <a:xfrm>
              <a:off x="6274500" y="3872542"/>
              <a:ext cx="179965" cy="204701"/>
            </a:xfrm>
            <a:prstGeom prst="ellipse">
              <a:avLst/>
            </a:prstGeom>
            <a:noFill/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01994" y="5188202"/>
              <a:ext cx="614941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818</a:t>
              </a:r>
              <a:r>
                <a:rPr lang="ko-KR" altLang="en-US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달러</a:t>
              </a:r>
              <a:endParaRPr lang="en-US" altLang="ko-KR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(11.2%)</a:t>
              </a:r>
              <a:endParaRPr lang="ko-KR" altLang="en-US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061736" y="4950455"/>
              <a:ext cx="659142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1893</a:t>
              </a:r>
              <a:r>
                <a:rPr lang="ko-KR" altLang="en-US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달러</a:t>
              </a:r>
              <a:endParaRPr lang="en-US" altLang="ko-KR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(7.2%)</a:t>
              </a:r>
              <a:endParaRPr lang="ko-KR" altLang="en-US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659597" y="2704728"/>
              <a:ext cx="72958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12197</a:t>
              </a:r>
              <a:r>
                <a:rPr lang="ko-KR" altLang="en-US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달러</a:t>
              </a:r>
              <a:endParaRPr lang="en-US" altLang="ko-KR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(7.2%)</a:t>
              </a:r>
              <a:endParaRPr lang="ko-KR" altLang="en-US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116714" y="4432920"/>
              <a:ext cx="659142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4435</a:t>
              </a:r>
              <a:r>
                <a:rPr lang="ko-KR" altLang="en-US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달러</a:t>
              </a:r>
              <a:endParaRPr lang="en-US" altLang="ko-KR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(10.5%)</a:t>
              </a:r>
              <a:endParaRPr lang="ko-KR" altLang="en-US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303699" y="3002855"/>
              <a:ext cx="72958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10841</a:t>
              </a:r>
              <a:r>
                <a:rPr lang="ko-KR" altLang="en-US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달러</a:t>
              </a:r>
              <a:endParaRPr lang="en-US" altLang="ko-KR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(8.5%)</a:t>
              </a:r>
              <a:endParaRPr lang="ko-KR" altLang="en-US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975007" y="3451211"/>
              <a:ext cx="659142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9459</a:t>
              </a:r>
              <a:r>
                <a:rPr lang="ko-KR" altLang="en-US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달러</a:t>
              </a:r>
              <a:endParaRPr lang="en-US" altLang="ko-KR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(8.5%)</a:t>
              </a:r>
              <a:endParaRPr lang="ko-KR" altLang="en-US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3" name="타원 42"/>
            <p:cNvSpPr/>
            <p:nvPr/>
          </p:nvSpPr>
          <p:spPr>
            <a:xfrm>
              <a:off x="6965075" y="3210270"/>
              <a:ext cx="179965" cy="204701"/>
            </a:xfrm>
            <a:prstGeom prst="ellipse">
              <a:avLst/>
            </a:prstGeom>
            <a:noFill/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8" name="직선 연결선 47"/>
            <p:cNvCxnSpPr>
              <a:endCxn id="49" idx="3"/>
            </p:cNvCxnSpPr>
            <p:nvPr/>
          </p:nvCxnSpPr>
          <p:spPr>
            <a:xfrm flipV="1">
              <a:off x="7389096" y="3563955"/>
              <a:ext cx="261971" cy="308587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타원 48"/>
            <p:cNvSpPr/>
            <p:nvPr/>
          </p:nvSpPr>
          <p:spPr>
            <a:xfrm>
              <a:off x="7624712" y="3389232"/>
              <a:ext cx="179965" cy="204701"/>
            </a:xfrm>
            <a:prstGeom prst="ellipse">
              <a:avLst/>
            </a:prstGeom>
            <a:noFill/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타원 50"/>
            <p:cNvSpPr/>
            <p:nvPr/>
          </p:nvSpPr>
          <p:spPr>
            <a:xfrm>
              <a:off x="8271162" y="2604257"/>
              <a:ext cx="179965" cy="204701"/>
            </a:xfrm>
            <a:prstGeom prst="ellipse">
              <a:avLst/>
            </a:prstGeom>
            <a:noFill/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9" name="직선 연결선 58"/>
            <p:cNvCxnSpPr>
              <a:stCxn id="43" idx="5"/>
            </p:cNvCxnSpPr>
            <p:nvPr/>
          </p:nvCxnSpPr>
          <p:spPr>
            <a:xfrm>
              <a:off x="7118685" y="3384993"/>
              <a:ext cx="270411" cy="474520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>
              <a:stCxn id="49" idx="7"/>
              <a:endCxn id="51" idx="3"/>
            </p:cNvCxnSpPr>
            <p:nvPr/>
          </p:nvCxnSpPr>
          <p:spPr>
            <a:xfrm flipV="1">
              <a:off x="7778322" y="2778980"/>
              <a:ext cx="519196" cy="640230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>
              <a:stCxn id="51" idx="7"/>
            </p:cNvCxnSpPr>
            <p:nvPr/>
          </p:nvCxnSpPr>
          <p:spPr>
            <a:xfrm flipV="1">
              <a:off x="8424772" y="904528"/>
              <a:ext cx="770257" cy="1729707"/>
            </a:xfrm>
            <a:prstGeom prst="line">
              <a:avLst/>
            </a:prstGeom>
            <a:ln w="57150">
              <a:solidFill>
                <a:schemeClr val="tx2">
                  <a:lumMod val="7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8455147" y="2737158"/>
              <a:ext cx="72958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14162</a:t>
              </a:r>
              <a:r>
                <a:rPr lang="ko-KR" altLang="en-US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달러</a:t>
              </a:r>
              <a:endParaRPr lang="en-US" altLang="ko-KR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(4.6%)</a:t>
              </a:r>
              <a:endParaRPr lang="ko-KR" altLang="en-US" sz="105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57" name="오른쪽 화살표 3"/>
          <p:cNvSpPr/>
          <p:nvPr/>
        </p:nvSpPr>
        <p:spPr>
          <a:xfrm rot="9391110" flipH="1" flipV="1">
            <a:off x="5064165" y="3764923"/>
            <a:ext cx="4000424" cy="1256698"/>
          </a:xfrm>
          <a:custGeom>
            <a:avLst/>
            <a:gdLst>
              <a:gd name="connsiteX0" fmla="*/ 0 w 3547872"/>
              <a:gd name="connsiteY0" fmla="*/ 608076 h 2432304"/>
              <a:gd name="connsiteX1" fmla="*/ 2331720 w 3547872"/>
              <a:gd name="connsiteY1" fmla="*/ 608076 h 2432304"/>
              <a:gd name="connsiteX2" fmla="*/ 2331720 w 3547872"/>
              <a:gd name="connsiteY2" fmla="*/ 0 h 2432304"/>
              <a:gd name="connsiteX3" fmla="*/ 3547872 w 3547872"/>
              <a:gd name="connsiteY3" fmla="*/ 1216152 h 2432304"/>
              <a:gd name="connsiteX4" fmla="*/ 2331720 w 3547872"/>
              <a:gd name="connsiteY4" fmla="*/ 2432304 h 2432304"/>
              <a:gd name="connsiteX5" fmla="*/ 2331720 w 3547872"/>
              <a:gd name="connsiteY5" fmla="*/ 1824228 h 2432304"/>
              <a:gd name="connsiteX6" fmla="*/ 0 w 3547872"/>
              <a:gd name="connsiteY6" fmla="*/ 1824228 h 2432304"/>
              <a:gd name="connsiteX7" fmla="*/ 0 w 3547872"/>
              <a:gd name="connsiteY7" fmla="*/ 608076 h 2432304"/>
              <a:gd name="connsiteX0" fmla="*/ 0 w 3547872"/>
              <a:gd name="connsiteY0" fmla="*/ 1824228 h 2432304"/>
              <a:gd name="connsiteX1" fmla="*/ 2331720 w 3547872"/>
              <a:gd name="connsiteY1" fmla="*/ 608076 h 2432304"/>
              <a:gd name="connsiteX2" fmla="*/ 2331720 w 3547872"/>
              <a:gd name="connsiteY2" fmla="*/ 0 h 2432304"/>
              <a:gd name="connsiteX3" fmla="*/ 3547872 w 3547872"/>
              <a:gd name="connsiteY3" fmla="*/ 1216152 h 2432304"/>
              <a:gd name="connsiteX4" fmla="*/ 2331720 w 3547872"/>
              <a:gd name="connsiteY4" fmla="*/ 2432304 h 2432304"/>
              <a:gd name="connsiteX5" fmla="*/ 2331720 w 3547872"/>
              <a:gd name="connsiteY5" fmla="*/ 1824228 h 2432304"/>
              <a:gd name="connsiteX6" fmla="*/ 0 w 3547872"/>
              <a:gd name="connsiteY6" fmla="*/ 1824228 h 2432304"/>
              <a:gd name="connsiteX0" fmla="*/ 0 w 4858512"/>
              <a:gd name="connsiteY0" fmla="*/ 1237488 h 2432304"/>
              <a:gd name="connsiteX1" fmla="*/ 3642360 w 4858512"/>
              <a:gd name="connsiteY1" fmla="*/ 608076 h 2432304"/>
              <a:gd name="connsiteX2" fmla="*/ 3642360 w 4858512"/>
              <a:gd name="connsiteY2" fmla="*/ 0 h 2432304"/>
              <a:gd name="connsiteX3" fmla="*/ 4858512 w 4858512"/>
              <a:gd name="connsiteY3" fmla="*/ 1216152 h 2432304"/>
              <a:gd name="connsiteX4" fmla="*/ 3642360 w 4858512"/>
              <a:gd name="connsiteY4" fmla="*/ 2432304 h 2432304"/>
              <a:gd name="connsiteX5" fmla="*/ 3642360 w 4858512"/>
              <a:gd name="connsiteY5" fmla="*/ 1824228 h 2432304"/>
              <a:gd name="connsiteX6" fmla="*/ 0 w 4858512"/>
              <a:gd name="connsiteY6" fmla="*/ 1237488 h 2432304"/>
              <a:gd name="connsiteX0" fmla="*/ 0 w 5401723"/>
              <a:gd name="connsiteY0" fmla="*/ 1105047 h 2432304"/>
              <a:gd name="connsiteX1" fmla="*/ 4185571 w 5401723"/>
              <a:gd name="connsiteY1" fmla="*/ 608076 h 2432304"/>
              <a:gd name="connsiteX2" fmla="*/ 4185571 w 5401723"/>
              <a:gd name="connsiteY2" fmla="*/ 0 h 2432304"/>
              <a:gd name="connsiteX3" fmla="*/ 5401723 w 5401723"/>
              <a:gd name="connsiteY3" fmla="*/ 1216152 h 2432304"/>
              <a:gd name="connsiteX4" fmla="*/ 4185571 w 5401723"/>
              <a:gd name="connsiteY4" fmla="*/ 2432304 h 2432304"/>
              <a:gd name="connsiteX5" fmla="*/ 4185571 w 5401723"/>
              <a:gd name="connsiteY5" fmla="*/ 1824228 h 2432304"/>
              <a:gd name="connsiteX6" fmla="*/ 0 w 5401723"/>
              <a:gd name="connsiteY6" fmla="*/ 1105047 h 2432304"/>
              <a:gd name="connsiteX0" fmla="*/ 0 w 5401723"/>
              <a:gd name="connsiteY0" fmla="*/ 1105047 h 2432304"/>
              <a:gd name="connsiteX1" fmla="*/ 4185571 w 5401723"/>
              <a:gd name="connsiteY1" fmla="*/ 608076 h 2432304"/>
              <a:gd name="connsiteX2" fmla="*/ 4185571 w 5401723"/>
              <a:gd name="connsiteY2" fmla="*/ 0 h 2432304"/>
              <a:gd name="connsiteX3" fmla="*/ 5401723 w 5401723"/>
              <a:gd name="connsiteY3" fmla="*/ 1216152 h 2432304"/>
              <a:gd name="connsiteX4" fmla="*/ 4185571 w 5401723"/>
              <a:gd name="connsiteY4" fmla="*/ 2432304 h 2432304"/>
              <a:gd name="connsiteX5" fmla="*/ 4185571 w 5401723"/>
              <a:gd name="connsiteY5" fmla="*/ 1824228 h 2432304"/>
              <a:gd name="connsiteX6" fmla="*/ 0 w 5401723"/>
              <a:gd name="connsiteY6" fmla="*/ 1105047 h 2432304"/>
              <a:gd name="connsiteX0" fmla="*/ 0 w 5401723"/>
              <a:gd name="connsiteY0" fmla="*/ 1105047 h 2432304"/>
              <a:gd name="connsiteX1" fmla="*/ 4185571 w 5401723"/>
              <a:gd name="connsiteY1" fmla="*/ 608076 h 2432304"/>
              <a:gd name="connsiteX2" fmla="*/ 4185571 w 5401723"/>
              <a:gd name="connsiteY2" fmla="*/ 0 h 2432304"/>
              <a:gd name="connsiteX3" fmla="*/ 5401723 w 5401723"/>
              <a:gd name="connsiteY3" fmla="*/ 1216152 h 2432304"/>
              <a:gd name="connsiteX4" fmla="*/ 4185571 w 5401723"/>
              <a:gd name="connsiteY4" fmla="*/ 2432304 h 2432304"/>
              <a:gd name="connsiteX5" fmla="*/ 4185571 w 5401723"/>
              <a:gd name="connsiteY5" fmla="*/ 1824228 h 2432304"/>
              <a:gd name="connsiteX6" fmla="*/ 0 w 5401723"/>
              <a:gd name="connsiteY6" fmla="*/ 1105047 h 2432304"/>
              <a:gd name="connsiteX0" fmla="*/ 0 w 5401723"/>
              <a:gd name="connsiteY0" fmla="*/ 1105047 h 2432304"/>
              <a:gd name="connsiteX1" fmla="*/ 4185571 w 5401723"/>
              <a:gd name="connsiteY1" fmla="*/ 608076 h 2432304"/>
              <a:gd name="connsiteX2" fmla="*/ 4185571 w 5401723"/>
              <a:gd name="connsiteY2" fmla="*/ 0 h 2432304"/>
              <a:gd name="connsiteX3" fmla="*/ 5401723 w 5401723"/>
              <a:gd name="connsiteY3" fmla="*/ 1216152 h 2432304"/>
              <a:gd name="connsiteX4" fmla="*/ 4185571 w 5401723"/>
              <a:gd name="connsiteY4" fmla="*/ 2432304 h 2432304"/>
              <a:gd name="connsiteX5" fmla="*/ 4185571 w 5401723"/>
              <a:gd name="connsiteY5" fmla="*/ 1824228 h 2432304"/>
              <a:gd name="connsiteX6" fmla="*/ 0 w 5401723"/>
              <a:gd name="connsiteY6" fmla="*/ 1105047 h 2432304"/>
              <a:gd name="connsiteX0" fmla="*/ 0 w 5401723"/>
              <a:gd name="connsiteY0" fmla="*/ 1105047 h 2432304"/>
              <a:gd name="connsiteX1" fmla="*/ 4185571 w 5401723"/>
              <a:gd name="connsiteY1" fmla="*/ 608076 h 2432304"/>
              <a:gd name="connsiteX2" fmla="*/ 4185571 w 5401723"/>
              <a:gd name="connsiteY2" fmla="*/ 0 h 2432304"/>
              <a:gd name="connsiteX3" fmla="*/ 5401723 w 5401723"/>
              <a:gd name="connsiteY3" fmla="*/ 1216152 h 2432304"/>
              <a:gd name="connsiteX4" fmla="*/ 4185571 w 5401723"/>
              <a:gd name="connsiteY4" fmla="*/ 2432304 h 2432304"/>
              <a:gd name="connsiteX5" fmla="*/ 4185571 w 5401723"/>
              <a:gd name="connsiteY5" fmla="*/ 1824228 h 2432304"/>
              <a:gd name="connsiteX6" fmla="*/ 0 w 5401723"/>
              <a:gd name="connsiteY6" fmla="*/ 1105047 h 2432304"/>
              <a:gd name="connsiteX0" fmla="*/ 0 w 5401723"/>
              <a:gd name="connsiteY0" fmla="*/ 1105047 h 2432304"/>
              <a:gd name="connsiteX1" fmla="*/ 4421491 w 5401723"/>
              <a:gd name="connsiteY1" fmla="*/ 394520 h 2432304"/>
              <a:gd name="connsiteX2" fmla="*/ 4185571 w 5401723"/>
              <a:gd name="connsiteY2" fmla="*/ 0 h 2432304"/>
              <a:gd name="connsiteX3" fmla="*/ 5401723 w 5401723"/>
              <a:gd name="connsiteY3" fmla="*/ 1216152 h 2432304"/>
              <a:gd name="connsiteX4" fmla="*/ 4185571 w 5401723"/>
              <a:gd name="connsiteY4" fmla="*/ 2432304 h 2432304"/>
              <a:gd name="connsiteX5" fmla="*/ 4185571 w 5401723"/>
              <a:gd name="connsiteY5" fmla="*/ 1824228 h 2432304"/>
              <a:gd name="connsiteX6" fmla="*/ 0 w 5401723"/>
              <a:gd name="connsiteY6" fmla="*/ 1105047 h 2432304"/>
              <a:gd name="connsiteX0" fmla="*/ 0 w 5338590"/>
              <a:gd name="connsiteY0" fmla="*/ 1105047 h 2432304"/>
              <a:gd name="connsiteX1" fmla="*/ 4421491 w 5338590"/>
              <a:gd name="connsiteY1" fmla="*/ 394520 h 2432304"/>
              <a:gd name="connsiteX2" fmla="*/ 4185571 w 5338590"/>
              <a:gd name="connsiteY2" fmla="*/ 0 h 2432304"/>
              <a:gd name="connsiteX3" fmla="*/ 5338590 w 5338590"/>
              <a:gd name="connsiteY3" fmla="*/ 937593 h 2432304"/>
              <a:gd name="connsiteX4" fmla="*/ 4185571 w 5338590"/>
              <a:gd name="connsiteY4" fmla="*/ 2432304 h 2432304"/>
              <a:gd name="connsiteX5" fmla="*/ 4185571 w 5338590"/>
              <a:gd name="connsiteY5" fmla="*/ 1824228 h 2432304"/>
              <a:gd name="connsiteX6" fmla="*/ 0 w 5338590"/>
              <a:gd name="connsiteY6" fmla="*/ 1105047 h 2432304"/>
              <a:gd name="connsiteX0" fmla="*/ 0 w 5338590"/>
              <a:gd name="connsiteY0" fmla="*/ 1105047 h 2432304"/>
              <a:gd name="connsiteX1" fmla="*/ 4421491 w 5338590"/>
              <a:gd name="connsiteY1" fmla="*/ 394520 h 2432304"/>
              <a:gd name="connsiteX2" fmla="*/ 4185571 w 5338590"/>
              <a:gd name="connsiteY2" fmla="*/ 0 h 2432304"/>
              <a:gd name="connsiteX3" fmla="*/ 5338590 w 5338590"/>
              <a:gd name="connsiteY3" fmla="*/ 937593 h 2432304"/>
              <a:gd name="connsiteX4" fmla="*/ 4185571 w 5338590"/>
              <a:gd name="connsiteY4" fmla="*/ 2432304 h 2432304"/>
              <a:gd name="connsiteX5" fmla="*/ 4970724 w 5338590"/>
              <a:gd name="connsiteY5" fmla="*/ 1497449 h 2432304"/>
              <a:gd name="connsiteX6" fmla="*/ 0 w 5338590"/>
              <a:gd name="connsiteY6" fmla="*/ 1105047 h 2432304"/>
              <a:gd name="connsiteX0" fmla="*/ 0 w 5338590"/>
              <a:gd name="connsiteY0" fmla="*/ 1105047 h 1904390"/>
              <a:gd name="connsiteX1" fmla="*/ 4421491 w 5338590"/>
              <a:gd name="connsiteY1" fmla="*/ 394520 h 1904390"/>
              <a:gd name="connsiteX2" fmla="*/ 4185571 w 5338590"/>
              <a:gd name="connsiteY2" fmla="*/ 0 h 1904390"/>
              <a:gd name="connsiteX3" fmla="*/ 5338590 w 5338590"/>
              <a:gd name="connsiteY3" fmla="*/ 937593 h 1904390"/>
              <a:gd name="connsiteX4" fmla="*/ 4913038 w 5338590"/>
              <a:gd name="connsiteY4" fmla="*/ 1759030 h 1904390"/>
              <a:gd name="connsiteX5" fmla="*/ 4970724 w 5338590"/>
              <a:gd name="connsiteY5" fmla="*/ 1497449 h 1904390"/>
              <a:gd name="connsiteX6" fmla="*/ 0 w 5338590"/>
              <a:gd name="connsiteY6" fmla="*/ 1105047 h 1904390"/>
              <a:gd name="connsiteX0" fmla="*/ 0 w 5519472"/>
              <a:gd name="connsiteY0" fmla="*/ 1105047 h 1904390"/>
              <a:gd name="connsiteX1" fmla="*/ 4421491 w 5519472"/>
              <a:gd name="connsiteY1" fmla="*/ 394520 h 1904390"/>
              <a:gd name="connsiteX2" fmla="*/ 4185571 w 5519472"/>
              <a:gd name="connsiteY2" fmla="*/ 0 h 1904390"/>
              <a:gd name="connsiteX3" fmla="*/ 5519472 w 5519472"/>
              <a:gd name="connsiteY3" fmla="*/ 770905 h 1904390"/>
              <a:gd name="connsiteX4" fmla="*/ 4913038 w 5519472"/>
              <a:gd name="connsiteY4" fmla="*/ 1759030 h 1904390"/>
              <a:gd name="connsiteX5" fmla="*/ 4970724 w 5519472"/>
              <a:gd name="connsiteY5" fmla="*/ 1497449 h 1904390"/>
              <a:gd name="connsiteX6" fmla="*/ 0 w 5519472"/>
              <a:gd name="connsiteY6" fmla="*/ 1105047 h 1904390"/>
              <a:gd name="connsiteX0" fmla="*/ 0 w 5519472"/>
              <a:gd name="connsiteY0" fmla="*/ 1105047 h 1904390"/>
              <a:gd name="connsiteX1" fmla="*/ 4565105 w 5519472"/>
              <a:gd name="connsiteY1" fmla="*/ 436804 h 1904390"/>
              <a:gd name="connsiteX2" fmla="*/ 4185571 w 5519472"/>
              <a:gd name="connsiteY2" fmla="*/ 0 h 1904390"/>
              <a:gd name="connsiteX3" fmla="*/ 5519472 w 5519472"/>
              <a:gd name="connsiteY3" fmla="*/ 770905 h 1904390"/>
              <a:gd name="connsiteX4" fmla="*/ 4913038 w 5519472"/>
              <a:gd name="connsiteY4" fmla="*/ 1759030 h 1904390"/>
              <a:gd name="connsiteX5" fmla="*/ 4970724 w 5519472"/>
              <a:gd name="connsiteY5" fmla="*/ 1497449 h 1904390"/>
              <a:gd name="connsiteX6" fmla="*/ 0 w 5519472"/>
              <a:gd name="connsiteY6" fmla="*/ 1105047 h 1904390"/>
              <a:gd name="connsiteX0" fmla="*/ 0 w 5519472"/>
              <a:gd name="connsiteY0" fmla="*/ 1105047 h 1904390"/>
              <a:gd name="connsiteX1" fmla="*/ 4565105 w 5519472"/>
              <a:gd name="connsiteY1" fmla="*/ 436804 h 1904390"/>
              <a:gd name="connsiteX2" fmla="*/ 4185571 w 5519472"/>
              <a:gd name="connsiteY2" fmla="*/ 0 h 1904390"/>
              <a:gd name="connsiteX3" fmla="*/ 5519472 w 5519472"/>
              <a:gd name="connsiteY3" fmla="*/ 770905 h 1904390"/>
              <a:gd name="connsiteX4" fmla="*/ 4913038 w 5519472"/>
              <a:gd name="connsiteY4" fmla="*/ 1759030 h 1904390"/>
              <a:gd name="connsiteX5" fmla="*/ 4970724 w 5519472"/>
              <a:gd name="connsiteY5" fmla="*/ 1497449 h 1904390"/>
              <a:gd name="connsiteX6" fmla="*/ 0 w 5519472"/>
              <a:gd name="connsiteY6" fmla="*/ 1105047 h 1904390"/>
              <a:gd name="connsiteX0" fmla="*/ 0 w 5519472"/>
              <a:gd name="connsiteY0" fmla="*/ 1105047 h 1904390"/>
              <a:gd name="connsiteX1" fmla="*/ 4565105 w 5519472"/>
              <a:gd name="connsiteY1" fmla="*/ 436804 h 1904390"/>
              <a:gd name="connsiteX2" fmla="*/ 4185571 w 5519472"/>
              <a:gd name="connsiteY2" fmla="*/ 0 h 1904390"/>
              <a:gd name="connsiteX3" fmla="*/ 5519472 w 5519472"/>
              <a:gd name="connsiteY3" fmla="*/ 770905 h 1904390"/>
              <a:gd name="connsiteX4" fmla="*/ 4913038 w 5519472"/>
              <a:gd name="connsiteY4" fmla="*/ 1759030 h 1904390"/>
              <a:gd name="connsiteX5" fmla="*/ 4970724 w 5519472"/>
              <a:gd name="connsiteY5" fmla="*/ 1497449 h 1904390"/>
              <a:gd name="connsiteX6" fmla="*/ 0 w 5519472"/>
              <a:gd name="connsiteY6" fmla="*/ 1105047 h 1904390"/>
              <a:gd name="connsiteX0" fmla="*/ 0 w 5519472"/>
              <a:gd name="connsiteY0" fmla="*/ 922948 h 1722291"/>
              <a:gd name="connsiteX1" fmla="*/ 4565105 w 5519472"/>
              <a:gd name="connsiteY1" fmla="*/ 254705 h 1722291"/>
              <a:gd name="connsiteX2" fmla="*/ 4324812 w 5519472"/>
              <a:gd name="connsiteY2" fmla="*/ 0 h 1722291"/>
              <a:gd name="connsiteX3" fmla="*/ 5519472 w 5519472"/>
              <a:gd name="connsiteY3" fmla="*/ 588806 h 1722291"/>
              <a:gd name="connsiteX4" fmla="*/ 4913038 w 5519472"/>
              <a:gd name="connsiteY4" fmla="*/ 1576931 h 1722291"/>
              <a:gd name="connsiteX5" fmla="*/ 4970724 w 5519472"/>
              <a:gd name="connsiteY5" fmla="*/ 1315350 h 1722291"/>
              <a:gd name="connsiteX6" fmla="*/ 0 w 5519472"/>
              <a:gd name="connsiteY6" fmla="*/ 922948 h 1722291"/>
              <a:gd name="connsiteX0" fmla="*/ 0 w 5532658"/>
              <a:gd name="connsiteY0" fmla="*/ 922948 h 1722291"/>
              <a:gd name="connsiteX1" fmla="*/ 4565105 w 5532658"/>
              <a:gd name="connsiteY1" fmla="*/ 254705 h 1722291"/>
              <a:gd name="connsiteX2" fmla="*/ 4324812 w 5532658"/>
              <a:gd name="connsiteY2" fmla="*/ 0 h 1722291"/>
              <a:gd name="connsiteX3" fmla="*/ 5532658 w 5532658"/>
              <a:gd name="connsiteY3" fmla="*/ 552257 h 1722291"/>
              <a:gd name="connsiteX4" fmla="*/ 4913038 w 5532658"/>
              <a:gd name="connsiteY4" fmla="*/ 1576931 h 1722291"/>
              <a:gd name="connsiteX5" fmla="*/ 4970724 w 5532658"/>
              <a:gd name="connsiteY5" fmla="*/ 1315350 h 1722291"/>
              <a:gd name="connsiteX6" fmla="*/ 0 w 5532658"/>
              <a:gd name="connsiteY6" fmla="*/ 922948 h 1722291"/>
              <a:gd name="connsiteX0" fmla="*/ 0 w 5532658"/>
              <a:gd name="connsiteY0" fmla="*/ 922948 h 1600846"/>
              <a:gd name="connsiteX1" fmla="*/ 4565105 w 5532658"/>
              <a:gd name="connsiteY1" fmla="*/ 254705 h 1600846"/>
              <a:gd name="connsiteX2" fmla="*/ 4324812 w 5532658"/>
              <a:gd name="connsiteY2" fmla="*/ 0 h 1600846"/>
              <a:gd name="connsiteX3" fmla="*/ 5532658 w 5532658"/>
              <a:gd name="connsiteY3" fmla="*/ 552257 h 1600846"/>
              <a:gd name="connsiteX4" fmla="*/ 4913038 w 5532658"/>
              <a:gd name="connsiteY4" fmla="*/ 1576931 h 1600846"/>
              <a:gd name="connsiteX5" fmla="*/ 4909106 w 5532658"/>
              <a:gd name="connsiteY5" fmla="*/ 1040866 h 1600846"/>
              <a:gd name="connsiteX6" fmla="*/ 0 w 5532658"/>
              <a:gd name="connsiteY6" fmla="*/ 922948 h 1600846"/>
              <a:gd name="connsiteX0" fmla="*/ 0 w 5532658"/>
              <a:gd name="connsiteY0" fmla="*/ 922948 h 1576930"/>
              <a:gd name="connsiteX1" fmla="*/ 4565105 w 5532658"/>
              <a:gd name="connsiteY1" fmla="*/ 254705 h 1576930"/>
              <a:gd name="connsiteX2" fmla="*/ 4324812 w 5532658"/>
              <a:gd name="connsiteY2" fmla="*/ 0 h 1576930"/>
              <a:gd name="connsiteX3" fmla="*/ 5532658 w 5532658"/>
              <a:gd name="connsiteY3" fmla="*/ 552257 h 1576930"/>
              <a:gd name="connsiteX4" fmla="*/ 4913038 w 5532658"/>
              <a:gd name="connsiteY4" fmla="*/ 1576931 h 1576930"/>
              <a:gd name="connsiteX5" fmla="*/ 4909106 w 5532658"/>
              <a:gd name="connsiteY5" fmla="*/ 1040866 h 1576930"/>
              <a:gd name="connsiteX6" fmla="*/ 0 w 5532658"/>
              <a:gd name="connsiteY6" fmla="*/ 922948 h 157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32658" h="1576930">
                <a:moveTo>
                  <a:pt x="0" y="922948"/>
                </a:moveTo>
                <a:cubicBezTo>
                  <a:pt x="612471" y="1138964"/>
                  <a:pt x="2741999" y="1408244"/>
                  <a:pt x="4565105" y="254705"/>
                </a:cubicBezTo>
                <a:lnTo>
                  <a:pt x="4324812" y="0"/>
                </a:lnTo>
                <a:lnTo>
                  <a:pt x="5532658" y="552257"/>
                </a:lnTo>
                <a:lnTo>
                  <a:pt x="4913038" y="1576931"/>
                </a:lnTo>
                <a:cubicBezTo>
                  <a:pt x="4932267" y="1489737"/>
                  <a:pt x="4889877" y="1128060"/>
                  <a:pt x="4909106" y="1040866"/>
                </a:cubicBezTo>
                <a:cubicBezTo>
                  <a:pt x="3437300" y="1458224"/>
                  <a:pt x="2561751" y="1591379"/>
                  <a:pt x="0" y="922948"/>
                </a:cubicBezTo>
                <a:close/>
              </a:path>
            </a:pathLst>
          </a:custGeom>
          <a:gradFill flip="none" rotWithShape="1">
            <a:gsLst>
              <a:gs pos="0">
                <a:srgbClr val="003366"/>
              </a:gs>
              <a:gs pos="61000">
                <a:schemeClr val="accent1">
                  <a:lumMod val="20000"/>
                  <a:lumOff val="8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1778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8" name="TextBox 57"/>
          <p:cNvSpPr txBox="1"/>
          <p:nvPr/>
        </p:nvSpPr>
        <p:spPr>
          <a:xfrm rot="20981391">
            <a:off x="5247324" y="1430729"/>
            <a:ext cx="4338047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003366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2400" b="1" i="1" dirty="0">
                <a:solidFill>
                  <a:srgbClr val="003366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2007</a:t>
            </a:r>
            <a:r>
              <a:rPr lang="ko-KR" altLang="en-US" sz="2400" b="1" i="1" dirty="0">
                <a:solidFill>
                  <a:srgbClr val="003366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년</a:t>
            </a:r>
            <a:r>
              <a:rPr lang="en-US" altLang="ko-KR" sz="2400" b="1" i="1" dirty="0">
                <a:solidFill>
                  <a:srgbClr val="003366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,</a:t>
            </a:r>
            <a:r>
              <a:rPr lang="ko-KR" altLang="en-US" sz="2400" b="1" i="1" dirty="0">
                <a:solidFill>
                  <a:srgbClr val="003366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ko-KR" altLang="en-US" sz="2400" b="1" i="1" dirty="0" smtClean="0">
                <a:solidFill>
                  <a:srgbClr val="003366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소득 </a:t>
            </a:r>
            <a:r>
              <a:rPr lang="en-US" altLang="ko-KR" sz="2400" b="1" i="1" dirty="0" smtClean="0">
                <a:solidFill>
                  <a:srgbClr val="003366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2</a:t>
            </a:r>
            <a:r>
              <a:rPr lang="ko-KR" altLang="en-US" sz="2400" b="1" i="1" dirty="0" smtClean="0">
                <a:solidFill>
                  <a:srgbClr val="003366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만 달러 </a:t>
            </a:r>
            <a:r>
              <a:rPr lang="ko-KR" altLang="en-US" sz="2400" b="1" i="1" dirty="0">
                <a:solidFill>
                  <a:srgbClr val="003366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돌파</a:t>
            </a:r>
            <a:r>
              <a:rPr lang="en-US" altLang="ko-KR" sz="2400" b="1" i="1" dirty="0">
                <a:solidFill>
                  <a:srgbClr val="003366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!</a:t>
            </a:r>
            <a:endParaRPr lang="ko-KR" altLang="en-US" sz="2400" b="1" i="1" dirty="0">
              <a:solidFill>
                <a:srgbClr val="003366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-24676" y="637673"/>
            <a:ext cx="9730204" cy="5809721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344488" y="1392013"/>
            <a:ext cx="45255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원조 </a:t>
            </a:r>
            <a:r>
              <a:rPr lang="ko-KR" altLang="en-US" sz="4800" b="1" i="1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받는</a:t>
            </a:r>
            <a:r>
              <a:rPr lang="ko-KR" altLang="en-US" sz="40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나라에서</a:t>
            </a:r>
            <a:endParaRPr lang="en-US" altLang="ko-KR" sz="4000" b="1" i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56656" y="2348880"/>
            <a:ext cx="4238616" cy="833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원조 </a:t>
            </a:r>
            <a:r>
              <a:rPr lang="ko-KR" altLang="en-US" sz="4800" b="1" i="1" dirty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하는</a:t>
            </a:r>
            <a:r>
              <a:rPr lang="ko-KR" altLang="en-US" sz="40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나라로</a:t>
            </a:r>
            <a:r>
              <a:rPr lang="en-US" altLang="ko-KR" sz="40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505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60" grpId="0" animBg="1"/>
      <p:bldP spid="61" grpId="0"/>
      <p:bldP spid="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AC76C-B8A4-42C7-B449-89706E7D50B7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grpSp>
        <p:nvGrpSpPr>
          <p:cNvPr id="16" name="그룹 17"/>
          <p:cNvGrpSpPr/>
          <p:nvPr/>
        </p:nvGrpSpPr>
        <p:grpSpPr>
          <a:xfrm>
            <a:off x="-13286" y="548878"/>
            <a:ext cx="5470343" cy="5832450"/>
            <a:chOff x="2088542" y="1700808"/>
            <a:chExt cx="4341602" cy="4286250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8542" y="1700808"/>
              <a:ext cx="4341602" cy="4286250"/>
            </a:xfrm>
            <a:prstGeom prst="rect">
              <a:avLst/>
            </a:prstGeom>
            <a:effectLst/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11566" y="3266637"/>
              <a:ext cx="2052227" cy="194421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9" name="직사각형 18"/>
            <p:cNvSpPr/>
            <p:nvPr/>
          </p:nvSpPr>
          <p:spPr>
            <a:xfrm>
              <a:off x="3266113" y="2540806"/>
              <a:ext cx="2038059" cy="2592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dirty="0" err="1"/>
                <a:t>MacKinsey</a:t>
              </a:r>
              <a:r>
                <a:rPr lang="en-US" altLang="ko-KR" sz="900" dirty="0"/>
                <a:t> Global Institute</a:t>
              </a:r>
              <a:endParaRPr lang="ko-KR" altLang="en-US" sz="9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262655" y="2827150"/>
              <a:ext cx="2038059" cy="259252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accent1">
                      <a:lumMod val="50000"/>
                    </a:schemeClr>
                  </a:solidFill>
                </a:rPr>
                <a:t>KOREAN GROWTH :</a:t>
              </a:r>
              <a:endParaRPr lang="ko-KR" altLang="en-US" sz="1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21" name="그룹 19"/>
          <p:cNvGrpSpPr/>
          <p:nvPr/>
        </p:nvGrpSpPr>
        <p:grpSpPr>
          <a:xfrm>
            <a:off x="5617565" y="1052736"/>
            <a:ext cx="4127925" cy="1356714"/>
            <a:chOff x="5234703" y="1340768"/>
            <a:chExt cx="4127264" cy="1356714"/>
          </a:xfrm>
        </p:grpSpPr>
        <p:sp>
          <p:nvSpPr>
            <p:cNvPr id="22" name="TextBox 21"/>
            <p:cNvSpPr txBox="1"/>
            <p:nvPr/>
          </p:nvSpPr>
          <p:spPr>
            <a:xfrm>
              <a:off x="5234703" y="1340768"/>
              <a:ext cx="412726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b="1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MacKinsey</a:t>
              </a:r>
              <a:r>
                <a:rPr lang="en-US" altLang="ko-KR" sz="24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 Global Institute</a:t>
              </a:r>
            </a:p>
            <a:p>
              <a:pPr algn="ctr"/>
              <a:r>
                <a:rPr lang="ko-KR" altLang="en-US" sz="20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제</a:t>
              </a:r>
              <a:r>
                <a:rPr lang="en-US" altLang="ko-KR" sz="20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2</a:t>
              </a:r>
              <a:r>
                <a:rPr lang="ko-KR" altLang="en-US" sz="20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차 한국보고서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651372" y="2358928"/>
              <a:ext cx="11966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/>
                <a:t>April 2013</a:t>
              </a:r>
              <a:endParaRPr lang="ko-KR" altLang="en-US" sz="1600" b="1" dirty="0"/>
            </a:p>
          </p:txBody>
        </p:sp>
      </p:grpSp>
      <p:grpSp>
        <p:nvGrpSpPr>
          <p:cNvPr id="24" name="그룹 23"/>
          <p:cNvGrpSpPr/>
          <p:nvPr/>
        </p:nvGrpSpPr>
        <p:grpSpPr>
          <a:xfrm rot="21263854">
            <a:off x="-265776" y="3932773"/>
            <a:ext cx="10746873" cy="1945849"/>
            <a:chOff x="-39160" y="4066242"/>
            <a:chExt cx="10709305" cy="3243079"/>
          </a:xfrm>
        </p:grpSpPr>
        <p:sp>
          <p:nvSpPr>
            <p:cNvPr id="25" name="직사각형 24"/>
            <p:cNvSpPr/>
            <p:nvPr/>
          </p:nvSpPr>
          <p:spPr>
            <a:xfrm>
              <a:off x="-39160" y="4066242"/>
              <a:ext cx="10709305" cy="3243079"/>
            </a:xfrm>
            <a:prstGeom prst="rect">
              <a:avLst/>
            </a:prstGeom>
            <a:solidFill>
              <a:schemeClr val="tx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977810" y="4782027"/>
              <a:ext cx="6745090" cy="1795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en-US" altLang="ko-KR" sz="3200" b="1" i="1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Beyond Korean Style:</a:t>
              </a:r>
            </a:p>
            <a:p>
              <a:pPr lvl="0" algn="r"/>
              <a:r>
                <a:rPr lang="en-US" altLang="ko-KR" sz="3200" b="1" i="1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Shaping a New Growth Formula</a:t>
              </a:r>
              <a:endParaRPr lang="ko-KR" altLang="en-US" sz="3200" b="1" i="1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15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우리는 지금 행복한가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3304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AC76C-B8A4-42C7-B449-89706E7D50B7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grpSp>
        <p:nvGrpSpPr>
          <p:cNvPr id="16" name="그룹 17"/>
          <p:cNvGrpSpPr/>
          <p:nvPr/>
        </p:nvGrpSpPr>
        <p:grpSpPr>
          <a:xfrm>
            <a:off x="-13286" y="548878"/>
            <a:ext cx="5470343" cy="5832450"/>
            <a:chOff x="2088542" y="1700808"/>
            <a:chExt cx="4341602" cy="4286250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8542" y="1700808"/>
              <a:ext cx="4341602" cy="4286250"/>
            </a:xfrm>
            <a:prstGeom prst="rect">
              <a:avLst/>
            </a:prstGeom>
            <a:effectLst/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11566" y="3266637"/>
              <a:ext cx="2052227" cy="194421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9" name="직사각형 18"/>
            <p:cNvSpPr/>
            <p:nvPr/>
          </p:nvSpPr>
          <p:spPr>
            <a:xfrm>
              <a:off x="3266113" y="2540806"/>
              <a:ext cx="2038059" cy="2592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900" dirty="0" err="1"/>
                <a:t>MacKinsey</a:t>
              </a:r>
              <a:r>
                <a:rPr lang="en-US" altLang="ko-KR" sz="900" dirty="0"/>
                <a:t> Global Institute</a:t>
              </a:r>
              <a:endParaRPr lang="ko-KR" altLang="en-US" sz="900" dirty="0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262655" y="2827150"/>
              <a:ext cx="2038059" cy="259252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000" b="1" dirty="0">
                  <a:solidFill>
                    <a:schemeClr val="accent1">
                      <a:lumMod val="50000"/>
                    </a:schemeClr>
                  </a:solidFill>
                </a:rPr>
                <a:t>KOREAN GROWTH :</a:t>
              </a:r>
              <a:endParaRPr lang="ko-KR" altLang="en-US" sz="1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-54209" y="549048"/>
            <a:ext cx="5511265" cy="5832280"/>
          </a:xfrm>
          <a:prstGeom prst="rect">
            <a:avLst/>
          </a:prstGeom>
          <a:solidFill>
            <a:schemeClr val="bg1">
              <a:lumMod val="7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-24780" y="2679556"/>
            <a:ext cx="9930780" cy="3701772"/>
          </a:xfrm>
          <a:prstGeom prst="rect">
            <a:avLst/>
          </a:prstGeom>
          <a:solidFill>
            <a:schemeClr val="tx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1665" y="2780928"/>
            <a:ext cx="3960440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그림 27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54461" y="2798264"/>
            <a:ext cx="3960000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0" name="그룹 19"/>
          <p:cNvGrpSpPr/>
          <p:nvPr/>
        </p:nvGrpSpPr>
        <p:grpSpPr>
          <a:xfrm>
            <a:off x="5617565" y="1052736"/>
            <a:ext cx="4127925" cy="1356714"/>
            <a:chOff x="5234703" y="1340768"/>
            <a:chExt cx="4127264" cy="1356714"/>
          </a:xfrm>
        </p:grpSpPr>
        <p:sp>
          <p:nvSpPr>
            <p:cNvPr id="31" name="TextBox 30"/>
            <p:cNvSpPr txBox="1"/>
            <p:nvPr/>
          </p:nvSpPr>
          <p:spPr>
            <a:xfrm>
              <a:off x="5234703" y="1340768"/>
              <a:ext cx="412726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400" b="1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MacKinsey</a:t>
              </a:r>
              <a:r>
                <a:rPr lang="en-US" altLang="ko-KR" sz="24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 Global Institute</a:t>
              </a:r>
            </a:p>
            <a:p>
              <a:pPr algn="ctr"/>
              <a:r>
                <a:rPr lang="ko-KR" altLang="en-US" sz="20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제</a:t>
              </a:r>
              <a:r>
                <a:rPr lang="en-US" altLang="ko-KR" sz="20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2</a:t>
              </a:r>
              <a:r>
                <a:rPr lang="ko-KR" altLang="en-US" sz="20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차 한국보고서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651372" y="2358928"/>
              <a:ext cx="11966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/>
                <a:t>April 2013</a:t>
              </a:r>
              <a:endParaRPr lang="ko-KR" altLang="en-US" sz="1600" b="1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379762" y="5709023"/>
            <a:ext cx="2565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i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가계부채 증가</a:t>
            </a:r>
            <a:r>
              <a:rPr lang="en-US" altLang="ko-KR" sz="2800" b="1" i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800" b="1" i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45088" y="5714092"/>
            <a:ext cx="2576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i="1" dirty="0" err="1">
                <a:ln w="12700">
                  <a:noFill/>
                  <a:prstDash val="solid"/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저출산</a:t>
            </a:r>
            <a:r>
              <a:rPr lang="en-US" altLang="ko-KR" sz="2800" b="1" i="1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800" b="1" i="1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고령화</a:t>
            </a:r>
            <a:r>
              <a:rPr lang="en-US" altLang="ko-KR" sz="2800" b="1" i="1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800" b="1" i="1" dirty="0">
              <a:ln w="12700">
                <a:noFill/>
                <a:prstDash val="solid"/>
              </a:ln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-24780" y="549048"/>
            <a:ext cx="9930780" cy="5869145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5368851" y="2204864"/>
            <a:ext cx="4537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i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z="2400" b="1" i="1" dirty="0" err="1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북핵보다</a:t>
            </a:r>
            <a:r>
              <a:rPr lang="ko-KR" altLang="en-US" sz="2400" b="1" i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한국경제가 위기다</a:t>
            </a:r>
            <a:r>
              <a:rPr lang="en-US" altLang="ko-KR" sz="2400" b="1" i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4751" y="2833772"/>
            <a:ext cx="3839513" cy="523220"/>
          </a:xfrm>
          <a:prstGeom prst="rect">
            <a:avLst/>
          </a:prstGeom>
          <a:noFill/>
          <a:ln w="38100"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n-US" altLang="ko-KR" sz="2800" b="1" i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z="2800" b="1" i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멈춰버린 </a:t>
            </a:r>
            <a:r>
              <a:rPr lang="ko-KR" altLang="en-US" sz="2800" b="1" i="1" dirty="0">
                <a:solidFill>
                  <a:schemeClr val="accent2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한강의 기적</a:t>
            </a:r>
            <a:r>
              <a:rPr lang="en-US" altLang="ko-KR" sz="2800" b="1" i="1" dirty="0" smtClean="0">
                <a:solidFill>
                  <a:schemeClr val="accent2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r>
              <a:rPr lang="en-US" altLang="ko-KR" sz="2800" b="1" i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  <a:endParaRPr lang="en-US" altLang="ko-KR" sz="2800" b="1" i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000672" y="3975447"/>
            <a:ext cx="78496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i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z="2400" b="1" i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지금 한국경제는 뜨거워지는 냄비 속의 개구리와 같다</a:t>
            </a:r>
            <a:r>
              <a:rPr lang="en-US" altLang="ko-KR" sz="2400" b="1" i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</a:p>
        </p:txBody>
      </p:sp>
      <p:sp>
        <p:nvSpPr>
          <p:cNvPr id="25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우리는 지금 행복한가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7144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/>
      <p:bldP spid="34" grpId="0"/>
      <p:bldP spid="21" grpId="0" animBg="1"/>
      <p:bldP spid="22" grpId="0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우리는 지금 행복한가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560512" y="916430"/>
            <a:ext cx="3969708" cy="5392890"/>
            <a:chOff x="560512" y="916430"/>
            <a:chExt cx="3969708" cy="5392890"/>
          </a:xfrm>
        </p:grpSpPr>
        <p:pic>
          <p:nvPicPr>
            <p:cNvPr id="3" name="Picture 6" descr="신해철의 죽음을 통해 알게된 2014년 30,40대의 영웅의 부재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512" y="1412776"/>
              <a:ext cx="3955575" cy="23762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11월4일 오늘의 이슈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546" y="3823721"/>
              <a:ext cx="3969674" cy="24855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064568" y="916430"/>
              <a:ext cx="30716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1997</a:t>
              </a:r>
              <a:r>
                <a:rPr lang="ko-KR" altLang="en-US" sz="24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년 </a:t>
              </a:r>
              <a:r>
                <a:rPr lang="en-US" altLang="ko-KR" sz="24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IMF </a:t>
              </a:r>
              <a:r>
                <a:rPr lang="ko-KR" altLang="en-US" sz="24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경제위기</a:t>
              </a:r>
              <a:endPara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788381" y="891359"/>
            <a:ext cx="4557107" cy="5417961"/>
            <a:chOff x="4788381" y="891359"/>
            <a:chExt cx="4557107" cy="5417961"/>
          </a:xfrm>
        </p:grpSpPr>
        <p:pic>
          <p:nvPicPr>
            <p:cNvPr id="2050" name="Picture 2" descr="2008년 금융위기에 대한 이미지 검색결과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984" y="1378095"/>
              <a:ext cx="4536504" cy="2194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88381" y="3619918"/>
              <a:ext cx="4550637" cy="268940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810208" y="891359"/>
              <a:ext cx="24577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2008</a:t>
              </a:r>
              <a:r>
                <a:rPr lang="ko-KR" altLang="en-US" sz="24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년 금융위기</a:t>
              </a:r>
              <a:endPara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-24780" y="549048"/>
            <a:ext cx="9930780" cy="5869145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429715" y="2204864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잘못된 진단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29715" y="2924944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잘못된 처방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29715" y="3933056"/>
            <a:ext cx="5184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z="4400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경제성장 동력상실</a:t>
            </a:r>
            <a:r>
              <a:rPr lang="en-US" altLang="ko-KR" sz="4400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</a:t>
            </a:r>
            <a:endParaRPr lang="ko-KR" altLang="en-US" sz="4400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302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우리는 지금 행복한가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  <p:pic>
        <p:nvPicPr>
          <p:cNvPr id="4" name="그림 3" descr="잡코리아가 조사한 2030세대가 포기를 생각해본 7가지 항목/그래픽=박종규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" y="1128162"/>
            <a:ext cx="4680520" cy="49685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그룹 15"/>
          <p:cNvGrpSpPr/>
          <p:nvPr/>
        </p:nvGrpSpPr>
        <p:grpSpPr>
          <a:xfrm>
            <a:off x="63250" y="932200"/>
            <a:ext cx="4752528" cy="5233104"/>
            <a:chOff x="128464" y="932200"/>
            <a:chExt cx="4752528" cy="5233104"/>
          </a:xfrm>
        </p:grpSpPr>
        <p:sp>
          <p:nvSpPr>
            <p:cNvPr id="11" name="직사각형 10"/>
            <p:cNvSpPr/>
            <p:nvPr/>
          </p:nvSpPr>
          <p:spPr>
            <a:xfrm>
              <a:off x="128464" y="932200"/>
              <a:ext cx="4752528" cy="5233104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0512" y="3010307"/>
              <a:ext cx="3945311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36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불안</a:t>
              </a:r>
              <a:r>
                <a:rPr lang="ko-KR" altLang="en-US" sz="24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으로</a:t>
              </a:r>
              <a:endParaRPr lang="en-US" altLang="ko-KR" sz="2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r>
                <a:rPr lang="ko-KR" altLang="en-US" sz="24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삶을 </a:t>
              </a:r>
              <a:r>
                <a:rPr lang="ko-KR" altLang="en-US" sz="32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포기</a:t>
              </a:r>
              <a:r>
                <a:rPr lang="ko-KR" altLang="en-US" sz="24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하는 </a:t>
              </a:r>
              <a:r>
                <a:rPr lang="ko-KR" altLang="en-US" sz="32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젊은 세대</a:t>
              </a: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097016" y="999778"/>
            <a:ext cx="4607082" cy="5093518"/>
            <a:chOff x="5097016" y="999778"/>
            <a:chExt cx="4607082" cy="5093518"/>
          </a:xfrm>
        </p:grpSpPr>
        <p:pic>
          <p:nvPicPr>
            <p:cNvPr id="5" name="Picture 2" descr="C:\Users\user\Desktop\143141244682_2015051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7016" y="1052736"/>
              <a:ext cx="4607082" cy="504056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직사각형 5"/>
            <p:cNvSpPr/>
            <p:nvPr/>
          </p:nvSpPr>
          <p:spPr>
            <a:xfrm>
              <a:off x="9466644" y="1268760"/>
              <a:ext cx="144016" cy="174154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9470836" y="3334132"/>
              <a:ext cx="144016" cy="174154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</a:endParaRPr>
            </a:p>
          </p:txBody>
        </p:sp>
        <p:sp>
          <p:nvSpPr>
            <p:cNvPr id="14" name="순서도: 병합 13"/>
            <p:cNvSpPr/>
            <p:nvPr/>
          </p:nvSpPr>
          <p:spPr>
            <a:xfrm>
              <a:off x="9489504" y="999778"/>
              <a:ext cx="94868" cy="216024"/>
            </a:xfrm>
            <a:prstGeom prst="flowChartMerg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순서도: 병합 14"/>
            <p:cNvSpPr/>
            <p:nvPr/>
          </p:nvSpPr>
          <p:spPr>
            <a:xfrm>
              <a:off x="9489504" y="3068960"/>
              <a:ext cx="94868" cy="216024"/>
            </a:xfrm>
            <a:prstGeom prst="flowChartMerg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5029977" y="908720"/>
            <a:ext cx="4741160" cy="5233104"/>
            <a:chOff x="5169809" y="2123872"/>
            <a:chExt cx="4741160" cy="5233104"/>
          </a:xfrm>
        </p:grpSpPr>
        <p:sp>
          <p:nvSpPr>
            <p:cNvPr id="20" name="직사각형 19"/>
            <p:cNvSpPr/>
            <p:nvPr/>
          </p:nvSpPr>
          <p:spPr>
            <a:xfrm>
              <a:off x="5169809" y="2123872"/>
              <a:ext cx="4741160" cy="5233104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540009" y="4212104"/>
              <a:ext cx="3945311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36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불행</a:t>
              </a:r>
              <a:r>
                <a:rPr lang="ko-KR" altLang="en-US" sz="24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으로</a:t>
              </a:r>
              <a:endParaRPr lang="en-US" altLang="ko-KR" sz="2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ko-KR" altLang="en-US" sz="24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생을 </a:t>
              </a:r>
              <a:r>
                <a:rPr lang="ko-KR" altLang="en-US" sz="32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포기</a:t>
              </a:r>
              <a:r>
                <a:rPr lang="ko-KR" altLang="en-US" sz="24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하는 </a:t>
              </a:r>
              <a:r>
                <a:rPr lang="ko-KR" altLang="en-US" sz="32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노인 세대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838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우리는 지금 행복한가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  <p:pic>
        <p:nvPicPr>
          <p:cNvPr id="4" name="그림 3" descr="잡코리아가 조사한 2030세대가 포기를 생각해본 7가지 항목/그래픽=박종규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" y="1128162"/>
            <a:ext cx="4680520" cy="4968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user\Desktop\143141244682_201505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016" y="1052736"/>
            <a:ext cx="4607082" cy="50405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0" y="932200"/>
            <a:ext cx="9906000" cy="5233104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353515" y="3140968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우리는 지금 행복한가요</a:t>
            </a:r>
            <a:r>
              <a:rPr lang="en-US" altLang="ko-KR" sz="36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..?</a:t>
            </a:r>
            <a:endParaRPr lang="ko-KR" altLang="en-US" sz="36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495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46451" y="2884372"/>
            <a:ext cx="70936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위기</a:t>
            </a:r>
            <a:r>
              <a:rPr lang="ko-KR" altLang="en-US" sz="2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를 </a:t>
            </a:r>
            <a:r>
              <a:rPr lang="ko-KR" altLang="en-US" sz="4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극복</a:t>
            </a:r>
            <a:r>
              <a:rPr lang="ko-KR" altLang="en-US" sz="2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할 수 있는</a:t>
            </a:r>
            <a:r>
              <a:rPr lang="en-US" altLang="ko-KR" sz="28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4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새로운 기회</a:t>
            </a:r>
            <a:r>
              <a:rPr lang="en-US" altLang="ko-KR" sz="4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4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-951656" y="1484784"/>
            <a:ext cx="11449272" cy="3096344"/>
          </a:xfrm>
          <a:prstGeom prst="rect">
            <a:avLst/>
          </a:prstGeom>
          <a:solidFill>
            <a:schemeClr val="bg1">
              <a:alpha val="80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-807640" y="4952216"/>
            <a:ext cx="11305256" cy="0"/>
          </a:xfrm>
          <a:prstGeom prst="line">
            <a:avLst/>
          </a:prstGeom>
          <a:ln w="38100">
            <a:solidFill>
              <a:srgbClr val="311D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/>
          <p:cNvGrpSpPr/>
          <p:nvPr/>
        </p:nvGrpSpPr>
        <p:grpSpPr>
          <a:xfrm>
            <a:off x="848544" y="764704"/>
            <a:ext cx="8352928" cy="4172016"/>
            <a:chOff x="848544" y="764704"/>
            <a:chExt cx="8352928" cy="4172016"/>
          </a:xfrm>
        </p:grpSpPr>
        <p:pic>
          <p:nvPicPr>
            <p:cNvPr id="19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475"/>
            <a:stretch/>
          </p:blipFill>
          <p:spPr bwMode="auto">
            <a:xfrm>
              <a:off x="848544" y="764704"/>
              <a:ext cx="8352928" cy="4172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68626" y="2500808"/>
              <a:ext cx="1166256" cy="935450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8" descr="C:\Users\user\Pictures\25070_9831_3136.jpg"/>
            <p:cNvPicPr preferRelativeResize="0"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2960" y="1313328"/>
              <a:ext cx="1080120" cy="969746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 rotWithShape="1">
            <a:blip r:embed="rId6"/>
            <a:srcRect l="2591" r="29233" b="16923"/>
            <a:stretch/>
          </p:blipFill>
          <p:spPr>
            <a:xfrm>
              <a:off x="5469690" y="2393450"/>
              <a:ext cx="1099745" cy="1008195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</p:spPr>
        </p:pic>
        <p:pic>
          <p:nvPicPr>
            <p:cNvPr id="25" name="Picture 4" descr="C:\PPT 수저중\20150418000006_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0833" y="2746353"/>
              <a:ext cx="1015249" cy="1015249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C:\Users\user\Desktop\2370_58.jpg"/>
            <p:cNvPicPr preferRelativeResize="0"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5288" y="1970760"/>
              <a:ext cx="1152128" cy="926744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6"/>
            <p:cNvPicPr preferRelativeResize="0"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88704" y="1325501"/>
              <a:ext cx="1289079" cy="1035114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0890" y="1095153"/>
              <a:ext cx="1064398" cy="816339"/>
            </a:xfrm>
            <a:prstGeom prst="ellipse">
              <a:avLst/>
            </a:prstGeom>
            <a:ln w="38100" cap="rnd">
              <a:solidFill>
                <a:srgbClr val="C9E830"/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45" name="TextBox 44"/>
          <p:cNvSpPr txBox="1"/>
          <p:nvPr/>
        </p:nvSpPr>
        <p:spPr>
          <a:xfrm>
            <a:off x="3008784" y="5107831"/>
            <a:ext cx="36808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</a:t>
            </a:r>
            <a:r>
              <a:rPr lang="en-US" altLang="ko-KR" sz="4400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4400" spc="-3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 산업혁명</a:t>
            </a:r>
          </a:p>
        </p:txBody>
      </p:sp>
      <p:sp>
        <p:nvSpPr>
          <p:cNvPr id="15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우리는 지금 행복한가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1739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3" grpId="0" animBg="1"/>
      <p:bldP spid="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028"/>
          <p:cNvSpPr>
            <a:spLocks noChangeAspect="1"/>
          </p:cNvSpPr>
          <p:nvPr/>
        </p:nvSpPr>
        <p:spPr>
          <a:xfrm>
            <a:off x="1856656" y="2109112"/>
            <a:ext cx="1659257" cy="1143228"/>
          </a:xfrm>
          <a:prstGeom prst="roundRect">
            <a:avLst/>
          </a:prstGeom>
          <a:blipFill>
            <a:blip r:embed="rId2" cstate="print"/>
            <a:srcRect/>
            <a:stretch>
              <a:fillRect l="-1000" r="-1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</p:sp>
      <p:sp>
        <p:nvSpPr>
          <p:cNvPr id="3" name="사각형: 둥근 모서리 1030"/>
          <p:cNvSpPr>
            <a:spLocks noChangeAspect="1"/>
          </p:cNvSpPr>
          <p:nvPr/>
        </p:nvSpPr>
        <p:spPr>
          <a:xfrm>
            <a:off x="1856656" y="692696"/>
            <a:ext cx="1659257" cy="1143228"/>
          </a:xfrm>
          <a:prstGeom prst="round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" name="사각형: 둥근 모서리 1032">
            <a:extLst>
              <a:ext uri="{FF2B5EF4-FFF2-40B4-BE49-F238E27FC236}">
                <a16:creationId xmlns:a16="http://schemas.microsoft.com/office/drawing/2014/main" xmlns="" id="{10540394-C336-4341-BC0B-BD674FEB0043}"/>
              </a:ext>
            </a:extLst>
          </p:cNvPr>
          <p:cNvSpPr>
            <a:spLocks noChangeAspect="1"/>
          </p:cNvSpPr>
          <p:nvPr/>
        </p:nvSpPr>
        <p:spPr>
          <a:xfrm>
            <a:off x="1856656" y="3525528"/>
            <a:ext cx="1659257" cy="1143228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</p:sp>
      <p:sp>
        <p:nvSpPr>
          <p:cNvPr id="5" name="사각형: 둥근 모서리 1034">
            <a:extLst>
              <a:ext uri="{FF2B5EF4-FFF2-40B4-BE49-F238E27FC236}">
                <a16:creationId xmlns:a16="http://schemas.microsoft.com/office/drawing/2014/main" xmlns="" id="{45ADE8D3-7161-4949-A2DC-D62EAC5A6605}"/>
              </a:ext>
            </a:extLst>
          </p:cNvPr>
          <p:cNvSpPr>
            <a:spLocks noChangeAspect="1"/>
          </p:cNvSpPr>
          <p:nvPr/>
        </p:nvSpPr>
        <p:spPr>
          <a:xfrm>
            <a:off x="1856656" y="4941943"/>
            <a:ext cx="1659257" cy="1143228"/>
          </a:xfrm>
          <a:prstGeom prst="round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</p:sp>
      <p:sp>
        <p:nvSpPr>
          <p:cNvPr id="6" name="TextBox 5"/>
          <p:cNvSpPr txBox="1"/>
          <p:nvPr/>
        </p:nvSpPr>
        <p:spPr>
          <a:xfrm>
            <a:off x="4088904" y="1032724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The 4th Industrial Revolution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88904" y="2449893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Digital Transformation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8271" y="3867062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Industry 4.0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88904" y="5282724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400"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en-US" altLang="ko-KR" dirty="0"/>
              <a:t>Society 5.0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3257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3" cstate="print"/>
          <a:srcRect l="-1" r="-119"/>
          <a:stretch/>
        </p:blipFill>
        <p:spPr>
          <a:xfrm>
            <a:off x="881981" y="4391818"/>
            <a:ext cx="6329748" cy="1469263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 rotWithShape="1">
          <a:blip r:embed="rId4" cstate="print"/>
          <a:srcRect l="23363" r="-480" b="1458"/>
          <a:stretch/>
        </p:blipFill>
        <p:spPr>
          <a:xfrm>
            <a:off x="4035700" y="2008230"/>
            <a:ext cx="3046529" cy="2793565"/>
          </a:xfrm>
          <a:prstGeom prst="rect">
            <a:avLst/>
          </a:prstGeom>
        </p:spPr>
      </p:pic>
      <p:cxnSp>
        <p:nvCxnSpPr>
          <p:cNvPr id="52" name="직선 연결선 23"/>
          <p:cNvCxnSpPr>
            <a:cxnSpLocks/>
          </p:cNvCxnSpPr>
          <p:nvPr/>
        </p:nvCxnSpPr>
        <p:spPr>
          <a:xfrm>
            <a:off x="4029745" y="847926"/>
            <a:ext cx="0" cy="502066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71"/>
          <p:cNvCxnSpPr>
            <a:cxnSpLocks/>
          </p:cNvCxnSpPr>
          <p:nvPr/>
        </p:nvCxnSpPr>
        <p:spPr>
          <a:xfrm>
            <a:off x="6426720" y="847926"/>
            <a:ext cx="0" cy="502066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Line 18"/>
          <p:cNvSpPr>
            <a:spLocks noChangeShapeType="1"/>
          </p:cNvSpPr>
          <p:nvPr/>
        </p:nvSpPr>
        <p:spPr bwMode="auto">
          <a:xfrm flipH="1">
            <a:off x="876026" y="695526"/>
            <a:ext cx="0" cy="5173065"/>
          </a:xfrm>
          <a:prstGeom prst="line">
            <a:avLst/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 b="1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55" name="직선 연결선 79"/>
          <p:cNvCxnSpPr>
            <a:cxnSpLocks/>
          </p:cNvCxnSpPr>
          <p:nvPr/>
        </p:nvCxnSpPr>
        <p:spPr>
          <a:xfrm flipV="1">
            <a:off x="851022" y="5849515"/>
            <a:ext cx="8310048" cy="19076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33"/>
          <p:cNvSpPr txBox="1">
            <a:spLocks noChangeArrowheads="1"/>
          </p:cNvSpPr>
          <p:nvPr/>
        </p:nvSpPr>
        <p:spPr bwMode="auto">
          <a:xfrm>
            <a:off x="2997874" y="3814666"/>
            <a:ext cx="1645693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400" b="1" dirty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</a:t>
            </a:r>
            <a:r>
              <a:rPr lang="ko-KR" altLang="en-US" sz="2400" b="1" dirty="0" err="1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대분기</a:t>
            </a:r>
            <a:endParaRPr lang="en-US" altLang="ko-KR" sz="2400" b="1" dirty="0">
              <a:solidFill>
                <a:srgbClr val="0070C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7" name="타원 37"/>
          <p:cNvSpPr/>
          <p:nvPr/>
        </p:nvSpPr>
        <p:spPr>
          <a:xfrm>
            <a:off x="6247728" y="2658666"/>
            <a:ext cx="410400" cy="410400"/>
          </a:xfrm>
          <a:prstGeom prst="ellips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8" name="TextBox 33"/>
          <p:cNvSpPr txBox="1">
            <a:spLocks noChangeArrowheads="1"/>
          </p:cNvSpPr>
          <p:nvPr/>
        </p:nvSpPr>
        <p:spPr bwMode="auto">
          <a:xfrm>
            <a:off x="6764095" y="2943347"/>
            <a:ext cx="160975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BC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400" b="1" dirty="0">
                <a:solidFill>
                  <a:srgbClr val="BC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</a:t>
            </a:r>
            <a:r>
              <a:rPr lang="ko-KR" altLang="en-US" sz="2400" b="1" dirty="0" err="1">
                <a:solidFill>
                  <a:srgbClr val="BC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대분기</a:t>
            </a:r>
            <a:endParaRPr lang="en-US" altLang="ko-KR" b="1" dirty="0">
              <a:solidFill>
                <a:srgbClr val="BC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9" name="오른쪽 화살표 43"/>
          <p:cNvSpPr/>
          <p:nvPr/>
        </p:nvSpPr>
        <p:spPr>
          <a:xfrm>
            <a:off x="5817096" y="5533727"/>
            <a:ext cx="1471765" cy="687394"/>
          </a:xfrm>
          <a:prstGeom prst="rightArrow">
            <a:avLst>
              <a:gd name="adj1" fmla="val 66087"/>
              <a:gd name="adj2" fmla="val 5000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0" name="타원 50"/>
          <p:cNvSpPr/>
          <p:nvPr/>
        </p:nvSpPr>
        <p:spPr>
          <a:xfrm>
            <a:off x="3804335" y="4391285"/>
            <a:ext cx="410400" cy="410510"/>
          </a:xfrm>
          <a:prstGeom prst="ellips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1" name="TextBox 33"/>
          <p:cNvSpPr txBox="1">
            <a:spLocks noChangeArrowheads="1"/>
          </p:cNvSpPr>
          <p:nvPr/>
        </p:nvSpPr>
        <p:spPr bwMode="auto">
          <a:xfrm>
            <a:off x="5560815" y="5680809"/>
            <a:ext cx="18711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 pitchFamily="18" charset="0"/>
              </a:rPr>
              <a:t>4</a:t>
            </a:r>
            <a:r>
              <a:rPr lang="ko-KR" altLang="en-US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 pitchFamily="18" charset="0"/>
              </a:rPr>
              <a:t>차산업혁명</a:t>
            </a:r>
            <a:endParaRPr lang="en-US" altLang="ko-KR" b="1" dirty="0">
              <a:latin typeface="나눔고딕 ExtraBold" panose="020D0904000000000000" pitchFamily="50" charset="-127"/>
              <a:ea typeface="나눔고딕 ExtraBold" panose="020D0904000000000000" pitchFamily="50" charset="-127"/>
              <a:cs typeface="Times New Roman" pitchFamily="18" charset="0"/>
            </a:endParaRPr>
          </a:p>
        </p:txBody>
      </p:sp>
      <p:sp>
        <p:nvSpPr>
          <p:cNvPr id="62" name="자유형 65"/>
          <p:cNvSpPr/>
          <p:nvPr/>
        </p:nvSpPr>
        <p:spPr>
          <a:xfrm>
            <a:off x="6433842" y="683092"/>
            <a:ext cx="436524" cy="2207582"/>
          </a:xfrm>
          <a:custGeom>
            <a:avLst/>
            <a:gdLst>
              <a:gd name="connsiteX0" fmla="*/ 0 w 2456329"/>
              <a:gd name="connsiteY0" fmla="*/ 2958353 h 2958353"/>
              <a:gd name="connsiteX1" fmla="*/ 627529 w 2456329"/>
              <a:gd name="connsiteY1" fmla="*/ 2743200 h 2958353"/>
              <a:gd name="connsiteX2" fmla="*/ 1039906 w 2456329"/>
              <a:gd name="connsiteY2" fmla="*/ 2528047 h 2958353"/>
              <a:gd name="connsiteX3" fmla="*/ 1434353 w 2456329"/>
              <a:gd name="connsiteY3" fmla="*/ 2223247 h 2958353"/>
              <a:gd name="connsiteX4" fmla="*/ 1721223 w 2456329"/>
              <a:gd name="connsiteY4" fmla="*/ 1882588 h 2958353"/>
              <a:gd name="connsiteX5" fmla="*/ 1918447 w 2456329"/>
              <a:gd name="connsiteY5" fmla="*/ 1506071 h 2958353"/>
              <a:gd name="connsiteX6" fmla="*/ 2043953 w 2456329"/>
              <a:gd name="connsiteY6" fmla="*/ 1201271 h 2958353"/>
              <a:gd name="connsiteX7" fmla="*/ 2241176 w 2456329"/>
              <a:gd name="connsiteY7" fmla="*/ 663388 h 2958353"/>
              <a:gd name="connsiteX8" fmla="*/ 2456329 w 2456329"/>
              <a:gd name="connsiteY8" fmla="*/ 0 h 2958353"/>
              <a:gd name="connsiteX0" fmla="*/ 531885 w 1829739"/>
              <a:gd name="connsiteY0" fmla="*/ 2317826 h 2748045"/>
              <a:gd name="connsiteX1" fmla="*/ 939 w 1829739"/>
              <a:gd name="connsiteY1" fmla="*/ 2743200 h 2748045"/>
              <a:gd name="connsiteX2" fmla="*/ 413316 w 1829739"/>
              <a:gd name="connsiteY2" fmla="*/ 2528047 h 2748045"/>
              <a:gd name="connsiteX3" fmla="*/ 807763 w 1829739"/>
              <a:gd name="connsiteY3" fmla="*/ 2223247 h 2748045"/>
              <a:gd name="connsiteX4" fmla="*/ 1094633 w 1829739"/>
              <a:gd name="connsiteY4" fmla="*/ 1882588 h 2748045"/>
              <a:gd name="connsiteX5" fmla="*/ 1291857 w 1829739"/>
              <a:gd name="connsiteY5" fmla="*/ 1506071 h 2748045"/>
              <a:gd name="connsiteX6" fmla="*/ 1417363 w 1829739"/>
              <a:gd name="connsiteY6" fmla="*/ 1201271 h 2748045"/>
              <a:gd name="connsiteX7" fmla="*/ 1614586 w 1829739"/>
              <a:gd name="connsiteY7" fmla="*/ 663388 h 2748045"/>
              <a:gd name="connsiteX8" fmla="*/ 1829739 w 1829739"/>
              <a:gd name="connsiteY8" fmla="*/ 0 h 2748045"/>
              <a:gd name="connsiteX0" fmla="*/ 532103 w 1829957"/>
              <a:gd name="connsiteY0" fmla="*/ 2317826 h 2749667"/>
              <a:gd name="connsiteX1" fmla="*/ 1157 w 1829957"/>
              <a:gd name="connsiteY1" fmla="*/ 2743200 h 2749667"/>
              <a:gd name="connsiteX2" fmla="*/ 413534 w 1829957"/>
              <a:gd name="connsiteY2" fmla="*/ 2528047 h 2749667"/>
              <a:gd name="connsiteX3" fmla="*/ 1172445 w 1829957"/>
              <a:gd name="connsiteY3" fmla="*/ 1916328 h 2749667"/>
              <a:gd name="connsiteX4" fmla="*/ 1094851 w 1829957"/>
              <a:gd name="connsiteY4" fmla="*/ 1882588 h 2749667"/>
              <a:gd name="connsiteX5" fmla="*/ 1292075 w 1829957"/>
              <a:gd name="connsiteY5" fmla="*/ 1506071 h 2749667"/>
              <a:gd name="connsiteX6" fmla="*/ 1417581 w 1829957"/>
              <a:gd name="connsiteY6" fmla="*/ 1201271 h 2749667"/>
              <a:gd name="connsiteX7" fmla="*/ 1614804 w 1829957"/>
              <a:gd name="connsiteY7" fmla="*/ 663388 h 2749667"/>
              <a:gd name="connsiteX8" fmla="*/ 1829957 w 1829957"/>
              <a:gd name="connsiteY8" fmla="*/ 0 h 2749667"/>
              <a:gd name="connsiteX0" fmla="*/ 539350 w 1837204"/>
              <a:gd name="connsiteY0" fmla="*/ 2317826 h 2748615"/>
              <a:gd name="connsiteX1" fmla="*/ 8404 w 1837204"/>
              <a:gd name="connsiteY1" fmla="*/ 2743200 h 2748615"/>
              <a:gd name="connsiteX2" fmla="*/ 1149708 w 1837204"/>
              <a:gd name="connsiteY2" fmla="*/ 1920881 h 2748615"/>
              <a:gd name="connsiteX3" fmla="*/ 1179692 w 1837204"/>
              <a:gd name="connsiteY3" fmla="*/ 1916328 h 2748615"/>
              <a:gd name="connsiteX4" fmla="*/ 1102098 w 1837204"/>
              <a:gd name="connsiteY4" fmla="*/ 1882588 h 2748615"/>
              <a:gd name="connsiteX5" fmla="*/ 1299322 w 1837204"/>
              <a:gd name="connsiteY5" fmla="*/ 1506071 h 2748615"/>
              <a:gd name="connsiteX6" fmla="*/ 1424828 w 1837204"/>
              <a:gd name="connsiteY6" fmla="*/ 1201271 h 2748615"/>
              <a:gd name="connsiteX7" fmla="*/ 1622051 w 1837204"/>
              <a:gd name="connsiteY7" fmla="*/ 663388 h 2748615"/>
              <a:gd name="connsiteX8" fmla="*/ 1837204 w 1837204"/>
              <a:gd name="connsiteY8" fmla="*/ 0 h 2748615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40342 w 1297854"/>
              <a:gd name="connsiteY3" fmla="*/ 1916328 h 2317826"/>
              <a:gd name="connsiteX4" fmla="*/ 562748 w 1297854"/>
              <a:gd name="connsiteY4" fmla="*/ 1882588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40342 w 1297854"/>
              <a:gd name="connsiteY3" fmla="*/ 1916328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40342 w 1297854"/>
              <a:gd name="connsiteY3" fmla="*/ 1916328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40342 w 1297854"/>
              <a:gd name="connsiteY3" fmla="*/ 1916328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59867 w 1297854"/>
              <a:gd name="connsiteY3" fmla="*/ 1769541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584326 w 1297854"/>
              <a:gd name="connsiteY2" fmla="*/ 1780766 h 2317826"/>
              <a:gd name="connsiteX3" fmla="*/ 659867 w 1297854"/>
              <a:gd name="connsiteY3" fmla="*/ 1769541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601494 w 1297854"/>
              <a:gd name="connsiteY1" fmla="*/ 1792418 h 2317826"/>
              <a:gd name="connsiteX2" fmla="*/ 584326 w 1297854"/>
              <a:gd name="connsiteY2" fmla="*/ 1780766 h 2317826"/>
              <a:gd name="connsiteX3" fmla="*/ 659867 w 1297854"/>
              <a:gd name="connsiteY3" fmla="*/ 1769541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731634"/>
              <a:gd name="connsiteY0" fmla="*/ 1774046 h 1792514"/>
              <a:gd name="connsiteX1" fmla="*/ 35274 w 731634"/>
              <a:gd name="connsiteY1" fmla="*/ 1792418 h 1792514"/>
              <a:gd name="connsiteX2" fmla="*/ 18106 w 731634"/>
              <a:gd name="connsiteY2" fmla="*/ 1780766 h 1792514"/>
              <a:gd name="connsiteX3" fmla="*/ 93647 w 731634"/>
              <a:gd name="connsiteY3" fmla="*/ 1769541 h 1792514"/>
              <a:gd name="connsiteX4" fmla="*/ 87645 w 731634"/>
              <a:gd name="connsiteY4" fmla="*/ 1769161 h 1792514"/>
              <a:gd name="connsiteX5" fmla="*/ 193752 w 731634"/>
              <a:gd name="connsiteY5" fmla="*/ 1506071 h 1792514"/>
              <a:gd name="connsiteX6" fmla="*/ 319258 w 731634"/>
              <a:gd name="connsiteY6" fmla="*/ 1201271 h 1792514"/>
              <a:gd name="connsiteX7" fmla="*/ 516481 w 731634"/>
              <a:gd name="connsiteY7" fmla="*/ 663388 h 1792514"/>
              <a:gd name="connsiteX8" fmla="*/ 731634 w 731634"/>
              <a:gd name="connsiteY8" fmla="*/ 0 h 1792514"/>
              <a:gd name="connsiteX0" fmla="*/ 0 w 731634"/>
              <a:gd name="connsiteY0" fmla="*/ 1774046 h 1792514"/>
              <a:gd name="connsiteX1" fmla="*/ 35274 w 731634"/>
              <a:gd name="connsiteY1" fmla="*/ 1792418 h 1792514"/>
              <a:gd name="connsiteX2" fmla="*/ 18106 w 731634"/>
              <a:gd name="connsiteY2" fmla="*/ 1780766 h 1792514"/>
              <a:gd name="connsiteX3" fmla="*/ 93647 w 731634"/>
              <a:gd name="connsiteY3" fmla="*/ 1769541 h 1792514"/>
              <a:gd name="connsiteX4" fmla="*/ 193752 w 731634"/>
              <a:gd name="connsiteY4" fmla="*/ 1506071 h 1792514"/>
              <a:gd name="connsiteX5" fmla="*/ 319258 w 731634"/>
              <a:gd name="connsiteY5" fmla="*/ 1201271 h 1792514"/>
              <a:gd name="connsiteX6" fmla="*/ 516481 w 731634"/>
              <a:gd name="connsiteY6" fmla="*/ 663388 h 1792514"/>
              <a:gd name="connsiteX7" fmla="*/ 731634 w 731634"/>
              <a:gd name="connsiteY7" fmla="*/ 0 h 1792514"/>
              <a:gd name="connsiteX0" fmla="*/ 0 w 731634"/>
              <a:gd name="connsiteY0" fmla="*/ 1774046 h 1805808"/>
              <a:gd name="connsiteX1" fmla="*/ 35274 w 731634"/>
              <a:gd name="connsiteY1" fmla="*/ 1792418 h 1805808"/>
              <a:gd name="connsiteX2" fmla="*/ 18106 w 731634"/>
              <a:gd name="connsiteY2" fmla="*/ 1780766 h 1805808"/>
              <a:gd name="connsiteX3" fmla="*/ 193752 w 731634"/>
              <a:gd name="connsiteY3" fmla="*/ 1506071 h 1805808"/>
              <a:gd name="connsiteX4" fmla="*/ 319258 w 731634"/>
              <a:gd name="connsiteY4" fmla="*/ 1201271 h 1805808"/>
              <a:gd name="connsiteX5" fmla="*/ 516481 w 731634"/>
              <a:gd name="connsiteY5" fmla="*/ 663388 h 1805808"/>
              <a:gd name="connsiteX6" fmla="*/ 731634 w 731634"/>
              <a:gd name="connsiteY6" fmla="*/ 0 h 1805808"/>
              <a:gd name="connsiteX0" fmla="*/ 0 w 731634"/>
              <a:gd name="connsiteY0" fmla="*/ 1774046 h 1801709"/>
              <a:gd name="connsiteX1" fmla="*/ 35274 w 731634"/>
              <a:gd name="connsiteY1" fmla="*/ 1792418 h 1801709"/>
              <a:gd name="connsiteX2" fmla="*/ 193752 w 731634"/>
              <a:gd name="connsiteY2" fmla="*/ 1506071 h 1801709"/>
              <a:gd name="connsiteX3" fmla="*/ 319258 w 731634"/>
              <a:gd name="connsiteY3" fmla="*/ 1201271 h 1801709"/>
              <a:gd name="connsiteX4" fmla="*/ 516481 w 731634"/>
              <a:gd name="connsiteY4" fmla="*/ 663388 h 1801709"/>
              <a:gd name="connsiteX5" fmla="*/ 731634 w 731634"/>
              <a:gd name="connsiteY5" fmla="*/ 0 h 1801709"/>
              <a:gd name="connsiteX0" fmla="*/ 0 w 731634"/>
              <a:gd name="connsiteY0" fmla="*/ 1774046 h 1774046"/>
              <a:gd name="connsiteX1" fmla="*/ 193752 w 731634"/>
              <a:gd name="connsiteY1" fmla="*/ 1506071 h 1774046"/>
              <a:gd name="connsiteX2" fmla="*/ 319258 w 731634"/>
              <a:gd name="connsiteY2" fmla="*/ 1201271 h 1774046"/>
              <a:gd name="connsiteX3" fmla="*/ 516481 w 731634"/>
              <a:gd name="connsiteY3" fmla="*/ 663388 h 1774046"/>
              <a:gd name="connsiteX4" fmla="*/ 731634 w 731634"/>
              <a:gd name="connsiteY4" fmla="*/ 0 h 1774046"/>
              <a:gd name="connsiteX0" fmla="*/ 0 w 700394"/>
              <a:gd name="connsiteY0" fmla="*/ 1778049 h 1778049"/>
              <a:gd name="connsiteX1" fmla="*/ 162512 w 700394"/>
              <a:gd name="connsiteY1" fmla="*/ 1506071 h 1778049"/>
              <a:gd name="connsiteX2" fmla="*/ 288018 w 700394"/>
              <a:gd name="connsiteY2" fmla="*/ 1201271 h 1778049"/>
              <a:gd name="connsiteX3" fmla="*/ 485241 w 700394"/>
              <a:gd name="connsiteY3" fmla="*/ 663388 h 1778049"/>
              <a:gd name="connsiteX4" fmla="*/ 700394 w 700394"/>
              <a:gd name="connsiteY4" fmla="*/ 0 h 1778049"/>
              <a:gd name="connsiteX0" fmla="*/ 0 w 671107"/>
              <a:gd name="connsiteY0" fmla="*/ 1739684 h 1739684"/>
              <a:gd name="connsiteX1" fmla="*/ 133225 w 671107"/>
              <a:gd name="connsiteY1" fmla="*/ 1506071 h 1739684"/>
              <a:gd name="connsiteX2" fmla="*/ 258731 w 671107"/>
              <a:gd name="connsiteY2" fmla="*/ 1201271 h 1739684"/>
              <a:gd name="connsiteX3" fmla="*/ 455954 w 671107"/>
              <a:gd name="connsiteY3" fmla="*/ 663388 h 1739684"/>
              <a:gd name="connsiteX4" fmla="*/ 671107 w 671107"/>
              <a:gd name="connsiteY4" fmla="*/ 0 h 17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107" h="1739684">
                <a:moveTo>
                  <a:pt x="0" y="1739684"/>
                </a:moveTo>
                <a:cubicBezTo>
                  <a:pt x="40365" y="1683856"/>
                  <a:pt x="90103" y="1595807"/>
                  <a:pt x="133225" y="1506071"/>
                </a:cubicBezTo>
                <a:cubicBezTo>
                  <a:pt x="176347" y="1416336"/>
                  <a:pt x="204943" y="1341718"/>
                  <a:pt x="258731" y="1201271"/>
                </a:cubicBezTo>
                <a:cubicBezTo>
                  <a:pt x="312519" y="1060824"/>
                  <a:pt x="387225" y="863600"/>
                  <a:pt x="455954" y="663388"/>
                </a:cubicBezTo>
                <a:cubicBezTo>
                  <a:pt x="524683" y="463176"/>
                  <a:pt x="617319" y="179294"/>
                  <a:pt x="671107" y="0"/>
                </a:cubicBez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63" name="직선 화살표 연결선 40"/>
          <p:cNvCxnSpPr>
            <a:cxnSpLocks/>
          </p:cNvCxnSpPr>
          <p:nvPr/>
        </p:nvCxnSpPr>
        <p:spPr>
          <a:xfrm>
            <a:off x="5187695" y="4081990"/>
            <a:ext cx="0" cy="43200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47"/>
          <p:cNvCxnSpPr>
            <a:cxnSpLocks/>
          </p:cNvCxnSpPr>
          <p:nvPr/>
        </p:nvCxnSpPr>
        <p:spPr>
          <a:xfrm>
            <a:off x="6784806" y="1427946"/>
            <a:ext cx="9849" cy="992942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326182" y="660976"/>
            <a:ext cx="2185200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sys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농업경제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50421" y="668727"/>
            <a:ext cx="2185805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sys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산업경제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975265" y="668727"/>
            <a:ext cx="2185805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sys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지식경제</a:t>
            </a:r>
          </a:p>
        </p:txBody>
      </p:sp>
      <p:sp>
        <p:nvSpPr>
          <p:cNvPr id="68" name="오른쪽 화살표 41"/>
          <p:cNvSpPr/>
          <p:nvPr/>
        </p:nvSpPr>
        <p:spPr>
          <a:xfrm>
            <a:off x="3390960" y="5533727"/>
            <a:ext cx="1532581" cy="687394"/>
          </a:xfrm>
          <a:prstGeom prst="rightArrow">
            <a:avLst>
              <a:gd name="adj1" fmla="val 66891"/>
              <a:gd name="adj2" fmla="val 5000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9" name="TextBox 33"/>
          <p:cNvSpPr txBox="1">
            <a:spLocks noChangeArrowheads="1"/>
          </p:cNvSpPr>
          <p:nvPr/>
        </p:nvSpPr>
        <p:spPr bwMode="auto">
          <a:xfrm>
            <a:off x="3296816" y="5677972"/>
            <a:ext cx="15343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차산업혁명</a:t>
            </a:r>
            <a:endParaRPr lang="en-US" altLang="ko-KR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00472" y="6525344"/>
            <a:ext cx="9854264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en-US" altLang="ko-KR" sz="9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Faster Accelerating Growth of the Knowledge-Based Society , Tai-</a:t>
            </a:r>
            <a:r>
              <a:rPr lang="en-US" altLang="ko-KR" sz="9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Yoo</a:t>
            </a:r>
            <a:r>
              <a:rPr lang="en-US" altLang="ko-KR" sz="9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Kim, </a:t>
            </a:r>
            <a:r>
              <a:rPr lang="en-US" altLang="ko-KR" sz="9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</a:t>
            </a:r>
            <a:r>
              <a:rPr lang="en-US" altLang="ko-KR" sz="9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-Ae Jung, </a:t>
            </a:r>
            <a:r>
              <a:rPr lang="en-US" altLang="ko-KR" sz="9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Eungdo</a:t>
            </a:r>
            <a:r>
              <a:rPr lang="en-US" altLang="ko-KR" sz="9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Kim, and </a:t>
            </a:r>
            <a:r>
              <a:rPr lang="en-US" altLang="ko-KR" sz="9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Eunnyeng</a:t>
            </a:r>
            <a:r>
              <a:rPr lang="en-US" altLang="ko-KR" sz="9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ko-KR" sz="9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Heo</a:t>
            </a:r>
            <a:r>
              <a:rPr lang="en-US" altLang="ko-KR" sz="9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ko-KR" sz="95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Economic growth</a:t>
            </a:r>
            <a:r>
              <a:rPr lang="en-US" altLang="ko-KR" sz="9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2014,  pages 193-237 </a:t>
            </a:r>
            <a:endParaRPr lang="ko-KR" altLang="en-US" sz="9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98C48272-D99D-4698-8933-929BEB24CA3F}"/>
              </a:ext>
            </a:extLst>
          </p:cNvPr>
          <p:cNvSpPr txBox="1"/>
          <p:nvPr/>
        </p:nvSpPr>
        <p:spPr>
          <a:xfrm rot="16200000">
            <a:off x="-342028" y="1414734"/>
            <a:ext cx="1786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생산량</a:t>
            </a:r>
            <a:r>
              <a:rPr lang="en-US" altLang="ko-KR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(≒GDP)</a:t>
            </a:r>
            <a:endParaRPr lang="ko-KR" altLang="en-US" spc="100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4AE51764-3079-4144-9F0B-F869AF8D423D}"/>
              </a:ext>
            </a:extLst>
          </p:cNvPr>
          <p:cNvSpPr txBox="1"/>
          <p:nvPr/>
        </p:nvSpPr>
        <p:spPr>
          <a:xfrm>
            <a:off x="8548822" y="5939341"/>
            <a:ext cx="97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</a:p>
        </p:txBody>
      </p:sp>
      <p:sp>
        <p:nvSpPr>
          <p:cNvPr id="25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우리는 지금 행복한가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1286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8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800"/>
                            </p:stCondLst>
                            <p:childTnLst>
                              <p:par>
                                <p:cTn id="6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3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/>
      <p:bldP spid="62" grpId="0" animBg="1"/>
      <p:bldP spid="65" grpId="0" animBg="1"/>
      <p:bldP spid="66" grpId="0" animBg="1"/>
      <p:bldP spid="67" grpId="0" animBg="1"/>
      <p:bldP spid="68" grpId="0" animBg="1"/>
      <p:bldP spid="69" grpId="0"/>
      <p:bldP spid="7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-159568" y="0"/>
            <a:ext cx="10297144" cy="6885384"/>
          </a:xfrm>
          <a:prstGeom prst="rect">
            <a:avLst/>
          </a:prstGeom>
          <a:solidFill>
            <a:srgbClr val="A6A6A6">
              <a:alpha val="90000"/>
            </a:srgb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산업혁명은 어떻게 오는가</a:t>
            </a:r>
            <a:r>
              <a:rPr lang="en-US" altLang="ko-KR" sz="3600" dirty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451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0" y="2546151"/>
            <a:ext cx="9914021" cy="0"/>
          </a:xfrm>
          <a:prstGeom prst="line">
            <a:avLst/>
          </a:prstGeom>
          <a:ln w="762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/>
          <p:cNvGrpSpPr/>
          <p:nvPr/>
        </p:nvGrpSpPr>
        <p:grpSpPr>
          <a:xfrm>
            <a:off x="665739" y="2203193"/>
            <a:ext cx="1989031" cy="1810258"/>
            <a:chOff x="308466" y="1679396"/>
            <a:chExt cx="2154784" cy="1961108"/>
          </a:xfrm>
        </p:grpSpPr>
        <p:sp>
          <p:nvSpPr>
            <p:cNvPr id="6" name="TextBox 5"/>
            <p:cNvSpPr txBox="1"/>
            <p:nvPr/>
          </p:nvSpPr>
          <p:spPr>
            <a:xfrm>
              <a:off x="308466" y="2617308"/>
              <a:ext cx="2154784" cy="1023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23" b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Reference 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: 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Prohibition of Export of Materials for Making Cloth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 [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Guildhall, letter-Book E, f. 167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]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, 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1326 in </a:t>
              </a:r>
              <a:r>
                <a:rPr lang="en-US" altLang="ko-KR" sz="923" dirty="0" err="1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A.E.Bland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, 1933, English Economic History, </a:t>
              </a:r>
              <a:r>
                <a:rPr lang="en-US" altLang="ko-KR" sz="923" dirty="0" err="1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G.Bell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 and Sons</a:t>
              </a:r>
            </a:p>
            <a:p>
              <a:endParaRPr lang="en-US" altLang="ko-KR" sz="923" dirty="0">
                <a:latin typeface="Times New Roman" panose="02020603050405020304" pitchFamily="18" charset="0"/>
                <a:ea typeface="나눔고딕" panose="020D0604000000000000" pitchFamily="50" charset="-127"/>
                <a:cs typeface="Times New Roman" panose="02020603050405020304" pitchFamily="18" charset="0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457200" y="1771585"/>
              <a:ext cx="2341" cy="292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437044" y="2154688"/>
              <a:ext cx="1630446" cy="377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62" b="1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양모 수출금지법</a:t>
              </a:r>
              <a:endParaRPr lang="en-US" altLang="ko-KR" sz="1662" b="1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484677" y="1679396"/>
              <a:ext cx="637675" cy="3154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92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1337</a:t>
              </a:r>
              <a:endParaRPr lang="ko-KR" altLang="en-US" sz="1292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28464" y="1967489"/>
            <a:ext cx="699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영국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-6373" y="4005064"/>
            <a:ext cx="991237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128464" y="836712"/>
            <a:ext cx="850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</a:t>
            </a:r>
            <a:r>
              <a:rPr lang="en-US" altLang="ko-KR" sz="2800" b="1" dirty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en-US" altLang="ko-KR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시장에서 저절로 일어난다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55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0" y="2546151"/>
            <a:ext cx="9914021" cy="0"/>
          </a:xfrm>
          <a:prstGeom prst="line">
            <a:avLst/>
          </a:prstGeom>
          <a:ln w="762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/>
          <p:cNvGrpSpPr/>
          <p:nvPr/>
        </p:nvGrpSpPr>
        <p:grpSpPr>
          <a:xfrm>
            <a:off x="665739" y="2203193"/>
            <a:ext cx="1989031" cy="1810258"/>
            <a:chOff x="308466" y="1679396"/>
            <a:chExt cx="2154784" cy="1961108"/>
          </a:xfrm>
        </p:grpSpPr>
        <p:sp>
          <p:nvSpPr>
            <p:cNvPr id="15" name="TextBox 14"/>
            <p:cNvSpPr txBox="1"/>
            <p:nvPr/>
          </p:nvSpPr>
          <p:spPr>
            <a:xfrm>
              <a:off x="308466" y="2617308"/>
              <a:ext cx="2154784" cy="1023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23" b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Reference 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: 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Prohibition of Export of Materials for Making Cloth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 [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Guildhall, letter-Book E, f. 167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]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, 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1326 in </a:t>
              </a:r>
              <a:r>
                <a:rPr lang="en-US" altLang="ko-KR" sz="923" dirty="0" err="1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A.E.Bland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, 1933, English Economic History, </a:t>
              </a:r>
              <a:r>
                <a:rPr lang="en-US" altLang="ko-KR" sz="923" dirty="0" err="1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G.Bell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 and Sons</a:t>
              </a:r>
            </a:p>
            <a:p>
              <a:endParaRPr lang="en-US" altLang="ko-KR" sz="923" dirty="0">
                <a:latin typeface="Times New Roman" panose="02020603050405020304" pitchFamily="18" charset="0"/>
                <a:ea typeface="나눔고딕" panose="020D0604000000000000" pitchFamily="50" charset="-127"/>
                <a:cs typeface="Times New Roman" panose="02020603050405020304" pitchFamily="18" charset="0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457200" y="1771585"/>
              <a:ext cx="2341" cy="292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37044" y="2154688"/>
              <a:ext cx="1630446" cy="377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62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양모 수출금지법</a:t>
              </a:r>
              <a:endParaRPr lang="en-US" altLang="ko-KR" sz="1662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484677" y="1679396"/>
              <a:ext cx="637675" cy="3154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92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1337</a:t>
              </a:r>
              <a:endParaRPr lang="ko-KR" altLang="en-US" sz="1292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2804913" y="2203192"/>
            <a:ext cx="2081319" cy="1517817"/>
            <a:chOff x="2625905" y="1679395"/>
            <a:chExt cx="2254762" cy="1644298"/>
          </a:xfrm>
        </p:grpSpPr>
        <p:cxnSp>
          <p:nvCxnSpPr>
            <p:cNvPr id="20" name="직선 연결선 19"/>
            <p:cNvCxnSpPr/>
            <p:nvPr/>
          </p:nvCxnSpPr>
          <p:spPr>
            <a:xfrm>
              <a:off x="2646061" y="1771585"/>
              <a:ext cx="2341" cy="292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그룹 20"/>
            <p:cNvGrpSpPr/>
            <p:nvPr/>
          </p:nvGrpSpPr>
          <p:grpSpPr>
            <a:xfrm>
              <a:off x="2625905" y="1679395"/>
              <a:ext cx="2254762" cy="1644298"/>
              <a:chOff x="2625905" y="1679395"/>
              <a:chExt cx="2254762" cy="1644298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625905" y="2608221"/>
                <a:ext cx="2254762" cy="7154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23" b="1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Reference </a:t>
                </a:r>
                <a:r>
                  <a:rPr lang="en-US" altLang="ko-KR" sz="923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:</a:t>
                </a:r>
                <a:r>
                  <a:rPr lang="ko-KR" altLang="en-US" sz="923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 </a:t>
                </a:r>
                <a:r>
                  <a:rPr lang="en-US" altLang="ko-KR" sz="923" i="1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A Short History of the American Nation. </a:t>
                </a:r>
                <a:r>
                  <a:rPr lang="en-US" altLang="ko-KR" sz="923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Longman. 2000</a:t>
                </a:r>
              </a:p>
              <a:p>
                <a:r>
                  <a:rPr lang="en-US" altLang="ko-KR" sz="923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J. A. </a:t>
                </a:r>
                <a:r>
                  <a:rPr lang="en-US" altLang="ko-KR" sz="923" dirty="0" err="1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Garraty</a:t>
                </a:r>
                <a:r>
                  <a:rPr lang="en-US" altLang="ko-KR" sz="923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 and M. C. Carnes</a:t>
                </a:r>
              </a:p>
              <a:p>
                <a:endPara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25905" y="2154688"/>
                <a:ext cx="1828348" cy="377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662" b="1" spc="-138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반제품 수출금지법</a:t>
                </a:r>
                <a:endParaRPr lang="en-US" altLang="ko-KR" sz="1662" b="1" spc="-138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2673538" y="1679395"/>
                <a:ext cx="637675" cy="3154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292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1699</a:t>
                </a:r>
                <a:endParaRPr lang="ko-KR" altLang="en-US" sz="1292" b="1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sp>
        <p:nvSpPr>
          <p:cNvPr id="25" name="TextBox 24"/>
          <p:cNvSpPr txBox="1"/>
          <p:nvPr/>
        </p:nvSpPr>
        <p:spPr>
          <a:xfrm>
            <a:off x="128464" y="1967489"/>
            <a:ext cx="699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영국</a:t>
            </a:r>
          </a:p>
        </p:txBody>
      </p:sp>
      <p:cxnSp>
        <p:nvCxnSpPr>
          <p:cNvPr id="26" name="직선 연결선 25"/>
          <p:cNvCxnSpPr/>
          <p:nvPr/>
        </p:nvCxnSpPr>
        <p:spPr>
          <a:xfrm>
            <a:off x="-6373" y="4005064"/>
            <a:ext cx="991237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5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128464" y="836712"/>
            <a:ext cx="850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</a:t>
            </a:r>
            <a:r>
              <a:rPr lang="en-US" altLang="ko-KR" sz="2800" b="1" dirty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en-US" altLang="ko-KR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시장에서 저절로 일어난다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252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>
            <a:off x="0" y="2546151"/>
            <a:ext cx="9914021" cy="0"/>
          </a:xfrm>
          <a:prstGeom prst="line">
            <a:avLst/>
          </a:prstGeom>
          <a:ln w="762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665739" y="2203193"/>
            <a:ext cx="1989031" cy="1810258"/>
            <a:chOff x="308466" y="1679396"/>
            <a:chExt cx="2154784" cy="1961108"/>
          </a:xfrm>
        </p:grpSpPr>
        <p:sp>
          <p:nvSpPr>
            <p:cNvPr id="7" name="TextBox 6"/>
            <p:cNvSpPr txBox="1"/>
            <p:nvPr/>
          </p:nvSpPr>
          <p:spPr>
            <a:xfrm>
              <a:off x="308466" y="2617308"/>
              <a:ext cx="2154784" cy="1023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23" b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Reference 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: 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Prohibition of Export of Materials for Making Cloth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 [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Guildhall, letter-Book E, f. 167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]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, 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1326 in </a:t>
              </a:r>
              <a:r>
                <a:rPr lang="en-US" altLang="ko-KR" sz="923" dirty="0" err="1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A.E.Bland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, 1933, English Economic History, </a:t>
              </a:r>
              <a:r>
                <a:rPr lang="en-US" altLang="ko-KR" sz="923" dirty="0" err="1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G.Bell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 and Sons</a:t>
              </a:r>
            </a:p>
            <a:p>
              <a:endParaRPr lang="en-US" altLang="ko-KR" sz="923" dirty="0">
                <a:latin typeface="Times New Roman" panose="02020603050405020304" pitchFamily="18" charset="0"/>
                <a:ea typeface="나눔고딕" panose="020D0604000000000000" pitchFamily="50" charset="-127"/>
                <a:cs typeface="Times New Roman" panose="02020603050405020304" pitchFamily="18" charset="0"/>
              </a:endParaRPr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457200" y="1771585"/>
              <a:ext cx="2341" cy="292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437044" y="2154688"/>
              <a:ext cx="1630446" cy="377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62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양모 수출금지법</a:t>
              </a:r>
              <a:endParaRPr lang="en-US" altLang="ko-KR" sz="1662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484677" y="1679396"/>
              <a:ext cx="637675" cy="3154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92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1337</a:t>
              </a:r>
              <a:endParaRPr lang="ko-KR" altLang="en-US" sz="1292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2804913" y="2203193"/>
            <a:ext cx="2081319" cy="1375791"/>
            <a:chOff x="2625905" y="1679395"/>
            <a:chExt cx="2254762" cy="1490437"/>
          </a:xfrm>
        </p:grpSpPr>
        <p:cxnSp>
          <p:nvCxnSpPr>
            <p:cNvPr id="12" name="직선 연결선 11"/>
            <p:cNvCxnSpPr/>
            <p:nvPr/>
          </p:nvCxnSpPr>
          <p:spPr>
            <a:xfrm>
              <a:off x="2646061" y="1771585"/>
              <a:ext cx="2341" cy="292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그룹 12"/>
            <p:cNvGrpSpPr/>
            <p:nvPr/>
          </p:nvGrpSpPr>
          <p:grpSpPr>
            <a:xfrm>
              <a:off x="2625905" y="1679395"/>
              <a:ext cx="2254762" cy="1490437"/>
              <a:chOff x="2625905" y="1679395"/>
              <a:chExt cx="2254762" cy="1490437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2625905" y="2608220"/>
                <a:ext cx="2254762" cy="561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23" b="1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Reference </a:t>
                </a:r>
                <a:r>
                  <a:rPr lang="en-US" altLang="ko-KR" sz="923" i="1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: A Short History of the American Nation</a:t>
                </a:r>
                <a:r>
                  <a:rPr lang="en-US" altLang="ko-KR" sz="923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. Longman. 2000</a:t>
                </a:r>
              </a:p>
              <a:p>
                <a:r>
                  <a:rPr lang="en-US" altLang="ko-KR" sz="923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J. A. </a:t>
                </a:r>
                <a:r>
                  <a:rPr lang="en-US" altLang="ko-KR" sz="923" dirty="0" err="1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Garraty</a:t>
                </a:r>
                <a:r>
                  <a:rPr lang="en-US" altLang="ko-KR" sz="923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 and M. C. Carnes 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625905" y="2154688"/>
                <a:ext cx="1828348" cy="377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662" spc="-138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반제품 수출금지법</a:t>
                </a:r>
                <a:endParaRPr lang="en-US" altLang="ko-KR" sz="1662" spc="-138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2673538" y="1679395"/>
                <a:ext cx="637675" cy="3154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292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1699</a:t>
                </a:r>
                <a:endParaRPr lang="ko-KR" altLang="en-US" sz="1292" b="1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17" name="그룹 16"/>
          <p:cNvGrpSpPr/>
          <p:nvPr/>
        </p:nvGrpSpPr>
        <p:grpSpPr>
          <a:xfrm>
            <a:off x="5036375" y="2176719"/>
            <a:ext cx="2081319" cy="1552678"/>
            <a:chOff x="5043322" y="1650716"/>
            <a:chExt cx="2254762" cy="1682064"/>
          </a:xfrm>
        </p:grpSpPr>
        <p:sp>
          <p:nvSpPr>
            <p:cNvPr id="18" name="TextBox 17"/>
            <p:cNvSpPr txBox="1"/>
            <p:nvPr/>
          </p:nvSpPr>
          <p:spPr>
            <a:xfrm>
              <a:off x="5043322" y="2617308"/>
              <a:ext cx="2254762" cy="715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23" b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Reference 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:</a:t>
              </a:r>
              <a:r>
                <a:rPr lang="en-US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Robert Brenner, (1972) The Social Basis of English Commercial Expansion 1550-1650, </a:t>
              </a:r>
              <a:r>
                <a:rPr lang="en-US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The Journal of Economic History</a:t>
              </a:r>
              <a:r>
                <a:rPr lang="en-US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, 32(1) </a:t>
              </a:r>
              <a:endParaRPr lang="en-US" altLang="ko-KR" sz="923" dirty="0">
                <a:latin typeface="Times New Roman" panose="02020603050405020304" pitchFamily="18" charset="0"/>
                <a:ea typeface="나눔고딕" panose="020D0604000000000000" pitchFamily="50" charset="-127"/>
                <a:cs typeface="Times New Roman" panose="02020603050405020304" pitchFamily="18" charset="0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5063478" y="1742905"/>
              <a:ext cx="2341" cy="292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043322" y="2126008"/>
              <a:ext cx="1828348" cy="377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62" b="1" spc="-138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캘리코</a:t>
              </a:r>
              <a:r>
                <a:rPr lang="ko-KR" altLang="en-US" sz="1662" b="1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수입금지법</a:t>
              </a:r>
              <a:endParaRPr lang="en-US" altLang="ko-KR" sz="1662" b="1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090955" y="1650716"/>
              <a:ext cx="637675" cy="3154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92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1700</a:t>
              </a:r>
              <a:endParaRPr lang="ko-KR" altLang="en-US" sz="1292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28464" y="1967489"/>
            <a:ext cx="699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영국</a:t>
            </a:r>
          </a:p>
        </p:txBody>
      </p:sp>
      <p:cxnSp>
        <p:nvCxnSpPr>
          <p:cNvPr id="23" name="직선 연결선 22"/>
          <p:cNvCxnSpPr/>
          <p:nvPr/>
        </p:nvCxnSpPr>
        <p:spPr>
          <a:xfrm>
            <a:off x="-6373" y="4005064"/>
            <a:ext cx="991237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128464" y="836712"/>
            <a:ext cx="850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</a:t>
            </a:r>
            <a:r>
              <a:rPr lang="en-US" altLang="ko-KR" sz="2800" b="1" dirty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en-US" altLang="ko-KR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시장에서 저절로 일어난다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598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직선 연결선 23"/>
          <p:cNvCxnSpPr/>
          <p:nvPr/>
        </p:nvCxnSpPr>
        <p:spPr>
          <a:xfrm>
            <a:off x="0" y="2546151"/>
            <a:ext cx="9914021" cy="0"/>
          </a:xfrm>
          <a:prstGeom prst="line">
            <a:avLst/>
          </a:prstGeom>
          <a:ln w="762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/>
          <p:cNvGrpSpPr/>
          <p:nvPr/>
        </p:nvGrpSpPr>
        <p:grpSpPr>
          <a:xfrm>
            <a:off x="665739" y="2203193"/>
            <a:ext cx="1989031" cy="1810258"/>
            <a:chOff x="308466" y="1679396"/>
            <a:chExt cx="2154784" cy="1961106"/>
          </a:xfrm>
        </p:grpSpPr>
        <p:sp>
          <p:nvSpPr>
            <p:cNvPr id="26" name="TextBox 25"/>
            <p:cNvSpPr txBox="1"/>
            <p:nvPr/>
          </p:nvSpPr>
          <p:spPr>
            <a:xfrm>
              <a:off x="308466" y="2617307"/>
              <a:ext cx="2154784" cy="1023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23" b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Reference 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: 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Prohibition of Export of Materials for Making Cloth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 [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Guildhall, letter-Book E, f. 167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]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, 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1326 in </a:t>
              </a:r>
              <a:r>
                <a:rPr lang="en-US" altLang="ko-KR" sz="923" dirty="0" err="1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A.E.Bland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, 1933, English Economic History, </a:t>
              </a:r>
              <a:r>
                <a:rPr lang="en-US" altLang="ko-KR" sz="923" dirty="0" err="1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G.Bell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 and Sons</a:t>
              </a:r>
            </a:p>
            <a:p>
              <a:endParaRPr lang="en-US" altLang="ko-KR" sz="923" dirty="0">
                <a:latin typeface="Times New Roman" panose="02020603050405020304" pitchFamily="18" charset="0"/>
                <a:ea typeface="나눔고딕" panose="020D0604000000000000" pitchFamily="50" charset="-127"/>
                <a:cs typeface="Times New Roman" panose="02020603050405020304" pitchFamily="18" charset="0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457200" y="1771585"/>
              <a:ext cx="2341" cy="292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37044" y="2154688"/>
              <a:ext cx="1630446" cy="377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62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양모 수출금지법</a:t>
              </a:r>
              <a:endParaRPr lang="en-US" altLang="ko-KR" sz="1662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484677" y="1679396"/>
              <a:ext cx="637675" cy="3154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92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1337</a:t>
              </a:r>
              <a:endParaRPr lang="ko-KR" altLang="en-US" sz="1292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2804913" y="2203193"/>
            <a:ext cx="2081319" cy="1375791"/>
            <a:chOff x="2625905" y="1679395"/>
            <a:chExt cx="2254762" cy="1490437"/>
          </a:xfrm>
        </p:grpSpPr>
        <p:cxnSp>
          <p:nvCxnSpPr>
            <p:cNvPr id="31" name="직선 연결선 30"/>
            <p:cNvCxnSpPr/>
            <p:nvPr/>
          </p:nvCxnSpPr>
          <p:spPr>
            <a:xfrm>
              <a:off x="2646061" y="1771585"/>
              <a:ext cx="2341" cy="292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그룹 31"/>
            <p:cNvGrpSpPr/>
            <p:nvPr/>
          </p:nvGrpSpPr>
          <p:grpSpPr>
            <a:xfrm>
              <a:off x="2625905" y="1679395"/>
              <a:ext cx="2254762" cy="1490437"/>
              <a:chOff x="2625905" y="1679395"/>
              <a:chExt cx="2254762" cy="1490437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2625905" y="2608220"/>
                <a:ext cx="2254762" cy="561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923" b="1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Reference </a:t>
                </a:r>
                <a:r>
                  <a:rPr lang="en-US" altLang="ko-KR" sz="923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: </a:t>
                </a:r>
                <a:r>
                  <a:rPr lang="en-US" altLang="ko-KR" sz="923" i="1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A Short History of the American Nation</a:t>
                </a:r>
                <a:r>
                  <a:rPr lang="en-US" altLang="ko-KR" sz="923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. Longman. 2000</a:t>
                </a:r>
              </a:p>
              <a:p>
                <a:r>
                  <a:rPr lang="en-US" altLang="ko-KR" sz="923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J. A. </a:t>
                </a:r>
                <a:r>
                  <a:rPr lang="en-US" altLang="ko-KR" sz="923" dirty="0" err="1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Garraty</a:t>
                </a:r>
                <a:r>
                  <a:rPr lang="en-US" altLang="ko-KR" sz="923" dirty="0">
                    <a:latin typeface="Times New Roman" panose="02020603050405020304" pitchFamily="18" charset="0"/>
                    <a:ea typeface="나눔고딕" panose="020D0604000000000000" pitchFamily="50" charset="-127"/>
                    <a:cs typeface="Times New Roman" panose="02020603050405020304" pitchFamily="18" charset="0"/>
                  </a:rPr>
                  <a:t> and M. C. Carnes 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2625905" y="2154688"/>
                <a:ext cx="1828348" cy="377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662" spc="-138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반제품 수출금지법</a:t>
                </a:r>
                <a:endParaRPr lang="en-US" altLang="ko-KR" sz="1662" spc="-138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2673538" y="1679395"/>
                <a:ext cx="637675" cy="3154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292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1699</a:t>
                </a:r>
                <a:endParaRPr lang="ko-KR" altLang="en-US" sz="1292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36" name="그룹 35"/>
          <p:cNvGrpSpPr/>
          <p:nvPr/>
        </p:nvGrpSpPr>
        <p:grpSpPr>
          <a:xfrm>
            <a:off x="5036375" y="2176719"/>
            <a:ext cx="2081319" cy="1552678"/>
            <a:chOff x="5043322" y="1650716"/>
            <a:chExt cx="2254762" cy="1682065"/>
          </a:xfrm>
        </p:grpSpPr>
        <p:sp>
          <p:nvSpPr>
            <p:cNvPr id="37" name="TextBox 36"/>
            <p:cNvSpPr txBox="1"/>
            <p:nvPr/>
          </p:nvSpPr>
          <p:spPr>
            <a:xfrm>
              <a:off x="5043322" y="2617309"/>
              <a:ext cx="2254762" cy="715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23" b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Reference 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:</a:t>
              </a:r>
              <a:r>
                <a:rPr lang="en-US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Robert Brenner, (1972) The Social Basis of English Commercial Expansion 1550-1650, </a:t>
              </a:r>
              <a:r>
                <a:rPr lang="en-US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The Journal of Economic History</a:t>
              </a:r>
              <a:r>
                <a:rPr lang="en-US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, 32(1) </a:t>
              </a:r>
              <a:endParaRPr lang="en-US" altLang="ko-KR" sz="923" dirty="0">
                <a:latin typeface="Times New Roman" panose="02020603050405020304" pitchFamily="18" charset="0"/>
                <a:ea typeface="나눔고딕" panose="020D0604000000000000" pitchFamily="50" charset="-127"/>
                <a:cs typeface="Times New Roman" panose="02020603050405020304" pitchFamily="18" charset="0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>
            <a:xfrm>
              <a:off x="5063478" y="1742905"/>
              <a:ext cx="2341" cy="292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5043322" y="2126008"/>
              <a:ext cx="1828348" cy="377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62" spc="-138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캘리코</a:t>
              </a:r>
              <a:r>
                <a:rPr lang="ko-KR" altLang="en-US" sz="1662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수입금지법</a:t>
              </a:r>
              <a:endParaRPr lang="en-US" altLang="ko-KR" sz="1662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5090955" y="1650716"/>
              <a:ext cx="637675" cy="3154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92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1700</a:t>
              </a:r>
              <a:endParaRPr lang="ko-KR" altLang="en-US" sz="1292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7267836" y="2176719"/>
            <a:ext cx="2081319" cy="1828344"/>
            <a:chOff x="7460738" y="1650715"/>
            <a:chExt cx="2254762" cy="1980703"/>
          </a:xfrm>
        </p:grpSpPr>
        <p:sp>
          <p:nvSpPr>
            <p:cNvPr id="42" name="TextBox 41"/>
            <p:cNvSpPr txBox="1"/>
            <p:nvPr/>
          </p:nvSpPr>
          <p:spPr>
            <a:xfrm>
              <a:off x="7460738" y="2608221"/>
              <a:ext cx="2254762" cy="1023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23" b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Reference 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: N. </a:t>
              </a:r>
              <a:r>
                <a:rPr lang="en-US" altLang="ko-KR" sz="923" dirty="0" err="1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Brisco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 (1907), 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The Economic Policy of Robert Walpole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, The Columbia University Press, New York; R. Davis (1966), “The Rise of Protection in England, 1689-1786,” </a:t>
              </a:r>
              <a:r>
                <a:rPr lang="en-US" altLang="ko-KR" sz="923" i="1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Economic History Review,</a:t>
              </a:r>
              <a:r>
                <a:rPr lang="en-US" altLang="ko-KR" sz="923" dirty="0">
                  <a:latin typeface="Times New Roman" panose="02020603050405020304" pitchFamily="18" charset="0"/>
                  <a:ea typeface="나눔고딕" panose="020D0604000000000000" pitchFamily="50" charset="-127"/>
                  <a:cs typeface="Times New Roman" panose="02020603050405020304" pitchFamily="18" charset="0"/>
                </a:rPr>
                <a:t> vol. 19, no. 2</a:t>
              </a:r>
            </a:p>
          </p:txBody>
        </p:sp>
        <p:cxnSp>
          <p:nvCxnSpPr>
            <p:cNvPr id="43" name="직선 연결선 42"/>
            <p:cNvCxnSpPr/>
            <p:nvPr/>
          </p:nvCxnSpPr>
          <p:spPr>
            <a:xfrm>
              <a:off x="7480894" y="1742904"/>
              <a:ext cx="2341" cy="292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7460738" y="2126007"/>
              <a:ext cx="1828348" cy="3771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62" b="1" spc="-138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캘리코</a:t>
              </a:r>
              <a:r>
                <a:rPr lang="ko-KR" altLang="en-US" sz="1662" b="1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착용금지법</a:t>
              </a:r>
              <a:endParaRPr lang="en-US" altLang="ko-KR" sz="1662" b="1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7508371" y="1650715"/>
              <a:ext cx="637675" cy="3154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92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1721</a:t>
              </a:r>
              <a:endParaRPr lang="ko-KR" altLang="en-US" sz="1292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28464" y="1967489"/>
            <a:ext cx="699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영국</a:t>
            </a:r>
          </a:p>
        </p:txBody>
      </p:sp>
      <p:cxnSp>
        <p:nvCxnSpPr>
          <p:cNvPr id="64" name="직선 연결선 63"/>
          <p:cNvCxnSpPr/>
          <p:nvPr/>
        </p:nvCxnSpPr>
        <p:spPr>
          <a:xfrm>
            <a:off x="-6373" y="4005064"/>
            <a:ext cx="991237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그룹 64"/>
          <p:cNvGrpSpPr/>
          <p:nvPr/>
        </p:nvGrpSpPr>
        <p:grpSpPr>
          <a:xfrm>
            <a:off x="837982" y="4148253"/>
            <a:ext cx="1850641" cy="2881147"/>
            <a:chOff x="331843" y="1908373"/>
            <a:chExt cx="2825695" cy="4398256"/>
          </a:xfrm>
        </p:grpSpPr>
        <p:grpSp>
          <p:nvGrpSpPr>
            <p:cNvPr id="66" name="그룹 65"/>
            <p:cNvGrpSpPr/>
            <p:nvPr/>
          </p:nvGrpSpPr>
          <p:grpSpPr>
            <a:xfrm>
              <a:off x="331843" y="1908373"/>
              <a:ext cx="2283301" cy="3128469"/>
              <a:chOff x="331843" y="1908373"/>
              <a:chExt cx="2283301" cy="3128469"/>
            </a:xfrm>
          </p:grpSpPr>
          <p:pic>
            <p:nvPicPr>
              <p:cNvPr id="68" name="_x192330144" descr="EMB00001dac3849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970" y="1908373"/>
                <a:ext cx="2219666" cy="2592288"/>
              </a:xfrm>
              <a:prstGeom prst="rect">
                <a:avLst/>
              </a:prstGeom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9" name="직사각형 3"/>
              <p:cNvSpPr/>
              <p:nvPr/>
            </p:nvSpPr>
            <p:spPr>
              <a:xfrm>
                <a:off x="331843" y="4613985"/>
                <a:ext cx="2283301" cy="4228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ko-KR" altLang="en-US" sz="1200" b="1" spc="-138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드니 </a:t>
                </a:r>
                <a:r>
                  <a:rPr lang="ko-KR" altLang="en-US" sz="1200" b="1" spc="-138" dirty="0" err="1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파팽</a:t>
                </a:r>
                <a:r>
                  <a:rPr lang="ko-KR" altLang="en-US" sz="1200" b="1" spc="-138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  </a:t>
                </a:r>
                <a:r>
                  <a:rPr lang="en-US" altLang="ko-KR" sz="105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1647-1712</a:t>
                </a:r>
                <a:endParaRPr lang="ko-KR" altLang="en-US" sz="1050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67" name="직사각형 66"/>
            <p:cNvSpPr/>
            <p:nvPr/>
          </p:nvSpPr>
          <p:spPr>
            <a:xfrm>
              <a:off x="384762" y="5168696"/>
              <a:ext cx="2772776" cy="11379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100" b="1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원천기술의 개발</a:t>
              </a:r>
              <a:endParaRPr lang="en-US" altLang="ko-KR" sz="1100" b="1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100" spc="-138" dirty="0">
                  <a:latin typeface="나눔고딕" panose="020D0604000000000000" pitchFamily="50" charset="-127"/>
                  <a:ea typeface="나눔고딕" panose="020D0604000000000000" pitchFamily="50" charset="-127"/>
                  <a:sym typeface="Wingdings" panose="05000000000000000000" pitchFamily="2" charset="2"/>
                </a:rPr>
                <a:t> </a:t>
              </a:r>
              <a:r>
                <a:rPr lang="ko-KR" altLang="en-US" sz="1100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프랑스 위 </a:t>
              </a:r>
              <a:r>
                <a:rPr lang="ko-KR" altLang="en-US" sz="1100" spc="-138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그노</a:t>
              </a:r>
              <a:r>
                <a:rPr lang="ko-KR" altLang="en-US" sz="1100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endParaRPr lang="en-US" altLang="ko-KR" sz="1100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30000"/>
                </a:lnSpc>
              </a:pPr>
              <a:endParaRPr lang="en-US" altLang="ko-KR" sz="1100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2848389" y="4148253"/>
            <a:ext cx="1766253" cy="2663856"/>
            <a:chOff x="2463798" y="1921118"/>
            <a:chExt cx="2696844" cy="4066547"/>
          </a:xfrm>
        </p:grpSpPr>
        <p:pic>
          <p:nvPicPr>
            <p:cNvPr id="71" name="Picture 2" descr="http://www.ecured.cu/images/thumb/1/1b/Tomasnew.jpg/260px-Tomasnew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10944" y="1921118"/>
              <a:ext cx="2233884" cy="2579543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72" name="직사각형 3"/>
            <p:cNvSpPr/>
            <p:nvPr/>
          </p:nvSpPr>
          <p:spPr>
            <a:xfrm>
              <a:off x="2463798" y="4613986"/>
              <a:ext cx="2696844" cy="4228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200" b="1" spc="-138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토마스</a:t>
              </a:r>
              <a:r>
                <a:rPr lang="ko-KR" altLang="en-US" sz="1200" b="1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200" b="1" spc="-138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뉴커먼</a:t>
              </a:r>
              <a:r>
                <a:rPr lang="ko-KR" altLang="en-US" sz="1200" b="1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2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05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1663-1729</a:t>
              </a:r>
              <a:endParaRPr lang="ko-KR" altLang="en-US" sz="105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2837476" y="5174841"/>
              <a:ext cx="1759323" cy="812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100" b="1" spc="-138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뉴커먼</a:t>
              </a:r>
              <a:r>
                <a:rPr lang="ko-KR" altLang="en-US" sz="1100" b="1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기관의 발명</a:t>
              </a:r>
              <a:endParaRPr lang="en-US" altLang="ko-KR" sz="1100" b="1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30000"/>
                </a:lnSpc>
              </a:pPr>
              <a:r>
                <a:rPr lang="en-US" altLang="ko-KR" sz="1100" spc="-138" dirty="0">
                  <a:latin typeface="나눔고딕" panose="020D0604000000000000" pitchFamily="50" charset="-127"/>
                  <a:ea typeface="나눔고딕" panose="020D0604000000000000" pitchFamily="50" charset="-127"/>
                  <a:sym typeface="Wingdings" panose="05000000000000000000" pitchFamily="2" charset="2"/>
                </a:rPr>
                <a:t>  </a:t>
              </a:r>
              <a:r>
                <a:rPr lang="ko-KR" altLang="en-US" sz="1100" spc="-138" dirty="0">
                  <a:latin typeface="나눔고딕" panose="020D0604000000000000" pitchFamily="50" charset="-127"/>
                  <a:ea typeface="나눔고딕" panose="020D0604000000000000" pitchFamily="50" charset="-127"/>
                  <a:sym typeface="Wingdings" panose="05000000000000000000" pitchFamily="2" charset="2"/>
                </a:rPr>
                <a:t>최초의 증기기관</a:t>
              </a:r>
              <a:endParaRPr lang="ko-KR" altLang="en-US" sz="1100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5293904" y="4148253"/>
            <a:ext cx="1639681" cy="2667210"/>
            <a:chOff x="5060478" y="1921117"/>
            <a:chExt cx="2503587" cy="4071667"/>
          </a:xfrm>
        </p:grpSpPr>
        <p:sp>
          <p:nvSpPr>
            <p:cNvPr id="75" name="직사각형 3"/>
            <p:cNvSpPr/>
            <p:nvPr/>
          </p:nvSpPr>
          <p:spPr>
            <a:xfrm>
              <a:off x="5060478" y="4613985"/>
              <a:ext cx="2503587" cy="4228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200" b="1" spc="-138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제임스</a:t>
              </a:r>
              <a:r>
                <a:rPr lang="ko-KR" altLang="en-US" sz="1200" b="1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와트  </a:t>
              </a:r>
              <a:r>
                <a:rPr lang="ko-KR" altLang="en-US" sz="120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05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1736-1819</a:t>
              </a:r>
              <a:endParaRPr lang="ko-KR" altLang="en-US" sz="105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5276645" y="5179961"/>
              <a:ext cx="1693044" cy="8128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100" b="1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증기기관 발명</a:t>
              </a:r>
              <a:endParaRPr lang="en-US" altLang="ko-KR" sz="1100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100" spc="-138" dirty="0">
                  <a:latin typeface="나눔고딕" panose="020D0604000000000000" pitchFamily="50" charset="-127"/>
                  <a:ea typeface="나눔고딕" panose="020D0604000000000000" pitchFamily="50" charset="-127"/>
                  <a:sym typeface="Wingdings" panose="05000000000000000000" pitchFamily="2" charset="2"/>
                </a:rPr>
                <a:t>  기존 기관 효율화</a:t>
              </a:r>
              <a:endParaRPr lang="ko-KR" altLang="en-US" sz="1100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77" name="Picture 4" descr="http://www.spartacus.schoolnet.co.uk/SCwattP.JPG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2292" t="491" r="3169" b="2217"/>
            <a:stretch/>
          </p:blipFill>
          <p:spPr bwMode="auto">
            <a:xfrm>
              <a:off x="5179624" y="1921117"/>
              <a:ext cx="2160038" cy="2579543"/>
            </a:xfrm>
            <a:prstGeom prst="rect">
              <a:avLst/>
            </a:prstGeom>
            <a:ln>
              <a:noFill/>
            </a:ln>
            <a:effectLst/>
          </p:spPr>
        </p:pic>
      </p:grpSp>
      <p:grpSp>
        <p:nvGrpSpPr>
          <p:cNvPr id="78" name="그룹 77"/>
          <p:cNvGrpSpPr/>
          <p:nvPr/>
        </p:nvGrpSpPr>
        <p:grpSpPr>
          <a:xfrm>
            <a:off x="7601063" y="4148253"/>
            <a:ext cx="1552225" cy="2688185"/>
            <a:chOff x="7465504" y="1908373"/>
            <a:chExt cx="2370044" cy="4103689"/>
          </a:xfrm>
        </p:grpSpPr>
        <p:sp>
          <p:nvSpPr>
            <p:cNvPr id="79" name="직사각형 3"/>
            <p:cNvSpPr/>
            <p:nvPr/>
          </p:nvSpPr>
          <p:spPr>
            <a:xfrm>
              <a:off x="7465504" y="4613985"/>
              <a:ext cx="2283294" cy="4228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200" b="1" spc="-138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매튜</a:t>
              </a:r>
              <a:r>
                <a:rPr lang="ko-KR" altLang="en-US" sz="1200" b="1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200" b="1" spc="-138" dirty="0" err="1">
                  <a:latin typeface="나눔고딕" panose="020D0604000000000000" pitchFamily="50" charset="-127"/>
                  <a:ea typeface="나눔고딕" panose="020D0604000000000000" pitchFamily="50" charset="-127"/>
                </a:rPr>
                <a:t>볼턴</a:t>
              </a:r>
              <a:r>
                <a:rPr lang="ko-KR" altLang="en-US" sz="1200" b="1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</a:t>
              </a:r>
              <a:r>
                <a:rPr lang="en-US" altLang="ko-KR" sz="105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1728-1809</a:t>
              </a:r>
              <a:endParaRPr lang="ko-KR" altLang="en-US" sz="105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7731090" y="5206899"/>
              <a:ext cx="2104458" cy="8051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100" b="1" spc="-138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증기기관 생산</a:t>
              </a:r>
              <a:endParaRPr lang="en-US" altLang="ko-KR" sz="1100" b="1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100" spc="-138" dirty="0">
                  <a:latin typeface="나눔고딕" panose="020D0604000000000000" pitchFamily="50" charset="-127"/>
                  <a:ea typeface="나눔고딕" panose="020D0604000000000000" pitchFamily="50" charset="-127"/>
                  <a:sym typeface="Wingdings" panose="05000000000000000000" pitchFamily="2" charset="2"/>
                </a:rPr>
                <a:t> 와트의 특허 연장</a:t>
              </a:r>
              <a:endParaRPr lang="en-US" altLang="ko-KR" sz="1100" spc="-138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81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r="27273" b="21121"/>
            <a:stretch>
              <a:fillRect/>
            </a:stretch>
          </p:blipFill>
          <p:spPr bwMode="auto">
            <a:xfrm>
              <a:off x="7499218" y="1908373"/>
              <a:ext cx="2241979" cy="2592288"/>
            </a:xfrm>
            <a:prstGeom prst="rect">
              <a:avLst/>
            </a:prstGeom>
            <a:ln>
              <a:noFill/>
            </a:ln>
            <a:effectLst/>
          </p:spPr>
        </p:pic>
      </p:grpSp>
      <p:sp>
        <p:nvSpPr>
          <p:cNvPr id="51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2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128464" y="836712"/>
            <a:ext cx="850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</a:t>
            </a:r>
            <a:r>
              <a:rPr lang="en-US" altLang="ko-KR" sz="2800" b="1" dirty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en-US" altLang="ko-KR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시장에서 저절로 일어난다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75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현 23"/>
          <p:cNvSpPr/>
          <p:nvPr/>
        </p:nvSpPr>
        <p:spPr>
          <a:xfrm rot="19700884" flipH="1">
            <a:off x="-1845496" y="1903290"/>
            <a:ext cx="4393232" cy="4817752"/>
          </a:xfrm>
          <a:prstGeom prst="chord">
            <a:avLst>
              <a:gd name="adj1" fmla="val 2700000"/>
              <a:gd name="adj2" fmla="val 15153798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8011CD4-31C2-4335-A8D7-5B43FE3A521D}"/>
              </a:ext>
            </a:extLst>
          </p:cNvPr>
          <p:cNvSpPr txBox="1"/>
          <p:nvPr/>
        </p:nvSpPr>
        <p:spPr>
          <a:xfrm>
            <a:off x="2905802" y="3130595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i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메이지 유신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1400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(Meiji Restoration)</a:t>
            </a:r>
            <a:r>
              <a:rPr lang="ko-KR" altLang="en-US" sz="1400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일본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en-US" altLang="zh-CN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1868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</a:t>
            </a:r>
            <a:endParaRPr lang="en-US" altLang="ko-KR" sz="1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4794DF1-82DA-4A49-BFFD-AFD2878F4A76}"/>
              </a:ext>
            </a:extLst>
          </p:cNvPr>
          <p:cNvSpPr txBox="1"/>
          <p:nvPr/>
        </p:nvSpPr>
        <p:spPr>
          <a:xfrm>
            <a:off x="2257730" y="6062944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 </a:t>
            </a:r>
            <a:r>
              <a:rPr lang="en-US" altLang="ko-KR" sz="20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 </a:t>
            </a:r>
            <a:r>
              <a:rPr lang="ko-KR" altLang="en-US" sz="20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공화국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1400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(Third Republic of Korea)</a:t>
            </a:r>
            <a:r>
              <a:rPr lang="ko-KR" altLang="en-US" sz="1400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대한민국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1962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</a:t>
            </a:r>
            <a:endParaRPr lang="en-US" altLang="ko-KR" sz="1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A74DFA5-4088-430B-8714-72D495103D47}"/>
              </a:ext>
            </a:extLst>
          </p:cNvPr>
          <p:cNvSpPr txBox="1"/>
          <p:nvPr/>
        </p:nvSpPr>
        <p:spPr>
          <a:xfrm>
            <a:off x="2977810" y="5214553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인민행동당 정권 </a:t>
            </a:r>
            <a:r>
              <a:rPr lang="en-US" altLang="ko-KR" sz="1400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(People’s Action Party)</a:t>
            </a:r>
            <a:r>
              <a:rPr lang="ko-KR" altLang="en-US" sz="1400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싱가포르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1959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</a:t>
            </a:r>
            <a:endParaRPr lang="en-US" altLang="ko-KR" sz="1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0DB595A-D76C-4903-9811-6938F660F3B4}"/>
              </a:ext>
            </a:extLst>
          </p:cNvPr>
          <p:cNvSpPr txBox="1"/>
          <p:nvPr/>
        </p:nvSpPr>
        <p:spPr>
          <a:xfrm>
            <a:off x="3265842" y="4149080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국민당 정권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1400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(Kuomintang)</a:t>
            </a:r>
            <a:r>
              <a:rPr lang="ko-KR" altLang="en-US" sz="1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타이완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1945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7D310366-281E-45FB-944C-27C1A4993989}"/>
              </a:ext>
            </a:extLst>
          </p:cNvPr>
          <p:cNvSpPr>
            <a:spLocks noChangeAspect="1"/>
          </p:cNvSpPr>
          <p:nvPr/>
        </p:nvSpPr>
        <p:spPr>
          <a:xfrm>
            <a:off x="2041706" y="2924838"/>
            <a:ext cx="812091" cy="812091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2B2DBA58-0A9B-42FC-B225-760E6549B7FA}"/>
              </a:ext>
            </a:extLst>
          </p:cNvPr>
          <p:cNvSpPr>
            <a:spLocks noChangeAspect="1"/>
          </p:cNvSpPr>
          <p:nvPr/>
        </p:nvSpPr>
        <p:spPr>
          <a:xfrm>
            <a:off x="1033594" y="2036766"/>
            <a:ext cx="812091" cy="812091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07043132-1F14-4865-BD3E-CC726BBBCCA9}"/>
              </a:ext>
            </a:extLst>
          </p:cNvPr>
          <p:cNvSpPr>
            <a:spLocks noChangeAspect="1"/>
          </p:cNvSpPr>
          <p:nvPr/>
        </p:nvSpPr>
        <p:spPr>
          <a:xfrm>
            <a:off x="2084594" y="4993173"/>
            <a:ext cx="812091" cy="812091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9C658DDF-5DE5-4CBC-87F1-3FB6CC0DE5AC}"/>
              </a:ext>
            </a:extLst>
          </p:cNvPr>
          <p:cNvSpPr>
            <a:spLocks noChangeAspect="1"/>
          </p:cNvSpPr>
          <p:nvPr/>
        </p:nvSpPr>
        <p:spPr>
          <a:xfrm>
            <a:off x="2329738" y="3985061"/>
            <a:ext cx="812091" cy="812091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F3AB6C14-2AE0-4783-B48A-7C31B648C259}"/>
              </a:ext>
            </a:extLst>
          </p:cNvPr>
          <p:cNvSpPr>
            <a:spLocks noChangeAspect="1"/>
          </p:cNvSpPr>
          <p:nvPr/>
        </p:nvSpPr>
        <p:spPr>
          <a:xfrm>
            <a:off x="1249618" y="5857269"/>
            <a:ext cx="812091" cy="812091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7748999-0FBE-4135-8977-2DDEA785838B}"/>
              </a:ext>
            </a:extLst>
          </p:cNvPr>
          <p:cNvSpPr txBox="1"/>
          <p:nvPr/>
        </p:nvSpPr>
        <p:spPr>
          <a:xfrm>
            <a:off x="1969698" y="2175247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i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철혈정책</a:t>
            </a:r>
            <a:r>
              <a:rPr lang="ko-KR" altLang="en-US" sz="20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1400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(Blood and Iron Policy)</a:t>
            </a:r>
            <a:r>
              <a:rPr lang="ko-KR" altLang="en-US" sz="1400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 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프로이센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1862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</a:t>
            </a:r>
            <a:endParaRPr lang="en-US" altLang="ko-KR" sz="1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9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0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128464" y="836712"/>
            <a:ext cx="850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</a:t>
            </a:r>
            <a:r>
              <a:rPr lang="en-US" altLang="ko-KR" sz="2800" b="1" dirty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en-US" altLang="ko-KR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시장에서 저절로 일어난다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297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4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4608" y="2564904"/>
            <a:ext cx="64807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산업혁명도 </a:t>
            </a:r>
            <a:endParaRPr lang="en-US" altLang="ko-KR" sz="2300" b="1" dirty="0">
              <a:solidFill>
                <a:schemeClr val="tx2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국가가 정책적으로 일으켜야 한다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300" b="1" dirty="0">
              <a:solidFill>
                <a:schemeClr val="tx2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74BFFE8-DF4A-4B29-8CA6-BD12F61F5868}"/>
              </a:ext>
            </a:extLst>
          </p:cNvPr>
          <p:cNvSpPr txBox="1"/>
          <p:nvPr/>
        </p:nvSpPr>
        <p:spPr>
          <a:xfrm>
            <a:off x="1427307" y="3741221"/>
            <a:ext cx="71180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산업사회의 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fast follower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정책을</a:t>
            </a:r>
            <a:endParaRPr lang="en-US" altLang="ko-KR" sz="2300" b="1" dirty="0">
              <a:solidFill>
                <a:schemeClr val="tx2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지식기반 사회의 </a:t>
            </a:r>
            <a:r>
              <a:rPr lang="en-US" altLang="ko-KR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first mover </a:t>
            </a:r>
            <a:r>
              <a:rPr lang="ko-KR" altLang="en-US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정책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으로 바꿔야 된다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E6FEC7C-ACFC-4550-BAC4-23075A40EA6D}"/>
              </a:ext>
            </a:extLst>
          </p:cNvPr>
          <p:cNvSpPr txBox="1"/>
          <p:nvPr/>
        </p:nvSpPr>
        <p:spPr>
          <a:xfrm>
            <a:off x="1424608" y="5010656"/>
            <a:ext cx="75608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현재 부처에 </a:t>
            </a:r>
            <a:r>
              <a:rPr lang="ko-KR" altLang="en-US" sz="2300" b="1" dirty="0" smtClean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소속된 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일반행정관료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(generalist)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를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  <a:p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직무에 </a:t>
            </a:r>
            <a:r>
              <a:rPr lang="ko-KR" altLang="en-US" sz="2300" b="1" dirty="0" smtClean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소속된 </a:t>
            </a:r>
            <a:r>
              <a:rPr lang="ko-KR" altLang="en-US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전문정책관료</a:t>
            </a:r>
            <a:r>
              <a:rPr lang="en-US" altLang="ko-KR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(specialist)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로 바꿔야 한다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</p:txBody>
      </p:sp>
      <p:sp>
        <p:nvSpPr>
          <p:cNvPr id="17" name="평행 사변형 16"/>
          <p:cNvSpPr/>
          <p:nvPr/>
        </p:nvSpPr>
        <p:spPr>
          <a:xfrm rot="20691987">
            <a:off x="7900717" y="818427"/>
            <a:ext cx="1735029" cy="746777"/>
          </a:xfrm>
          <a:prstGeom prst="parallelogram">
            <a:avLst/>
          </a:prstGeom>
          <a:solidFill>
            <a:srgbClr val="962B2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i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NO!!</a:t>
            </a:r>
            <a:endParaRPr lang="ko-KR" altLang="en-US" sz="3600" b="1" i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128464" y="842284"/>
            <a:ext cx="850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</a:t>
            </a:r>
            <a:r>
              <a:rPr lang="en-US" altLang="ko-KR" sz="2800" b="1" dirty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en-US" altLang="ko-KR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시장에서 저절로 일어난다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197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dvAuto="0"/>
      <p:bldP spid="5" grpId="0" build="p" advAuto="0"/>
      <p:bldP spid="7" grpId="0" build="p" advAuto="0"/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1.daumcdn.net/cfile203/image/182BDA46501AA67405377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" t="3398" r="1392" b="3398"/>
          <a:stretch/>
        </p:blipFill>
        <p:spPr bwMode="auto">
          <a:xfrm>
            <a:off x="5043544" y="2211140"/>
            <a:ext cx="3365840" cy="391554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5"/>
          <p:cNvGrpSpPr/>
          <p:nvPr/>
        </p:nvGrpSpPr>
        <p:grpSpPr>
          <a:xfrm>
            <a:off x="1064568" y="2210917"/>
            <a:ext cx="3316487" cy="3888432"/>
            <a:chOff x="1253268" y="1922885"/>
            <a:chExt cx="3316487" cy="388843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xmlns="" id="{B3D6359D-358E-48BF-90AC-ECE60B085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3268" y="1922885"/>
              <a:ext cx="3316487" cy="3888432"/>
            </a:xfrm>
            <a:prstGeom prst="rect">
              <a:avLst/>
            </a:prstGeom>
          </p:spPr>
        </p:pic>
        <p:sp>
          <p:nvSpPr>
            <p:cNvPr id="7" name="직사각형 6"/>
            <p:cNvSpPr/>
            <p:nvPr/>
          </p:nvSpPr>
          <p:spPr>
            <a:xfrm>
              <a:off x="1253268" y="4869160"/>
              <a:ext cx="3316487" cy="942157"/>
            </a:xfrm>
            <a:prstGeom prst="rect">
              <a:avLst/>
            </a:prstGeom>
            <a:solidFill>
              <a:schemeClr val="tx1">
                <a:lumMod val="65000"/>
                <a:lumOff val="35000"/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Spain, France</a:t>
              </a:r>
              <a:endParaRPr lang="ko-KR" altLang="en-US" sz="28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5043545" y="5167831"/>
            <a:ext cx="3365840" cy="958849"/>
          </a:xfrm>
          <a:prstGeom prst="rect">
            <a:avLst/>
          </a:prstGeom>
          <a:solidFill>
            <a:schemeClr val="tx1">
              <a:lumMod val="65000"/>
              <a:lumOff val="3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England</a:t>
            </a:r>
            <a:endParaRPr lang="ko-KR" altLang="en-US" sz="2800" dirty="0">
              <a:solidFill>
                <a:prstClr val="white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127662" y="6170911"/>
            <a:ext cx="3190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상공업 종사하면 귀족신분 박탈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14065" y="6198465"/>
            <a:ext cx="4254691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ko-KR" altLang="en-US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인클로저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운동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엘리트 계층의 상공업 진출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808984" y="2060848"/>
            <a:ext cx="3960440" cy="4137617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064568" y="2211141"/>
            <a:ext cx="3316487" cy="3898848"/>
          </a:xfrm>
          <a:prstGeom prst="rect">
            <a:avLst/>
          </a:prstGeom>
          <a:solidFill>
            <a:schemeClr val="tx1">
              <a:lumMod val="75000"/>
              <a:lumOff val="2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27203" y="3640142"/>
            <a:ext cx="2114681" cy="707886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sz="400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</a:t>
            </a:r>
          </a:p>
        </p:txBody>
      </p:sp>
      <p:sp>
        <p:nvSpPr>
          <p:cNvPr id="19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0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56456" y="846073"/>
            <a:ext cx="907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당시 하던 일을 그대로 열심히 잘해서 일어났다</a:t>
            </a:r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658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 animBg="1"/>
      <p:bldP spid="12" grpId="0" animBg="1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그룹 64">
            <a:extLst>
              <a:ext uri="{FF2B5EF4-FFF2-40B4-BE49-F238E27FC236}">
                <a16:creationId xmlns:a16="http://schemas.microsoft.com/office/drawing/2014/main" xmlns="" id="{3FCFDACD-60C8-44E3-B25E-88BBB780820E}"/>
              </a:ext>
            </a:extLst>
          </p:cNvPr>
          <p:cNvGrpSpPr/>
          <p:nvPr/>
        </p:nvGrpSpPr>
        <p:grpSpPr>
          <a:xfrm>
            <a:off x="5139086" y="1936460"/>
            <a:ext cx="4422426" cy="2763829"/>
            <a:chOff x="4736976" y="1268763"/>
            <a:chExt cx="4422426" cy="3127021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xmlns="" id="{106BF776-10CB-40D6-9F6C-F0B8B1708CAA}"/>
                </a:ext>
              </a:extLst>
            </p:cNvPr>
            <p:cNvGrpSpPr/>
            <p:nvPr/>
          </p:nvGrpSpPr>
          <p:grpSpPr>
            <a:xfrm>
              <a:off x="4736976" y="1268763"/>
              <a:ext cx="4422426" cy="3127021"/>
              <a:chOff x="1532620" y="1811893"/>
              <a:chExt cx="7110790" cy="1536696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xmlns="" id="{74DA7648-3943-4C58-AE6A-388F4C683C14}"/>
                  </a:ext>
                </a:extLst>
              </p:cNvPr>
              <p:cNvSpPr/>
              <p:nvPr/>
            </p:nvSpPr>
            <p:spPr>
              <a:xfrm>
                <a:off x="1532620" y="1811893"/>
                <a:ext cx="7110790" cy="15366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8726372A-02EF-4167-9D30-8061EB3034EE}"/>
                  </a:ext>
                </a:extLst>
              </p:cNvPr>
              <p:cNvSpPr txBox="1"/>
              <p:nvPr/>
            </p:nvSpPr>
            <p:spPr>
              <a:xfrm>
                <a:off x="1766419" y="2061220"/>
                <a:ext cx="6703101" cy="258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prstClr val="black"/>
                    </a:solidFill>
                  </a:rPr>
                  <a:t>“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한국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, Talent War 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준비되었나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?”</a:t>
                </a:r>
              </a:p>
              <a:p>
                <a:pPr algn="ctr"/>
                <a:r>
                  <a:rPr lang="en-US" altLang="ko-KR" sz="1200" dirty="0">
                    <a:solidFill>
                      <a:prstClr val="black"/>
                    </a:solidFill>
                  </a:rPr>
                  <a:t>- 4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차 산업혁명 시대의 인재 육성 방향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xmlns="" id="{B2D4FDAB-6315-417E-A1DB-A8F2297E41F9}"/>
                  </a:ext>
                </a:extLst>
              </p:cNvPr>
              <p:cNvSpPr txBox="1"/>
              <p:nvPr/>
            </p:nvSpPr>
            <p:spPr>
              <a:xfrm>
                <a:off x="1622630" y="1886611"/>
                <a:ext cx="2632794" cy="2005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50" dirty="0">
                    <a:solidFill>
                      <a:prstClr val="black"/>
                    </a:solidFill>
                  </a:rPr>
                  <a:t>2017</a:t>
                </a:r>
                <a:r>
                  <a:rPr lang="ko-KR" altLang="en-US" sz="1050" dirty="0">
                    <a:solidFill>
                      <a:prstClr val="black"/>
                    </a:solidFill>
                  </a:rPr>
                  <a:t>년 </a:t>
                </a:r>
                <a:r>
                  <a:rPr lang="en-US" altLang="ko-KR" sz="1050" dirty="0">
                    <a:solidFill>
                      <a:prstClr val="black"/>
                    </a:solidFill>
                  </a:rPr>
                  <a:t>04</a:t>
                </a:r>
                <a:r>
                  <a:rPr lang="ko-KR" altLang="en-US" sz="1050" dirty="0">
                    <a:solidFill>
                      <a:prstClr val="black"/>
                    </a:solidFill>
                  </a:rPr>
                  <a:t>월 </a:t>
                </a:r>
                <a:r>
                  <a:rPr lang="en-US" altLang="ko-KR" sz="1050" dirty="0">
                    <a:solidFill>
                      <a:prstClr val="black"/>
                    </a:solidFill>
                  </a:rPr>
                  <a:t>28</a:t>
                </a:r>
                <a:r>
                  <a:rPr lang="ko-KR" altLang="en-US" sz="1050" dirty="0">
                    <a:solidFill>
                      <a:prstClr val="black"/>
                    </a:solidFill>
                  </a:rPr>
                  <a:t>일</a:t>
                </a:r>
              </a:p>
            </p:txBody>
          </p:sp>
          <p:cxnSp>
            <p:nvCxnSpPr>
              <p:cNvPr id="73" name="직선 연결선 72">
                <a:extLst>
                  <a:ext uri="{FF2B5EF4-FFF2-40B4-BE49-F238E27FC236}">
                    <a16:creationId xmlns:a16="http://schemas.microsoft.com/office/drawing/2014/main" xmlns="" id="{CE047712-6845-4519-AADA-04A8BDC116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2036" y="2025638"/>
                <a:ext cx="6587535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xmlns="" id="{B3EC0148-5C4A-48F8-B7FA-CEA02E51D2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19" t="34572" r="16909" b="39714"/>
            <a:stretch/>
          </p:blipFill>
          <p:spPr>
            <a:xfrm>
              <a:off x="7746482" y="1360196"/>
              <a:ext cx="1304772" cy="232995"/>
            </a:xfrm>
            <a:prstGeom prst="rect">
              <a:avLst/>
            </a:prstGeom>
          </p:spPr>
        </p:pic>
        <p:pic>
          <p:nvPicPr>
            <p:cNvPr id="68" name="그림 67">
              <a:extLst>
                <a:ext uri="{FF2B5EF4-FFF2-40B4-BE49-F238E27FC236}">
                  <a16:creationId xmlns:a16="http://schemas.microsoft.com/office/drawing/2014/main" xmlns="" id="{57DD27BD-64AB-4D66-8726-9DD9D4266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06749" y="2312640"/>
              <a:ext cx="4271310" cy="1940073"/>
            </a:xfrm>
            <a:prstGeom prst="rect">
              <a:avLst/>
            </a:prstGeom>
          </p:spPr>
        </p:pic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xmlns="" id="{7CE8D8C4-607F-4DA1-9789-6EB2BBCF3ACC}"/>
              </a:ext>
            </a:extLst>
          </p:cNvPr>
          <p:cNvGrpSpPr/>
          <p:nvPr/>
        </p:nvGrpSpPr>
        <p:grpSpPr>
          <a:xfrm>
            <a:off x="5111560" y="4805948"/>
            <a:ext cx="4499245" cy="1944216"/>
            <a:chOff x="86276" y="1556026"/>
            <a:chExt cx="4499245" cy="1944216"/>
          </a:xfrm>
        </p:grpSpPr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xmlns="" id="{3670F7CC-971C-4DEF-937F-2B235A14E7EE}"/>
                </a:ext>
              </a:extLst>
            </p:cNvPr>
            <p:cNvGrpSpPr/>
            <p:nvPr/>
          </p:nvGrpSpPr>
          <p:grpSpPr>
            <a:xfrm>
              <a:off x="86276" y="1556026"/>
              <a:ext cx="4499245" cy="1944216"/>
              <a:chOff x="1029264" y="1698173"/>
              <a:chExt cx="7234307" cy="1664684"/>
            </a:xfrm>
          </p:grpSpPr>
          <p:sp>
            <p:nvSpPr>
              <p:cNvPr id="77" name="직사각형 76">
                <a:extLst>
                  <a:ext uri="{FF2B5EF4-FFF2-40B4-BE49-F238E27FC236}">
                    <a16:creationId xmlns:a16="http://schemas.microsoft.com/office/drawing/2014/main" xmlns="" id="{8D89DB2D-F156-40DE-8527-77FC5B54C44B}"/>
                  </a:ext>
                </a:extLst>
              </p:cNvPr>
              <p:cNvSpPr/>
              <p:nvPr/>
            </p:nvSpPr>
            <p:spPr>
              <a:xfrm>
                <a:off x="1064845" y="1698173"/>
                <a:ext cx="7177636" cy="16646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xmlns="" id="{3450991D-504A-409B-AA0F-D87C3C707DC3}"/>
                  </a:ext>
                </a:extLst>
              </p:cNvPr>
              <p:cNvSpPr txBox="1"/>
              <p:nvPr/>
            </p:nvSpPr>
            <p:spPr>
              <a:xfrm>
                <a:off x="1029264" y="2136877"/>
                <a:ext cx="7234307" cy="632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>
                    <a:solidFill>
                      <a:prstClr val="black"/>
                    </a:solidFill>
                  </a:rPr>
                  <a:t>“한국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, AI 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박사 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1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년에 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30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명 배출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… 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中은 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2000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명”</a:t>
                </a:r>
                <a:endParaRPr lang="en-US" altLang="ko-KR" sz="1400" b="1" dirty="0">
                  <a:solidFill>
                    <a:prstClr val="black"/>
                  </a:solidFill>
                </a:endParaRPr>
              </a:p>
              <a:p>
                <a:pPr algn="ctr"/>
                <a:r>
                  <a:rPr lang="ko-KR" altLang="en-US" sz="1400" b="1" dirty="0">
                    <a:solidFill>
                      <a:prstClr val="black"/>
                    </a:solidFill>
                  </a:rPr>
                  <a:t>“</a:t>
                </a:r>
                <a:r>
                  <a:rPr lang="ko-KR" altLang="en-US" sz="1400" b="1" dirty="0" err="1">
                    <a:solidFill>
                      <a:prstClr val="black"/>
                    </a:solidFill>
                  </a:rPr>
                  <a:t>빅데이터와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 인공지능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(AI) 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전문가 어디 없나요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?” </a:t>
                </a:r>
              </a:p>
              <a:p>
                <a:pPr algn="ctr"/>
                <a:r>
                  <a:rPr lang="ko-KR" altLang="en-US" sz="1400" b="1" dirty="0">
                    <a:solidFill>
                      <a:prstClr val="black"/>
                    </a:solidFill>
                  </a:rPr>
                  <a:t> 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xmlns="" id="{24BA2CF9-D46A-4CE2-B776-B3144B92B27C}"/>
                  </a:ext>
                </a:extLst>
              </p:cNvPr>
              <p:cNvSpPr txBox="1"/>
              <p:nvPr/>
            </p:nvSpPr>
            <p:spPr>
              <a:xfrm>
                <a:off x="1349061" y="2666941"/>
                <a:ext cx="6876990" cy="553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ko-KR" sz="1200" dirty="0">
                    <a:solidFill>
                      <a:prstClr val="black"/>
                    </a:solidFill>
                  </a:rPr>
                  <a:t>..AI 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분야에서 앞서가는 중국은 연간 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2000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명 이상의 인공지능 박사학위 보유자를 배출하고 있는 데 반해 국내에선 연간 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20∼30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명 수준에 그친다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xmlns="" id="{AA7AD62B-A3C8-46FE-BCB3-A8E759CB34D2}"/>
                  </a:ext>
                </a:extLst>
              </p:cNvPr>
              <p:cNvSpPr txBox="1"/>
              <p:nvPr/>
            </p:nvSpPr>
            <p:spPr>
              <a:xfrm>
                <a:off x="1236499" y="1744919"/>
                <a:ext cx="2632794" cy="217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50" dirty="0">
                    <a:solidFill>
                      <a:prstClr val="black"/>
                    </a:solidFill>
                  </a:rPr>
                  <a:t>2017</a:t>
                </a:r>
                <a:r>
                  <a:rPr lang="ko-KR" altLang="en-US" sz="1050" dirty="0">
                    <a:solidFill>
                      <a:prstClr val="black"/>
                    </a:solidFill>
                  </a:rPr>
                  <a:t>년 </a:t>
                </a:r>
                <a:r>
                  <a:rPr lang="en-US" altLang="ko-KR" sz="1050" dirty="0">
                    <a:solidFill>
                      <a:prstClr val="black"/>
                    </a:solidFill>
                  </a:rPr>
                  <a:t>3</a:t>
                </a:r>
                <a:r>
                  <a:rPr lang="ko-KR" altLang="en-US" sz="1050" dirty="0">
                    <a:solidFill>
                      <a:prstClr val="black"/>
                    </a:solidFill>
                  </a:rPr>
                  <a:t>월 </a:t>
                </a:r>
                <a:r>
                  <a:rPr lang="en-US" altLang="ko-KR" sz="1050" dirty="0">
                    <a:solidFill>
                      <a:prstClr val="black"/>
                    </a:solidFill>
                  </a:rPr>
                  <a:t>6</a:t>
                </a:r>
                <a:r>
                  <a:rPr lang="ko-KR" altLang="en-US" sz="1050" dirty="0">
                    <a:solidFill>
                      <a:prstClr val="black"/>
                    </a:solidFill>
                  </a:rPr>
                  <a:t>일</a:t>
                </a:r>
              </a:p>
            </p:txBody>
          </p:sp>
          <p:cxnSp>
            <p:nvCxnSpPr>
              <p:cNvPr id="81" name="직선 연결선 80">
                <a:extLst>
                  <a:ext uri="{FF2B5EF4-FFF2-40B4-BE49-F238E27FC236}">
                    <a16:creationId xmlns:a16="http://schemas.microsoft.com/office/drawing/2014/main" xmlns="" id="{9B734A57-26B4-41F7-A053-0E9C62ED38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52280" y="2019128"/>
                <a:ext cx="6717364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6" name="그림 75">
              <a:extLst>
                <a:ext uri="{FF2B5EF4-FFF2-40B4-BE49-F238E27FC236}">
                  <a16:creationId xmlns:a16="http://schemas.microsoft.com/office/drawing/2014/main" xmlns="" id="{B7BB42CD-DCEE-4EB7-8646-9FE87FC69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498" y="1647663"/>
              <a:ext cx="1142667" cy="211204"/>
            </a:xfrm>
            <a:prstGeom prst="rect">
              <a:avLst/>
            </a:prstGeom>
          </p:spPr>
        </p:pic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xmlns="" id="{DC2A0D1C-3653-4083-9D11-CF536150345C}"/>
              </a:ext>
            </a:extLst>
          </p:cNvPr>
          <p:cNvGrpSpPr/>
          <p:nvPr/>
        </p:nvGrpSpPr>
        <p:grpSpPr>
          <a:xfrm>
            <a:off x="405883" y="1922738"/>
            <a:ext cx="4369724" cy="2776878"/>
            <a:chOff x="399329" y="1556026"/>
            <a:chExt cx="4369724" cy="2906669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xmlns="" id="{DDA13605-E6D7-49A1-93E8-885B4DFC9423}"/>
                </a:ext>
              </a:extLst>
            </p:cNvPr>
            <p:cNvGrpSpPr/>
            <p:nvPr/>
          </p:nvGrpSpPr>
          <p:grpSpPr>
            <a:xfrm>
              <a:off x="399329" y="1556026"/>
              <a:ext cx="4369724" cy="2906669"/>
              <a:chOff x="1532620" y="1698173"/>
              <a:chExt cx="7026050" cy="2488758"/>
            </a:xfrm>
          </p:grpSpPr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xmlns="" id="{DBF15F1D-F54D-4BC3-84B2-A8E6E998EAE6}"/>
                  </a:ext>
                </a:extLst>
              </p:cNvPr>
              <p:cNvSpPr/>
              <p:nvPr/>
            </p:nvSpPr>
            <p:spPr>
              <a:xfrm>
                <a:off x="1532620" y="1698173"/>
                <a:ext cx="7026050" cy="248875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9ACC51DE-454E-404A-B231-32F64948D7C8}"/>
                  </a:ext>
                </a:extLst>
              </p:cNvPr>
              <p:cNvSpPr txBox="1"/>
              <p:nvPr/>
            </p:nvSpPr>
            <p:spPr>
              <a:xfrm>
                <a:off x="1766419" y="2337284"/>
                <a:ext cx="6703101" cy="447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prstClr val="black"/>
                    </a:solidFill>
                  </a:rPr>
                  <a:t>“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청년층 취업준비자 중 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3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분의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1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이 공무원 </a:t>
                </a:r>
                <a:endParaRPr lang="en-US" altLang="ko-KR" sz="1400" b="1" dirty="0">
                  <a:solidFill>
                    <a:prstClr val="black"/>
                  </a:solidFill>
                </a:endParaRPr>
              </a:p>
              <a:p>
                <a:pPr algn="ctr"/>
                <a:r>
                  <a:rPr lang="ko-KR" altLang="en-US" sz="1400" b="1" dirty="0">
                    <a:solidFill>
                      <a:prstClr val="black"/>
                    </a:solidFill>
                  </a:rPr>
                  <a:t>준비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…</a:t>
                </a:r>
                <a:r>
                  <a:rPr lang="ko-KR" altLang="en-US" sz="1400" b="1" dirty="0" err="1">
                    <a:solidFill>
                      <a:prstClr val="black"/>
                    </a:solidFill>
                  </a:rPr>
                  <a:t>취준생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 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71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만명 중 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37%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가 ‘</a:t>
                </a:r>
                <a:r>
                  <a:rPr lang="ko-KR" altLang="en-US" sz="1400" b="1" dirty="0" err="1">
                    <a:solidFill>
                      <a:prstClr val="black"/>
                    </a:solidFill>
                  </a:rPr>
                  <a:t>공시족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’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“</a:t>
                </a:r>
                <a:endParaRPr lang="ko-KR" altLang="en-US" sz="14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7F37F9FB-3454-4607-BCB3-E8F5729F6F7B}"/>
                  </a:ext>
                </a:extLst>
              </p:cNvPr>
              <p:cNvSpPr txBox="1"/>
              <p:nvPr/>
            </p:nvSpPr>
            <p:spPr>
              <a:xfrm>
                <a:off x="1749112" y="3060237"/>
                <a:ext cx="6578872" cy="711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ko-KR" altLang="en-US" sz="1200" dirty="0">
                    <a:solidFill>
                      <a:prstClr val="black"/>
                    </a:solidFill>
                  </a:rPr>
                  <a:t> 청년층 취업준비자 가운데 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3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분의 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1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이상이 공무원 시험을 준비하고 있는 것으로 나타났다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… </a:t>
                </a:r>
              </a:p>
              <a:p>
                <a:pPr algn="just"/>
                <a:r>
                  <a:rPr lang="en-US" altLang="ko-KR" sz="1200" dirty="0">
                    <a:solidFill>
                      <a:prstClr val="black"/>
                    </a:solidFill>
                  </a:rPr>
                  <a:t> 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교원 임용시험 준비생을 포함하면 공공부문에 취업하기 위해 준비하고 있는 </a:t>
                </a:r>
                <a:r>
                  <a:rPr lang="ko-KR" altLang="en-US" sz="1200" dirty="0" err="1">
                    <a:solidFill>
                      <a:prstClr val="black"/>
                    </a:solidFill>
                  </a:rPr>
                  <a:t>취준생이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 거의 절반에 육박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…</a:t>
                </a:r>
                <a:endParaRPr lang="ko-KR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E6C6800E-E0EF-4D12-A2EF-FCEF2C9BB205}"/>
                  </a:ext>
                </a:extLst>
              </p:cNvPr>
              <p:cNvSpPr txBox="1"/>
              <p:nvPr/>
            </p:nvSpPr>
            <p:spPr>
              <a:xfrm>
                <a:off x="1622630" y="1811600"/>
                <a:ext cx="2632793" cy="217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50" dirty="0">
                    <a:solidFill>
                      <a:prstClr val="black"/>
                    </a:solidFill>
                  </a:rPr>
                  <a:t>2017</a:t>
                </a:r>
                <a:r>
                  <a:rPr lang="ko-KR" altLang="en-US" sz="1050" dirty="0">
                    <a:solidFill>
                      <a:prstClr val="black"/>
                    </a:solidFill>
                  </a:rPr>
                  <a:t>년 </a:t>
                </a:r>
                <a:r>
                  <a:rPr lang="en-US" altLang="ko-KR" sz="1050" dirty="0">
                    <a:solidFill>
                      <a:prstClr val="black"/>
                    </a:solidFill>
                  </a:rPr>
                  <a:t>07</a:t>
                </a:r>
                <a:r>
                  <a:rPr lang="ko-KR" altLang="en-US" sz="1050" dirty="0">
                    <a:solidFill>
                      <a:prstClr val="black"/>
                    </a:solidFill>
                  </a:rPr>
                  <a:t>월 </a:t>
                </a:r>
                <a:r>
                  <a:rPr lang="en-US" altLang="ko-KR" sz="1050" dirty="0">
                    <a:solidFill>
                      <a:prstClr val="black"/>
                    </a:solidFill>
                  </a:rPr>
                  <a:t>22</a:t>
                </a:r>
                <a:r>
                  <a:rPr lang="ko-KR" altLang="en-US" sz="1050" dirty="0">
                    <a:solidFill>
                      <a:prstClr val="black"/>
                    </a:solidFill>
                  </a:rPr>
                  <a:t>일</a:t>
                </a:r>
              </a:p>
            </p:txBody>
          </p:sp>
          <p:cxnSp>
            <p:nvCxnSpPr>
              <p:cNvPr id="36" name="직선 연결선 35">
                <a:extLst>
                  <a:ext uri="{FF2B5EF4-FFF2-40B4-BE49-F238E27FC236}">
                    <a16:creationId xmlns:a16="http://schemas.microsoft.com/office/drawing/2014/main" xmlns="" id="{BDBA7DA0-F8C7-4DC2-B40E-15E5F4B6A5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6419" y="2090664"/>
                <a:ext cx="6589464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xmlns="" id="{77B064ED-1C1A-413F-9A06-1CCB84A52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7746" y="1679653"/>
              <a:ext cx="1358402" cy="190755"/>
            </a:xfrm>
            <a:prstGeom prst="rect">
              <a:avLst/>
            </a:prstGeom>
          </p:spPr>
        </p:pic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xmlns="" id="{44B740CC-31B1-4D9F-B7E1-885926160B1D}"/>
              </a:ext>
            </a:extLst>
          </p:cNvPr>
          <p:cNvGrpSpPr/>
          <p:nvPr/>
        </p:nvGrpSpPr>
        <p:grpSpPr>
          <a:xfrm>
            <a:off x="405038" y="4805948"/>
            <a:ext cx="4360896" cy="1944000"/>
            <a:chOff x="373201" y="1718639"/>
            <a:chExt cx="4369547" cy="1890589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xmlns="" id="{DB1E5B4D-E5A3-4975-8985-8A7E51309F5E}"/>
                </a:ext>
              </a:extLst>
            </p:cNvPr>
            <p:cNvGrpSpPr/>
            <p:nvPr/>
          </p:nvGrpSpPr>
          <p:grpSpPr>
            <a:xfrm>
              <a:off x="373201" y="1718639"/>
              <a:ext cx="4369547" cy="1890589"/>
              <a:chOff x="1617642" y="1698172"/>
              <a:chExt cx="7025766" cy="1618768"/>
            </a:xfrm>
          </p:grpSpPr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xmlns="" id="{AB26DFDC-3C1B-47D1-ACF7-4585AE624B70}"/>
                  </a:ext>
                </a:extLst>
              </p:cNvPr>
              <p:cNvSpPr/>
              <p:nvPr/>
            </p:nvSpPr>
            <p:spPr>
              <a:xfrm>
                <a:off x="1617642" y="1698172"/>
                <a:ext cx="7025766" cy="161876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50E0E69D-EB51-4124-B56C-6532AD89A50B}"/>
                  </a:ext>
                </a:extLst>
              </p:cNvPr>
              <p:cNvSpPr txBox="1"/>
              <p:nvPr/>
            </p:nvSpPr>
            <p:spPr>
              <a:xfrm>
                <a:off x="1617644" y="2252889"/>
                <a:ext cx="6928014" cy="255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prstClr val="black"/>
                    </a:solidFill>
                  </a:rPr>
                  <a:t>“</a:t>
                </a:r>
                <a:r>
                  <a:rPr lang="ko-KR" altLang="en-US" sz="1400" b="1" dirty="0" err="1">
                    <a:solidFill>
                      <a:prstClr val="black"/>
                    </a:solidFill>
                  </a:rPr>
                  <a:t>이투스청솔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 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"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의대 합격선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, </a:t>
                </a:r>
                <a:r>
                  <a:rPr lang="ko-KR" altLang="en-US" sz="1400" b="1" dirty="0">
                    <a:solidFill>
                      <a:prstClr val="black"/>
                    </a:solidFill>
                  </a:rPr>
                  <a:t>상위 </a:t>
                </a:r>
                <a:r>
                  <a:rPr lang="en-US" altLang="ko-KR" sz="1400" b="1" dirty="0">
                    <a:solidFill>
                      <a:prstClr val="black"/>
                    </a:solidFill>
                  </a:rPr>
                  <a:t>0.05%~2%"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E5E959EA-5608-40A2-B2AF-323A86FDDE35}"/>
                  </a:ext>
                </a:extLst>
              </p:cNvPr>
              <p:cNvSpPr txBox="1"/>
              <p:nvPr/>
            </p:nvSpPr>
            <p:spPr>
              <a:xfrm>
                <a:off x="1766421" y="2545655"/>
                <a:ext cx="6578872" cy="690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ko-KR" sz="1200" dirty="0">
                    <a:solidFill>
                      <a:prstClr val="black"/>
                    </a:solidFill>
                  </a:rPr>
                  <a:t> 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전국 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25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개 의과대학 정시 입시 결과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, 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자연계 기준으로 합격선은 상위 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0.05%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에서 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2% 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정도인 것으로 나타났다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. </a:t>
                </a:r>
              </a:p>
              <a:p>
                <a:pPr algn="just"/>
                <a:r>
                  <a:rPr lang="ko-KR" altLang="en-US" sz="1200" dirty="0">
                    <a:solidFill>
                      <a:prstClr val="black"/>
                    </a:solidFill>
                  </a:rPr>
                  <a:t> 수도권 대학 합격선은 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0.1%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내였고 폐과 위기에 몰린 서남대도 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2.2% </a:t>
                </a:r>
                <a:r>
                  <a:rPr lang="ko-KR" altLang="en-US" sz="1200" dirty="0">
                    <a:solidFill>
                      <a:prstClr val="black"/>
                    </a:solidFill>
                  </a:rPr>
                  <a:t>수준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..</a:t>
                </a:r>
                <a:endParaRPr lang="ko-KR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BBC8EC7B-653B-4039-85E5-76A77F31BE55}"/>
                  </a:ext>
                </a:extLst>
              </p:cNvPr>
              <p:cNvSpPr txBox="1"/>
              <p:nvPr/>
            </p:nvSpPr>
            <p:spPr>
              <a:xfrm>
                <a:off x="1765440" y="1834309"/>
                <a:ext cx="2632793" cy="217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50" dirty="0">
                    <a:solidFill>
                      <a:prstClr val="black"/>
                    </a:solidFill>
                  </a:rPr>
                  <a:t>2014</a:t>
                </a:r>
                <a:r>
                  <a:rPr lang="ko-KR" altLang="en-US" sz="1050" dirty="0">
                    <a:solidFill>
                      <a:prstClr val="black"/>
                    </a:solidFill>
                  </a:rPr>
                  <a:t>년 </a:t>
                </a:r>
                <a:r>
                  <a:rPr lang="en-US" altLang="ko-KR" sz="1050" dirty="0">
                    <a:solidFill>
                      <a:prstClr val="black"/>
                    </a:solidFill>
                  </a:rPr>
                  <a:t>03</a:t>
                </a:r>
                <a:r>
                  <a:rPr lang="ko-KR" altLang="en-US" sz="1050" dirty="0">
                    <a:solidFill>
                      <a:prstClr val="black"/>
                    </a:solidFill>
                  </a:rPr>
                  <a:t>월 </a:t>
                </a:r>
                <a:r>
                  <a:rPr lang="en-US" altLang="ko-KR" sz="1050" dirty="0">
                    <a:solidFill>
                      <a:prstClr val="black"/>
                    </a:solidFill>
                  </a:rPr>
                  <a:t>04</a:t>
                </a:r>
                <a:r>
                  <a:rPr lang="ko-KR" altLang="en-US" sz="1050" dirty="0">
                    <a:solidFill>
                      <a:prstClr val="black"/>
                    </a:solidFill>
                  </a:rPr>
                  <a:t>일</a:t>
                </a:r>
              </a:p>
            </p:txBody>
          </p:sp>
          <p:cxnSp>
            <p:nvCxnSpPr>
              <p:cNvPr id="48" name="직선 연결선 47">
                <a:extLst>
                  <a:ext uri="{FF2B5EF4-FFF2-40B4-BE49-F238E27FC236}">
                    <a16:creationId xmlns:a16="http://schemas.microsoft.com/office/drawing/2014/main" xmlns="" id="{696C715E-DA4A-4B7D-8374-5260F4210E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5440" y="2133295"/>
                <a:ext cx="6706158" cy="0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xmlns="" id="{B1C79115-BE9E-4D17-A27C-7F6AD7C08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6538" y="1840169"/>
              <a:ext cx="751304" cy="310884"/>
            </a:xfrm>
            <a:prstGeom prst="rect">
              <a:avLst/>
            </a:prstGeom>
          </p:spPr>
        </p:pic>
      </p:grpSp>
      <p:sp>
        <p:nvSpPr>
          <p:cNvPr id="42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5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56456" y="846073"/>
            <a:ext cx="907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당시 하던 일을 그대로 열심히 잘해서 일어났다</a:t>
            </a:r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325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4608" y="2420888"/>
            <a:ext cx="77048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산업혁명도 </a:t>
            </a:r>
            <a:endParaRPr lang="en-US" altLang="ko-KR" sz="2300" b="1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젊은 엘리트가 </a:t>
            </a:r>
            <a:r>
              <a:rPr lang="en-US" altLang="ko-KR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 분야로 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대거 진출해야 한다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300" b="1" dirty="0">
              <a:solidFill>
                <a:schemeClr val="tx2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3576D07-5E56-44B4-9D6D-210AF82CCD9B}"/>
              </a:ext>
            </a:extLst>
          </p:cNvPr>
          <p:cNvSpPr txBox="1"/>
          <p:nvPr/>
        </p:nvSpPr>
        <p:spPr>
          <a:xfrm>
            <a:off x="1424608" y="3681901"/>
            <a:ext cx="64807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30</a:t>
            </a:r>
            <a:r>
              <a:rPr lang="ko-KR" altLang="en-US" sz="23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만 명  </a:t>
            </a:r>
            <a:r>
              <a:rPr lang="ko-KR" altLang="en-US" sz="2300" b="1" dirty="0" err="1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공시생을</a:t>
            </a:r>
            <a:r>
              <a:rPr lang="ko-KR" altLang="en-US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산업혁명의 역군으로 </a:t>
            </a:r>
            <a:endParaRPr lang="en-US" altLang="ko-KR" sz="2300" b="1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우수한 의사지망생을 </a:t>
            </a:r>
            <a:r>
              <a:rPr lang="en-US" altLang="ko-KR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Bio </a:t>
            </a:r>
            <a:r>
              <a:rPr lang="ko-KR" altLang="en-US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연구자로 바꾸어야 한다</a:t>
            </a:r>
            <a:r>
              <a:rPr lang="en-US" altLang="ko-KR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300" b="1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1424608" y="4834029"/>
            <a:ext cx="91450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유동지능이 높은 젊은이들을 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 분야로</a:t>
            </a:r>
            <a:r>
              <a:rPr lang="en-US" altLang="ko-KR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2300" b="1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결정지능이</a:t>
            </a:r>
            <a:r>
              <a:rPr lang="en-US" altLang="ko-KR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높은 </a:t>
            </a:r>
            <a:r>
              <a:rPr lang="ko-KR" altLang="en-US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장년층을 서비스 분야로 </a:t>
            </a:r>
            <a:r>
              <a:rPr lang="ko-KR" altLang="en-US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보내야 한다</a:t>
            </a:r>
            <a:r>
              <a:rPr lang="en-US" altLang="ko-KR" sz="2300" b="1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300" b="1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13" name="평행 사변형 12"/>
          <p:cNvSpPr/>
          <p:nvPr/>
        </p:nvSpPr>
        <p:spPr>
          <a:xfrm rot="20691987">
            <a:off x="7900717" y="1460578"/>
            <a:ext cx="1735029" cy="746777"/>
          </a:xfrm>
          <a:prstGeom prst="parallelogram">
            <a:avLst/>
          </a:prstGeom>
          <a:solidFill>
            <a:srgbClr val="962B2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i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NO!!</a:t>
            </a:r>
            <a:endParaRPr lang="ko-KR" altLang="en-US" sz="3600" b="1" i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56456" y="846073"/>
            <a:ext cx="907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당시 하던 일을 그대로 열심히 잘해서 일어났다</a:t>
            </a:r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uiExpand="1" build="p"/>
      <p:bldP spid="7" grpId="0" uiExpand="1" build="p"/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7792" y="2348880"/>
            <a:ext cx="7746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증기기관  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: 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증기기술은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프랑스인</a:t>
            </a:r>
            <a:r>
              <a:rPr lang="ko-KR" altLang="en-US" sz="2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드니 </a:t>
            </a:r>
            <a:r>
              <a:rPr lang="ko-KR" altLang="en-US" sz="24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파팽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(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Denis </a:t>
            </a:r>
            <a:r>
              <a:rPr lang="en-US" altLang="ko-KR" sz="24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Papin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9797" y="2993091"/>
            <a:ext cx="6274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하지만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en-US" altLang="ko-K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</a:t>
            </a: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은 </a:t>
            </a:r>
            <a:r>
              <a:rPr lang="ko-KR" altLang="en-US" sz="3200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영국</a:t>
            </a: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에서</a:t>
            </a:r>
            <a:r>
              <a:rPr lang="en-US" altLang="ko-KR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7791" y="4149080"/>
            <a:ext cx="7938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전기 화학 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: 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전기는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영국인</a:t>
            </a:r>
            <a:r>
              <a:rPr lang="ko-KR" altLang="en-US" sz="2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24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윌리엄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24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길버트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(William Gilbert),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04728" y="5158933"/>
            <a:ext cx="72875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하지만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en-US" altLang="ko-K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</a:t>
            </a: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은 </a:t>
            </a:r>
            <a:r>
              <a:rPr lang="ko-KR" altLang="en-US" sz="3200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미국</a:t>
            </a:r>
            <a:r>
              <a:rPr lang="en-US" altLang="ko-KR" sz="3200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3200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독일</a:t>
            </a: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에서</a:t>
            </a:r>
            <a:r>
              <a:rPr lang="en-US" altLang="ko-KR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2898" y="4605838"/>
            <a:ext cx="7430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화학은</a:t>
            </a:r>
            <a:r>
              <a:rPr lang="ko-KR" altLang="en-US" sz="2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프랑스인</a:t>
            </a:r>
            <a:r>
              <a:rPr lang="ko-KR" altLang="en-US" sz="2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24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앙투안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라부아지에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  <a:sym typeface="Wingdings" panose="05000000000000000000" pitchFamily="2" charset="2"/>
              </a:rPr>
              <a:t>(Antoine Lavoisier)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128464" y="836712"/>
            <a:ext cx="850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en-US" altLang="ko-KR" sz="28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첨단기술이 산업혁명을 일으켰다</a:t>
            </a:r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194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3" grpId="0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65" t="5432" r="14623" b="10347"/>
          <a:stretch/>
        </p:blipFill>
        <p:spPr>
          <a:xfrm>
            <a:off x="910598" y="1412776"/>
            <a:ext cx="7910544" cy="5627945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8" name="TextBox 107"/>
          <p:cNvSpPr txBox="1"/>
          <p:nvPr/>
        </p:nvSpPr>
        <p:spPr>
          <a:xfrm>
            <a:off x="1862671" y="2505437"/>
            <a:ext cx="820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BA60B"/>
                </a:solidFill>
              </a:rPr>
              <a:t>Bruges</a:t>
            </a:r>
            <a:endParaRPr lang="ko-KR" altLang="en-US" sz="1400" b="1" dirty="0">
              <a:solidFill>
                <a:srgbClr val="0BA60B"/>
              </a:solidFill>
            </a:endParaRPr>
          </a:p>
        </p:txBody>
      </p:sp>
      <p:sp>
        <p:nvSpPr>
          <p:cNvPr id="126" name="타원 125"/>
          <p:cNvSpPr>
            <a:spLocks noChangeAspect="1"/>
          </p:cNvSpPr>
          <p:nvPr/>
        </p:nvSpPr>
        <p:spPr>
          <a:xfrm>
            <a:off x="2037925" y="2347670"/>
            <a:ext cx="82814" cy="82814"/>
          </a:xfrm>
          <a:prstGeom prst="ellipse">
            <a:avLst/>
          </a:prstGeom>
          <a:solidFill>
            <a:srgbClr val="0BA60B"/>
          </a:solidFill>
          <a:ln w="38100">
            <a:solidFill>
              <a:srgbClr val="0BA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1549123" y="2686577"/>
            <a:ext cx="171258" cy="368754"/>
          </a:xfrm>
          <a:custGeom>
            <a:avLst/>
            <a:gdLst>
              <a:gd name="connsiteX0" fmla="*/ 135747 w 171258"/>
              <a:gd name="connsiteY0" fmla="*/ 363984 h 368754"/>
              <a:gd name="connsiteX1" fmla="*/ 73604 w 171258"/>
              <a:gd name="connsiteY1" fmla="*/ 355107 h 368754"/>
              <a:gd name="connsiteX2" fmla="*/ 2582 w 171258"/>
              <a:gd name="connsiteY2" fmla="*/ 248575 h 368754"/>
              <a:gd name="connsiteX3" fmla="*/ 171258 w 171258"/>
              <a:gd name="connsiteY3" fmla="*/ 0 h 368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258" h="368754">
                <a:moveTo>
                  <a:pt x="135747" y="363984"/>
                </a:moveTo>
                <a:cubicBezTo>
                  <a:pt x="115772" y="369163"/>
                  <a:pt x="95798" y="374342"/>
                  <a:pt x="73604" y="355107"/>
                </a:cubicBezTo>
                <a:cubicBezTo>
                  <a:pt x="51410" y="335872"/>
                  <a:pt x="-13694" y="307759"/>
                  <a:pt x="2582" y="248575"/>
                </a:cubicBezTo>
                <a:cubicBezTo>
                  <a:pt x="18858" y="189391"/>
                  <a:pt x="97277" y="81379"/>
                  <a:pt x="171258" y="0"/>
                </a:cubicBezTo>
              </a:path>
            </a:pathLst>
          </a:custGeom>
          <a:noFill/>
          <a:ln w="38100">
            <a:solidFill>
              <a:srgbClr val="0BA60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718418" y="2408031"/>
            <a:ext cx="676007" cy="279175"/>
            <a:chOff x="1391830" y="2091791"/>
            <a:chExt cx="676007" cy="279175"/>
          </a:xfrm>
        </p:grpSpPr>
        <p:sp>
          <p:nvSpPr>
            <p:cNvPr id="9" name="자유형 8"/>
            <p:cNvSpPr/>
            <p:nvPr/>
          </p:nvSpPr>
          <p:spPr>
            <a:xfrm>
              <a:off x="1855433" y="2175029"/>
              <a:ext cx="142043" cy="8878"/>
            </a:xfrm>
            <a:custGeom>
              <a:avLst/>
              <a:gdLst>
                <a:gd name="connsiteX0" fmla="*/ 0 w 142043"/>
                <a:gd name="connsiteY0" fmla="*/ 0 h 8878"/>
                <a:gd name="connsiteX1" fmla="*/ 142043 w 142043"/>
                <a:gd name="connsiteY1" fmla="*/ 8878 h 8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043" h="8878">
                  <a:moveTo>
                    <a:pt x="0" y="0"/>
                  </a:moveTo>
                  <a:lnTo>
                    <a:pt x="142043" y="8878"/>
                  </a:lnTo>
                </a:path>
              </a:pathLst>
            </a:custGeom>
            <a:noFill/>
            <a:ln w="38100">
              <a:solidFill>
                <a:srgbClr val="0BA60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7" name="타원 126"/>
            <p:cNvSpPr>
              <a:spLocks noChangeAspect="1"/>
            </p:cNvSpPr>
            <p:nvPr/>
          </p:nvSpPr>
          <p:spPr>
            <a:xfrm>
              <a:off x="1985023" y="2138061"/>
              <a:ext cx="82814" cy="82814"/>
            </a:xfrm>
            <a:prstGeom prst="ellipse">
              <a:avLst/>
            </a:prstGeom>
            <a:solidFill>
              <a:srgbClr val="0BA60B"/>
            </a:solidFill>
            <a:ln w="38100">
              <a:solidFill>
                <a:srgbClr val="0BA6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>
              <a:off x="1391830" y="2091791"/>
              <a:ext cx="465584" cy="279175"/>
            </a:xfrm>
            <a:custGeom>
              <a:avLst/>
              <a:gdLst>
                <a:gd name="connsiteX0" fmla="*/ 0 w 465584"/>
                <a:gd name="connsiteY0" fmla="*/ 279175 h 279175"/>
                <a:gd name="connsiteX1" fmla="*/ 141611 w 465584"/>
                <a:gd name="connsiteY1" fmla="*/ 161841 h 279175"/>
                <a:gd name="connsiteX2" fmla="*/ 287267 w 465584"/>
                <a:gd name="connsiteY2" fmla="*/ 105197 h 279175"/>
                <a:gd name="connsiteX3" fmla="*/ 412694 w 465584"/>
                <a:gd name="connsiteY3" fmla="*/ 101151 h 279175"/>
                <a:gd name="connsiteX4" fmla="*/ 465292 w 465584"/>
                <a:gd name="connsiteY4" fmla="*/ 56644 h 279175"/>
                <a:gd name="connsiteX5" fmla="*/ 392464 w 465584"/>
                <a:gd name="connsiteY5" fmla="*/ 0 h 27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5584" h="279175">
                  <a:moveTo>
                    <a:pt x="0" y="279175"/>
                  </a:moveTo>
                  <a:cubicBezTo>
                    <a:pt x="46866" y="235006"/>
                    <a:pt x="93733" y="190837"/>
                    <a:pt x="141611" y="161841"/>
                  </a:cubicBezTo>
                  <a:cubicBezTo>
                    <a:pt x="189489" y="132845"/>
                    <a:pt x="242087" y="115312"/>
                    <a:pt x="287267" y="105197"/>
                  </a:cubicBezTo>
                  <a:cubicBezTo>
                    <a:pt x="332447" y="95082"/>
                    <a:pt x="383023" y="109243"/>
                    <a:pt x="412694" y="101151"/>
                  </a:cubicBezTo>
                  <a:cubicBezTo>
                    <a:pt x="442365" y="93059"/>
                    <a:pt x="468664" y="73502"/>
                    <a:pt x="465292" y="56644"/>
                  </a:cubicBezTo>
                  <a:cubicBezTo>
                    <a:pt x="461920" y="39786"/>
                    <a:pt x="427192" y="19893"/>
                    <a:pt x="392464" y="0"/>
                  </a:cubicBezTo>
                </a:path>
              </a:pathLst>
            </a:custGeom>
            <a:noFill/>
            <a:ln w="38100">
              <a:solidFill>
                <a:srgbClr val="0BA60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1066697" y="2183492"/>
            <a:ext cx="1149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BA60B"/>
                </a:solidFill>
              </a:rPr>
              <a:t>London</a:t>
            </a:r>
            <a:endParaRPr lang="ko-KR" altLang="en-US" sz="1400" b="1" dirty="0">
              <a:solidFill>
                <a:srgbClr val="0BA60B"/>
              </a:solidFill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910598" y="2934746"/>
            <a:ext cx="2008268" cy="312874"/>
            <a:chOff x="584011" y="2618507"/>
            <a:chExt cx="2008268" cy="312874"/>
          </a:xfrm>
        </p:grpSpPr>
        <p:grpSp>
          <p:nvGrpSpPr>
            <p:cNvPr id="16" name="그룹 15"/>
            <p:cNvGrpSpPr/>
            <p:nvPr/>
          </p:nvGrpSpPr>
          <p:grpSpPr>
            <a:xfrm>
              <a:off x="1288139" y="2708820"/>
              <a:ext cx="1304140" cy="158912"/>
              <a:chOff x="1288139" y="2708820"/>
              <a:chExt cx="1304140" cy="158912"/>
            </a:xfrm>
          </p:grpSpPr>
          <p:sp>
            <p:nvSpPr>
              <p:cNvPr id="125" name="타원 124"/>
              <p:cNvSpPr>
                <a:spLocks noChangeAspect="1"/>
              </p:cNvSpPr>
              <p:nvPr/>
            </p:nvSpPr>
            <p:spPr>
              <a:xfrm>
                <a:off x="1288139" y="2708820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자유형 11"/>
              <p:cNvSpPr/>
              <p:nvPr/>
            </p:nvSpPr>
            <p:spPr>
              <a:xfrm>
                <a:off x="1325810" y="2743199"/>
                <a:ext cx="1266469" cy="124533"/>
              </a:xfrm>
              <a:custGeom>
                <a:avLst/>
                <a:gdLst>
                  <a:gd name="connsiteX0" fmla="*/ 1255768 w 1255768"/>
                  <a:gd name="connsiteY0" fmla="*/ 17755 h 125336"/>
                  <a:gd name="connsiteX1" fmla="*/ 1202502 w 1255768"/>
                  <a:gd name="connsiteY1" fmla="*/ 53266 h 125336"/>
                  <a:gd name="connsiteX2" fmla="*/ 1033826 w 1255768"/>
                  <a:gd name="connsiteY2" fmla="*/ 8878 h 125336"/>
                  <a:gd name="connsiteX3" fmla="*/ 847395 w 1255768"/>
                  <a:gd name="connsiteY3" fmla="*/ 8878 h 125336"/>
                  <a:gd name="connsiteX4" fmla="*/ 456777 w 1255768"/>
                  <a:gd name="connsiteY4" fmla="*/ 53266 h 125336"/>
                  <a:gd name="connsiteX5" fmla="*/ 350245 w 1255768"/>
                  <a:gd name="connsiteY5" fmla="*/ 106532 h 125336"/>
                  <a:gd name="connsiteX6" fmla="*/ 75038 w 1255768"/>
                  <a:gd name="connsiteY6" fmla="*/ 124287 h 125336"/>
                  <a:gd name="connsiteX7" fmla="*/ 30649 w 1255768"/>
                  <a:gd name="connsiteY7" fmla="*/ 79899 h 125336"/>
                  <a:gd name="connsiteX8" fmla="*/ 30649 w 1255768"/>
                  <a:gd name="connsiteY8" fmla="*/ 0 h 125336"/>
                  <a:gd name="connsiteX0" fmla="*/ 1266469 w 1266469"/>
                  <a:gd name="connsiteY0" fmla="*/ 17755 h 124533"/>
                  <a:gd name="connsiteX1" fmla="*/ 1213203 w 1266469"/>
                  <a:gd name="connsiteY1" fmla="*/ 53266 h 124533"/>
                  <a:gd name="connsiteX2" fmla="*/ 1044527 w 1266469"/>
                  <a:gd name="connsiteY2" fmla="*/ 8878 h 124533"/>
                  <a:gd name="connsiteX3" fmla="*/ 858096 w 1266469"/>
                  <a:gd name="connsiteY3" fmla="*/ 8878 h 124533"/>
                  <a:gd name="connsiteX4" fmla="*/ 467478 w 1266469"/>
                  <a:gd name="connsiteY4" fmla="*/ 53266 h 124533"/>
                  <a:gd name="connsiteX5" fmla="*/ 360946 w 1266469"/>
                  <a:gd name="connsiteY5" fmla="*/ 106532 h 124533"/>
                  <a:gd name="connsiteX6" fmla="*/ 85739 w 1266469"/>
                  <a:gd name="connsiteY6" fmla="*/ 124287 h 124533"/>
                  <a:gd name="connsiteX7" fmla="*/ 13028 w 1266469"/>
                  <a:gd name="connsiteY7" fmla="*/ 96083 h 124533"/>
                  <a:gd name="connsiteX8" fmla="*/ 41350 w 1266469"/>
                  <a:gd name="connsiteY8" fmla="*/ 0 h 124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66469" h="124533">
                    <a:moveTo>
                      <a:pt x="1266469" y="17755"/>
                    </a:moveTo>
                    <a:cubicBezTo>
                      <a:pt x="1258331" y="36250"/>
                      <a:pt x="1250193" y="54745"/>
                      <a:pt x="1213203" y="53266"/>
                    </a:cubicBezTo>
                    <a:cubicBezTo>
                      <a:pt x="1176213" y="51787"/>
                      <a:pt x="1103711" y="16276"/>
                      <a:pt x="1044527" y="8878"/>
                    </a:cubicBezTo>
                    <a:cubicBezTo>
                      <a:pt x="985343" y="1480"/>
                      <a:pt x="954271" y="1480"/>
                      <a:pt x="858096" y="8878"/>
                    </a:cubicBezTo>
                    <a:cubicBezTo>
                      <a:pt x="761921" y="16276"/>
                      <a:pt x="550336" y="36990"/>
                      <a:pt x="467478" y="53266"/>
                    </a:cubicBezTo>
                    <a:cubicBezTo>
                      <a:pt x="384620" y="69542"/>
                      <a:pt x="424569" y="94695"/>
                      <a:pt x="360946" y="106532"/>
                    </a:cubicBezTo>
                    <a:cubicBezTo>
                      <a:pt x="297323" y="118369"/>
                      <a:pt x="143725" y="126028"/>
                      <a:pt x="85739" y="124287"/>
                    </a:cubicBezTo>
                    <a:cubicBezTo>
                      <a:pt x="27753" y="122546"/>
                      <a:pt x="20426" y="116797"/>
                      <a:pt x="13028" y="96083"/>
                    </a:cubicBezTo>
                    <a:cubicBezTo>
                      <a:pt x="5630" y="75369"/>
                      <a:pt x="-23753" y="56225"/>
                      <a:pt x="41350" y="0"/>
                    </a:cubicBezTo>
                  </a:path>
                </a:pathLst>
              </a:custGeom>
              <a:noFill/>
              <a:ln w="38100">
                <a:solidFill>
                  <a:srgbClr val="0BA60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3" name="TextBox 122"/>
            <p:cNvSpPr txBox="1"/>
            <p:nvPr/>
          </p:nvSpPr>
          <p:spPr>
            <a:xfrm>
              <a:off x="584011" y="2618507"/>
              <a:ext cx="740657" cy="312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0BA60B"/>
                  </a:solidFill>
                </a:rPr>
                <a:t>Lisbon</a:t>
              </a:r>
              <a:endParaRPr lang="ko-KR" altLang="en-US" sz="1400" b="1" dirty="0">
                <a:solidFill>
                  <a:srgbClr val="0BA60B"/>
                </a:solidFill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2366590" y="2424920"/>
            <a:ext cx="6830107" cy="2826707"/>
            <a:chOff x="2040002" y="2108680"/>
            <a:chExt cx="6830107" cy="2826707"/>
          </a:xfrm>
        </p:grpSpPr>
        <p:grpSp>
          <p:nvGrpSpPr>
            <p:cNvPr id="54" name="그룹 53"/>
            <p:cNvGrpSpPr/>
            <p:nvPr/>
          </p:nvGrpSpPr>
          <p:grpSpPr>
            <a:xfrm>
              <a:off x="3179668" y="2603208"/>
              <a:ext cx="2263600" cy="1442581"/>
              <a:chOff x="3179668" y="2603208"/>
              <a:chExt cx="2263600" cy="1442581"/>
            </a:xfrm>
          </p:grpSpPr>
          <p:sp>
            <p:nvSpPr>
              <p:cNvPr id="55" name="자유형 54"/>
              <p:cNvSpPr/>
              <p:nvPr/>
            </p:nvSpPr>
            <p:spPr>
              <a:xfrm>
                <a:off x="3200400" y="2665562"/>
                <a:ext cx="2242868" cy="1380227"/>
              </a:xfrm>
              <a:custGeom>
                <a:avLst/>
                <a:gdLst>
                  <a:gd name="connsiteX0" fmla="*/ 2242868 w 2242868"/>
                  <a:gd name="connsiteY0" fmla="*/ 1380227 h 1380227"/>
                  <a:gd name="connsiteX1" fmla="*/ 1664898 w 2242868"/>
                  <a:gd name="connsiteY1" fmla="*/ 879895 h 1380227"/>
                  <a:gd name="connsiteX2" fmla="*/ 1492370 w 2242868"/>
                  <a:gd name="connsiteY2" fmla="*/ 759125 h 1380227"/>
                  <a:gd name="connsiteX3" fmla="*/ 1345721 w 2242868"/>
                  <a:gd name="connsiteY3" fmla="*/ 733246 h 1380227"/>
                  <a:gd name="connsiteX4" fmla="*/ 1311215 w 2242868"/>
                  <a:gd name="connsiteY4" fmla="*/ 621102 h 1380227"/>
                  <a:gd name="connsiteX5" fmla="*/ 1224951 w 2242868"/>
                  <a:gd name="connsiteY5" fmla="*/ 681487 h 1380227"/>
                  <a:gd name="connsiteX6" fmla="*/ 1009291 w 2242868"/>
                  <a:gd name="connsiteY6" fmla="*/ 569344 h 1380227"/>
                  <a:gd name="connsiteX7" fmla="*/ 776377 w 2242868"/>
                  <a:gd name="connsiteY7" fmla="*/ 396815 h 1380227"/>
                  <a:gd name="connsiteX8" fmla="*/ 388189 w 2242868"/>
                  <a:gd name="connsiteY8" fmla="*/ 112144 h 1380227"/>
                  <a:gd name="connsiteX9" fmla="*/ 0 w 2242868"/>
                  <a:gd name="connsiteY9" fmla="*/ 0 h 1380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42868" h="1380227">
                    <a:moveTo>
                      <a:pt x="2242868" y="1380227"/>
                    </a:moveTo>
                    <a:cubicBezTo>
                      <a:pt x="2016424" y="1181819"/>
                      <a:pt x="1789981" y="983412"/>
                      <a:pt x="1664898" y="879895"/>
                    </a:cubicBezTo>
                    <a:cubicBezTo>
                      <a:pt x="1539815" y="776378"/>
                      <a:pt x="1545566" y="783566"/>
                      <a:pt x="1492370" y="759125"/>
                    </a:cubicBezTo>
                    <a:cubicBezTo>
                      <a:pt x="1439174" y="734684"/>
                      <a:pt x="1375913" y="756250"/>
                      <a:pt x="1345721" y="733246"/>
                    </a:cubicBezTo>
                    <a:cubicBezTo>
                      <a:pt x="1315528" y="710242"/>
                      <a:pt x="1331343" y="629728"/>
                      <a:pt x="1311215" y="621102"/>
                    </a:cubicBezTo>
                    <a:cubicBezTo>
                      <a:pt x="1291087" y="612476"/>
                      <a:pt x="1275272" y="690113"/>
                      <a:pt x="1224951" y="681487"/>
                    </a:cubicBezTo>
                    <a:cubicBezTo>
                      <a:pt x="1174630" y="672861"/>
                      <a:pt x="1084053" y="616789"/>
                      <a:pt x="1009291" y="569344"/>
                    </a:cubicBezTo>
                    <a:cubicBezTo>
                      <a:pt x="934529" y="521899"/>
                      <a:pt x="776377" y="396815"/>
                      <a:pt x="776377" y="396815"/>
                    </a:cubicBezTo>
                    <a:cubicBezTo>
                      <a:pt x="672860" y="320615"/>
                      <a:pt x="517585" y="178280"/>
                      <a:pt x="388189" y="112144"/>
                    </a:cubicBezTo>
                    <a:cubicBezTo>
                      <a:pt x="258793" y="46008"/>
                      <a:pt x="129396" y="23004"/>
                      <a:pt x="0" y="0"/>
                    </a:cubicBezTo>
                  </a:path>
                </a:pathLst>
              </a:custGeom>
              <a:noFill/>
              <a:ln w="38100">
                <a:solidFill>
                  <a:srgbClr val="0BA60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자유형 55"/>
              <p:cNvSpPr/>
              <p:nvPr/>
            </p:nvSpPr>
            <p:spPr>
              <a:xfrm>
                <a:off x="3346882" y="3169328"/>
                <a:ext cx="2077374" cy="861134"/>
              </a:xfrm>
              <a:custGeom>
                <a:avLst/>
                <a:gdLst>
                  <a:gd name="connsiteX0" fmla="*/ 2077374 w 2077374"/>
                  <a:gd name="connsiteY0" fmla="*/ 861134 h 861134"/>
                  <a:gd name="connsiteX1" fmla="*/ 1242873 w 2077374"/>
                  <a:gd name="connsiteY1" fmla="*/ 781235 h 861134"/>
                  <a:gd name="connsiteX2" fmla="*/ 870011 w 2077374"/>
                  <a:gd name="connsiteY2" fmla="*/ 790113 h 861134"/>
                  <a:gd name="connsiteX3" fmla="*/ 639192 w 2077374"/>
                  <a:gd name="connsiteY3" fmla="*/ 825623 h 861134"/>
                  <a:gd name="connsiteX4" fmla="*/ 479394 w 2077374"/>
                  <a:gd name="connsiteY4" fmla="*/ 763480 h 861134"/>
                  <a:gd name="connsiteX5" fmla="*/ 372862 w 2077374"/>
                  <a:gd name="connsiteY5" fmla="*/ 497150 h 861134"/>
                  <a:gd name="connsiteX6" fmla="*/ 195308 w 2077374"/>
                  <a:gd name="connsiteY6" fmla="*/ 248575 h 861134"/>
                  <a:gd name="connsiteX7" fmla="*/ 0 w 2077374"/>
                  <a:gd name="connsiteY7" fmla="*/ 0 h 86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77374" h="861134">
                    <a:moveTo>
                      <a:pt x="2077374" y="861134"/>
                    </a:moveTo>
                    <a:cubicBezTo>
                      <a:pt x="1760737" y="827103"/>
                      <a:pt x="1444100" y="793072"/>
                      <a:pt x="1242873" y="781235"/>
                    </a:cubicBezTo>
                    <a:cubicBezTo>
                      <a:pt x="1041646" y="769398"/>
                      <a:pt x="970624" y="782715"/>
                      <a:pt x="870011" y="790113"/>
                    </a:cubicBezTo>
                    <a:cubicBezTo>
                      <a:pt x="769398" y="797511"/>
                      <a:pt x="704295" y="830062"/>
                      <a:pt x="639192" y="825623"/>
                    </a:cubicBezTo>
                    <a:cubicBezTo>
                      <a:pt x="574089" y="821184"/>
                      <a:pt x="523782" y="818226"/>
                      <a:pt x="479394" y="763480"/>
                    </a:cubicBezTo>
                    <a:cubicBezTo>
                      <a:pt x="435006" y="708734"/>
                      <a:pt x="420210" y="582967"/>
                      <a:pt x="372862" y="497150"/>
                    </a:cubicBezTo>
                    <a:cubicBezTo>
                      <a:pt x="325514" y="411332"/>
                      <a:pt x="257452" y="331433"/>
                      <a:pt x="195308" y="248575"/>
                    </a:cubicBezTo>
                    <a:cubicBezTo>
                      <a:pt x="133164" y="165717"/>
                      <a:pt x="66582" y="82858"/>
                      <a:pt x="0" y="0"/>
                    </a:cubicBezTo>
                  </a:path>
                </a:pathLst>
              </a:custGeom>
              <a:noFill/>
              <a:ln w="38100">
                <a:solidFill>
                  <a:srgbClr val="0BA60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타원 56"/>
              <p:cNvSpPr>
                <a:spLocks noChangeAspect="1"/>
              </p:cNvSpPr>
              <p:nvPr/>
            </p:nvSpPr>
            <p:spPr>
              <a:xfrm>
                <a:off x="3278788" y="3120220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타원 57"/>
              <p:cNvSpPr>
                <a:spLocks noChangeAspect="1"/>
              </p:cNvSpPr>
              <p:nvPr/>
            </p:nvSpPr>
            <p:spPr>
              <a:xfrm>
                <a:off x="3179668" y="2603208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타원 58"/>
              <p:cNvSpPr>
                <a:spLocks noChangeAspect="1"/>
              </p:cNvSpPr>
              <p:nvPr/>
            </p:nvSpPr>
            <p:spPr>
              <a:xfrm>
                <a:off x="3818205" y="3928422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0" name="TextBox 109"/>
            <p:cNvSpPr txBox="1"/>
            <p:nvPr/>
          </p:nvSpPr>
          <p:spPr>
            <a:xfrm>
              <a:off x="3223492" y="2364385"/>
              <a:ext cx="19753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0BA60B"/>
                  </a:solidFill>
                </a:rPr>
                <a:t>Constantinople</a:t>
              </a:r>
              <a:endParaRPr lang="ko-KR" altLang="en-US" b="1" dirty="0">
                <a:solidFill>
                  <a:srgbClr val="0BA60B"/>
                </a:solidFill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040002" y="3015825"/>
              <a:ext cx="137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0BA60B"/>
                  </a:solidFill>
                </a:rPr>
                <a:t>Alexandria</a:t>
              </a:r>
              <a:endParaRPr lang="ko-KR" altLang="en-US" b="1" dirty="0">
                <a:solidFill>
                  <a:srgbClr val="0BA60B"/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006079" y="3859256"/>
              <a:ext cx="1149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0BA60B"/>
                  </a:solidFill>
                </a:rPr>
                <a:t>Aden</a:t>
              </a:r>
              <a:endParaRPr lang="ko-KR" altLang="en-US" sz="1400" b="1" dirty="0">
                <a:solidFill>
                  <a:srgbClr val="0BA60B"/>
                </a:solidFill>
              </a:endParaRPr>
            </a:p>
          </p:txBody>
        </p:sp>
        <p:grpSp>
          <p:nvGrpSpPr>
            <p:cNvPr id="46" name="그룹 45"/>
            <p:cNvGrpSpPr/>
            <p:nvPr/>
          </p:nvGrpSpPr>
          <p:grpSpPr>
            <a:xfrm>
              <a:off x="5387141" y="3973976"/>
              <a:ext cx="2674397" cy="961411"/>
              <a:chOff x="5387141" y="3973976"/>
              <a:chExt cx="2674397" cy="961411"/>
            </a:xfrm>
          </p:grpSpPr>
          <p:sp>
            <p:nvSpPr>
              <p:cNvPr id="47" name="자유형 46"/>
              <p:cNvSpPr/>
              <p:nvPr/>
            </p:nvSpPr>
            <p:spPr>
              <a:xfrm>
                <a:off x="5407953" y="4054415"/>
                <a:ext cx="2605987" cy="880972"/>
              </a:xfrm>
              <a:custGeom>
                <a:avLst/>
                <a:gdLst>
                  <a:gd name="connsiteX0" fmla="*/ 2605987 w 2605987"/>
                  <a:gd name="connsiteY0" fmla="*/ 698740 h 880972"/>
                  <a:gd name="connsiteX1" fmla="*/ 2476590 w 2605987"/>
                  <a:gd name="connsiteY1" fmla="*/ 854015 h 880972"/>
                  <a:gd name="connsiteX2" fmla="*/ 2036643 w 2605987"/>
                  <a:gd name="connsiteY2" fmla="*/ 871268 h 880972"/>
                  <a:gd name="connsiteX3" fmla="*/ 1717466 w 2605987"/>
                  <a:gd name="connsiteY3" fmla="*/ 750498 h 880972"/>
                  <a:gd name="connsiteX4" fmla="*/ 1570817 w 2605987"/>
                  <a:gd name="connsiteY4" fmla="*/ 603849 h 880972"/>
                  <a:gd name="connsiteX5" fmla="*/ 1389662 w 2605987"/>
                  <a:gd name="connsiteY5" fmla="*/ 500332 h 880972"/>
                  <a:gd name="connsiteX6" fmla="*/ 1234387 w 2605987"/>
                  <a:gd name="connsiteY6" fmla="*/ 370936 h 880972"/>
                  <a:gd name="connsiteX7" fmla="*/ 1096364 w 2605987"/>
                  <a:gd name="connsiteY7" fmla="*/ 241540 h 880972"/>
                  <a:gd name="connsiteX8" fmla="*/ 768560 w 2605987"/>
                  <a:gd name="connsiteY8" fmla="*/ 172528 h 880972"/>
                  <a:gd name="connsiteX9" fmla="*/ 466636 w 2605987"/>
                  <a:gd name="connsiteY9" fmla="*/ 189781 h 880972"/>
                  <a:gd name="connsiteX10" fmla="*/ 337239 w 2605987"/>
                  <a:gd name="connsiteY10" fmla="*/ 301925 h 880972"/>
                  <a:gd name="connsiteX11" fmla="*/ 35315 w 2605987"/>
                  <a:gd name="connsiteY11" fmla="*/ 189781 h 880972"/>
                  <a:gd name="connsiteX12" fmla="*/ 18062 w 2605987"/>
                  <a:gd name="connsiteY12" fmla="*/ 0 h 880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05987" h="880972">
                    <a:moveTo>
                      <a:pt x="2605987" y="698740"/>
                    </a:moveTo>
                    <a:cubicBezTo>
                      <a:pt x="2588734" y="762000"/>
                      <a:pt x="2571481" y="825260"/>
                      <a:pt x="2476590" y="854015"/>
                    </a:cubicBezTo>
                    <a:cubicBezTo>
                      <a:pt x="2381699" y="882770"/>
                      <a:pt x="2163164" y="888521"/>
                      <a:pt x="2036643" y="871268"/>
                    </a:cubicBezTo>
                    <a:cubicBezTo>
                      <a:pt x="1910122" y="854015"/>
                      <a:pt x="1795104" y="795068"/>
                      <a:pt x="1717466" y="750498"/>
                    </a:cubicBezTo>
                    <a:cubicBezTo>
                      <a:pt x="1639828" y="705928"/>
                      <a:pt x="1625451" y="645543"/>
                      <a:pt x="1570817" y="603849"/>
                    </a:cubicBezTo>
                    <a:cubicBezTo>
                      <a:pt x="1516183" y="562155"/>
                      <a:pt x="1445734" y="539151"/>
                      <a:pt x="1389662" y="500332"/>
                    </a:cubicBezTo>
                    <a:cubicBezTo>
                      <a:pt x="1333590" y="461513"/>
                      <a:pt x="1283270" y="414068"/>
                      <a:pt x="1234387" y="370936"/>
                    </a:cubicBezTo>
                    <a:cubicBezTo>
                      <a:pt x="1185504" y="327804"/>
                      <a:pt x="1174002" y="274608"/>
                      <a:pt x="1096364" y="241540"/>
                    </a:cubicBezTo>
                    <a:cubicBezTo>
                      <a:pt x="1018726" y="208472"/>
                      <a:pt x="873515" y="181154"/>
                      <a:pt x="768560" y="172528"/>
                    </a:cubicBezTo>
                    <a:cubicBezTo>
                      <a:pt x="663605" y="163902"/>
                      <a:pt x="538523" y="168215"/>
                      <a:pt x="466636" y="189781"/>
                    </a:cubicBezTo>
                    <a:cubicBezTo>
                      <a:pt x="394749" y="211347"/>
                      <a:pt x="409126" y="301925"/>
                      <a:pt x="337239" y="301925"/>
                    </a:cubicBezTo>
                    <a:cubicBezTo>
                      <a:pt x="265352" y="301925"/>
                      <a:pt x="88511" y="240102"/>
                      <a:pt x="35315" y="189781"/>
                    </a:cubicBezTo>
                    <a:cubicBezTo>
                      <a:pt x="-17881" y="139460"/>
                      <a:pt x="90" y="69730"/>
                      <a:pt x="18062" y="0"/>
                    </a:cubicBezTo>
                  </a:path>
                </a:pathLst>
              </a:custGeom>
              <a:noFill/>
              <a:ln w="38100">
                <a:solidFill>
                  <a:srgbClr val="0BA60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타원 47"/>
              <p:cNvSpPr>
                <a:spLocks noChangeAspect="1"/>
              </p:cNvSpPr>
              <p:nvPr/>
            </p:nvSpPr>
            <p:spPr>
              <a:xfrm>
                <a:off x="7978724" y="4709779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타원 48"/>
              <p:cNvSpPr>
                <a:spLocks noChangeAspect="1"/>
              </p:cNvSpPr>
              <p:nvPr/>
            </p:nvSpPr>
            <p:spPr>
              <a:xfrm>
                <a:off x="6716552" y="4486092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타원 49"/>
              <p:cNvSpPr>
                <a:spLocks noChangeAspect="1"/>
              </p:cNvSpPr>
              <p:nvPr/>
            </p:nvSpPr>
            <p:spPr>
              <a:xfrm>
                <a:off x="5387141" y="3973976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9" name="TextBox 108"/>
            <p:cNvSpPr txBox="1"/>
            <p:nvPr/>
          </p:nvSpPr>
          <p:spPr>
            <a:xfrm>
              <a:off x="7157770" y="4035539"/>
              <a:ext cx="17123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0BA60B"/>
                  </a:solidFill>
                </a:rPr>
                <a:t>Moluccas</a:t>
              </a:r>
            </a:p>
            <a:p>
              <a:pPr algn="ctr"/>
              <a:r>
                <a:rPr lang="en-US" altLang="ko-KR" b="1" dirty="0">
                  <a:solidFill>
                    <a:srgbClr val="0BA60B"/>
                  </a:solidFill>
                </a:rPr>
                <a:t>(Spice Islands)</a:t>
              </a:r>
              <a:endParaRPr lang="ko-KR" altLang="en-US" b="1" dirty="0">
                <a:solidFill>
                  <a:srgbClr val="0BA60B"/>
                </a:solidFill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198854" y="3860307"/>
              <a:ext cx="1149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0BA60B"/>
                  </a:solidFill>
                </a:rPr>
                <a:t>Calicut</a:t>
              </a:r>
              <a:endParaRPr lang="ko-KR" altLang="en-US" sz="1400" b="1" dirty="0">
                <a:solidFill>
                  <a:srgbClr val="0BA60B"/>
                </a:solidFill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143364" y="4568906"/>
              <a:ext cx="9946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0BA60B"/>
                  </a:solidFill>
                </a:rPr>
                <a:t>Malacca</a:t>
              </a:r>
              <a:endParaRPr lang="ko-KR" altLang="en-US" sz="1400" b="1" dirty="0">
                <a:solidFill>
                  <a:srgbClr val="0BA60B"/>
                </a:solidFill>
              </a:endParaRPr>
            </a:p>
          </p:txBody>
        </p:sp>
        <p:grpSp>
          <p:nvGrpSpPr>
            <p:cNvPr id="68" name="그룹 67"/>
            <p:cNvGrpSpPr/>
            <p:nvPr/>
          </p:nvGrpSpPr>
          <p:grpSpPr>
            <a:xfrm>
              <a:off x="2331616" y="2409993"/>
              <a:ext cx="988633" cy="741579"/>
              <a:chOff x="2331616" y="2409993"/>
              <a:chExt cx="988633" cy="741579"/>
            </a:xfrm>
          </p:grpSpPr>
          <p:sp>
            <p:nvSpPr>
              <p:cNvPr id="69" name="자유형 68"/>
              <p:cNvSpPr/>
              <p:nvPr/>
            </p:nvSpPr>
            <p:spPr>
              <a:xfrm>
                <a:off x="2361460" y="2459115"/>
                <a:ext cx="852257" cy="422894"/>
              </a:xfrm>
              <a:custGeom>
                <a:avLst/>
                <a:gdLst>
                  <a:gd name="connsiteX0" fmla="*/ 852257 w 852257"/>
                  <a:gd name="connsiteY0" fmla="*/ 186431 h 422894"/>
                  <a:gd name="connsiteX1" fmla="*/ 665825 w 852257"/>
                  <a:gd name="connsiteY1" fmla="*/ 204186 h 422894"/>
                  <a:gd name="connsiteX2" fmla="*/ 665825 w 852257"/>
                  <a:gd name="connsiteY2" fmla="*/ 346229 h 422894"/>
                  <a:gd name="connsiteX3" fmla="*/ 514905 w 852257"/>
                  <a:gd name="connsiteY3" fmla="*/ 408372 h 422894"/>
                  <a:gd name="connsiteX4" fmla="*/ 319596 w 852257"/>
                  <a:gd name="connsiteY4" fmla="*/ 381739 h 422894"/>
                  <a:gd name="connsiteX5" fmla="*/ 0 w 852257"/>
                  <a:gd name="connsiteY5" fmla="*/ 0 h 422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52257" h="422894">
                    <a:moveTo>
                      <a:pt x="852257" y="186431"/>
                    </a:moveTo>
                    <a:cubicBezTo>
                      <a:pt x="774577" y="181992"/>
                      <a:pt x="696897" y="177553"/>
                      <a:pt x="665825" y="204186"/>
                    </a:cubicBezTo>
                    <a:cubicBezTo>
                      <a:pt x="634753" y="230819"/>
                      <a:pt x="690978" y="312198"/>
                      <a:pt x="665825" y="346229"/>
                    </a:cubicBezTo>
                    <a:cubicBezTo>
                      <a:pt x="640672" y="380260"/>
                      <a:pt x="572610" y="402454"/>
                      <a:pt x="514905" y="408372"/>
                    </a:cubicBezTo>
                    <a:cubicBezTo>
                      <a:pt x="457200" y="414290"/>
                      <a:pt x="405413" y="449801"/>
                      <a:pt x="319596" y="381739"/>
                    </a:cubicBezTo>
                    <a:cubicBezTo>
                      <a:pt x="233779" y="313677"/>
                      <a:pt x="116889" y="156838"/>
                      <a:pt x="0" y="0"/>
                    </a:cubicBezTo>
                  </a:path>
                </a:pathLst>
              </a:custGeom>
              <a:noFill/>
              <a:ln w="38100">
                <a:solidFill>
                  <a:srgbClr val="0BA60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0" name="자유형 69"/>
              <p:cNvSpPr/>
              <p:nvPr/>
            </p:nvSpPr>
            <p:spPr>
              <a:xfrm>
                <a:off x="2725445" y="2858609"/>
                <a:ext cx="594804" cy="292963"/>
              </a:xfrm>
              <a:custGeom>
                <a:avLst/>
                <a:gdLst>
                  <a:gd name="connsiteX0" fmla="*/ 559294 w 559294"/>
                  <a:gd name="connsiteY0" fmla="*/ 257453 h 257453"/>
                  <a:gd name="connsiteX1" fmla="*/ 390618 w 559294"/>
                  <a:gd name="connsiteY1" fmla="*/ 88777 h 257453"/>
                  <a:gd name="connsiteX2" fmla="*/ 106532 w 559294"/>
                  <a:gd name="connsiteY2" fmla="*/ 26633 h 257453"/>
                  <a:gd name="connsiteX3" fmla="*/ 0 w 559294"/>
                  <a:gd name="connsiteY3" fmla="*/ 0 h 257453"/>
                  <a:gd name="connsiteX0" fmla="*/ 612560 w 612560"/>
                  <a:gd name="connsiteY0" fmla="*/ 275208 h 275208"/>
                  <a:gd name="connsiteX1" fmla="*/ 443884 w 612560"/>
                  <a:gd name="connsiteY1" fmla="*/ 106532 h 275208"/>
                  <a:gd name="connsiteX2" fmla="*/ 159798 w 612560"/>
                  <a:gd name="connsiteY2" fmla="*/ 44388 h 275208"/>
                  <a:gd name="connsiteX3" fmla="*/ 0 w 612560"/>
                  <a:gd name="connsiteY3" fmla="*/ 0 h 275208"/>
                  <a:gd name="connsiteX0" fmla="*/ 594804 w 594804"/>
                  <a:gd name="connsiteY0" fmla="*/ 292963 h 292963"/>
                  <a:gd name="connsiteX1" fmla="*/ 426128 w 594804"/>
                  <a:gd name="connsiteY1" fmla="*/ 124287 h 292963"/>
                  <a:gd name="connsiteX2" fmla="*/ 142042 w 594804"/>
                  <a:gd name="connsiteY2" fmla="*/ 62143 h 292963"/>
                  <a:gd name="connsiteX3" fmla="*/ 0 w 594804"/>
                  <a:gd name="connsiteY3" fmla="*/ 0 h 29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4804" h="292963">
                    <a:moveTo>
                      <a:pt x="594804" y="292963"/>
                    </a:moveTo>
                    <a:cubicBezTo>
                      <a:pt x="548196" y="227860"/>
                      <a:pt x="501588" y="162757"/>
                      <a:pt x="426128" y="124287"/>
                    </a:cubicBezTo>
                    <a:cubicBezTo>
                      <a:pt x="350668" y="85817"/>
                      <a:pt x="213063" y="82857"/>
                      <a:pt x="142042" y="62143"/>
                    </a:cubicBezTo>
                    <a:cubicBezTo>
                      <a:pt x="71021" y="41429"/>
                      <a:pt x="8878" y="11837"/>
                      <a:pt x="0" y="0"/>
                    </a:cubicBezTo>
                  </a:path>
                </a:pathLst>
              </a:custGeom>
              <a:noFill/>
              <a:ln w="38100">
                <a:solidFill>
                  <a:srgbClr val="0BA60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1" name="타원 70"/>
              <p:cNvSpPr>
                <a:spLocks noChangeAspect="1"/>
              </p:cNvSpPr>
              <p:nvPr/>
            </p:nvSpPr>
            <p:spPr>
              <a:xfrm>
                <a:off x="2331616" y="2409993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4" name="TextBox 123"/>
            <p:cNvSpPr txBox="1"/>
            <p:nvPr/>
          </p:nvSpPr>
          <p:spPr>
            <a:xfrm>
              <a:off x="2213370" y="2108680"/>
              <a:ext cx="1149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0BA60B"/>
                  </a:solidFill>
                </a:rPr>
                <a:t>Venice</a:t>
              </a:r>
              <a:endParaRPr lang="ko-KR" altLang="en-US" b="1" dirty="0">
                <a:solidFill>
                  <a:srgbClr val="0BA60B"/>
                </a:solidFill>
              </a:endParaRPr>
            </a:p>
          </p:txBody>
        </p:sp>
      </p:grpSp>
      <p:sp>
        <p:nvSpPr>
          <p:cNvPr id="53" name="직사각형 52"/>
          <p:cNvSpPr/>
          <p:nvPr/>
        </p:nvSpPr>
        <p:spPr>
          <a:xfrm>
            <a:off x="-33390" y="7071437"/>
            <a:ext cx="3600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© 2017 Tai-</a:t>
            </a:r>
            <a:r>
              <a:rPr lang="en-US" altLang="ko-KR" sz="1000" b="1" dirty="0" err="1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 Kim &amp; </a:t>
            </a:r>
            <a:r>
              <a:rPr lang="en-US" altLang="ko-KR" sz="1000" b="1" dirty="0" err="1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Yeosijae</a:t>
            </a: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 All rights reserved.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xmlns="" id="{41814488-3BC6-43DE-BE4B-6BC26B036F01}"/>
              </a:ext>
            </a:extLst>
          </p:cNvPr>
          <p:cNvSpPr/>
          <p:nvPr/>
        </p:nvSpPr>
        <p:spPr>
          <a:xfrm>
            <a:off x="-33390" y="2974936"/>
            <a:ext cx="10729192" cy="1822216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65" name="그룹 64">
            <a:extLst>
              <a:ext uri="{FF2B5EF4-FFF2-40B4-BE49-F238E27FC236}">
                <a16:creationId xmlns:a16="http://schemas.microsoft.com/office/drawing/2014/main" xmlns="" id="{AECD1349-FBF1-45EC-860A-6EC681011388}"/>
              </a:ext>
            </a:extLst>
          </p:cNvPr>
          <p:cNvGrpSpPr/>
          <p:nvPr/>
        </p:nvGrpSpPr>
        <p:grpSpPr>
          <a:xfrm>
            <a:off x="1442203" y="3210030"/>
            <a:ext cx="7494147" cy="1394762"/>
            <a:chOff x="1496616" y="5301208"/>
            <a:chExt cx="7494147" cy="1394762"/>
          </a:xfrm>
        </p:grpSpPr>
        <p:sp>
          <p:nvSpPr>
            <p:cNvPr id="66" name="제목 18">
              <a:extLst>
                <a:ext uri="{FF2B5EF4-FFF2-40B4-BE49-F238E27FC236}">
                  <a16:creationId xmlns:a16="http://schemas.microsoft.com/office/drawing/2014/main" xmlns="" id="{B38806FC-5DCF-4EDE-B9E3-FF774CFD7EAA}"/>
                </a:ext>
              </a:extLst>
            </p:cNvPr>
            <p:cNvSpPr txBox="1">
              <a:spLocks/>
            </p:cNvSpPr>
            <p:nvPr/>
          </p:nvSpPr>
          <p:spPr>
            <a:xfrm>
              <a:off x="1496616" y="5877272"/>
              <a:ext cx="2172196" cy="614792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r">
                <a:spcBef>
                  <a:spcPct val="0"/>
                </a:spcBef>
                <a:defRPr/>
              </a:pPr>
              <a:r>
                <a:rPr lang="ko-KR" altLang="en-US" sz="2585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향신료 루트</a:t>
              </a:r>
              <a:endParaRPr lang="ko-KR" altLang="en-US" sz="2585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7" name="제목 18">
              <a:extLst>
                <a:ext uri="{FF2B5EF4-FFF2-40B4-BE49-F238E27FC236}">
                  <a16:creationId xmlns:a16="http://schemas.microsoft.com/office/drawing/2014/main" xmlns="" id="{4AC7B8E4-CB5F-4BDC-B784-877F3D2323E3}"/>
                </a:ext>
              </a:extLst>
            </p:cNvPr>
            <p:cNvSpPr txBox="1">
              <a:spLocks/>
            </p:cNvSpPr>
            <p:nvPr/>
          </p:nvSpPr>
          <p:spPr>
            <a:xfrm>
              <a:off x="5961112" y="5877272"/>
              <a:ext cx="3029651" cy="818698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ko-KR" alt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상업혁명</a:t>
              </a:r>
              <a:endParaRPr lang="ko-KR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" name="타원 71">
              <a:extLst>
                <a:ext uri="{FF2B5EF4-FFF2-40B4-BE49-F238E27FC236}">
                  <a16:creationId xmlns:a16="http://schemas.microsoft.com/office/drawing/2014/main" xmlns="" id="{6E95E838-AE81-4452-9D4B-B9A7B47CF46B}"/>
                </a:ext>
              </a:extLst>
            </p:cNvPr>
            <p:cNvSpPr/>
            <p:nvPr/>
          </p:nvSpPr>
          <p:spPr>
            <a:xfrm>
              <a:off x="2329832" y="5339664"/>
              <a:ext cx="465600" cy="465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타원 72">
              <a:extLst>
                <a:ext uri="{FF2B5EF4-FFF2-40B4-BE49-F238E27FC236}">
                  <a16:creationId xmlns:a16="http://schemas.microsoft.com/office/drawing/2014/main" xmlns="" id="{C0E30DF3-379F-406D-AD9E-8DA18C0E2528}"/>
                </a:ext>
              </a:extLst>
            </p:cNvPr>
            <p:cNvSpPr/>
            <p:nvPr/>
          </p:nvSpPr>
          <p:spPr>
            <a:xfrm>
              <a:off x="7113240" y="5301208"/>
              <a:ext cx="534937" cy="5349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4" name="타원 73">
              <a:extLst>
                <a:ext uri="{FF2B5EF4-FFF2-40B4-BE49-F238E27FC236}">
                  <a16:creationId xmlns:a16="http://schemas.microsoft.com/office/drawing/2014/main" xmlns="" id="{BFEDF60E-4ECB-4606-ABA7-971B48A43460}"/>
                </a:ext>
              </a:extLst>
            </p:cNvPr>
            <p:cNvSpPr/>
            <p:nvPr/>
          </p:nvSpPr>
          <p:spPr>
            <a:xfrm>
              <a:off x="2407762" y="5417594"/>
              <a:ext cx="309741" cy="3097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5" name="타원 74">
              <a:extLst>
                <a:ext uri="{FF2B5EF4-FFF2-40B4-BE49-F238E27FC236}">
                  <a16:creationId xmlns:a16="http://schemas.microsoft.com/office/drawing/2014/main" xmlns="" id="{7AA3728B-569A-420B-8150-53990FF84C5E}"/>
                </a:ext>
              </a:extLst>
            </p:cNvPr>
            <p:cNvSpPr/>
            <p:nvPr/>
          </p:nvSpPr>
          <p:spPr>
            <a:xfrm>
              <a:off x="7201823" y="5389791"/>
              <a:ext cx="357770" cy="3577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76" name="직선 연결선 75">
              <a:extLst>
                <a:ext uri="{FF2B5EF4-FFF2-40B4-BE49-F238E27FC236}">
                  <a16:creationId xmlns:a16="http://schemas.microsoft.com/office/drawing/2014/main" xmlns="" id="{3E6CCCAE-546D-4C86-A632-0C32A5A0E045}"/>
                </a:ext>
              </a:extLst>
            </p:cNvPr>
            <p:cNvCxnSpPr/>
            <p:nvPr/>
          </p:nvCxnSpPr>
          <p:spPr>
            <a:xfrm>
              <a:off x="2936776" y="5568676"/>
              <a:ext cx="4067952" cy="3788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2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128464" y="836712"/>
            <a:ext cx="850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en-US" altLang="ko-KR" sz="28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첨단기술이 산업혁명을 일으켰다</a:t>
            </a:r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" name="타원 60"/>
          <p:cNvSpPr/>
          <p:nvPr/>
        </p:nvSpPr>
        <p:spPr>
          <a:xfrm>
            <a:off x="7628512" y="2789268"/>
            <a:ext cx="636856" cy="567724"/>
          </a:xfrm>
          <a:prstGeom prst="ellipse">
            <a:avLst/>
          </a:prstGeom>
          <a:noFill/>
          <a:ln w="5715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57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1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26" grpId="0" animBg="1"/>
      <p:bldP spid="14" grpId="0" animBg="1"/>
      <p:bldP spid="128" grpId="0"/>
      <p:bldP spid="63" grpId="0" animBg="1"/>
      <p:bldP spid="61" grpId="0" animBg="1"/>
      <p:bldP spid="61" grpId="1" animBg="1"/>
      <p:bldP spid="61" grpId="2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65" t="5432" r="14623" b="10347"/>
          <a:stretch/>
        </p:blipFill>
        <p:spPr>
          <a:xfrm>
            <a:off x="912053" y="1412776"/>
            <a:ext cx="7910544" cy="5627945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20" name="TextBox 119"/>
          <p:cNvSpPr txBox="1"/>
          <p:nvPr/>
        </p:nvSpPr>
        <p:spPr>
          <a:xfrm>
            <a:off x="5526896" y="4176547"/>
            <a:ext cx="1149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BA60B"/>
                </a:solidFill>
              </a:rPr>
              <a:t>Calicut</a:t>
            </a:r>
            <a:endParaRPr lang="ko-KR" altLang="en-US" sz="1400" b="1" dirty="0">
              <a:solidFill>
                <a:srgbClr val="0BA60B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368044" y="3332064"/>
            <a:ext cx="1370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BA60B"/>
                </a:solidFill>
              </a:rPr>
              <a:t>Alexandria</a:t>
            </a:r>
            <a:endParaRPr lang="ko-KR" altLang="en-US" b="1" dirty="0">
              <a:solidFill>
                <a:srgbClr val="0BA60B"/>
              </a:solidFill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334121" y="4175496"/>
            <a:ext cx="1149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BA60B"/>
                </a:solidFill>
              </a:rPr>
              <a:t>Aden</a:t>
            </a:r>
            <a:endParaRPr lang="ko-KR" altLang="en-US" sz="1400" b="1" dirty="0">
              <a:solidFill>
                <a:srgbClr val="0BA60B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864126" y="2505437"/>
            <a:ext cx="820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BA60B"/>
                </a:solidFill>
              </a:rPr>
              <a:t>Bruges</a:t>
            </a:r>
            <a:endParaRPr lang="ko-KR" altLang="en-US" sz="1400" b="1" dirty="0">
              <a:solidFill>
                <a:srgbClr val="0BA60B"/>
              </a:solidFill>
            </a:endParaRPr>
          </a:p>
        </p:txBody>
      </p:sp>
      <p:sp>
        <p:nvSpPr>
          <p:cNvPr id="126" name="타원 125"/>
          <p:cNvSpPr>
            <a:spLocks noChangeAspect="1"/>
          </p:cNvSpPr>
          <p:nvPr/>
        </p:nvSpPr>
        <p:spPr>
          <a:xfrm>
            <a:off x="2039380" y="2347670"/>
            <a:ext cx="82814" cy="82814"/>
          </a:xfrm>
          <a:prstGeom prst="ellipse">
            <a:avLst/>
          </a:prstGeom>
          <a:solidFill>
            <a:srgbClr val="0BA60B"/>
          </a:solidFill>
          <a:ln w="38100">
            <a:solidFill>
              <a:srgbClr val="0BA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1550578" y="2686577"/>
            <a:ext cx="171258" cy="368754"/>
          </a:xfrm>
          <a:custGeom>
            <a:avLst/>
            <a:gdLst>
              <a:gd name="connsiteX0" fmla="*/ 135747 w 171258"/>
              <a:gd name="connsiteY0" fmla="*/ 363984 h 368754"/>
              <a:gd name="connsiteX1" fmla="*/ 73604 w 171258"/>
              <a:gd name="connsiteY1" fmla="*/ 355107 h 368754"/>
              <a:gd name="connsiteX2" fmla="*/ 2582 w 171258"/>
              <a:gd name="connsiteY2" fmla="*/ 248575 h 368754"/>
              <a:gd name="connsiteX3" fmla="*/ 171258 w 171258"/>
              <a:gd name="connsiteY3" fmla="*/ 0 h 368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258" h="368754">
                <a:moveTo>
                  <a:pt x="135747" y="363984"/>
                </a:moveTo>
                <a:cubicBezTo>
                  <a:pt x="115772" y="369163"/>
                  <a:pt x="95798" y="374342"/>
                  <a:pt x="73604" y="355107"/>
                </a:cubicBezTo>
                <a:cubicBezTo>
                  <a:pt x="51410" y="335872"/>
                  <a:pt x="-13694" y="307759"/>
                  <a:pt x="2582" y="248575"/>
                </a:cubicBezTo>
                <a:cubicBezTo>
                  <a:pt x="18858" y="189391"/>
                  <a:pt x="97277" y="81379"/>
                  <a:pt x="171258" y="0"/>
                </a:cubicBezTo>
              </a:path>
            </a:pathLst>
          </a:custGeom>
          <a:noFill/>
          <a:ln w="38100">
            <a:solidFill>
              <a:srgbClr val="0BA60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719873" y="2408031"/>
            <a:ext cx="676007" cy="279175"/>
            <a:chOff x="1391830" y="2091791"/>
            <a:chExt cx="676007" cy="279175"/>
          </a:xfrm>
        </p:grpSpPr>
        <p:sp>
          <p:nvSpPr>
            <p:cNvPr id="9" name="자유형 8"/>
            <p:cNvSpPr/>
            <p:nvPr/>
          </p:nvSpPr>
          <p:spPr>
            <a:xfrm>
              <a:off x="1855433" y="2175029"/>
              <a:ext cx="142043" cy="8878"/>
            </a:xfrm>
            <a:custGeom>
              <a:avLst/>
              <a:gdLst>
                <a:gd name="connsiteX0" fmla="*/ 0 w 142043"/>
                <a:gd name="connsiteY0" fmla="*/ 0 h 8878"/>
                <a:gd name="connsiteX1" fmla="*/ 142043 w 142043"/>
                <a:gd name="connsiteY1" fmla="*/ 8878 h 8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043" h="8878">
                  <a:moveTo>
                    <a:pt x="0" y="0"/>
                  </a:moveTo>
                  <a:lnTo>
                    <a:pt x="142043" y="8878"/>
                  </a:lnTo>
                </a:path>
              </a:pathLst>
            </a:custGeom>
            <a:noFill/>
            <a:ln w="38100">
              <a:solidFill>
                <a:srgbClr val="0BA60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7" name="타원 126"/>
            <p:cNvSpPr>
              <a:spLocks noChangeAspect="1"/>
            </p:cNvSpPr>
            <p:nvPr/>
          </p:nvSpPr>
          <p:spPr>
            <a:xfrm>
              <a:off x="1985023" y="2138061"/>
              <a:ext cx="82814" cy="82814"/>
            </a:xfrm>
            <a:prstGeom prst="ellipse">
              <a:avLst/>
            </a:prstGeom>
            <a:solidFill>
              <a:srgbClr val="0BA60B"/>
            </a:solidFill>
            <a:ln w="38100">
              <a:solidFill>
                <a:srgbClr val="0BA6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>
              <a:off x="1391830" y="2091791"/>
              <a:ext cx="465584" cy="279175"/>
            </a:xfrm>
            <a:custGeom>
              <a:avLst/>
              <a:gdLst>
                <a:gd name="connsiteX0" fmla="*/ 0 w 465584"/>
                <a:gd name="connsiteY0" fmla="*/ 279175 h 279175"/>
                <a:gd name="connsiteX1" fmla="*/ 141611 w 465584"/>
                <a:gd name="connsiteY1" fmla="*/ 161841 h 279175"/>
                <a:gd name="connsiteX2" fmla="*/ 287267 w 465584"/>
                <a:gd name="connsiteY2" fmla="*/ 105197 h 279175"/>
                <a:gd name="connsiteX3" fmla="*/ 412694 w 465584"/>
                <a:gd name="connsiteY3" fmla="*/ 101151 h 279175"/>
                <a:gd name="connsiteX4" fmla="*/ 465292 w 465584"/>
                <a:gd name="connsiteY4" fmla="*/ 56644 h 279175"/>
                <a:gd name="connsiteX5" fmla="*/ 392464 w 465584"/>
                <a:gd name="connsiteY5" fmla="*/ 0 h 27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5584" h="279175">
                  <a:moveTo>
                    <a:pt x="0" y="279175"/>
                  </a:moveTo>
                  <a:cubicBezTo>
                    <a:pt x="46866" y="235006"/>
                    <a:pt x="93733" y="190837"/>
                    <a:pt x="141611" y="161841"/>
                  </a:cubicBezTo>
                  <a:cubicBezTo>
                    <a:pt x="189489" y="132845"/>
                    <a:pt x="242087" y="115312"/>
                    <a:pt x="287267" y="105197"/>
                  </a:cubicBezTo>
                  <a:cubicBezTo>
                    <a:pt x="332447" y="95082"/>
                    <a:pt x="383023" y="109243"/>
                    <a:pt x="412694" y="101151"/>
                  </a:cubicBezTo>
                  <a:cubicBezTo>
                    <a:pt x="442365" y="93059"/>
                    <a:pt x="468664" y="73502"/>
                    <a:pt x="465292" y="56644"/>
                  </a:cubicBezTo>
                  <a:cubicBezTo>
                    <a:pt x="461920" y="39786"/>
                    <a:pt x="427192" y="19893"/>
                    <a:pt x="392464" y="0"/>
                  </a:cubicBezTo>
                </a:path>
              </a:pathLst>
            </a:custGeom>
            <a:noFill/>
            <a:ln w="38100">
              <a:solidFill>
                <a:srgbClr val="0BA60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1068152" y="2183492"/>
            <a:ext cx="1149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BA60B"/>
                </a:solidFill>
              </a:rPr>
              <a:t>London</a:t>
            </a:r>
            <a:endParaRPr lang="ko-KR" altLang="en-US" sz="1400" b="1" dirty="0">
              <a:solidFill>
                <a:srgbClr val="0BA60B"/>
              </a:solidFill>
            </a:endParaRPr>
          </a:p>
        </p:txBody>
      </p:sp>
      <p:sp>
        <p:nvSpPr>
          <p:cNvPr id="125" name="타원 124"/>
          <p:cNvSpPr>
            <a:spLocks noChangeAspect="1"/>
          </p:cNvSpPr>
          <p:nvPr/>
        </p:nvSpPr>
        <p:spPr>
          <a:xfrm>
            <a:off x="1616181" y="3025059"/>
            <a:ext cx="82814" cy="82814"/>
          </a:xfrm>
          <a:prstGeom prst="ellipse">
            <a:avLst/>
          </a:prstGeom>
          <a:solidFill>
            <a:srgbClr val="0BA60B"/>
          </a:solidFill>
          <a:ln w="38100">
            <a:solidFill>
              <a:srgbClr val="0BA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1653853" y="3059439"/>
            <a:ext cx="1266469" cy="124533"/>
          </a:xfrm>
          <a:custGeom>
            <a:avLst/>
            <a:gdLst>
              <a:gd name="connsiteX0" fmla="*/ 1255768 w 1255768"/>
              <a:gd name="connsiteY0" fmla="*/ 17755 h 125336"/>
              <a:gd name="connsiteX1" fmla="*/ 1202502 w 1255768"/>
              <a:gd name="connsiteY1" fmla="*/ 53266 h 125336"/>
              <a:gd name="connsiteX2" fmla="*/ 1033826 w 1255768"/>
              <a:gd name="connsiteY2" fmla="*/ 8878 h 125336"/>
              <a:gd name="connsiteX3" fmla="*/ 847395 w 1255768"/>
              <a:gd name="connsiteY3" fmla="*/ 8878 h 125336"/>
              <a:gd name="connsiteX4" fmla="*/ 456777 w 1255768"/>
              <a:gd name="connsiteY4" fmla="*/ 53266 h 125336"/>
              <a:gd name="connsiteX5" fmla="*/ 350245 w 1255768"/>
              <a:gd name="connsiteY5" fmla="*/ 106532 h 125336"/>
              <a:gd name="connsiteX6" fmla="*/ 75038 w 1255768"/>
              <a:gd name="connsiteY6" fmla="*/ 124287 h 125336"/>
              <a:gd name="connsiteX7" fmla="*/ 30649 w 1255768"/>
              <a:gd name="connsiteY7" fmla="*/ 79899 h 125336"/>
              <a:gd name="connsiteX8" fmla="*/ 30649 w 1255768"/>
              <a:gd name="connsiteY8" fmla="*/ 0 h 125336"/>
              <a:gd name="connsiteX0" fmla="*/ 1266469 w 1266469"/>
              <a:gd name="connsiteY0" fmla="*/ 17755 h 124533"/>
              <a:gd name="connsiteX1" fmla="*/ 1213203 w 1266469"/>
              <a:gd name="connsiteY1" fmla="*/ 53266 h 124533"/>
              <a:gd name="connsiteX2" fmla="*/ 1044527 w 1266469"/>
              <a:gd name="connsiteY2" fmla="*/ 8878 h 124533"/>
              <a:gd name="connsiteX3" fmla="*/ 858096 w 1266469"/>
              <a:gd name="connsiteY3" fmla="*/ 8878 h 124533"/>
              <a:gd name="connsiteX4" fmla="*/ 467478 w 1266469"/>
              <a:gd name="connsiteY4" fmla="*/ 53266 h 124533"/>
              <a:gd name="connsiteX5" fmla="*/ 360946 w 1266469"/>
              <a:gd name="connsiteY5" fmla="*/ 106532 h 124533"/>
              <a:gd name="connsiteX6" fmla="*/ 85739 w 1266469"/>
              <a:gd name="connsiteY6" fmla="*/ 124287 h 124533"/>
              <a:gd name="connsiteX7" fmla="*/ 13028 w 1266469"/>
              <a:gd name="connsiteY7" fmla="*/ 96083 h 124533"/>
              <a:gd name="connsiteX8" fmla="*/ 41350 w 1266469"/>
              <a:gd name="connsiteY8" fmla="*/ 0 h 124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6469" h="124533">
                <a:moveTo>
                  <a:pt x="1266469" y="17755"/>
                </a:moveTo>
                <a:cubicBezTo>
                  <a:pt x="1258331" y="36250"/>
                  <a:pt x="1250193" y="54745"/>
                  <a:pt x="1213203" y="53266"/>
                </a:cubicBezTo>
                <a:cubicBezTo>
                  <a:pt x="1176213" y="51787"/>
                  <a:pt x="1103711" y="16276"/>
                  <a:pt x="1044527" y="8878"/>
                </a:cubicBezTo>
                <a:cubicBezTo>
                  <a:pt x="985343" y="1480"/>
                  <a:pt x="954271" y="1480"/>
                  <a:pt x="858096" y="8878"/>
                </a:cubicBezTo>
                <a:cubicBezTo>
                  <a:pt x="761921" y="16276"/>
                  <a:pt x="550336" y="36990"/>
                  <a:pt x="467478" y="53266"/>
                </a:cubicBezTo>
                <a:cubicBezTo>
                  <a:pt x="384620" y="69542"/>
                  <a:pt x="424569" y="94695"/>
                  <a:pt x="360946" y="106532"/>
                </a:cubicBezTo>
                <a:cubicBezTo>
                  <a:pt x="297323" y="118369"/>
                  <a:pt x="143725" y="126028"/>
                  <a:pt x="85739" y="124287"/>
                </a:cubicBezTo>
                <a:cubicBezTo>
                  <a:pt x="27753" y="122546"/>
                  <a:pt x="20426" y="116797"/>
                  <a:pt x="13028" y="96083"/>
                </a:cubicBezTo>
                <a:cubicBezTo>
                  <a:pt x="5630" y="75369"/>
                  <a:pt x="-23753" y="56225"/>
                  <a:pt x="41350" y="0"/>
                </a:cubicBezTo>
              </a:path>
            </a:pathLst>
          </a:custGeom>
          <a:noFill/>
          <a:ln w="38100">
            <a:solidFill>
              <a:srgbClr val="0BA60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5" name="자유형 54"/>
          <p:cNvSpPr/>
          <p:nvPr/>
        </p:nvSpPr>
        <p:spPr>
          <a:xfrm>
            <a:off x="3528442" y="2981802"/>
            <a:ext cx="2242868" cy="1380227"/>
          </a:xfrm>
          <a:custGeom>
            <a:avLst/>
            <a:gdLst>
              <a:gd name="connsiteX0" fmla="*/ 2242868 w 2242868"/>
              <a:gd name="connsiteY0" fmla="*/ 1380227 h 1380227"/>
              <a:gd name="connsiteX1" fmla="*/ 1664898 w 2242868"/>
              <a:gd name="connsiteY1" fmla="*/ 879895 h 1380227"/>
              <a:gd name="connsiteX2" fmla="*/ 1492370 w 2242868"/>
              <a:gd name="connsiteY2" fmla="*/ 759125 h 1380227"/>
              <a:gd name="connsiteX3" fmla="*/ 1345721 w 2242868"/>
              <a:gd name="connsiteY3" fmla="*/ 733246 h 1380227"/>
              <a:gd name="connsiteX4" fmla="*/ 1311215 w 2242868"/>
              <a:gd name="connsiteY4" fmla="*/ 621102 h 1380227"/>
              <a:gd name="connsiteX5" fmla="*/ 1224951 w 2242868"/>
              <a:gd name="connsiteY5" fmla="*/ 681487 h 1380227"/>
              <a:gd name="connsiteX6" fmla="*/ 1009291 w 2242868"/>
              <a:gd name="connsiteY6" fmla="*/ 569344 h 1380227"/>
              <a:gd name="connsiteX7" fmla="*/ 776377 w 2242868"/>
              <a:gd name="connsiteY7" fmla="*/ 396815 h 1380227"/>
              <a:gd name="connsiteX8" fmla="*/ 388189 w 2242868"/>
              <a:gd name="connsiteY8" fmla="*/ 112144 h 1380227"/>
              <a:gd name="connsiteX9" fmla="*/ 0 w 2242868"/>
              <a:gd name="connsiteY9" fmla="*/ 0 h 138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42868" h="1380227">
                <a:moveTo>
                  <a:pt x="2242868" y="1380227"/>
                </a:moveTo>
                <a:cubicBezTo>
                  <a:pt x="2016424" y="1181819"/>
                  <a:pt x="1789981" y="983412"/>
                  <a:pt x="1664898" y="879895"/>
                </a:cubicBezTo>
                <a:cubicBezTo>
                  <a:pt x="1539815" y="776378"/>
                  <a:pt x="1545566" y="783566"/>
                  <a:pt x="1492370" y="759125"/>
                </a:cubicBezTo>
                <a:cubicBezTo>
                  <a:pt x="1439174" y="734684"/>
                  <a:pt x="1375913" y="756250"/>
                  <a:pt x="1345721" y="733246"/>
                </a:cubicBezTo>
                <a:cubicBezTo>
                  <a:pt x="1315528" y="710242"/>
                  <a:pt x="1331343" y="629728"/>
                  <a:pt x="1311215" y="621102"/>
                </a:cubicBezTo>
                <a:cubicBezTo>
                  <a:pt x="1291087" y="612476"/>
                  <a:pt x="1275272" y="690113"/>
                  <a:pt x="1224951" y="681487"/>
                </a:cubicBezTo>
                <a:cubicBezTo>
                  <a:pt x="1174630" y="672861"/>
                  <a:pt x="1084053" y="616789"/>
                  <a:pt x="1009291" y="569344"/>
                </a:cubicBezTo>
                <a:cubicBezTo>
                  <a:pt x="934529" y="521899"/>
                  <a:pt x="776377" y="396815"/>
                  <a:pt x="776377" y="396815"/>
                </a:cubicBezTo>
                <a:cubicBezTo>
                  <a:pt x="672860" y="320615"/>
                  <a:pt x="517585" y="178280"/>
                  <a:pt x="388189" y="112144"/>
                </a:cubicBezTo>
                <a:cubicBezTo>
                  <a:pt x="258793" y="46008"/>
                  <a:pt x="129396" y="23004"/>
                  <a:pt x="0" y="0"/>
                </a:cubicBezTo>
              </a:path>
            </a:pathLst>
          </a:custGeom>
          <a:noFill/>
          <a:ln w="38100">
            <a:solidFill>
              <a:srgbClr val="0BA60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6" name="자유형 55"/>
          <p:cNvSpPr/>
          <p:nvPr/>
        </p:nvSpPr>
        <p:spPr>
          <a:xfrm>
            <a:off x="3674924" y="3485567"/>
            <a:ext cx="2077374" cy="861134"/>
          </a:xfrm>
          <a:custGeom>
            <a:avLst/>
            <a:gdLst>
              <a:gd name="connsiteX0" fmla="*/ 2077374 w 2077374"/>
              <a:gd name="connsiteY0" fmla="*/ 861134 h 861134"/>
              <a:gd name="connsiteX1" fmla="*/ 1242873 w 2077374"/>
              <a:gd name="connsiteY1" fmla="*/ 781235 h 861134"/>
              <a:gd name="connsiteX2" fmla="*/ 870011 w 2077374"/>
              <a:gd name="connsiteY2" fmla="*/ 790113 h 861134"/>
              <a:gd name="connsiteX3" fmla="*/ 639192 w 2077374"/>
              <a:gd name="connsiteY3" fmla="*/ 825623 h 861134"/>
              <a:gd name="connsiteX4" fmla="*/ 479394 w 2077374"/>
              <a:gd name="connsiteY4" fmla="*/ 763480 h 861134"/>
              <a:gd name="connsiteX5" fmla="*/ 372862 w 2077374"/>
              <a:gd name="connsiteY5" fmla="*/ 497150 h 861134"/>
              <a:gd name="connsiteX6" fmla="*/ 195308 w 2077374"/>
              <a:gd name="connsiteY6" fmla="*/ 248575 h 861134"/>
              <a:gd name="connsiteX7" fmla="*/ 0 w 2077374"/>
              <a:gd name="connsiteY7" fmla="*/ 0 h 86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7374" h="861134">
                <a:moveTo>
                  <a:pt x="2077374" y="861134"/>
                </a:moveTo>
                <a:cubicBezTo>
                  <a:pt x="1760737" y="827103"/>
                  <a:pt x="1444100" y="793072"/>
                  <a:pt x="1242873" y="781235"/>
                </a:cubicBezTo>
                <a:cubicBezTo>
                  <a:pt x="1041646" y="769398"/>
                  <a:pt x="970624" y="782715"/>
                  <a:pt x="870011" y="790113"/>
                </a:cubicBezTo>
                <a:cubicBezTo>
                  <a:pt x="769398" y="797511"/>
                  <a:pt x="704295" y="830062"/>
                  <a:pt x="639192" y="825623"/>
                </a:cubicBezTo>
                <a:cubicBezTo>
                  <a:pt x="574089" y="821184"/>
                  <a:pt x="523782" y="818226"/>
                  <a:pt x="479394" y="763480"/>
                </a:cubicBezTo>
                <a:cubicBezTo>
                  <a:pt x="435006" y="708734"/>
                  <a:pt x="420210" y="582967"/>
                  <a:pt x="372862" y="497150"/>
                </a:cubicBezTo>
                <a:cubicBezTo>
                  <a:pt x="325514" y="411332"/>
                  <a:pt x="257452" y="331433"/>
                  <a:pt x="195308" y="248575"/>
                </a:cubicBezTo>
                <a:cubicBezTo>
                  <a:pt x="133164" y="165717"/>
                  <a:pt x="66582" y="82858"/>
                  <a:pt x="0" y="0"/>
                </a:cubicBezTo>
              </a:path>
            </a:pathLst>
          </a:custGeom>
          <a:noFill/>
          <a:ln w="38100">
            <a:solidFill>
              <a:srgbClr val="0BA60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7" name="타원 56"/>
          <p:cNvSpPr>
            <a:spLocks noChangeAspect="1"/>
          </p:cNvSpPr>
          <p:nvPr/>
        </p:nvSpPr>
        <p:spPr>
          <a:xfrm>
            <a:off x="3606830" y="3436459"/>
            <a:ext cx="82814" cy="82814"/>
          </a:xfrm>
          <a:prstGeom prst="ellipse">
            <a:avLst/>
          </a:prstGeom>
          <a:solidFill>
            <a:srgbClr val="0BA60B"/>
          </a:solidFill>
          <a:ln w="38100">
            <a:solidFill>
              <a:srgbClr val="0BA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8" name="타원 57"/>
          <p:cNvSpPr>
            <a:spLocks noChangeAspect="1"/>
          </p:cNvSpPr>
          <p:nvPr/>
        </p:nvSpPr>
        <p:spPr>
          <a:xfrm>
            <a:off x="3507710" y="2919447"/>
            <a:ext cx="82814" cy="82814"/>
          </a:xfrm>
          <a:prstGeom prst="ellipse">
            <a:avLst/>
          </a:prstGeom>
          <a:solidFill>
            <a:srgbClr val="0BA60B"/>
          </a:solidFill>
          <a:ln w="38100">
            <a:solidFill>
              <a:srgbClr val="0BA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9" name="타원 58"/>
          <p:cNvSpPr>
            <a:spLocks noChangeAspect="1"/>
          </p:cNvSpPr>
          <p:nvPr/>
        </p:nvSpPr>
        <p:spPr>
          <a:xfrm>
            <a:off x="4146247" y="4244661"/>
            <a:ext cx="82814" cy="82814"/>
          </a:xfrm>
          <a:prstGeom prst="ellipse">
            <a:avLst/>
          </a:prstGeom>
          <a:solidFill>
            <a:srgbClr val="0BA60B"/>
          </a:solidFill>
          <a:ln w="38100">
            <a:solidFill>
              <a:srgbClr val="0BA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7" name="자유형 46"/>
          <p:cNvSpPr/>
          <p:nvPr/>
        </p:nvSpPr>
        <p:spPr>
          <a:xfrm>
            <a:off x="5735996" y="4370654"/>
            <a:ext cx="2605987" cy="880972"/>
          </a:xfrm>
          <a:custGeom>
            <a:avLst/>
            <a:gdLst>
              <a:gd name="connsiteX0" fmla="*/ 2605987 w 2605987"/>
              <a:gd name="connsiteY0" fmla="*/ 698740 h 880972"/>
              <a:gd name="connsiteX1" fmla="*/ 2476590 w 2605987"/>
              <a:gd name="connsiteY1" fmla="*/ 854015 h 880972"/>
              <a:gd name="connsiteX2" fmla="*/ 2036643 w 2605987"/>
              <a:gd name="connsiteY2" fmla="*/ 871268 h 880972"/>
              <a:gd name="connsiteX3" fmla="*/ 1717466 w 2605987"/>
              <a:gd name="connsiteY3" fmla="*/ 750498 h 880972"/>
              <a:gd name="connsiteX4" fmla="*/ 1570817 w 2605987"/>
              <a:gd name="connsiteY4" fmla="*/ 603849 h 880972"/>
              <a:gd name="connsiteX5" fmla="*/ 1389662 w 2605987"/>
              <a:gd name="connsiteY5" fmla="*/ 500332 h 880972"/>
              <a:gd name="connsiteX6" fmla="*/ 1234387 w 2605987"/>
              <a:gd name="connsiteY6" fmla="*/ 370936 h 880972"/>
              <a:gd name="connsiteX7" fmla="*/ 1096364 w 2605987"/>
              <a:gd name="connsiteY7" fmla="*/ 241540 h 880972"/>
              <a:gd name="connsiteX8" fmla="*/ 768560 w 2605987"/>
              <a:gd name="connsiteY8" fmla="*/ 172528 h 880972"/>
              <a:gd name="connsiteX9" fmla="*/ 466636 w 2605987"/>
              <a:gd name="connsiteY9" fmla="*/ 189781 h 880972"/>
              <a:gd name="connsiteX10" fmla="*/ 337239 w 2605987"/>
              <a:gd name="connsiteY10" fmla="*/ 301925 h 880972"/>
              <a:gd name="connsiteX11" fmla="*/ 35315 w 2605987"/>
              <a:gd name="connsiteY11" fmla="*/ 189781 h 880972"/>
              <a:gd name="connsiteX12" fmla="*/ 18062 w 2605987"/>
              <a:gd name="connsiteY12" fmla="*/ 0 h 880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05987" h="880972">
                <a:moveTo>
                  <a:pt x="2605987" y="698740"/>
                </a:moveTo>
                <a:cubicBezTo>
                  <a:pt x="2588734" y="762000"/>
                  <a:pt x="2571481" y="825260"/>
                  <a:pt x="2476590" y="854015"/>
                </a:cubicBezTo>
                <a:cubicBezTo>
                  <a:pt x="2381699" y="882770"/>
                  <a:pt x="2163164" y="888521"/>
                  <a:pt x="2036643" y="871268"/>
                </a:cubicBezTo>
                <a:cubicBezTo>
                  <a:pt x="1910122" y="854015"/>
                  <a:pt x="1795104" y="795068"/>
                  <a:pt x="1717466" y="750498"/>
                </a:cubicBezTo>
                <a:cubicBezTo>
                  <a:pt x="1639828" y="705928"/>
                  <a:pt x="1625451" y="645543"/>
                  <a:pt x="1570817" y="603849"/>
                </a:cubicBezTo>
                <a:cubicBezTo>
                  <a:pt x="1516183" y="562155"/>
                  <a:pt x="1445734" y="539151"/>
                  <a:pt x="1389662" y="500332"/>
                </a:cubicBezTo>
                <a:cubicBezTo>
                  <a:pt x="1333590" y="461513"/>
                  <a:pt x="1283270" y="414068"/>
                  <a:pt x="1234387" y="370936"/>
                </a:cubicBezTo>
                <a:cubicBezTo>
                  <a:pt x="1185504" y="327804"/>
                  <a:pt x="1174002" y="274608"/>
                  <a:pt x="1096364" y="241540"/>
                </a:cubicBezTo>
                <a:cubicBezTo>
                  <a:pt x="1018726" y="208472"/>
                  <a:pt x="873515" y="181154"/>
                  <a:pt x="768560" y="172528"/>
                </a:cubicBezTo>
                <a:cubicBezTo>
                  <a:pt x="663605" y="163902"/>
                  <a:pt x="538523" y="168215"/>
                  <a:pt x="466636" y="189781"/>
                </a:cubicBezTo>
                <a:cubicBezTo>
                  <a:pt x="394749" y="211347"/>
                  <a:pt x="409126" y="301925"/>
                  <a:pt x="337239" y="301925"/>
                </a:cubicBezTo>
                <a:cubicBezTo>
                  <a:pt x="265352" y="301925"/>
                  <a:pt x="88511" y="240102"/>
                  <a:pt x="35315" y="189781"/>
                </a:cubicBezTo>
                <a:cubicBezTo>
                  <a:pt x="-17881" y="139460"/>
                  <a:pt x="90" y="69730"/>
                  <a:pt x="18062" y="0"/>
                </a:cubicBezTo>
              </a:path>
            </a:pathLst>
          </a:custGeom>
          <a:noFill/>
          <a:ln w="38100">
            <a:solidFill>
              <a:srgbClr val="0BA60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8" name="타원 47"/>
          <p:cNvSpPr>
            <a:spLocks noChangeAspect="1"/>
          </p:cNvSpPr>
          <p:nvPr/>
        </p:nvSpPr>
        <p:spPr>
          <a:xfrm>
            <a:off x="8306766" y="5026018"/>
            <a:ext cx="82814" cy="82814"/>
          </a:xfrm>
          <a:prstGeom prst="ellipse">
            <a:avLst/>
          </a:prstGeom>
          <a:solidFill>
            <a:srgbClr val="0BA60B"/>
          </a:solidFill>
          <a:ln w="38100">
            <a:solidFill>
              <a:srgbClr val="0BA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9" name="타원 48"/>
          <p:cNvSpPr>
            <a:spLocks noChangeAspect="1"/>
          </p:cNvSpPr>
          <p:nvPr/>
        </p:nvSpPr>
        <p:spPr>
          <a:xfrm>
            <a:off x="7044594" y="4802331"/>
            <a:ext cx="82814" cy="82814"/>
          </a:xfrm>
          <a:prstGeom prst="ellipse">
            <a:avLst/>
          </a:prstGeom>
          <a:solidFill>
            <a:srgbClr val="0BA60B"/>
          </a:solidFill>
          <a:ln w="38100">
            <a:solidFill>
              <a:srgbClr val="0BA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0" name="타원 49"/>
          <p:cNvSpPr>
            <a:spLocks noChangeAspect="1"/>
          </p:cNvSpPr>
          <p:nvPr/>
        </p:nvSpPr>
        <p:spPr>
          <a:xfrm>
            <a:off x="5715183" y="4290215"/>
            <a:ext cx="82814" cy="82814"/>
          </a:xfrm>
          <a:prstGeom prst="ellipse">
            <a:avLst/>
          </a:prstGeom>
          <a:solidFill>
            <a:srgbClr val="0BA60B"/>
          </a:solidFill>
          <a:ln w="38100">
            <a:solidFill>
              <a:srgbClr val="0BA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485813" y="4351779"/>
            <a:ext cx="1712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BA60B"/>
                </a:solidFill>
              </a:rPr>
              <a:t>Moluccas</a:t>
            </a:r>
          </a:p>
          <a:p>
            <a:pPr algn="ctr"/>
            <a:r>
              <a:rPr lang="en-US" altLang="ko-KR" b="1" dirty="0">
                <a:solidFill>
                  <a:srgbClr val="0BA60B"/>
                </a:solidFill>
              </a:rPr>
              <a:t>(Spice Islands)</a:t>
            </a:r>
            <a:endParaRPr lang="ko-KR" altLang="en-US" b="1" dirty="0">
              <a:solidFill>
                <a:srgbClr val="0BA60B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471406" y="4885146"/>
            <a:ext cx="994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BA60B"/>
                </a:solidFill>
              </a:rPr>
              <a:t>Malacca</a:t>
            </a:r>
            <a:endParaRPr lang="ko-KR" altLang="en-US" sz="1400" b="1" dirty="0">
              <a:solidFill>
                <a:srgbClr val="0BA60B"/>
              </a:solidFill>
            </a:endParaRPr>
          </a:p>
        </p:txBody>
      </p:sp>
      <p:grpSp>
        <p:nvGrpSpPr>
          <p:cNvPr id="68" name="그룹 67"/>
          <p:cNvGrpSpPr/>
          <p:nvPr/>
        </p:nvGrpSpPr>
        <p:grpSpPr>
          <a:xfrm>
            <a:off x="2659659" y="2726233"/>
            <a:ext cx="988633" cy="741579"/>
            <a:chOff x="2331616" y="2409993"/>
            <a:chExt cx="988633" cy="741579"/>
          </a:xfrm>
        </p:grpSpPr>
        <p:sp>
          <p:nvSpPr>
            <p:cNvPr id="69" name="자유형 68"/>
            <p:cNvSpPr/>
            <p:nvPr/>
          </p:nvSpPr>
          <p:spPr>
            <a:xfrm>
              <a:off x="2361460" y="2459115"/>
              <a:ext cx="852257" cy="422894"/>
            </a:xfrm>
            <a:custGeom>
              <a:avLst/>
              <a:gdLst>
                <a:gd name="connsiteX0" fmla="*/ 852257 w 852257"/>
                <a:gd name="connsiteY0" fmla="*/ 186431 h 422894"/>
                <a:gd name="connsiteX1" fmla="*/ 665825 w 852257"/>
                <a:gd name="connsiteY1" fmla="*/ 204186 h 422894"/>
                <a:gd name="connsiteX2" fmla="*/ 665825 w 852257"/>
                <a:gd name="connsiteY2" fmla="*/ 346229 h 422894"/>
                <a:gd name="connsiteX3" fmla="*/ 514905 w 852257"/>
                <a:gd name="connsiteY3" fmla="*/ 408372 h 422894"/>
                <a:gd name="connsiteX4" fmla="*/ 319596 w 852257"/>
                <a:gd name="connsiteY4" fmla="*/ 381739 h 422894"/>
                <a:gd name="connsiteX5" fmla="*/ 0 w 852257"/>
                <a:gd name="connsiteY5" fmla="*/ 0 h 422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2257" h="422894">
                  <a:moveTo>
                    <a:pt x="852257" y="186431"/>
                  </a:moveTo>
                  <a:cubicBezTo>
                    <a:pt x="774577" y="181992"/>
                    <a:pt x="696897" y="177553"/>
                    <a:pt x="665825" y="204186"/>
                  </a:cubicBezTo>
                  <a:cubicBezTo>
                    <a:pt x="634753" y="230819"/>
                    <a:pt x="690978" y="312198"/>
                    <a:pt x="665825" y="346229"/>
                  </a:cubicBezTo>
                  <a:cubicBezTo>
                    <a:pt x="640672" y="380260"/>
                    <a:pt x="572610" y="402454"/>
                    <a:pt x="514905" y="408372"/>
                  </a:cubicBezTo>
                  <a:cubicBezTo>
                    <a:pt x="457200" y="414290"/>
                    <a:pt x="405413" y="449801"/>
                    <a:pt x="319596" y="381739"/>
                  </a:cubicBezTo>
                  <a:cubicBezTo>
                    <a:pt x="233779" y="313677"/>
                    <a:pt x="116889" y="156838"/>
                    <a:pt x="0" y="0"/>
                  </a:cubicBezTo>
                </a:path>
              </a:pathLst>
            </a:custGeom>
            <a:noFill/>
            <a:ln w="38100">
              <a:solidFill>
                <a:srgbClr val="0BA60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자유형 69"/>
            <p:cNvSpPr/>
            <p:nvPr/>
          </p:nvSpPr>
          <p:spPr>
            <a:xfrm>
              <a:off x="2725445" y="2858609"/>
              <a:ext cx="594804" cy="292963"/>
            </a:xfrm>
            <a:custGeom>
              <a:avLst/>
              <a:gdLst>
                <a:gd name="connsiteX0" fmla="*/ 559294 w 559294"/>
                <a:gd name="connsiteY0" fmla="*/ 257453 h 257453"/>
                <a:gd name="connsiteX1" fmla="*/ 390618 w 559294"/>
                <a:gd name="connsiteY1" fmla="*/ 88777 h 257453"/>
                <a:gd name="connsiteX2" fmla="*/ 106532 w 559294"/>
                <a:gd name="connsiteY2" fmla="*/ 26633 h 257453"/>
                <a:gd name="connsiteX3" fmla="*/ 0 w 559294"/>
                <a:gd name="connsiteY3" fmla="*/ 0 h 257453"/>
                <a:gd name="connsiteX0" fmla="*/ 612560 w 612560"/>
                <a:gd name="connsiteY0" fmla="*/ 275208 h 275208"/>
                <a:gd name="connsiteX1" fmla="*/ 443884 w 612560"/>
                <a:gd name="connsiteY1" fmla="*/ 106532 h 275208"/>
                <a:gd name="connsiteX2" fmla="*/ 159798 w 612560"/>
                <a:gd name="connsiteY2" fmla="*/ 44388 h 275208"/>
                <a:gd name="connsiteX3" fmla="*/ 0 w 612560"/>
                <a:gd name="connsiteY3" fmla="*/ 0 h 275208"/>
                <a:gd name="connsiteX0" fmla="*/ 594804 w 594804"/>
                <a:gd name="connsiteY0" fmla="*/ 292963 h 292963"/>
                <a:gd name="connsiteX1" fmla="*/ 426128 w 594804"/>
                <a:gd name="connsiteY1" fmla="*/ 124287 h 292963"/>
                <a:gd name="connsiteX2" fmla="*/ 142042 w 594804"/>
                <a:gd name="connsiteY2" fmla="*/ 62143 h 292963"/>
                <a:gd name="connsiteX3" fmla="*/ 0 w 594804"/>
                <a:gd name="connsiteY3" fmla="*/ 0 h 29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804" h="292963">
                  <a:moveTo>
                    <a:pt x="594804" y="292963"/>
                  </a:moveTo>
                  <a:cubicBezTo>
                    <a:pt x="548196" y="227860"/>
                    <a:pt x="501588" y="162757"/>
                    <a:pt x="426128" y="124287"/>
                  </a:cubicBezTo>
                  <a:cubicBezTo>
                    <a:pt x="350668" y="85817"/>
                    <a:pt x="213063" y="82857"/>
                    <a:pt x="142042" y="62143"/>
                  </a:cubicBezTo>
                  <a:cubicBezTo>
                    <a:pt x="71021" y="41429"/>
                    <a:pt x="8878" y="11837"/>
                    <a:pt x="0" y="0"/>
                  </a:cubicBezTo>
                </a:path>
              </a:pathLst>
            </a:custGeom>
            <a:noFill/>
            <a:ln w="38100">
              <a:solidFill>
                <a:srgbClr val="0BA60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타원 70"/>
            <p:cNvSpPr>
              <a:spLocks noChangeAspect="1"/>
            </p:cNvSpPr>
            <p:nvPr/>
          </p:nvSpPr>
          <p:spPr>
            <a:xfrm>
              <a:off x="2331616" y="2409993"/>
              <a:ext cx="82814" cy="82814"/>
            </a:xfrm>
            <a:prstGeom prst="ellipse">
              <a:avLst/>
            </a:prstGeom>
            <a:solidFill>
              <a:srgbClr val="0BA60B"/>
            </a:solidFill>
            <a:ln w="38100">
              <a:solidFill>
                <a:srgbClr val="0BA6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4" name="TextBox 123"/>
          <p:cNvSpPr txBox="1"/>
          <p:nvPr/>
        </p:nvSpPr>
        <p:spPr>
          <a:xfrm>
            <a:off x="2541412" y="2424919"/>
            <a:ext cx="1149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BA60B"/>
                </a:solidFill>
              </a:rPr>
              <a:t>Venice</a:t>
            </a:r>
            <a:endParaRPr lang="ko-KR" altLang="en-US" b="1" dirty="0">
              <a:solidFill>
                <a:srgbClr val="0BA60B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68152" y="2184657"/>
            <a:ext cx="1149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070C0"/>
                </a:solidFill>
              </a:rPr>
              <a:t>London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grpSp>
        <p:nvGrpSpPr>
          <p:cNvPr id="60" name="그룹 59"/>
          <p:cNvGrpSpPr/>
          <p:nvPr/>
        </p:nvGrpSpPr>
        <p:grpSpPr>
          <a:xfrm>
            <a:off x="1101128" y="2345051"/>
            <a:ext cx="1642309" cy="4320230"/>
            <a:chOff x="773085" y="2028812"/>
            <a:chExt cx="1642309" cy="4320230"/>
          </a:xfrm>
        </p:grpSpPr>
        <p:sp>
          <p:nvSpPr>
            <p:cNvPr id="61" name="자유형 60"/>
            <p:cNvSpPr/>
            <p:nvPr/>
          </p:nvSpPr>
          <p:spPr>
            <a:xfrm>
              <a:off x="820793" y="2682815"/>
              <a:ext cx="662950" cy="578513"/>
            </a:xfrm>
            <a:custGeom>
              <a:avLst/>
              <a:gdLst>
                <a:gd name="connsiteX0" fmla="*/ 662950 w 662950"/>
                <a:gd name="connsiteY0" fmla="*/ 0 h 578513"/>
                <a:gd name="connsiteX1" fmla="*/ 369652 w 662950"/>
                <a:gd name="connsiteY1" fmla="*/ 163902 h 578513"/>
                <a:gd name="connsiteX2" fmla="*/ 7343 w 662950"/>
                <a:gd name="connsiteY2" fmla="*/ 577970 h 57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2950" h="578513">
                  <a:moveTo>
                    <a:pt x="662950" y="0"/>
                  </a:moveTo>
                  <a:cubicBezTo>
                    <a:pt x="570935" y="33787"/>
                    <a:pt x="478920" y="67574"/>
                    <a:pt x="369652" y="163902"/>
                  </a:cubicBezTo>
                  <a:cubicBezTo>
                    <a:pt x="260384" y="260230"/>
                    <a:pt x="-51604" y="593785"/>
                    <a:pt x="7343" y="577970"/>
                  </a:cubicBezTo>
                </a:path>
              </a:pathLst>
            </a:custGeom>
            <a:noFill/>
            <a:ln w="381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 w="57150">
                  <a:solidFill>
                    <a:prstClr val="black"/>
                  </a:solidFill>
                </a:ln>
                <a:solidFill>
                  <a:prstClr val="white"/>
                </a:solidFill>
              </a:endParaRPr>
            </a:p>
          </p:txBody>
        </p:sp>
        <p:grpSp>
          <p:nvGrpSpPr>
            <p:cNvPr id="63" name="그룹 62"/>
            <p:cNvGrpSpPr/>
            <p:nvPr/>
          </p:nvGrpSpPr>
          <p:grpSpPr>
            <a:xfrm>
              <a:off x="773085" y="2028812"/>
              <a:ext cx="1642309" cy="4320230"/>
              <a:chOff x="773085" y="2028812"/>
              <a:chExt cx="1642309" cy="4320230"/>
            </a:xfrm>
          </p:grpSpPr>
          <p:sp>
            <p:nvSpPr>
              <p:cNvPr id="64" name="자유형 63"/>
              <p:cNvSpPr/>
              <p:nvPr/>
            </p:nvSpPr>
            <p:spPr>
              <a:xfrm>
                <a:off x="773085" y="2059550"/>
                <a:ext cx="1642309" cy="4289492"/>
              </a:xfrm>
              <a:custGeom>
                <a:avLst/>
                <a:gdLst>
                  <a:gd name="connsiteX0" fmla="*/ 1325848 w 4655644"/>
                  <a:gd name="connsiteY0" fmla="*/ 10790 h 4464269"/>
                  <a:gd name="connsiteX1" fmla="*/ 1136067 w 4655644"/>
                  <a:gd name="connsiteY1" fmla="*/ 10790 h 4464269"/>
                  <a:gd name="connsiteX2" fmla="*/ 1032550 w 4655644"/>
                  <a:gd name="connsiteY2" fmla="*/ 122933 h 4464269"/>
                  <a:gd name="connsiteX3" fmla="*/ 730625 w 4655644"/>
                  <a:gd name="connsiteY3" fmla="*/ 200571 h 4464269"/>
                  <a:gd name="connsiteX4" fmla="*/ 351063 w 4655644"/>
                  <a:gd name="connsiteY4" fmla="*/ 467990 h 4464269"/>
                  <a:gd name="connsiteX5" fmla="*/ 57765 w 4655644"/>
                  <a:gd name="connsiteY5" fmla="*/ 1158103 h 4464269"/>
                  <a:gd name="connsiteX6" fmla="*/ 40512 w 4655644"/>
                  <a:gd name="connsiteY6" fmla="*/ 2029371 h 4464269"/>
                  <a:gd name="connsiteX7" fmla="*/ 497712 w 4655644"/>
                  <a:gd name="connsiteY7" fmla="*/ 2736737 h 4464269"/>
                  <a:gd name="connsiteX8" fmla="*/ 868648 w 4655644"/>
                  <a:gd name="connsiteY8" fmla="*/ 3349212 h 4464269"/>
                  <a:gd name="connsiteX9" fmla="*/ 1645025 w 4655644"/>
                  <a:gd name="connsiteY9" fmla="*/ 4289492 h 4464269"/>
                  <a:gd name="connsiteX10" fmla="*/ 2266127 w 4655644"/>
                  <a:gd name="connsiteY10" fmla="*/ 4427514 h 4464269"/>
                  <a:gd name="connsiteX11" fmla="*/ 2861350 w 4655644"/>
                  <a:gd name="connsiteY11" fmla="*/ 3849544 h 4464269"/>
                  <a:gd name="connsiteX12" fmla="*/ 3197780 w 4655644"/>
                  <a:gd name="connsiteY12" fmla="*/ 3021408 h 4464269"/>
                  <a:gd name="connsiteX13" fmla="*/ 3094263 w 4655644"/>
                  <a:gd name="connsiteY13" fmla="*/ 2831627 h 4464269"/>
                  <a:gd name="connsiteX14" fmla="*/ 3396187 w 4655644"/>
                  <a:gd name="connsiteY14" fmla="*/ 2598714 h 4464269"/>
                  <a:gd name="connsiteX15" fmla="*/ 4655644 w 4655644"/>
                  <a:gd name="connsiteY15" fmla="*/ 1960359 h 4464269"/>
                  <a:gd name="connsiteX0" fmla="*/ 1325848 w 3396187"/>
                  <a:gd name="connsiteY0" fmla="*/ 10790 h 4464269"/>
                  <a:gd name="connsiteX1" fmla="*/ 1136067 w 3396187"/>
                  <a:gd name="connsiteY1" fmla="*/ 10790 h 4464269"/>
                  <a:gd name="connsiteX2" fmla="*/ 1032550 w 3396187"/>
                  <a:gd name="connsiteY2" fmla="*/ 122933 h 4464269"/>
                  <a:gd name="connsiteX3" fmla="*/ 730625 w 3396187"/>
                  <a:gd name="connsiteY3" fmla="*/ 200571 h 4464269"/>
                  <a:gd name="connsiteX4" fmla="*/ 351063 w 3396187"/>
                  <a:gd name="connsiteY4" fmla="*/ 467990 h 4464269"/>
                  <a:gd name="connsiteX5" fmla="*/ 57765 w 3396187"/>
                  <a:gd name="connsiteY5" fmla="*/ 1158103 h 4464269"/>
                  <a:gd name="connsiteX6" fmla="*/ 40512 w 3396187"/>
                  <a:gd name="connsiteY6" fmla="*/ 2029371 h 4464269"/>
                  <a:gd name="connsiteX7" fmla="*/ 497712 w 3396187"/>
                  <a:gd name="connsiteY7" fmla="*/ 2736737 h 4464269"/>
                  <a:gd name="connsiteX8" fmla="*/ 868648 w 3396187"/>
                  <a:gd name="connsiteY8" fmla="*/ 3349212 h 4464269"/>
                  <a:gd name="connsiteX9" fmla="*/ 1645025 w 3396187"/>
                  <a:gd name="connsiteY9" fmla="*/ 4289492 h 4464269"/>
                  <a:gd name="connsiteX10" fmla="*/ 2266127 w 3396187"/>
                  <a:gd name="connsiteY10" fmla="*/ 4427514 h 4464269"/>
                  <a:gd name="connsiteX11" fmla="*/ 2861350 w 3396187"/>
                  <a:gd name="connsiteY11" fmla="*/ 3849544 h 4464269"/>
                  <a:gd name="connsiteX12" fmla="*/ 3197780 w 3396187"/>
                  <a:gd name="connsiteY12" fmla="*/ 3021408 h 4464269"/>
                  <a:gd name="connsiteX13" fmla="*/ 3094263 w 3396187"/>
                  <a:gd name="connsiteY13" fmla="*/ 2831627 h 4464269"/>
                  <a:gd name="connsiteX14" fmla="*/ 3396187 w 3396187"/>
                  <a:gd name="connsiteY14" fmla="*/ 2598714 h 4464269"/>
                  <a:gd name="connsiteX0" fmla="*/ 1325848 w 3203421"/>
                  <a:gd name="connsiteY0" fmla="*/ 10790 h 4464269"/>
                  <a:gd name="connsiteX1" fmla="*/ 1136067 w 3203421"/>
                  <a:gd name="connsiteY1" fmla="*/ 10790 h 4464269"/>
                  <a:gd name="connsiteX2" fmla="*/ 1032550 w 3203421"/>
                  <a:gd name="connsiteY2" fmla="*/ 122933 h 4464269"/>
                  <a:gd name="connsiteX3" fmla="*/ 730625 w 3203421"/>
                  <a:gd name="connsiteY3" fmla="*/ 200571 h 4464269"/>
                  <a:gd name="connsiteX4" fmla="*/ 351063 w 3203421"/>
                  <a:gd name="connsiteY4" fmla="*/ 467990 h 4464269"/>
                  <a:gd name="connsiteX5" fmla="*/ 57765 w 3203421"/>
                  <a:gd name="connsiteY5" fmla="*/ 1158103 h 4464269"/>
                  <a:gd name="connsiteX6" fmla="*/ 40512 w 3203421"/>
                  <a:gd name="connsiteY6" fmla="*/ 2029371 h 4464269"/>
                  <a:gd name="connsiteX7" fmla="*/ 497712 w 3203421"/>
                  <a:gd name="connsiteY7" fmla="*/ 2736737 h 4464269"/>
                  <a:gd name="connsiteX8" fmla="*/ 868648 w 3203421"/>
                  <a:gd name="connsiteY8" fmla="*/ 3349212 h 4464269"/>
                  <a:gd name="connsiteX9" fmla="*/ 1645025 w 3203421"/>
                  <a:gd name="connsiteY9" fmla="*/ 4289492 h 4464269"/>
                  <a:gd name="connsiteX10" fmla="*/ 2266127 w 3203421"/>
                  <a:gd name="connsiteY10" fmla="*/ 4427514 h 4464269"/>
                  <a:gd name="connsiteX11" fmla="*/ 2861350 w 3203421"/>
                  <a:gd name="connsiteY11" fmla="*/ 3849544 h 4464269"/>
                  <a:gd name="connsiteX12" fmla="*/ 3197780 w 3203421"/>
                  <a:gd name="connsiteY12" fmla="*/ 3021408 h 4464269"/>
                  <a:gd name="connsiteX13" fmla="*/ 3094263 w 3203421"/>
                  <a:gd name="connsiteY13" fmla="*/ 2831627 h 4464269"/>
                  <a:gd name="connsiteX0" fmla="*/ 1325848 w 3197780"/>
                  <a:gd name="connsiteY0" fmla="*/ 10790 h 4464269"/>
                  <a:gd name="connsiteX1" fmla="*/ 1136067 w 3197780"/>
                  <a:gd name="connsiteY1" fmla="*/ 10790 h 4464269"/>
                  <a:gd name="connsiteX2" fmla="*/ 1032550 w 3197780"/>
                  <a:gd name="connsiteY2" fmla="*/ 122933 h 4464269"/>
                  <a:gd name="connsiteX3" fmla="*/ 730625 w 3197780"/>
                  <a:gd name="connsiteY3" fmla="*/ 200571 h 4464269"/>
                  <a:gd name="connsiteX4" fmla="*/ 351063 w 3197780"/>
                  <a:gd name="connsiteY4" fmla="*/ 467990 h 4464269"/>
                  <a:gd name="connsiteX5" fmla="*/ 57765 w 3197780"/>
                  <a:gd name="connsiteY5" fmla="*/ 1158103 h 4464269"/>
                  <a:gd name="connsiteX6" fmla="*/ 40512 w 3197780"/>
                  <a:gd name="connsiteY6" fmla="*/ 2029371 h 4464269"/>
                  <a:gd name="connsiteX7" fmla="*/ 497712 w 3197780"/>
                  <a:gd name="connsiteY7" fmla="*/ 2736737 h 4464269"/>
                  <a:gd name="connsiteX8" fmla="*/ 868648 w 3197780"/>
                  <a:gd name="connsiteY8" fmla="*/ 3349212 h 4464269"/>
                  <a:gd name="connsiteX9" fmla="*/ 1645025 w 3197780"/>
                  <a:gd name="connsiteY9" fmla="*/ 4289492 h 4464269"/>
                  <a:gd name="connsiteX10" fmla="*/ 2266127 w 3197780"/>
                  <a:gd name="connsiteY10" fmla="*/ 4427514 h 4464269"/>
                  <a:gd name="connsiteX11" fmla="*/ 2861350 w 3197780"/>
                  <a:gd name="connsiteY11" fmla="*/ 3849544 h 4464269"/>
                  <a:gd name="connsiteX12" fmla="*/ 3197780 w 3197780"/>
                  <a:gd name="connsiteY12" fmla="*/ 3021408 h 4464269"/>
                  <a:gd name="connsiteX0" fmla="*/ 1325848 w 2861350"/>
                  <a:gd name="connsiteY0" fmla="*/ 10790 h 4464269"/>
                  <a:gd name="connsiteX1" fmla="*/ 1136067 w 2861350"/>
                  <a:gd name="connsiteY1" fmla="*/ 10790 h 4464269"/>
                  <a:gd name="connsiteX2" fmla="*/ 1032550 w 2861350"/>
                  <a:gd name="connsiteY2" fmla="*/ 122933 h 4464269"/>
                  <a:gd name="connsiteX3" fmla="*/ 730625 w 2861350"/>
                  <a:gd name="connsiteY3" fmla="*/ 200571 h 4464269"/>
                  <a:gd name="connsiteX4" fmla="*/ 351063 w 2861350"/>
                  <a:gd name="connsiteY4" fmla="*/ 467990 h 4464269"/>
                  <a:gd name="connsiteX5" fmla="*/ 57765 w 2861350"/>
                  <a:gd name="connsiteY5" fmla="*/ 1158103 h 4464269"/>
                  <a:gd name="connsiteX6" fmla="*/ 40512 w 2861350"/>
                  <a:gd name="connsiteY6" fmla="*/ 2029371 h 4464269"/>
                  <a:gd name="connsiteX7" fmla="*/ 497712 w 2861350"/>
                  <a:gd name="connsiteY7" fmla="*/ 2736737 h 4464269"/>
                  <a:gd name="connsiteX8" fmla="*/ 868648 w 2861350"/>
                  <a:gd name="connsiteY8" fmla="*/ 3349212 h 4464269"/>
                  <a:gd name="connsiteX9" fmla="*/ 1645025 w 2861350"/>
                  <a:gd name="connsiteY9" fmla="*/ 4289492 h 4464269"/>
                  <a:gd name="connsiteX10" fmla="*/ 2266127 w 2861350"/>
                  <a:gd name="connsiteY10" fmla="*/ 4427514 h 4464269"/>
                  <a:gd name="connsiteX11" fmla="*/ 2861350 w 2861350"/>
                  <a:gd name="connsiteY11" fmla="*/ 3849544 h 4464269"/>
                  <a:gd name="connsiteX0" fmla="*/ 1325848 w 2266127"/>
                  <a:gd name="connsiteY0" fmla="*/ 10790 h 4464269"/>
                  <a:gd name="connsiteX1" fmla="*/ 1136067 w 2266127"/>
                  <a:gd name="connsiteY1" fmla="*/ 10790 h 4464269"/>
                  <a:gd name="connsiteX2" fmla="*/ 1032550 w 2266127"/>
                  <a:gd name="connsiteY2" fmla="*/ 122933 h 4464269"/>
                  <a:gd name="connsiteX3" fmla="*/ 730625 w 2266127"/>
                  <a:gd name="connsiteY3" fmla="*/ 200571 h 4464269"/>
                  <a:gd name="connsiteX4" fmla="*/ 351063 w 2266127"/>
                  <a:gd name="connsiteY4" fmla="*/ 467990 h 4464269"/>
                  <a:gd name="connsiteX5" fmla="*/ 57765 w 2266127"/>
                  <a:gd name="connsiteY5" fmla="*/ 1158103 h 4464269"/>
                  <a:gd name="connsiteX6" fmla="*/ 40512 w 2266127"/>
                  <a:gd name="connsiteY6" fmla="*/ 2029371 h 4464269"/>
                  <a:gd name="connsiteX7" fmla="*/ 497712 w 2266127"/>
                  <a:gd name="connsiteY7" fmla="*/ 2736737 h 4464269"/>
                  <a:gd name="connsiteX8" fmla="*/ 868648 w 2266127"/>
                  <a:gd name="connsiteY8" fmla="*/ 3349212 h 4464269"/>
                  <a:gd name="connsiteX9" fmla="*/ 1645025 w 2266127"/>
                  <a:gd name="connsiteY9" fmla="*/ 4289492 h 4464269"/>
                  <a:gd name="connsiteX10" fmla="*/ 2266127 w 2266127"/>
                  <a:gd name="connsiteY10" fmla="*/ 4427514 h 4464269"/>
                  <a:gd name="connsiteX0" fmla="*/ 1325848 w 1645025"/>
                  <a:gd name="connsiteY0" fmla="*/ 10790 h 4289492"/>
                  <a:gd name="connsiteX1" fmla="*/ 1136067 w 1645025"/>
                  <a:gd name="connsiteY1" fmla="*/ 10790 h 4289492"/>
                  <a:gd name="connsiteX2" fmla="*/ 1032550 w 1645025"/>
                  <a:gd name="connsiteY2" fmla="*/ 122933 h 4289492"/>
                  <a:gd name="connsiteX3" fmla="*/ 730625 w 1645025"/>
                  <a:gd name="connsiteY3" fmla="*/ 200571 h 4289492"/>
                  <a:gd name="connsiteX4" fmla="*/ 351063 w 1645025"/>
                  <a:gd name="connsiteY4" fmla="*/ 467990 h 4289492"/>
                  <a:gd name="connsiteX5" fmla="*/ 57765 w 1645025"/>
                  <a:gd name="connsiteY5" fmla="*/ 1158103 h 4289492"/>
                  <a:gd name="connsiteX6" fmla="*/ 40512 w 1645025"/>
                  <a:gd name="connsiteY6" fmla="*/ 2029371 h 4289492"/>
                  <a:gd name="connsiteX7" fmla="*/ 497712 w 1645025"/>
                  <a:gd name="connsiteY7" fmla="*/ 2736737 h 4289492"/>
                  <a:gd name="connsiteX8" fmla="*/ 868648 w 1645025"/>
                  <a:gd name="connsiteY8" fmla="*/ 3349212 h 4289492"/>
                  <a:gd name="connsiteX9" fmla="*/ 1645025 w 1645025"/>
                  <a:gd name="connsiteY9" fmla="*/ 4289492 h 4289492"/>
                  <a:gd name="connsiteX0" fmla="*/ 1323132 w 1642309"/>
                  <a:gd name="connsiteY0" fmla="*/ 10790 h 4289492"/>
                  <a:gd name="connsiteX1" fmla="*/ 1133351 w 1642309"/>
                  <a:gd name="connsiteY1" fmla="*/ 10790 h 4289492"/>
                  <a:gd name="connsiteX2" fmla="*/ 1029834 w 1642309"/>
                  <a:gd name="connsiteY2" fmla="*/ 122933 h 4289492"/>
                  <a:gd name="connsiteX3" fmla="*/ 727909 w 1642309"/>
                  <a:gd name="connsiteY3" fmla="*/ 200571 h 4289492"/>
                  <a:gd name="connsiteX4" fmla="*/ 348347 w 1642309"/>
                  <a:gd name="connsiteY4" fmla="*/ 467990 h 4289492"/>
                  <a:gd name="connsiteX5" fmla="*/ 55049 w 1642309"/>
                  <a:gd name="connsiteY5" fmla="*/ 1158103 h 4289492"/>
                  <a:gd name="connsiteX6" fmla="*/ 37796 w 1642309"/>
                  <a:gd name="connsiteY6" fmla="*/ 2029371 h 4289492"/>
                  <a:gd name="connsiteX7" fmla="*/ 457289 w 1642309"/>
                  <a:gd name="connsiteY7" fmla="*/ 2802724 h 4289492"/>
                  <a:gd name="connsiteX8" fmla="*/ 865932 w 1642309"/>
                  <a:gd name="connsiteY8" fmla="*/ 3349212 h 4289492"/>
                  <a:gd name="connsiteX9" fmla="*/ 1642309 w 1642309"/>
                  <a:gd name="connsiteY9" fmla="*/ 4289492 h 4289492"/>
                  <a:gd name="connsiteX0" fmla="*/ 1323132 w 1642309"/>
                  <a:gd name="connsiteY0" fmla="*/ 10790 h 4289492"/>
                  <a:gd name="connsiteX1" fmla="*/ 1133351 w 1642309"/>
                  <a:gd name="connsiteY1" fmla="*/ 10790 h 4289492"/>
                  <a:gd name="connsiteX2" fmla="*/ 1029834 w 1642309"/>
                  <a:gd name="connsiteY2" fmla="*/ 122933 h 4289492"/>
                  <a:gd name="connsiteX3" fmla="*/ 727909 w 1642309"/>
                  <a:gd name="connsiteY3" fmla="*/ 200571 h 4289492"/>
                  <a:gd name="connsiteX4" fmla="*/ 348347 w 1642309"/>
                  <a:gd name="connsiteY4" fmla="*/ 467990 h 4289492"/>
                  <a:gd name="connsiteX5" fmla="*/ 55049 w 1642309"/>
                  <a:gd name="connsiteY5" fmla="*/ 1158103 h 4289492"/>
                  <a:gd name="connsiteX6" fmla="*/ 37796 w 1642309"/>
                  <a:gd name="connsiteY6" fmla="*/ 2029371 h 4289492"/>
                  <a:gd name="connsiteX7" fmla="*/ 457289 w 1642309"/>
                  <a:gd name="connsiteY7" fmla="*/ 2802724 h 4289492"/>
                  <a:gd name="connsiteX8" fmla="*/ 828225 w 1642309"/>
                  <a:gd name="connsiteY8" fmla="*/ 3386919 h 4289492"/>
                  <a:gd name="connsiteX9" fmla="*/ 1642309 w 1642309"/>
                  <a:gd name="connsiteY9" fmla="*/ 4289492 h 4289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42309" h="4289492">
                    <a:moveTo>
                      <a:pt x="1323132" y="10790"/>
                    </a:moveTo>
                    <a:cubicBezTo>
                      <a:pt x="1252683" y="1445"/>
                      <a:pt x="1182234" y="-7900"/>
                      <a:pt x="1133351" y="10790"/>
                    </a:cubicBezTo>
                    <a:cubicBezTo>
                      <a:pt x="1084468" y="29480"/>
                      <a:pt x="1097408" y="91303"/>
                      <a:pt x="1029834" y="122933"/>
                    </a:cubicBezTo>
                    <a:cubicBezTo>
                      <a:pt x="962260" y="154563"/>
                      <a:pt x="841490" y="143062"/>
                      <a:pt x="727909" y="200571"/>
                    </a:cubicBezTo>
                    <a:cubicBezTo>
                      <a:pt x="614328" y="258081"/>
                      <a:pt x="460490" y="308401"/>
                      <a:pt x="348347" y="467990"/>
                    </a:cubicBezTo>
                    <a:cubicBezTo>
                      <a:pt x="236204" y="627579"/>
                      <a:pt x="106807" y="897873"/>
                      <a:pt x="55049" y="1158103"/>
                    </a:cubicBezTo>
                    <a:cubicBezTo>
                      <a:pt x="3291" y="1418333"/>
                      <a:pt x="-29244" y="1755268"/>
                      <a:pt x="37796" y="2029371"/>
                    </a:cubicBezTo>
                    <a:cubicBezTo>
                      <a:pt x="104836" y="2303475"/>
                      <a:pt x="325551" y="2576466"/>
                      <a:pt x="457289" y="2802724"/>
                    </a:cubicBezTo>
                    <a:cubicBezTo>
                      <a:pt x="589027" y="3028982"/>
                      <a:pt x="630722" y="3139124"/>
                      <a:pt x="828225" y="3386919"/>
                    </a:cubicBezTo>
                    <a:cubicBezTo>
                      <a:pt x="1025728" y="3634714"/>
                      <a:pt x="1409396" y="4109775"/>
                      <a:pt x="1642309" y="4289492"/>
                    </a:cubicBezTo>
                  </a:path>
                </a:pathLst>
              </a:custGeom>
              <a:noFill/>
              <a:ln w="38100">
                <a:solidFill>
                  <a:srgbClr val="0070C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 w="57150">
                    <a:solidFill>
                      <a:prstClr val="black"/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5" name="타원 64"/>
              <p:cNvSpPr>
                <a:spLocks noChangeAspect="1"/>
              </p:cNvSpPr>
              <p:nvPr/>
            </p:nvSpPr>
            <p:spPr>
              <a:xfrm>
                <a:off x="1403351" y="2654020"/>
                <a:ext cx="82814" cy="82814"/>
              </a:xfrm>
              <a:prstGeom prst="ellipse">
                <a:avLst/>
              </a:prstGeom>
              <a:solidFill>
                <a:srgbClr val="0070C0"/>
              </a:solidFill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 w="57150">
                    <a:solidFill>
                      <a:prstClr val="black"/>
                    </a:solidFill>
                  </a:ln>
                  <a:solidFill>
                    <a:prstClr val="white"/>
                  </a:solidFill>
                </a:endParaRPr>
              </a:p>
            </p:txBody>
          </p:sp>
          <p:sp>
            <p:nvSpPr>
              <p:cNvPr id="66" name="타원 65"/>
              <p:cNvSpPr>
                <a:spLocks noChangeAspect="1"/>
              </p:cNvSpPr>
              <p:nvPr/>
            </p:nvSpPr>
            <p:spPr>
              <a:xfrm>
                <a:off x="2018709" y="2028812"/>
                <a:ext cx="82814" cy="82814"/>
              </a:xfrm>
              <a:prstGeom prst="ellipse">
                <a:avLst/>
              </a:prstGeom>
              <a:solidFill>
                <a:srgbClr val="0070C0"/>
              </a:solidFill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 w="57150">
                    <a:solidFill>
                      <a:prstClr val="black"/>
                    </a:solidFill>
                  </a:ln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67" name="TextBox 66"/>
          <p:cNvSpPr txBox="1"/>
          <p:nvPr/>
        </p:nvSpPr>
        <p:spPr>
          <a:xfrm>
            <a:off x="2439446" y="2153948"/>
            <a:ext cx="1497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070C0"/>
                </a:solidFill>
              </a:rPr>
              <a:t>Amsterdam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72" name="자유형 71"/>
          <p:cNvSpPr/>
          <p:nvPr/>
        </p:nvSpPr>
        <p:spPr>
          <a:xfrm>
            <a:off x="2750732" y="6490797"/>
            <a:ext cx="1187777" cy="312689"/>
          </a:xfrm>
          <a:custGeom>
            <a:avLst/>
            <a:gdLst>
              <a:gd name="connsiteX0" fmla="*/ 0 w 1187777"/>
              <a:gd name="connsiteY0" fmla="*/ 179109 h 312689"/>
              <a:gd name="connsiteX1" fmla="*/ 301657 w 1187777"/>
              <a:gd name="connsiteY1" fmla="*/ 311084 h 312689"/>
              <a:gd name="connsiteX2" fmla="*/ 801278 w 1187777"/>
              <a:gd name="connsiteY2" fmla="*/ 235670 h 312689"/>
              <a:gd name="connsiteX3" fmla="*/ 1187777 w 1187777"/>
              <a:gd name="connsiteY3" fmla="*/ 0 h 3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7777" h="312689">
                <a:moveTo>
                  <a:pt x="0" y="179109"/>
                </a:moveTo>
                <a:cubicBezTo>
                  <a:pt x="84055" y="240383"/>
                  <a:pt x="168111" y="301657"/>
                  <a:pt x="301657" y="311084"/>
                </a:cubicBezTo>
                <a:cubicBezTo>
                  <a:pt x="435203" y="320511"/>
                  <a:pt x="653591" y="287517"/>
                  <a:pt x="801278" y="235670"/>
                </a:cubicBezTo>
                <a:cubicBezTo>
                  <a:pt x="948965" y="183823"/>
                  <a:pt x="1187777" y="0"/>
                  <a:pt x="1187777" y="0"/>
                </a:cubicBezTo>
              </a:path>
            </a:pathLst>
          </a:cu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3" name="자유형 72"/>
          <p:cNvSpPr/>
          <p:nvPr/>
        </p:nvSpPr>
        <p:spPr>
          <a:xfrm>
            <a:off x="3947936" y="5067349"/>
            <a:ext cx="386499" cy="1414021"/>
          </a:xfrm>
          <a:custGeom>
            <a:avLst/>
            <a:gdLst>
              <a:gd name="connsiteX0" fmla="*/ 0 w 386499"/>
              <a:gd name="connsiteY0" fmla="*/ 1414021 h 1414021"/>
              <a:gd name="connsiteX1" fmla="*/ 160255 w 386499"/>
              <a:gd name="connsiteY1" fmla="*/ 1036949 h 1414021"/>
              <a:gd name="connsiteX2" fmla="*/ 254523 w 386499"/>
              <a:gd name="connsiteY2" fmla="*/ 490194 h 1414021"/>
              <a:gd name="connsiteX3" fmla="*/ 263950 w 386499"/>
              <a:gd name="connsiteY3" fmla="*/ 141402 h 1414021"/>
              <a:gd name="connsiteX4" fmla="*/ 386499 w 386499"/>
              <a:gd name="connsiteY4" fmla="*/ 0 h 1414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499" h="1414021">
                <a:moveTo>
                  <a:pt x="0" y="1414021"/>
                </a:moveTo>
                <a:cubicBezTo>
                  <a:pt x="58917" y="1302470"/>
                  <a:pt x="117835" y="1190920"/>
                  <a:pt x="160255" y="1036949"/>
                </a:cubicBezTo>
                <a:cubicBezTo>
                  <a:pt x="202676" y="882978"/>
                  <a:pt x="237241" y="639452"/>
                  <a:pt x="254523" y="490194"/>
                </a:cubicBezTo>
                <a:cubicBezTo>
                  <a:pt x="271805" y="340936"/>
                  <a:pt x="241954" y="223101"/>
                  <a:pt x="263950" y="141402"/>
                </a:cubicBezTo>
                <a:cubicBezTo>
                  <a:pt x="285946" y="59703"/>
                  <a:pt x="336222" y="29851"/>
                  <a:pt x="386499" y="0"/>
                </a:cubicBezTo>
              </a:path>
            </a:pathLst>
          </a:cu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731690" y="2817321"/>
            <a:ext cx="84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070C0"/>
                </a:solidFill>
              </a:rPr>
              <a:t>Lisbon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4353287" y="4172187"/>
            <a:ext cx="4858319" cy="1145807"/>
            <a:chOff x="4025245" y="3855947"/>
            <a:chExt cx="4858319" cy="1145807"/>
          </a:xfrm>
        </p:grpSpPr>
        <p:sp>
          <p:nvSpPr>
            <p:cNvPr id="76" name="TextBox 75"/>
            <p:cNvSpPr txBox="1"/>
            <p:nvPr/>
          </p:nvSpPr>
          <p:spPr>
            <a:xfrm>
              <a:off x="5203203" y="3855947"/>
              <a:ext cx="1149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0070C0"/>
                  </a:solidFill>
                </a:rPr>
                <a:t>Calicut</a:t>
              </a:r>
              <a:endParaRPr lang="ko-KR" altLang="en-US" sz="14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77" name="그룹 76"/>
            <p:cNvGrpSpPr/>
            <p:nvPr/>
          </p:nvGrpSpPr>
          <p:grpSpPr>
            <a:xfrm>
              <a:off x="4025245" y="3978696"/>
              <a:ext cx="4858319" cy="1023058"/>
              <a:chOff x="4025245" y="3978696"/>
              <a:chExt cx="4858319" cy="1023058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7144315" y="4037921"/>
                <a:ext cx="1739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b="1" dirty="0">
                    <a:solidFill>
                      <a:srgbClr val="0070C0"/>
                    </a:solidFill>
                  </a:rPr>
                  <a:t>Moluccas</a:t>
                </a:r>
              </a:p>
              <a:p>
                <a:pPr algn="ctr"/>
                <a:r>
                  <a:rPr lang="en-US" altLang="ko-KR" b="1" dirty="0">
                    <a:solidFill>
                      <a:srgbClr val="0070C0"/>
                    </a:solidFill>
                  </a:rPr>
                  <a:t>(Spice Islands)</a:t>
                </a:r>
                <a:endParaRPr lang="ko-KR" altLang="en-US" b="1" dirty="0">
                  <a:solidFill>
                    <a:srgbClr val="0070C0"/>
                  </a:solidFill>
                </a:endParaRPr>
              </a:p>
            </p:txBody>
          </p:sp>
          <p:grpSp>
            <p:nvGrpSpPr>
              <p:cNvPr id="79" name="그룹 78"/>
              <p:cNvGrpSpPr/>
              <p:nvPr/>
            </p:nvGrpSpPr>
            <p:grpSpPr>
              <a:xfrm>
                <a:off x="4025245" y="4006463"/>
                <a:ext cx="4040289" cy="995291"/>
                <a:chOff x="4025245" y="4006463"/>
                <a:chExt cx="4040289" cy="995291"/>
              </a:xfrm>
            </p:grpSpPr>
            <p:grpSp>
              <p:nvGrpSpPr>
                <p:cNvPr id="85" name="그룹 84"/>
                <p:cNvGrpSpPr/>
                <p:nvPr/>
              </p:nvGrpSpPr>
              <p:grpSpPr>
                <a:xfrm>
                  <a:off x="4025245" y="4006463"/>
                  <a:ext cx="3985821" cy="995291"/>
                  <a:chOff x="4025245" y="-25694"/>
                  <a:chExt cx="3985821" cy="995291"/>
                </a:xfrm>
              </p:grpSpPr>
              <p:sp>
                <p:nvSpPr>
                  <p:cNvPr id="87" name="자유형 86"/>
                  <p:cNvSpPr/>
                  <p:nvPr/>
                </p:nvSpPr>
                <p:spPr>
                  <a:xfrm>
                    <a:off x="5405079" y="88625"/>
                    <a:ext cx="2605987" cy="880972"/>
                  </a:xfrm>
                  <a:custGeom>
                    <a:avLst/>
                    <a:gdLst>
                      <a:gd name="connsiteX0" fmla="*/ 2605987 w 2605987"/>
                      <a:gd name="connsiteY0" fmla="*/ 698740 h 880972"/>
                      <a:gd name="connsiteX1" fmla="*/ 2476590 w 2605987"/>
                      <a:gd name="connsiteY1" fmla="*/ 854015 h 880972"/>
                      <a:gd name="connsiteX2" fmla="*/ 2036643 w 2605987"/>
                      <a:gd name="connsiteY2" fmla="*/ 871268 h 880972"/>
                      <a:gd name="connsiteX3" fmla="*/ 1717466 w 2605987"/>
                      <a:gd name="connsiteY3" fmla="*/ 750498 h 880972"/>
                      <a:gd name="connsiteX4" fmla="*/ 1570817 w 2605987"/>
                      <a:gd name="connsiteY4" fmla="*/ 603849 h 880972"/>
                      <a:gd name="connsiteX5" fmla="*/ 1389662 w 2605987"/>
                      <a:gd name="connsiteY5" fmla="*/ 500332 h 880972"/>
                      <a:gd name="connsiteX6" fmla="*/ 1234387 w 2605987"/>
                      <a:gd name="connsiteY6" fmla="*/ 370936 h 880972"/>
                      <a:gd name="connsiteX7" fmla="*/ 1096364 w 2605987"/>
                      <a:gd name="connsiteY7" fmla="*/ 241540 h 880972"/>
                      <a:gd name="connsiteX8" fmla="*/ 768560 w 2605987"/>
                      <a:gd name="connsiteY8" fmla="*/ 172528 h 880972"/>
                      <a:gd name="connsiteX9" fmla="*/ 466636 w 2605987"/>
                      <a:gd name="connsiteY9" fmla="*/ 189781 h 880972"/>
                      <a:gd name="connsiteX10" fmla="*/ 337239 w 2605987"/>
                      <a:gd name="connsiteY10" fmla="*/ 301925 h 880972"/>
                      <a:gd name="connsiteX11" fmla="*/ 35315 w 2605987"/>
                      <a:gd name="connsiteY11" fmla="*/ 189781 h 880972"/>
                      <a:gd name="connsiteX12" fmla="*/ 18062 w 2605987"/>
                      <a:gd name="connsiteY12" fmla="*/ 0 h 880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605987" h="880972">
                        <a:moveTo>
                          <a:pt x="2605987" y="698740"/>
                        </a:moveTo>
                        <a:cubicBezTo>
                          <a:pt x="2588734" y="762000"/>
                          <a:pt x="2571481" y="825260"/>
                          <a:pt x="2476590" y="854015"/>
                        </a:cubicBezTo>
                        <a:cubicBezTo>
                          <a:pt x="2381699" y="882770"/>
                          <a:pt x="2163164" y="888521"/>
                          <a:pt x="2036643" y="871268"/>
                        </a:cubicBezTo>
                        <a:cubicBezTo>
                          <a:pt x="1910122" y="854015"/>
                          <a:pt x="1795104" y="795068"/>
                          <a:pt x="1717466" y="750498"/>
                        </a:cubicBezTo>
                        <a:cubicBezTo>
                          <a:pt x="1639828" y="705928"/>
                          <a:pt x="1625451" y="645543"/>
                          <a:pt x="1570817" y="603849"/>
                        </a:cubicBezTo>
                        <a:cubicBezTo>
                          <a:pt x="1516183" y="562155"/>
                          <a:pt x="1445734" y="539151"/>
                          <a:pt x="1389662" y="500332"/>
                        </a:cubicBezTo>
                        <a:cubicBezTo>
                          <a:pt x="1333590" y="461513"/>
                          <a:pt x="1283270" y="414068"/>
                          <a:pt x="1234387" y="370936"/>
                        </a:cubicBezTo>
                        <a:cubicBezTo>
                          <a:pt x="1185504" y="327804"/>
                          <a:pt x="1174002" y="274608"/>
                          <a:pt x="1096364" y="241540"/>
                        </a:cubicBezTo>
                        <a:cubicBezTo>
                          <a:pt x="1018726" y="208472"/>
                          <a:pt x="873515" y="181154"/>
                          <a:pt x="768560" y="172528"/>
                        </a:cubicBezTo>
                        <a:cubicBezTo>
                          <a:pt x="663605" y="163902"/>
                          <a:pt x="538523" y="168215"/>
                          <a:pt x="466636" y="189781"/>
                        </a:cubicBezTo>
                        <a:cubicBezTo>
                          <a:pt x="394749" y="211347"/>
                          <a:pt x="409126" y="301925"/>
                          <a:pt x="337239" y="301925"/>
                        </a:cubicBezTo>
                        <a:cubicBezTo>
                          <a:pt x="265352" y="301925"/>
                          <a:pt x="88511" y="240102"/>
                          <a:pt x="35315" y="189781"/>
                        </a:cubicBezTo>
                        <a:cubicBezTo>
                          <a:pt x="-17881" y="139460"/>
                          <a:pt x="90" y="69730"/>
                          <a:pt x="18062" y="0"/>
                        </a:cubicBezTo>
                      </a:path>
                    </a:pathLst>
                  </a:custGeom>
                  <a:noFill/>
                  <a:ln w="38100">
                    <a:solidFill>
                      <a:srgbClr val="0070C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8" name="자유형 87"/>
                  <p:cNvSpPr/>
                  <p:nvPr/>
                </p:nvSpPr>
                <p:spPr>
                  <a:xfrm>
                    <a:off x="4025245" y="-25694"/>
                    <a:ext cx="1395167" cy="744717"/>
                  </a:xfrm>
                  <a:custGeom>
                    <a:avLst/>
                    <a:gdLst>
                      <a:gd name="connsiteX0" fmla="*/ 0 w 1395167"/>
                      <a:gd name="connsiteY0" fmla="*/ 744717 h 744717"/>
                      <a:gd name="connsiteX1" fmla="*/ 94268 w 1395167"/>
                      <a:gd name="connsiteY1" fmla="*/ 707010 h 744717"/>
                      <a:gd name="connsiteX2" fmla="*/ 301658 w 1395167"/>
                      <a:gd name="connsiteY2" fmla="*/ 622169 h 744717"/>
                      <a:gd name="connsiteX3" fmla="*/ 1395167 w 1395167"/>
                      <a:gd name="connsiteY3" fmla="*/ 0 h 744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5167" h="744717">
                        <a:moveTo>
                          <a:pt x="0" y="744717"/>
                        </a:moveTo>
                        <a:lnTo>
                          <a:pt x="94268" y="707010"/>
                        </a:lnTo>
                        <a:cubicBezTo>
                          <a:pt x="144544" y="686585"/>
                          <a:pt x="84842" y="740004"/>
                          <a:pt x="301658" y="622169"/>
                        </a:cubicBezTo>
                        <a:cubicBezTo>
                          <a:pt x="518475" y="504334"/>
                          <a:pt x="956821" y="252167"/>
                          <a:pt x="1395167" y="0"/>
                        </a:cubicBezTo>
                      </a:path>
                    </a:pathLst>
                  </a:custGeom>
                  <a:noFill/>
                  <a:ln w="38100">
                    <a:solidFill>
                      <a:srgbClr val="0070C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86" name="타원 85"/>
                <p:cNvSpPr>
                  <a:spLocks noChangeAspect="1"/>
                </p:cNvSpPr>
                <p:nvPr/>
              </p:nvSpPr>
              <p:spPr>
                <a:xfrm>
                  <a:off x="7982720" y="4707471"/>
                  <a:ext cx="82814" cy="82814"/>
                </a:xfrm>
                <a:prstGeom prst="ellipse">
                  <a:avLst/>
                </a:prstGeom>
                <a:solidFill>
                  <a:srgbClr val="0070C0"/>
                </a:solidFill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84" name="타원 83"/>
              <p:cNvSpPr>
                <a:spLocks noChangeAspect="1"/>
              </p:cNvSpPr>
              <p:nvPr/>
            </p:nvSpPr>
            <p:spPr>
              <a:xfrm>
                <a:off x="5385723" y="3978696"/>
                <a:ext cx="82814" cy="82814"/>
              </a:xfrm>
              <a:prstGeom prst="ellipse">
                <a:avLst/>
              </a:prstGeom>
              <a:solidFill>
                <a:srgbClr val="0070C0"/>
              </a:solidFill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89" name="타원 88"/>
          <p:cNvSpPr>
            <a:spLocks noChangeAspect="1"/>
          </p:cNvSpPr>
          <p:nvPr/>
        </p:nvSpPr>
        <p:spPr>
          <a:xfrm>
            <a:off x="2036700" y="2351527"/>
            <a:ext cx="82814" cy="82814"/>
          </a:xfrm>
          <a:prstGeom prst="ellipse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57150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xmlns="" id="{E5865CD8-9BD7-4561-BADD-AE8B6BC7967A}"/>
              </a:ext>
            </a:extLst>
          </p:cNvPr>
          <p:cNvSpPr/>
          <p:nvPr/>
        </p:nvSpPr>
        <p:spPr>
          <a:xfrm>
            <a:off x="-43797" y="7151218"/>
            <a:ext cx="3600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© 2017 Tai-</a:t>
            </a:r>
            <a:r>
              <a:rPr lang="en-US" altLang="ko-KR" sz="1000" b="1" dirty="0" err="1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 Kim &amp; </a:t>
            </a:r>
            <a:r>
              <a:rPr lang="en-US" altLang="ko-KR" sz="1000" b="1" dirty="0" err="1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Yeosijae</a:t>
            </a: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 All rights reserved.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EA13ED5D-03AC-40E1-972A-5B855DEE7EEB}"/>
              </a:ext>
            </a:extLst>
          </p:cNvPr>
          <p:cNvSpPr txBox="1"/>
          <p:nvPr/>
        </p:nvSpPr>
        <p:spPr>
          <a:xfrm>
            <a:off x="912053" y="2934746"/>
            <a:ext cx="740657" cy="31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BA60B"/>
                </a:solidFill>
              </a:rPr>
              <a:t>Lisbon</a:t>
            </a:r>
            <a:endParaRPr lang="ko-KR" altLang="en-US" sz="1400" b="1" dirty="0">
              <a:solidFill>
                <a:srgbClr val="0BA60B"/>
              </a:solidFill>
            </a:endParaRP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xmlns="" id="{4E8E3FA3-F326-42EE-AE8D-33209D2125D9}"/>
              </a:ext>
            </a:extLst>
          </p:cNvPr>
          <p:cNvSpPr/>
          <p:nvPr/>
        </p:nvSpPr>
        <p:spPr>
          <a:xfrm>
            <a:off x="-68510" y="2996952"/>
            <a:ext cx="10081120" cy="1822216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104" name="그룹 103">
            <a:extLst>
              <a:ext uri="{FF2B5EF4-FFF2-40B4-BE49-F238E27FC236}">
                <a16:creationId xmlns:a16="http://schemas.microsoft.com/office/drawing/2014/main" xmlns="" id="{B098A68A-0849-40FC-88BD-FE1C5D4A8D9B}"/>
              </a:ext>
            </a:extLst>
          </p:cNvPr>
          <p:cNvGrpSpPr/>
          <p:nvPr/>
        </p:nvGrpSpPr>
        <p:grpSpPr>
          <a:xfrm>
            <a:off x="1443658" y="3282038"/>
            <a:ext cx="7494147" cy="1394762"/>
            <a:chOff x="1496616" y="5301208"/>
            <a:chExt cx="7494147" cy="1394762"/>
          </a:xfrm>
        </p:grpSpPr>
        <p:sp>
          <p:nvSpPr>
            <p:cNvPr id="105" name="제목 18">
              <a:extLst>
                <a:ext uri="{FF2B5EF4-FFF2-40B4-BE49-F238E27FC236}">
                  <a16:creationId xmlns:a16="http://schemas.microsoft.com/office/drawing/2014/main" xmlns="" id="{E87190A3-37B4-4254-B3F2-4CEBE6AE65F4}"/>
                </a:ext>
              </a:extLst>
            </p:cNvPr>
            <p:cNvSpPr txBox="1">
              <a:spLocks/>
            </p:cNvSpPr>
            <p:nvPr/>
          </p:nvSpPr>
          <p:spPr>
            <a:xfrm>
              <a:off x="1496616" y="5877272"/>
              <a:ext cx="2172196" cy="614792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r">
                <a:spcBef>
                  <a:spcPct val="0"/>
                </a:spcBef>
                <a:defRPr/>
              </a:pPr>
              <a:r>
                <a:rPr lang="ko-KR" altLang="en-US" sz="2585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대서양 항로</a:t>
              </a:r>
              <a:endParaRPr lang="ko-KR" altLang="en-US" sz="2585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6" name="제목 18">
              <a:extLst>
                <a:ext uri="{FF2B5EF4-FFF2-40B4-BE49-F238E27FC236}">
                  <a16:creationId xmlns:a16="http://schemas.microsoft.com/office/drawing/2014/main" xmlns="" id="{55BB6BC8-BC8D-46E5-9E63-374FB4C7834E}"/>
                </a:ext>
              </a:extLst>
            </p:cNvPr>
            <p:cNvSpPr txBox="1">
              <a:spLocks/>
            </p:cNvSpPr>
            <p:nvPr/>
          </p:nvSpPr>
          <p:spPr>
            <a:xfrm>
              <a:off x="5961112" y="5877272"/>
              <a:ext cx="3029651" cy="818698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altLang="ko-KR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1</a:t>
              </a:r>
              <a:r>
                <a:rPr lang="ko-KR" alt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차 산업혁명</a:t>
              </a:r>
              <a:endParaRPr lang="ko-KR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4" name="타원 113">
              <a:extLst>
                <a:ext uri="{FF2B5EF4-FFF2-40B4-BE49-F238E27FC236}">
                  <a16:creationId xmlns:a16="http://schemas.microsoft.com/office/drawing/2014/main" xmlns="" id="{9C63003C-3547-42B7-BADF-DB79E91B3CB7}"/>
                </a:ext>
              </a:extLst>
            </p:cNvPr>
            <p:cNvSpPr/>
            <p:nvPr/>
          </p:nvSpPr>
          <p:spPr>
            <a:xfrm>
              <a:off x="2329832" y="5339664"/>
              <a:ext cx="465600" cy="465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xmlns="" id="{24E06049-ABFA-4471-8F6E-3E07EDDA5C55}"/>
                </a:ext>
              </a:extLst>
            </p:cNvPr>
            <p:cNvSpPr/>
            <p:nvPr/>
          </p:nvSpPr>
          <p:spPr>
            <a:xfrm>
              <a:off x="7113240" y="5301208"/>
              <a:ext cx="534937" cy="5349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6" name="타원 115">
              <a:extLst>
                <a:ext uri="{FF2B5EF4-FFF2-40B4-BE49-F238E27FC236}">
                  <a16:creationId xmlns:a16="http://schemas.microsoft.com/office/drawing/2014/main" xmlns="" id="{6C594832-145C-4518-9BAB-FED226B25FF9}"/>
                </a:ext>
              </a:extLst>
            </p:cNvPr>
            <p:cNvSpPr/>
            <p:nvPr/>
          </p:nvSpPr>
          <p:spPr>
            <a:xfrm>
              <a:off x="2407762" y="5417594"/>
              <a:ext cx="309741" cy="3097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7" name="타원 116">
              <a:extLst>
                <a:ext uri="{FF2B5EF4-FFF2-40B4-BE49-F238E27FC236}">
                  <a16:creationId xmlns:a16="http://schemas.microsoft.com/office/drawing/2014/main" xmlns="" id="{E1A9AED5-65EB-4B9C-A8D8-EDCC5261B5E6}"/>
                </a:ext>
              </a:extLst>
            </p:cNvPr>
            <p:cNvSpPr/>
            <p:nvPr/>
          </p:nvSpPr>
          <p:spPr>
            <a:xfrm>
              <a:off x="7201823" y="5389791"/>
              <a:ext cx="357770" cy="3577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118" name="직선 연결선 117">
              <a:extLst>
                <a:ext uri="{FF2B5EF4-FFF2-40B4-BE49-F238E27FC236}">
                  <a16:creationId xmlns:a16="http://schemas.microsoft.com/office/drawing/2014/main" xmlns="" id="{33EF67E2-B490-4345-854B-3A5A2FC23BA5}"/>
                </a:ext>
              </a:extLst>
            </p:cNvPr>
            <p:cNvCxnSpPr/>
            <p:nvPr/>
          </p:nvCxnSpPr>
          <p:spPr>
            <a:xfrm>
              <a:off x="2936776" y="5568676"/>
              <a:ext cx="4067952" cy="3788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FE0147F6-0E3C-41A8-BC72-FB6A9460D66B}"/>
              </a:ext>
            </a:extLst>
          </p:cNvPr>
          <p:cNvSpPr txBox="1"/>
          <p:nvPr/>
        </p:nvSpPr>
        <p:spPr>
          <a:xfrm>
            <a:off x="3551535" y="2680625"/>
            <a:ext cx="1975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BA60B"/>
                </a:solidFill>
              </a:rPr>
              <a:t>Constantinople</a:t>
            </a:r>
            <a:endParaRPr lang="ko-KR" altLang="en-US" b="1" dirty="0">
              <a:solidFill>
                <a:srgbClr val="0BA60B"/>
              </a:solidFill>
            </a:endParaRPr>
          </a:p>
        </p:txBody>
      </p:sp>
      <p:sp>
        <p:nvSpPr>
          <p:cNvPr id="81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0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128464" y="836712"/>
            <a:ext cx="850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en-US" altLang="ko-KR" sz="28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첨단기술이 산업혁명을 일으켰다</a:t>
            </a:r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2" name="타원 81"/>
          <p:cNvSpPr/>
          <p:nvPr/>
        </p:nvSpPr>
        <p:spPr>
          <a:xfrm>
            <a:off x="7628512" y="2789268"/>
            <a:ext cx="636856" cy="567724"/>
          </a:xfrm>
          <a:prstGeom prst="ellipse">
            <a:avLst/>
          </a:prstGeom>
          <a:noFill/>
          <a:ln w="5715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3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1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850"/>
                            </p:stCondLst>
                            <p:childTnLst>
                              <p:par>
                                <p:cTn id="8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  <p:bldP spid="111" grpId="0"/>
      <p:bldP spid="119" grpId="0"/>
      <p:bldP spid="108" grpId="0"/>
      <p:bldP spid="14" grpId="0" animBg="1"/>
      <p:bldP spid="128" grpId="0"/>
      <p:bldP spid="125" grpId="0" animBg="1"/>
      <p:bldP spid="12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47" grpId="0" animBg="1"/>
      <p:bldP spid="49" grpId="0" animBg="1"/>
      <p:bldP spid="50" grpId="0" animBg="1"/>
      <p:bldP spid="109" grpId="0"/>
      <p:bldP spid="122" grpId="0"/>
      <p:bldP spid="124" grpId="0"/>
      <p:bldP spid="53" grpId="0"/>
      <p:bldP spid="67" grpId="0"/>
      <p:bldP spid="72" grpId="0" animBg="1"/>
      <p:bldP spid="73" grpId="0" animBg="1"/>
      <p:bldP spid="74" grpId="0"/>
      <p:bldP spid="89" grpId="0" animBg="1"/>
      <p:bldP spid="92" grpId="0"/>
      <p:bldP spid="103" grpId="0" animBg="1"/>
      <p:bldP spid="123" grpId="0"/>
      <p:bldP spid="82" grpId="0" animBg="1"/>
      <p:bldP spid="82" grpId="1" animBg="1"/>
      <p:bldP spid="82" grpId="2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65" t="5432" r="14623" b="10347"/>
          <a:stretch/>
        </p:blipFill>
        <p:spPr>
          <a:xfrm>
            <a:off x="912053" y="1401455"/>
            <a:ext cx="7910544" cy="5627945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xmlns="" id="{3319C5A7-0F8E-4E71-B567-4AAE78C788D8}"/>
              </a:ext>
            </a:extLst>
          </p:cNvPr>
          <p:cNvGrpSpPr/>
          <p:nvPr/>
        </p:nvGrpSpPr>
        <p:grpSpPr>
          <a:xfrm>
            <a:off x="1068152" y="2142627"/>
            <a:ext cx="8143454" cy="4649538"/>
            <a:chOff x="1121110" y="2142627"/>
            <a:chExt cx="8143454" cy="464953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xmlns="" id="{89E45525-D83F-4E35-93A2-47DFBFAAA9DD}"/>
                </a:ext>
              </a:extLst>
            </p:cNvPr>
            <p:cNvSpPr txBox="1"/>
            <p:nvPr/>
          </p:nvSpPr>
          <p:spPr>
            <a:xfrm>
              <a:off x="1784648" y="2806000"/>
              <a:ext cx="8463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0070C0"/>
                  </a:solidFill>
                </a:rPr>
                <a:t>Lisbon</a:t>
              </a:r>
              <a:endParaRPr lang="ko-KR" altLang="en-US" sz="14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xmlns="" id="{EBF43A7F-1600-4414-BAED-79001E7FBA99}"/>
                </a:ext>
              </a:extLst>
            </p:cNvPr>
            <p:cNvGrpSpPr/>
            <p:nvPr/>
          </p:nvGrpSpPr>
          <p:grpSpPr>
            <a:xfrm>
              <a:off x="1121110" y="2142627"/>
              <a:ext cx="8143454" cy="4649538"/>
              <a:chOff x="1121110" y="2142627"/>
              <a:chExt cx="8143454" cy="4649538"/>
            </a:xfrm>
          </p:grpSpPr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xmlns="" id="{430D308C-8E9B-43D7-8042-BA940B3F6CD5}"/>
                  </a:ext>
                </a:extLst>
              </p:cNvPr>
              <p:cNvGrpSpPr/>
              <p:nvPr/>
            </p:nvGrpSpPr>
            <p:grpSpPr>
              <a:xfrm>
                <a:off x="1121110" y="2142627"/>
                <a:ext cx="7324308" cy="4649538"/>
                <a:chOff x="1121110" y="2142627"/>
                <a:chExt cx="7324308" cy="4649538"/>
              </a:xfrm>
            </p:grpSpPr>
            <p:sp>
              <p:nvSpPr>
                <p:cNvPr id="126" name="타원 125"/>
                <p:cNvSpPr>
                  <a:spLocks noChangeAspect="1"/>
                </p:cNvSpPr>
                <p:nvPr/>
              </p:nvSpPr>
              <p:spPr>
                <a:xfrm>
                  <a:off x="2092338" y="2336349"/>
                  <a:ext cx="82814" cy="82814"/>
                </a:xfrm>
                <a:prstGeom prst="ellipse">
                  <a:avLst/>
                </a:prstGeom>
                <a:solidFill>
                  <a:srgbClr val="0BA60B"/>
                </a:solidFill>
                <a:ln w="38100">
                  <a:solidFill>
                    <a:srgbClr val="0BA60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60" name="그룹 59"/>
                <p:cNvGrpSpPr/>
                <p:nvPr/>
              </p:nvGrpSpPr>
              <p:grpSpPr>
                <a:xfrm>
                  <a:off x="1154086" y="2333730"/>
                  <a:ext cx="1642309" cy="4320230"/>
                  <a:chOff x="773085" y="2028812"/>
                  <a:chExt cx="1642309" cy="4320230"/>
                </a:xfrm>
              </p:grpSpPr>
              <p:sp>
                <p:nvSpPr>
                  <p:cNvPr id="61" name="자유형 60"/>
                  <p:cNvSpPr/>
                  <p:nvPr/>
                </p:nvSpPr>
                <p:spPr>
                  <a:xfrm>
                    <a:off x="820793" y="2682815"/>
                    <a:ext cx="662950" cy="578513"/>
                  </a:xfrm>
                  <a:custGeom>
                    <a:avLst/>
                    <a:gdLst>
                      <a:gd name="connsiteX0" fmla="*/ 662950 w 662950"/>
                      <a:gd name="connsiteY0" fmla="*/ 0 h 578513"/>
                      <a:gd name="connsiteX1" fmla="*/ 369652 w 662950"/>
                      <a:gd name="connsiteY1" fmla="*/ 163902 h 578513"/>
                      <a:gd name="connsiteX2" fmla="*/ 7343 w 662950"/>
                      <a:gd name="connsiteY2" fmla="*/ 577970 h 5785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62950" h="578513">
                        <a:moveTo>
                          <a:pt x="662950" y="0"/>
                        </a:moveTo>
                        <a:cubicBezTo>
                          <a:pt x="570935" y="33787"/>
                          <a:pt x="478920" y="67574"/>
                          <a:pt x="369652" y="163902"/>
                        </a:cubicBezTo>
                        <a:cubicBezTo>
                          <a:pt x="260384" y="260230"/>
                          <a:pt x="-51604" y="593785"/>
                          <a:pt x="7343" y="577970"/>
                        </a:cubicBezTo>
                      </a:path>
                    </a:pathLst>
                  </a:custGeom>
                  <a:noFill/>
                  <a:ln w="38100">
                    <a:solidFill>
                      <a:srgbClr val="002060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ln w="57150">
                        <a:solidFill>
                          <a:prstClr val="black"/>
                        </a:solidFill>
                      </a:ln>
                      <a:solidFill>
                        <a:prstClr val="white"/>
                      </a:solidFill>
                    </a:endParaRPr>
                  </a:p>
                </p:txBody>
              </p:sp>
              <p:grpSp>
                <p:nvGrpSpPr>
                  <p:cNvPr id="63" name="그룹 62"/>
                  <p:cNvGrpSpPr/>
                  <p:nvPr/>
                </p:nvGrpSpPr>
                <p:grpSpPr>
                  <a:xfrm>
                    <a:off x="773085" y="2028812"/>
                    <a:ext cx="1642309" cy="4320230"/>
                    <a:chOff x="773085" y="2028812"/>
                    <a:chExt cx="1642309" cy="4320230"/>
                  </a:xfrm>
                </p:grpSpPr>
                <p:sp>
                  <p:nvSpPr>
                    <p:cNvPr id="64" name="자유형 63"/>
                    <p:cNvSpPr/>
                    <p:nvPr/>
                  </p:nvSpPr>
                  <p:spPr>
                    <a:xfrm>
                      <a:off x="773085" y="2059550"/>
                      <a:ext cx="1642309" cy="4289492"/>
                    </a:xfrm>
                    <a:custGeom>
                      <a:avLst/>
                      <a:gdLst>
                        <a:gd name="connsiteX0" fmla="*/ 1325848 w 4655644"/>
                        <a:gd name="connsiteY0" fmla="*/ 10790 h 4464269"/>
                        <a:gd name="connsiteX1" fmla="*/ 1136067 w 4655644"/>
                        <a:gd name="connsiteY1" fmla="*/ 10790 h 4464269"/>
                        <a:gd name="connsiteX2" fmla="*/ 1032550 w 4655644"/>
                        <a:gd name="connsiteY2" fmla="*/ 122933 h 4464269"/>
                        <a:gd name="connsiteX3" fmla="*/ 730625 w 4655644"/>
                        <a:gd name="connsiteY3" fmla="*/ 200571 h 4464269"/>
                        <a:gd name="connsiteX4" fmla="*/ 351063 w 4655644"/>
                        <a:gd name="connsiteY4" fmla="*/ 467990 h 4464269"/>
                        <a:gd name="connsiteX5" fmla="*/ 57765 w 4655644"/>
                        <a:gd name="connsiteY5" fmla="*/ 1158103 h 4464269"/>
                        <a:gd name="connsiteX6" fmla="*/ 40512 w 4655644"/>
                        <a:gd name="connsiteY6" fmla="*/ 2029371 h 4464269"/>
                        <a:gd name="connsiteX7" fmla="*/ 497712 w 4655644"/>
                        <a:gd name="connsiteY7" fmla="*/ 2736737 h 4464269"/>
                        <a:gd name="connsiteX8" fmla="*/ 868648 w 4655644"/>
                        <a:gd name="connsiteY8" fmla="*/ 3349212 h 4464269"/>
                        <a:gd name="connsiteX9" fmla="*/ 1645025 w 4655644"/>
                        <a:gd name="connsiteY9" fmla="*/ 4289492 h 4464269"/>
                        <a:gd name="connsiteX10" fmla="*/ 2266127 w 4655644"/>
                        <a:gd name="connsiteY10" fmla="*/ 4427514 h 4464269"/>
                        <a:gd name="connsiteX11" fmla="*/ 2861350 w 4655644"/>
                        <a:gd name="connsiteY11" fmla="*/ 3849544 h 4464269"/>
                        <a:gd name="connsiteX12" fmla="*/ 3197780 w 4655644"/>
                        <a:gd name="connsiteY12" fmla="*/ 3021408 h 4464269"/>
                        <a:gd name="connsiteX13" fmla="*/ 3094263 w 4655644"/>
                        <a:gd name="connsiteY13" fmla="*/ 2831627 h 4464269"/>
                        <a:gd name="connsiteX14" fmla="*/ 3396187 w 4655644"/>
                        <a:gd name="connsiteY14" fmla="*/ 2598714 h 4464269"/>
                        <a:gd name="connsiteX15" fmla="*/ 4655644 w 4655644"/>
                        <a:gd name="connsiteY15" fmla="*/ 1960359 h 4464269"/>
                        <a:gd name="connsiteX0" fmla="*/ 1325848 w 3396187"/>
                        <a:gd name="connsiteY0" fmla="*/ 10790 h 4464269"/>
                        <a:gd name="connsiteX1" fmla="*/ 1136067 w 3396187"/>
                        <a:gd name="connsiteY1" fmla="*/ 10790 h 4464269"/>
                        <a:gd name="connsiteX2" fmla="*/ 1032550 w 3396187"/>
                        <a:gd name="connsiteY2" fmla="*/ 122933 h 4464269"/>
                        <a:gd name="connsiteX3" fmla="*/ 730625 w 3396187"/>
                        <a:gd name="connsiteY3" fmla="*/ 200571 h 4464269"/>
                        <a:gd name="connsiteX4" fmla="*/ 351063 w 3396187"/>
                        <a:gd name="connsiteY4" fmla="*/ 467990 h 4464269"/>
                        <a:gd name="connsiteX5" fmla="*/ 57765 w 3396187"/>
                        <a:gd name="connsiteY5" fmla="*/ 1158103 h 4464269"/>
                        <a:gd name="connsiteX6" fmla="*/ 40512 w 3396187"/>
                        <a:gd name="connsiteY6" fmla="*/ 2029371 h 4464269"/>
                        <a:gd name="connsiteX7" fmla="*/ 497712 w 3396187"/>
                        <a:gd name="connsiteY7" fmla="*/ 2736737 h 4464269"/>
                        <a:gd name="connsiteX8" fmla="*/ 868648 w 3396187"/>
                        <a:gd name="connsiteY8" fmla="*/ 3349212 h 4464269"/>
                        <a:gd name="connsiteX9" fmla="*/ 1645025 w 3396187"/>
                        <a:gd name="connsiteY9" fmla="*/ 4289492 h 4464269"/>
                        <a:gd name="connsiteX10" fmla="*/ 2266127 w 3396187"/>
                        <a:gd name="connsiteY10" fmla="*/ 4427514 h 4464269"/>
                        <a:gd name="connsiteX11" fmla="*/ 2861350 w 3396187"/>
                        <a:gd name="connsiteY11" fmla="*/ 3849544 h 4464269"/>
                        <a:gd name="connsiteX12" fmla="*/ 3197780 w 3396187"/>
                        <a:gd name="connsiteY12" fmla="*/ 3021408 h 4464269"/>
                        <a:gd name="connsiteX13" fmla="*/ 3094263 w 3396187"/>
                        <a:gd name="connsiteY13" fmla="*/ 2831627 h 4464269"/>
                        <a:gd name="connsiteX14" fmla="*/ 3396187 w 3396187"/>
                        <a:gd name="connsiteY14" fmla="*/ 2598714 h 4464269"/>
                        <a:gd name="connsiteX0" fmla="*/ 1325848 w 3203421"/>
                        <a:gd name="connsiteY0" fmla="*/ 10790 h 4464269"/>
                        <a:gd name="connsiteX1" fmla="*/ 1136067 w 3203421"/>
                        <a:gd name="connsiteY1" fmla="*/ 10790 h 4464269"/>
                        <a:gd name="connsiteX2" fmla="*/ 1032550 w 3203421"/>
                        <a:gd name="connsiteY2" fmla="*/ 122933 h 4464269"/>
                        <a:gd name="connsiteX3" fmla="*/ 730625 w 3203421"/>
                        <a:gd name="connsiteY3" fmla="*/ 200571 h 4464269"/>
                        <a:gd name="connsiteX4" fmla="*/ 351063 w 3203421"/>
                        <a:gd name="connsiteY4" fmla="*/ 467990 h 4464269"/>
                        <a:gd name="connsiteX5" fmla="*/ 57765 w 3203421"/>
                        <a:gd name="connsiteY5" fmla="*/ 1158103 h 4464269"/>
                        <a:gd name="connsiteX6" fmla="*/ 40512 w 3203421"/>
                        <a:gd name="connsiteY6" fmla="*/ 2029371 h 4464269"/>
                        <a:gd name="connsiteX7" fmla="*/ 497712 w 3203421"/>
                        <a:gd name="connsiteY7" fmla="*/ 2736737 h 4464269"/>
                        <a:gd name="connsiteX8" fmla="*/ 868648 w 3203421"/>
                        <a:gd name="connsiteY8" fmla="*/ 3349212 h 4464269"/>
                        <a:gd name="connsiteX9" fmla="*/ 1645025 w 3203421"/>
                        <a:gd name="connsiteY9" fmla="*/ 4289492 h 4464269"/>
                        <a:gd name="connsiteX10" fmla="*/ 2266127 w 3203421"/>
                        <a:gd name="connsiteY10" fmla="*/ 4427514 h 4464269"/>
                        <a:gd name="connsiteX11" fmla="*/ 2861350 w 3203421"/>
                        <a:gd name="connsiteY11" fmla="*/ 3849544 h 4464269"/>
                        <a:gd name="connsiteX12" fmla="*/ 3197780 w 3203421"/>
                        <a:gd name="connsiteY12" fmla="*/ 3021408 h 4464269"/>
                        <a:gd name="connsiteX13" fmla="*/ 3094263 w 3203421"/>
                        <a:gd name="connsiteY13" fmla="*/ 2831627 h 4464269"/>
                        <a:gd name="connsiteX0" fmla="*/ 1325848 w 3197780"/>
                        <a:gd name="connsiteY0" fmla="*/ 10790 h 4464269"/>
                        <a:gd name="connsiteX1" fmla="*/ 1136067 w 3197780"/>
                        <a:gd name="connsiteY1" fmla="*/ 10790 h 4464269"/>
                        <a:gd name="connsiteX2" fmla="*/ 1032550 w 3197780"/>
                        <a:gd name="connsiteY2" fmla="*/ 122933 h 4464269"/>
                        <a:gd name="connsiteX3" fmla="*/ 730625 w 3197780"/>
                        <a:gd name="connsiteY3" fmla="*/ 200571 h 4464269"/>
                        <a:gd name="connsiteX4" fmla="*/ 351063 w 3197780"/>
                        <a:gd name="connsiteY4" fmla="*/ 467990 h 4464269"/>
                        <a:gd name="connsiteX5" fmla="*/ 57765 w 3197780"/>
                        <a:gd name="connsiteY5" fmla="*/ 1158103 h 4464269"/>
                        <a:gd name="connsiteX6" fmla="*/ 40512 w 3197780"/>
                        <a:gd name="connsiteY6" fmla="*/ 2029371 h 4464269"/>
                        <a:gd name="connsiteX7" fmla="*/ 497712 w 3197780"/>
                        <a:gd name="connsiteY7" fmla="*/ 2736737 h 4464269"/>
                        <a:gd name="connsiteX8" fmla="*/ 868648 w 3197780"/>
                        <a:gd name="connsiteY8" fmla="*/ 3349212 h 4464269"/>
                        <a:gd name="connsiteX9" fmla="*/ 1645025 w 3197780"/>
                        <a:gd name="connsiteY9" fmla="*/ 4289492 h 4464269"/>
                        <a:gd name="connsiteX10" fmla="*/ 2266127 w 3197780"/>
                        <a:gd name="connsiteY10" fmla="*/ 4427514 h 4464269"/>
                        <a:gd name="connsiteX11" fmla="*/ 2861350 w 3197780"/>
                        <a:gd name="connsiteY11" fmla="*/ 3849544 h 4464269"/>
                        <a:gd name="connsiteX12" fmla="*/ 3197780 w 3197780"/>
                        <a:gd name="connsiteY12" fmla="*/ 3021408 h 4464269"/>
                        <a:gd name="connsiteX0" fmla="*/ 1325848 w 2861350"/>
                        <a:gd name="connsiteY0" fmla="*/ 10790 h 4464269"/>
                        <a:gd name="connsiteX1" fmla="*/ 1136067 w 2861350"/>
                        <a:gd name="connsiteY1" fmla="*/ 10790 h 4464269"/>
                        <a:gd name="connsiteX2" fmla="*/ 1032550 w 2861350"/>
                        <a:gd name="connsiteY2" fmla="*/ 122933 h 4464269"/>
                        <a:gd name="connsiteX3" fmla="*/ 730625 w 2861350"/>
                        <a:gd name="connsiteY3" fmla="*/ 200571 h 4464269"/>
                        <a:gd name="connsiteX4" fmla="*/ 351063 w 2861350"/>
                        <a:gd name="connsiteY4" fmla="*/ 467990 h 4464269"/>
                        <a:gd name="connsiteX5" fmla="*/ 57765 w 2861350"/>
                        <a:gd name="connsiteY5" fmla="*/ 1158103 h 4464269"/>
                        <a:gd name="connsiteX6" fmla="*/ 40512 w 2861350"/>
                        <a:gd name="connsiteY6" fmla="*/ 2029371 h 4464269"/>
                        <a:gd name="connsiteX7" fmla="*/ 497712 w 2861350"/>
                        <a:gd name="connsiteY7" fmla="*/ 2736737 h 4464269"/>
                        <a:gd name="connsiteX8" fmla="*/ 868648 w 2861350"/>
                        <a:gd name="connsiteY8" fmla="*/ 3349212 h 4464269"/>
                        <a:gd name="connsiteX9" fmla="*/ 1645025 w 2861350"/>
                        <a:gd name="connsiteY9" fmla="*/ 4289492 h 4464269"/>
                        <a:gd name="connsiteX10" fmla="*/ 2266127 w 2861350"/>
                        <a:gd name="connsiteY10" fmla="*/ 4427514 h 4464269"/>
                        <a:gd name="connsiteX11" fmla="*/ 2861350 w 2861350"/>
                        <a:gd name="connsiteY11" fmla="*/ 3849544 h 4464269"/>
                        <a:gd name="connsiteX0" fmla="*/ 1325848 w 2266127"/>
                        <a:gd name="connsiteY0" fmla="*/ 10790 h 4464269"/>
                        <a:gd name="connsiteX1" fmla="*/ 1136067 w 2266127"/>
                        <a:gd name="connsiteY1" fmla="*/ 10790 h 4464269"/>
                        <a:gd name="connsiteX2" fmla="*/ 1032550 w 2266127"/>
                        <a:gd name="connsiteY2" fmla="*/ 122933 h 4464269"/>
                        <a:gd name="connsiteX3" fmla="*/ 730625 w 2266127"/>
                        <a:gd name="connsiteY3" fmla="*/ 200571 h 4464269"/>
                        <a:gd name="connsiteX4" fmla="*/ 351063 w 2266127"/>
                        <a:gd name="connsiteY4" fmla="*/ 467990 h 4464269"/>
                        <a:gd name="connsiteX5" fmla="*/ 57765 w 2266127"/>
                        <a:gd name="connsiteY5" fmla="*/ 1158103 h 4464269"/>
                        <a:gd name="connsiteX6" fmla="*/ 40512 w 2266127"/>
                        <a:gd name="connsiteY6" fmla="*/ 2029371 h 4464269"/>
                        <a:gd name="connsiteX7" fmla="*/ 497712 w 2266127"/>
                        <a:gd name="connsiteY7" fmla="*/ 2736737 h 4464269"/>
                        <a:gd name="connsiteX8" fmla="*/ 868648 w 2266127"/>
                        <a:gd name="connsiteY8" fmla="*/ 3349212 h 4464269"/>
                        <a:gd name="connsiteX9" fmla="*/ 1645025 w 2266127"/>
                        <a:gd name="connsiteY9" fmla="*/ 4289492 h 4464269"/>
                        <a:gd name="connsiteX10" fmla="*/ 2266127 w 2266127"/>
                        <a:gd name="connsiteY10" fmla="*/ 4427514 h 4464269"/>
                        <a:gd name="connsiteX0" fmla="*/ 1325848 w 1645025"/>
                        <a:gd name="connsiteY0" fmla="*/ 10790 h 4289492"/>
                        <a:gd name="connsiteX1" fmla="*/ 1136067 w 1645025"/>
                        <a:gd name="connsiteY1" fmla="*/ 10790 h 4289492"/>
                        <a:gd name="connsiteX2" fmla="*/ 1032550 w 1645025"/>
                        <a:gd name="connsiteY2" fmla="*/ 122933 h 4289492"/>
                        <a:gd name="connsiteX3" fmla="*/ 730625 w 1645025"/>
                        <a:gd name="connsiteY3" fmla="*/ 200571 h 4289492"/>
                        <a:gd name="connsiteX4" fmla="*/ 351063 w 1645025"/>
                        <a:gd name="connsiteY4" fmla="*/ 467990 h 4289492"/>
                        <a:gd name="connsiteX5" fmla="*/ 57765 w 1645025"/>
                        <a:gd name="connsiteY5" fmla="*/ 1158103 h 4289492"/>
                        <a:gd name="connsiteX6" fmla="*/ 40512 w 1645025"/>
                        <a:gd name="connsiteY6" fmla="*/ 2029371 h 4289492"/>
                        <a:gd name="connsiteX7" fmla="*/ 497712 w 1645025"/>
                        <a:gd name="connsiteY7" fmla="*/ 2736737 h 4289492"/>
                        <a:gd name="connsiteX8" fmla="*/ 868648 w 1645025"/>
                        <a:gd name="connsiteY8" fmla="*/ 3349212 h 4289492"/>
                        <a:gd name="connsiteX9" fmla="*/ 1645025 w 1645025"/>
                        <a:gd name="connsiteY9" fmla="*/ 4289492 h 4289492"/>
                        <a:gd name="connsiteX0" fmla="*/ 1323132 w 1642309"/>
                        <a:gd name="connsiteY0" fmla="*/ 10790 h 4289492"/>
                        <a:gd name="connsiteX1" fmla="*/ 1133351 w 1642309"/>
                        <a:gd name="connsiteY1" fmla="*/ 10790 h 4289492"/>
                        <a:gd name="connsiteX2" fmla="*/ 1029834 w 1642309"/>
                        <a:gd name="connsiteY2" fmla="*/ 122933 h 4289492"/>
                        <a:gd name="connsiteX3" fmla="*/ 727909 w 1642309"/>
                        <a:gd name="connsiteY3" fmla="*/ 200571 h 4289492"/>
                        <a:gd name="connsiteX4" fmla="*/ 348347 w 1642309"/>
                        <a:gd name="connsiteY4" fmla="*/ 467990 h 4289492"/>
                        <a:gd name="connsiteX5" fmla="*/ 55049 w 1642309"/>
                        <a:gd name="connsiteY5" fmla="*/ 1158103 h 4289492"/>
                        <a:gd name="connsiteX6" fmla="*/ 37796 w 1642309"/>
                        <a:gd name="connsiteY6" fmla="*/ 2029371 h 4289492"/>
                        <a:gd name="connsiteX7" fmla="*/ 457289 w 1642309"/>
                        <a:gd name="connsiteY7" fmla="*/ 2802724 h 4289492"/>
                        <a:gd name="connsiteX8" fmla="*/ 865932 w 1642309"/>
                        <a:gd name="connsiteY8" fmla="*/ 3349212 h 4289492"/>
                        <a:gd name="connsiteX9" fmla="*/ 1642309 w 1642309"/>
                        <a:gd name="connsiteY9" fmla="*/ 4289492 h 4289492"/>
                        <a:gd name="connsiteX0" fmla="*/ 1323132 w 1642309"/>
                        <a:gd name="connsiteY0" fmla="*/ 10790 h 4289492"/>
                        <a:gd name="connsiteX1" fmla="*/ 1133351 w 1642309"/>
                        <a:gd name="connsiteY1" fmla="*/ 10790 h 4289492"/>
                        <a:gd name="connsiteX2" fmla="*/ 1029834 w 1642309"/>
                        <a:gd name="connsiteY2" fmla="*/ 122933 h 4289492"/>
                        <a:gd name="connsiteX3" fmla="*/ 727909 w 1642309"/>
                        <a:gd name="connsiteY3" fmla="*/ 200571 h 4289492"/>
                        <a:gd name="connsiteX4" fmla="*/ 348347 w 1642309"/>
                        <a:gd name="connsiteY4" fmla="*/ 467990 h 4289492"/>
                        <a:gd name="connsiteX5" fmla="*/ 55049 w 1642309"/>
                        <a:gd name="connsiteY5" fmla="*/ 1158103 h 4289492"/>
                        <a:gd name="connsiteX6" fmla="*/ 37796 w 1642309"/>
                        <a:gd name="connsiteY6" fmla="*/ 2029371 h 4289492"/>
                        <a:gd name="connsiteX7" fmla="*/ 457289 w 1642309"/>
                        <a:gd name="connsiteY7" fmla="*/ 2802724 h 4289492"/>
                        <a:gd name="connsiteX8" fmla="*/ 828225 w 1642309"/>
                        <a:gd name="connsiteY8" fmla="*/ 3386919 h 4289492"/>
                        <a:gd name="connsiteX9" fmla="*/ 1642309 w 1642309"/>
                        <a:gd name="connsiteY9" fmla="*/ 4289492 h 42894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642309" h="4289492">
                          <a:moveTo>
                            <a:pt x="1323132" y="10790"/>
                          </a:moveTo>
                          <a:cubicBezTo>
                            <a:pt x="1252683" y="1445"/>
                            <a:pt x="1182234" y="-7900"/>
                            <a:pt x="1133351" y="10790"/>
                          </a:cubicBezTo>
                          <a:cubicBezTo>
                            <a:pt x="1084468" y="29480"/>
                            <a:pt x="1097408" y="91303"/>
                            <a:pt x="1029834" y="122933"/>
                          </a:cubicBezTo>
                          <a:cubicBezTo>
                            <a:pt x="962260" y="154563"/>
                            <a:pt x="841490" y="143062"/>
                            <a:pt x="727909" y="200571"/>
                          </a:cubicBezTo>
                          <a:cubicBezTo>
                            <a:pt x="614328" y="258081"/>
                            <a:pt x="460490" y="308401"/>
                            <a:pt x="348347" y="467990"/>
                          </a:cubicBezTo>
                          <a:cubicBezTo>
                            <a:pt x="236204" y="627579"/>
                            <a:pt x="106807" y="897873"/>
                            <a:pt x="55049" y="1158103"/>
                          </a:cubicBezTo>
                          <a:cubicBezTo>
                            <a:pt x="3291" y="1418333"/>
                            <a:pt x="-29244" y="1755268"/>
                            <a:pt x="37796" y="2029371"/>
                          </a:cubicBezTo>
                          <a:cubicBezTo>
                            <a:pt x="104836" y="2303475"/>
                            <a:pt x="325551" y="2576466"/>
                            <a:pt x="457289" y="2802724"/>
                          </a:cubicBezTo>
                          <a:cubicBezTo>
                            <a:pt x="589027" y="3028982"/>
                            <a:pt x="630722" y="3139124"/>
                            <a:pt x="828225" y="3386919"/>
                          </a:cubicBezTo>
                          <a:cubicBezTo>
                            <a:pt x="1025728" y="3634714"/>
                            <a:pt x="1409396" y="4109775"/>
                            <a:pt x="1642309" y="4289492"/>
                          </a:cubicBezTo>
                        </a:path>
                      </a:pathLst>
                    </a:custGeom>
                    <a:noFill/>
                    <a:ln w="38100">
                      <a:solidFill>
                        <a:srgbClr val="002060"/>
                      </a:solidFill>
                      <a:prstDash val="sys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>
                        <a:ln w="57150">
                          <a:solidFill>
                            <a:prstClr val="black"/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65" name="타원 64"/>
                    <p:cNvSpPr>
                      <a:spLocks noChangeAspect="1"/>
                    </p:cNvSpPr>
                    <p:nvPr/>
                  </p:nvSpPr>
                  <p:spPr>
                    <a:xfrm>
                      <a:off x="1403351" y="2654020"/>
                      <a:ext cx="82814" cy="82814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 w="38100">
                      <a:solidFill>
                        <a:srgbClr val="00206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>
                        <a:ln w="57150">
                          <a:solidFill>
                            <a:prstClr val="black"/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66" name="타원 65"/>
                    <p:cNvSpPr>
                      <a:spLocks noChangeAspect="1"/>
                    </p:cNvSpPr>
                    <p:nvPr/>
                  </p:nvSpPr>
                  <p:spPr>
                    <a:xfrm>
                      <a:off x="2018709" y="2028812"/>
                      <a:ext cx="82814" cy="82814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 w="38100">
                      <a:solidFill>
                        <a:srgbClr val="00206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>
                        <a:ln w="57150">
                          <a:solidFill>
                            <a:prstClr val="black"/>
                          </a:solidFill>
                        </a:ln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67" name="TextBox 66"/>
                <p:cNvSpPr txBox="1"/>
                <p:nvPr/>
              </p:nvSpPr>
              <p:spPr>
                <a:xfrm>
                  <a:off x="2492404" y="2142627"/>
                  <a:ext cx="149728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b="1" dirty="0">
                      <a:solidFill>
                        <a:srgbClr val="0070C0"/>
                      </a:solidFill>
                    </a:rPr>
                    <a:t>Amsterdam</a:t>
                  </a:r>
                  <a:endParaRPr lang="ko-KR" altLang="en-US" b="1" dirty="0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72" name="자유형 71"/>
                <p:cNvSpPr/>
                <p:nvPr/>
              </p:nvSpPr>
              <p:spPr>
                <a:xfrm>
                  <a:off x="2803690" y="6479476"/>
                  <a:ext cx="1187777" cy="312689"/>
                </a:xfrm>
                <a:custGeom>
                  <a:avLst/>
                  <a:gdLst>
                    <a:gd name="connsiteX0" fmla="*/ 0 w 1187777"/>
                    <a:gd name="connsiteY0" fmla="*/ 179109 h 312689"/>
                    <a:gd name="connsiteX1" fmla="*/ 301657 w 1187777"/>
                    <a:gd name="connsiteY1" fmla="*/ 311084 h 312689"/>
                    <a:gd name="connsiteX2" fmla="*/ 801278 w 1187777"/>
                    <a:gd name="connsiteY2" fmla="*/ 235670 h 312689"/>
                    <a:gd name="connsiteX3" fmla="*/ 1187777 w 1187777"/>
                    <a:gd name="connsiteY3" fmla="*/ 0 h 312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87777" h="312689">
                      <a:moveTo>
                        <a:pt x="0" y="179109"/>
                      </a:moveTo>
                      <a:cubicBezTo>
                        <a:pt x="84055" y="240383"/>
                        <a:pt x="168111" y="301657"/>
                        <a:pt x="301657" y="311084"/>
                      </a:cubicBezTo>
                      <a:cubicBezTo>
                        <a:pt x="435203" y="320511"/>
                        <a:pt x="653591" y="287517"/>
                        <a:pt x="801278" y="235670"/>
                      </a:cubicBezTo>
                      <a:cubicBezTo>
                        <a:pt x="948965" y="183823"/>
                        <a:pt x="1187777" y="0"/>
                        <a:pt x="1187777" y="0"/>
                      </a:cubicBezTo>
                    </a:path>
                  </a:pathLst>
                </a:custGeom>
                <a:noFill/>
                <a:ln w="38100">
                  <a:solidFill>
                    <a:srgbClr val="00206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" name="자유형 72"/>
                <p:cNvSpPr/>
                <p:nvPr/>
              </p:nvSpPr>
              <p:spPr>
                <a:xfrm>
                  <a:off x="4000894" y="5056028"/>
                  <a:ext cx="386499" cy="1414021"/>
                </a:xfrm>
                <a:custGeom>
                  <a:avLst/>
                  <a:gdLst>
                    <a:gd name="connsiteX0" fmla="*/ 0 w 386499"/>
                    <a:gd name="connsiteY0" fmla="*/ 1414021 h 1414021"/>
                    <a:gd name="connsiteX1" fmla="*/ 160255 w 386499"/>
                    <a:gd name="connsiteY1" fmla="*/ 1036949 h 1414021"/>
                    <a:gd name="connsiteX2" fmla="*/ 254523 w 386499"/>
                    <a:gd name="connsiteY2" fmla="*/ 490194 h 1414021"/>
                    <a:gd name="connsiteX3" fmla="*/ 263950 w 386499"/>
                    <a:gd name="connsiteY3" fmla="*/ 141402 h 1414021"/>
                    <a:gd name="connsiteX4" fmla="*/ 386499 w 386499"/>
                    <a:gd name="connsiteY4" fmla="*/ 0 h 1414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6499" h="1414021">
                      <a:moveTo>
                        <a:pt x="0" y="1414021"/>
                      </a:moveTo>
                      <a:cubicBezTo>
                        <a:pt x="58917" y="1302470"/>
                        <a:pt x="117835" y="1190920"/>
                        <a:pt x="160255" y="1036949"/>
                      </a:cubicBezTo>
                      <a:cubicBezTo>
                        <a:pt x="202676" y="882978"/>
                        <a:pt x="237241" y="639452"/>
                        <a:pt x="254523" y="490194"/>
                      </a:cubicBezTo>
                      <a:cubicBezTo>
                        <a:pt x="271805" y="340936"/>
                        <a:pt x="241954" y="223101"/>
                        <a:pt x="263950" y="141402"/>
                      </a:cubicBezTo>
                      <a:cubicBezTo>
                        <a:pt x="285946" y="59703"/>
                        <a:pt x="336222" y="29851"/>
                        <a:pt x="386499" y="0"/>
                      </a:cubicBezTo>
                    </a:path>
                  </a:pathLst>
                </a:custGeom>
                <a:noFill/>
                <a:ln w="38100">
                  <a:solidFill>
                    <a:srgbClr val="002060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타원 88"/>
                <p:cNvSpPr>
                  <a:spLocks noChangeAspect="1"/>
                </p:cNvSpPr>
                <p:nvPr/>
              </p:nvSpPr>
              <p:spPr>
                <a:xfrm>
                  <a:off x="2089658" y="2340206"/>
                  <a:ext cx="82814" cy="82814"/>
                </a:xfrm>
                <a:prstGeom prst="ellipse">
                  <a:avLst/>
                </a:prstGeom>
                <a:solidFill>
                  <a:srgbClr val="002060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 w="57150">
                      <a:solidFill>
                        <a:prstClr val="black"/>
                      </a:solidFill>
                    </a:ln>
                    <a:solidFill>
                      <a:prstClr val="white"/>
                    </a:solidFill>
                  </a:endParaRPr>
                </a:p>
              </p:txBody>
            </p:sp>
            <p:grpSp>
              <p:nvGrpSpPr>
                <p:cNvPr id="3" name="그룹 2"/>
                <p:cNvGrpSpPr/>
                <p:nvPr/>
              </p:nvGrpSpPr>
              <p:grpSpPr>
                <a:xfrm>
                  <a:off x="1152304" y="2331241"/>
                  <a:ext cx="7241270" cy="4458434"/>
                  <a:chOff x="771304" y="2026323"/>
                  <a:chExt cx="7241270" cy="4458434"/>
                </a:xfrm>
              </p:grpSpPr>
              <p:grpSp>
                <p:nvGrpSpPr>
                  <p:cNvPr id="188" name="그룹 187"/>
                  <p:cNvGrpSpPr/>
                  <p:nvPr/>
                </p:nvGrpSpPr>
                <p:grpSpPr>
                  <a:xfrm>
                    <a:off x="771304" y="2026323"/>
                    <a:ext cx="7241270" cy="4458434"/>
                    <a:chOff x="925485" y="2181212"/>
                    <a:chExt cx="7241270" cy="4458434"/>
                  </a:xfrm>
                </p:grpSpPr>
                <p:grpSp>
                  <p:nvGrpSpPr>
                    <p:cNvPr id="189" name="그룹 188"/>
                    <p:cNvGrpSpPr/>
                    <p:nvPr/>
                  </p:nvGrpSpPr>
                  <p:grpSpPr>
                    <a:xfrm>
                      <a:off x="925485" y="2181212"/>
                      <a:ext cx="1642309" cy="4320230"/>
                      <a:chOff x="773085" y="2028812"/>
                      <a:chExt cx="1642309" cy="4320230"/>
                    </a:xfrm>
                  </p:grpSpPr>
                  <p:sp>
                    <p:nvSpPr>
                      <p:cNvPr id="198" name="자유형 197"/>
                      <p:cNvSpPr/>
                      <p:nvPr/>
                    </p:nvSpPr>
                    <p:spPr>
                      <a:xfrm>
                        <a:off x="820793" y="2682815"/>
                        <a:ext cx="662950" cy="578513"/>
                      </a:xfrm>
                      <a:custGeom>
                        <a:avLst/>
                        <a:gdLst>
                          <a:gd name="connsiteX0" fmla="*/ 662950 w 662950"/>
                          <a:gd name="connsiteY0" fmla="*/ 0 h 578513"/>
                          <a:gd name="connsiteX1" fmla="*/ 369652 w 662950"/>
                          <a:gd name="connsiteY1" fmla="*/ 163902 h 578513"/>
                          <a:gd name="connsiteX2" fmla="*/ 7343 w 662950"/>
                          <a:gd name="connsiteY2" fmla="*/ 577970 h 5785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662950" h="578513">
                            <a:moveTo>
                              <a:pt x="662950" y="0"/>
                            </a:moveTo>
                            <a:cubicBezTo>
                              <a:pt x="570935" y="33787"/>
                              <a:pt x="478920" y="67574"/>
                              <a:pt x="369652" y="163902"/>
                            </a:cubicBezTo>
                            <a:cubicBezTo>
                              <a:pt x="260384" y="260230"/>
                              <a:pt x="-51604" y="593785"/>
                              <a:pt x="7343" y="577970"/>
                            </a:cubicBezTo>
                          </a:path>
                        </a:pathLst>
                      </a:custGeom>
                      <a:noFill/>
                      <a:ln w="38100">
                        <a:solidFill>
                          <a:srgbClr val="0070C0"/>
                        </a:solidFill>
                        <a:prstDash val="sys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grpSp>
                    <p:nvGrpSpPr>
                      <p:cNvPr id="199" name="그룹 198"/>
                      <p:cNvGrpSpPr/>
                      <p:nvPr/>
                    </p:nvGrpSpPr>
                    <p:grpSpPr>
                      <a:xfrm>
                        <a:off x="773085" y="2028812"/>
                        <a:ext cx="1642309" cy="4320230"/>
                        <a:chOff x="773085" y="2028812"/>
                        <a:chExt cx="1642309" cy="4320230"/>
                      </a:xfrm>
                    </p:grpSpPr>
                    <p:sp>
                      <p:nvSpPr>
                        <p:cNvPr id="200" name="자유형 199"/>
                        <p:cNvSpPr/>
                        <p:nvPr/>
                      </p:nvSpPr>
                      <p:spPr>
                        <a:xfrm>
                          <a:off x="773085" y="2059550"/>
                          <a:ext cx="1642309" cy="4289492"/>
                        </a:xfrm>
                        <a:custGeom>
                          <a:avLst/>
                          <a:gdLst>
                            <a:gd name="connsiteX0" fmla="*/ 1325848 w 4655644"/>
                            <a:gd name="connsiteY0" fmla="*/ 10790 h 4464269"/>
                            <a:gd name="connsiteX1" fmla="*/ 1136067 w 4655644"/>
                            <a:gd name="connsiteY1" fmla="*/ 10790 h 4464269"/>
                            <a:gd name="connsiteX2" fmla="*/ 1032550 w 4655644"/>
                            <a:gd name="connsiteY2" fmla="*/ 122933 h 4464269"/>
                            <a:gd name="connsiteX3" fmla="*/ 730625 w 4655644"/>
                            <a:gd name="connsiteY3" fmla="*/ 200571 h 4464269"/>
                            <a:gd name="connsiteX4" fmla="*/ 351063 w 4655644"/>
                            <a:gd name="connsiteY4" fmla="*/ 467990 h 4464269"/>
                            <a:gd name="connsiteX5" fmla="*/ 57765 w 4655644"/>
                            <a:gd name="connsiteY5" fmla="*/ 1158103 h 4464269"/>
                            <a:gd name="connsiteX6" fmla="*/ 40512 w 4655644"/>
                            <a:gd name="connsiteY6" fmla="*/ 2029371 h 4464269"/>
                            <a:gd name="connsiteX7" fmla="*/ 497712 w 4655644"/>
                            <a:gd name="connsiteY7" fmla="*/ 2736737 h 4464269"/>
                            <a:gd name="connsiteX8" fmla="*/ 868648 w 4655644"/>
                            <a:gd name="connsiteY8" fmla="*/ 3349212 h 4464269"/>
                            <a:gd name="connsiteX9" fmla="*/ 1645025 w 4655644"/>
                            <a:gd name="connsiteY9" fmla="*/ 4289492 h 4464269"/>
                            <a:gd name="connsiteX10" fmla="*/ 2266127 w 4655644"/>
                            <a:gd name="connsiteY10" fmla="*/ 4427514 h 4464269"/>
                            <a:gd name="connsiteX11" fmla="*/ 2861350 w 4655644"/>
                            <a:gd name="connsiteY11" fmla="*/ 3849544 h 4464269"/>
                            <a:gd name="connsiteX12" fmla="*/ 3197780 w 4655644"/>
                            <a:gd name="connsiteY12" fmla="*/ 3021408 h 4464269"/>
                            <a:gd name="connsiteX13" fmla="*/ 3094263 w 4655644"/>
                            <a:gd name="connsiteY13" fmla="*/ 2831627 h 4464269"/>
                            <a:gd name="connsiteX14" fmla="*/ 3396187 w 4655644"/>
                            <a:gd name="connsiteY14" fmla="*/ 2598714 h 4464269"/>
                            <a:gd name="connsiteX15" fmla="*/ 4655644 w 4655644"/>
                            <a:gd name="connsiteY15" fmla="*/ 1960359 h 4464269"/>
                            <a:gd name="connsiteX0" fmla="*/ 1325848 w 3396187"/>
                            <a:gd name="connsiteY0" fmla="*/ 10790 h 4464269"/>
                            <a:gd name="connsiteX1" fmla="*/ 1136067 w 3396187"/>
                            <a:gd name="connsiteY1" fmla="*/ 10790 h 4464269"/>
                            <a:gd name="connsiteX2" fmla="*/ 1032550 w 3396187"/>
                            <a:gd name="connsiteY2" fmla="*/ 122933 h 4464269"/>
                            <a:gd name="connsiteX3" fmla="*/ 730625 w 3396187"/>
                            <a:gd name="connsiteY3" fmla="*/ 200571 h 4464269"/>
                            <a:gd name="connsiteX4" fmla="*/ 351063 w 3396187"/>
                            <a:gd name="connsiteY4" fmla="*/ 467990 h 4464269"/>
                            <a:gd name="connsiteX5" fmla="*/ 57765 w 3396187"/>
                            <a:gd name="connsiteY5" fmla="*/ 1158103 h 4464269"/>
                            <a:gd name="connsiteX6" fmla="*/ 40512 w 3396187"/>
                            <a:gd name="connsiteY6" fmla="*/ 2029371 h 4464269"/>
                            <a:gd name="connsiteX7" fmla="*/ 497712 w 3396187"/>
                            <a:gd name="connsiteY7" fmla="*/ 2736737 h 4464269"/>
                            <a:gd name="connsiteX8" fmla="*/ 868648 w 3396187"/>
                            <a:gd name="connsiteY8" fmla="*/ 3349212 h 4464269"/>
                            <a:gd name="connsiteX9" fmla="*/ 1645025 w 3396187"/>
                            <a:gd name="connsiteY9" fmla="*/ 4289492 h 4464269"/>
                            <a:gd name="connsiteX10" fmla="*/ 2266127 w 3396187"/>
                            <a:gd name="connsiteY10" fmla="*/ 4427514 h 4464269"/>
                            <a:gd name="connsiteX11" fmla="*/ 2861350 w 3396187"/>
                            <a:gd name="connsiteY11" fmla="*/ 3849544 h 4464269"/>
                            <a:gd name="connsiteX12" fmla="*/ 3197780 w 3396187"/>
                            <a:gd name="connsiteY12" fmla="*/ 3021408 h 4464269"/>
                            <a:gd name="connsiteX13" fmla="*/ 3094263 w 3396187"/>
                            <a:gd name="connsiteY13" fmla="*/ 2831627 h 4464269"/>
                            <a:gd name="connsiteX14" fmla="*/ 3396187 w 3396187"/>
                            <a:gd name="connsiteY14" fmla="*/ 2598714 h 4464269"/>
                            <a:gd name="connsiteX0" fmla="*/ 1325848 w 3203421"/>
                            <a:gd name="connsiteY0" fmla="*/ 10790 h 4464269"/>
                            <a:gd name="connsiteX1" fmla="*/ 1136067 w 3203421"/>
                            <a:gd name="connsiteY1" fmla="*/ 10790 h 4464269"/>
                            <a:gd name="connsiteX2" fmla="*/ 1032550 w 3203421"/>
                            <a:gd name="connsiteY2" fmla="*/ 122933 h 4464269"/>
                            <a:gd name="connsiteX3" fmla="*/ 730625 w 3203421"/>
                            <a:gd name="connsiteY3" fmla="*/ 200571 h 4464269"/>
                            <a:gd name="connsiteX4" fmla="*/ 351063 w 3203421"/>
                            <a:gd name="connsiteY4" fmla="*/ 467990 h 4464269"/>
                            <a:gd name="connsiteX5" fmla="*/ 57765 w 3203421"/>
                            <a:gd name="connsiteY5" fmla="*/ 1158103 h 4464269"/>
                            <a:gd name="connsiteX6" fmla="*/ 40512 w 3203421"/>
                            <a:gd name="connsiteY6" fmla="*/ 2029371 h 4464269"/>
                            <a:gd name="connsiteX7" fmla="*/ 497712 w 3203421"/>
                            <a:gd name="connsiteY7" fmla="*/ 2736737 h 4464269"/>
                            <a:gd name="connsiteX8" fmla="*/ 868648 w 3203421"/>
                            <a:gd name="connsiteY8" fmla="*/ 3349212 h 4464269"/>
                            <a:gd name="connsiteX9" fmla="*/ 1645025 w 3203421"/>
                            <a:gd name="connsiteY9" fmla="*/ 4289492 h 4464269"/>
                            <a:gd name="connsiteX10" fmla="*/ 2266127 w 3203421"/>
                            <a:gd name="connsiteY10" fmla="*/ 4427514 h 4464269"/>
                            <a:gd name="connsiteX11" fmla="*/ 2861350 w 3203421"/>
                            <a:gd name="connsiteY11" fmla="*/ 3849544 h 4464269"/>
                            <a:gd name="connsiteX12" fmla="*/ 3197780 w 3203421"/>
                            <a:gd name="connsiteY12" fmla="*/ 3021408 h 4464269"/>
                            <a:gd name="connsiteX13" fmla="*/ 3094263 w 3203421"/>
                            <a:gd name="connsiteY13" fmla="*/ 2831627 h 4464269"/>
                            <a:gd name="connsiteX0" fmla="*/ 1325848 w 3197780"/>
                            <a:gd name="connsiteY0" fmla="*/ 10790 h 4464269"/>
                            <a:gd name="connsiteX1" fmla="*/ 1136067 w 3197780"/>
                            <a:gd name="connsiteY1" fmla="*/ 10790 h 4464269"/>
                            <a:gd name="connsiteX2" fmla="*/ 1032550 w 3197780"/>
                            <a:gd name="connsiteY2" fmla="*/ 122933 h 4464269"/>
                            <a:gd name="connsiteX3" fmla="*/ 730625 w 3197780"/>
                            <a:gd name="connsiteY3" fmla="*/ 200571 h 4464269"/>
                            <a:gd name="connsiteX4" fmla="*/ 351063 w 3197780"/>
                            <a:gd name="connsiteY4" fmla="*/ 467990 h 4464269"/>
                            <a:gd name="connsiteX5" fmla="*/ 57765 w 3197780"/>
                            <a:gd name="connsiteY5" fmla="*/ 1158103 h 4464269"/>
                            <a:gd name="connsiteX6" fmla="*/ 40512 w 3197780"/>
                            <a:gd name="connsiteY6" fmla="*/ 2029371 h 4464269"/>
                            <a:gd name="connsiteX7" fmla="*/ 497712 w 3197780"/>
                            <a:gd name="connsiteY7" fmla="*/ 2736737 h 4464269"/>
                            <a:gd name="connsiteX8" fmla="*/ 868648 w 3197780"/>
                            <a:gd name="connsiteY8" fmla="*/ 3349212 h 4464269"/>
                            <a:gd name="connsiteX9" fmla="*/ 1645025 w 3197780"/>
                            <a:gd name="connsiteY9" fmla="*/ 4289492 h 4464269"/>
                            <a:gd name="connsiteX10" fmla="*/ 2266127 w 3197780"/>
                            <a:gd name="connsiteY10" fmla="*/ 4427514 h 4464269"/>
                            <a:gd name="connsiteX11" fmla="*/ 2861350 w 3197780"/>
                            <a:gd name="connsiteY11" fmla="*/ 3849544 h 4464269"/>
                            <a:gd name="connsiteX12" fmla="*/ 3197780 w 3197780"/>
                            <a:gd name="connsiteY12" fmla="*/ 3021408 h 4464269"/>
                            <a:gd name="connsiteX0" fmla="*/ 1325848 w 2861350"/>
                            <a:gd name="connsiteY0" fmla="*/ 10790 h 4464269"/>
                            <a:gd name="connsiteX1" fmla="*/ 1136067 w 2861350"/>
                            <a:gd name="connsiteY1" fmla="*/ 10790 h 4464269"/>
                            <a:gd name="connsiteX2" fmla="*/ 1032550 w 2861350"/>
                            <a:gd name="connsiteY2" fmla="*/ 122933 h 4464269"/>
                            <a:gd name="connsiteX3" fmla="*/ 730625 w 2861350"/>
                            <a:gd name="connsiteY3" fmla="*/ 200571 h 4464269"/>
                            <a:gd name="connsiteX4" fmla="*/ 351063 w 2861350"/>
                            <a:gd name="connsiteY4" fmla="*/ 467990 h 4464269"/>
                            <a:gd name="connsiteX5" fmla="*/ 57765 w 2861350"/>
                            <a:gd name="connsiteY5" fmla="*/ 1158103 h 4464269"/>
                            <a:gd name="connsiteX6" fmla="*/ 40512 w 2861350"/>
                            <a:gd name="connsiteY6" fmla="*/ 2029371 h 4464269"/>
                            <a:gd name="connsiteX7" fmla="*/ 497712 w 2861350"/>
                            <a:gd name="connsiteY7" fmla="*/ 2736737 h 4464269"/>
                            <a:gd name="connsiteX8" fmla="*/ 868648 w 2861350"/>
                            <a:gd name="connsiteY8" fmla="*/ 3349212 h 4464269"/>
                            <a:gd name="connsiteX9" fmla="*/ 1645025 w 2861350"/>
                            <a:gd name="connsiteY9" fmla="*/ 4289492 h 4464269"/>
                            <a:gd name="connsiteX10" fmla="*/ 2266127 w 2861350"/>
                            <a:gd name="connsiteY10" fmla="*/ 4427514 h 4464269"/>
                            <a:gd name="connsiteX11" fmla="*/ 2861350 w 2861350"/>
                            <a:gd name="connsiteY11" fmla="*/ 3849544 h 4464269"/>
                            <a:gd name="connsiteX0" fmla="*/ 1325848 w 2266127"/>
                            <a:gd name="connsiteY0" fmla="*/ 10790 h 4464269"/>
                            <a:gd name="connsiteX1" fmla="*/ 1136067 w 2266127"/>
                            <a:gd name="connsiteY1" fmla="*/ 10790 h 4464269"/>
                            <a:gd name="connsiteX2" fmla="*/ 1032550 w 2266127"/>
                            <a:gd name="connsiteY2" fmla="*/ 122933 h 4464269"/>
                            <a:gd name="connsiteX3" fmla="*/ 730625 w 2266127"/>
                            <a:gd name="connsiteY3" fmla="*/ 200571 h 4464269"/>
                            <a:gd name="connsiteX4" fmla="*/ 351063 w 2266127"/>
                            <a:gd name="connsiteY4" fmla="*/ 467990 h 4464269"/>
                            <a:gd name="connsiteX5" fmla="*/ 57765 w 2266127"/>
                            <a:gd name="connsiteY5" fmla="*/ 1158103 h 4464269"/>
                            <a:gd name="connsiteX6" fmla="*/ 40512 w 2266127"/>
                            <a:gd name="connsiteY6" fmla="*/ 2029371 h 4464269"/>
                            <a:gd name="connsiteX7" fmla="*/ 497712 w 2266127"/>
                            <a:gd name="connsiteY7" fmla="*/ 2736737 h 4464269"/>
                            <a:gd name="connsiteX8" fmla="*/ 868648 w 2266127"/>
                            <a:gd name="connsiteY8" fmla="*/ 3349212 h 4464269"/>
                            <a:gd name="connsiteX9" fmla="*/ 1645025 w 2266127"/>
                            <a:gd name="connsiteY9" fmla="*/ 4289492 h 4464269"/>
                            <a:gd name="connsiteX10" fmla="*/ 2266127 w 2266127"/>
                            <a:gd name="connsiteY10" fmla="*/ 4427514 h 4464269"/>
                            <a:gd name="connsiteX0" fmla="*/ 1325848 w 1645025"/>
                            <a:gd name="connsiteY0" fmla="*/ 10790 h 4289492"/>
                            <a:gd name="connsiteX1" fmla="*/ 1136067 w 1645025"/>
                            <a:gd name="connsiteY1" fmla="*/ 10790 h 4289492"/>
                            <a:gd name="connsiteX2" fmla="*/ 1032550 w 1645025"/>
                            <a:gd name="connsiteY2" fmla="*/ 122933 h 4289492"/>
                            <a:gd name="connsiteX3" fmla="*/ 730625 w 1645025"/>
                            <a:gd name="connsiteY3" fmla="*/ 200571 h 4289492"/>
                            <a:gd name="connsiteX4" fmla="*/ 351063 w 1645025"/>
                            <a:gd name="connsiteY4" fmla="*/ 467990 h 4289492"/>
                            <a:gd name="connsiteX5" fmla="*/ 57765 w 1645025"/>
                            <a:gd name="connsiteY5" fmla="*/ 1158103 h 4289492"/>
                            <a:gd name="connsiteX6" fmla="*/ 40512 w 1645025"/>
                            <a:gd name="connsiteY6" fmla="*/ 2029371 h 4289492"/>
                            <a:gd name="connsiteX7" fmla="*/ 497712 w 1645025"/>
                            <a:gd name="connsiteY7" fmla="*/ 2736737 h 4289492"/>
                            <a:gd name="connsiteX8" fmla="*/ 868648 w 1645025"/>
                            <a:gd name="connsiteY8" fmla="*/ 3349212 h 4289492"/>
                            <a:gd name="connsiteX9" fmla="*/ 1645025 w 1645025"/>
                            <a:gd name="connsiteY9" fmla="*/ 4289492 h 4289492"/>
                            <a:gd name="connsiteX0" fmla="*/ 1323132 w 1642309"/>
                            <a:gd name="connsiteY0" fmla="*/ 10790 h 4289492"/>
                            <a:gd name="connsiteX1" fmla="*/ 1133351 w 1642309"/>
                            <a:gd name="connsiteY1" fmla="*/ 10790 h 4289492"/>
                            <a:gd name="connsiteX2" fmla="*/ 1029834 w 1642309"/>
                            <a:gd name="connsiteY2" fmla="*/ 122933 h 4289492"/>
                            <a:gd name="connsiteX3" fmla="*/ 727909 w 1642309"/>
                            <a:gd name="connsiteY3" fmla="*/ 200571 h 4289492"/>
                            <a:gd name="connsiteX4" fmla="*/ 348347 w 1642309"/>
                            <a:gd name="connsiteY4" fmla="*/ 467990 h 4289492"/>
                            <a:gd name="connsiteX5" fmla="*/ 55049 w 1642309"/>
                            <a:gd name="connsiteY5" fmla="*/ 1158103 h 4289492"/>
                            <a:gd name="connsiteX6" fmla="*/ 37796 w 1642309"/>
                            <a:gd name="connsiteY6" fmla="*/ 2029371 h 4289492"/>
                            <a:gd name="connsiteX7" fmla="*/ 457289 w 1642309"/>
                            <a:gd name="connsiteY7" fmla="*/ 2802724 h 4289492"/>
                            <a:gd name="connsiteX8" fmla="*/ 865932 w 1642309"/>
                            <a:gd name="connsiteY8" fmla="*/ 3349212 h 4289492"/>
                            <a:gd name="connsiteX9" fmla="*/ 1642309 w 1642309"/>
                            <a:gd name="connsiteY9" fmla="*/ 4289492 h 4289492"/>
                            <a:gd name="connsiteX0" fmla="*/ 1323132 w 1642309"/>
                            <a:gd name="connsiteY0" fmla="*/ 10790 h 4289492"/>
                            <a:gd name="connsiteX1" fmla="*/ 1133351 w 1642309"/>
                            <a:gd name="connsiteY1" fmla="*/ 10790 h 4289492"/>
                            <a:gd name="connsiteX2" fmla="*/ 1029834 w 1642309"/>
                            <a:gd name="connsiteY2" fmla="*/ 122933 h 4289492"/>
                            <a:gd name="connsiteX3" fmla="*/ 727909 w 1642309"/>
                            <a:gd name="connsiteY3" fmla="*/ 200571 h 4289492"/>
                            <a:gd name="connsiteX4" fmla="*/ 348347 w 1642309"/>
                            <a:gd name="connsiteY4" fmla="*/ 467990 h 4289492"/>
                            <a:gd name="connsiteX5" fmla="*/ 55049 w 1642309"/>
                            <a:gd name="connsiteY5" fmla="*/ 1158103 h 4289492"/>
                            <a:gd name="connsiteX6" fmla="*/ 37796 w 1642309"/>
                            <a:gd name="connsiteY6" fmla="*/ 2029371 h 4289492"/>
                            <a:gd name="connsiteX7" fmla="*/ 457289 w 1642309"/>
                            <a:gd name="connsiteY7" fmla="*/ 2802724 h 4289492"/>
                            <a:gd name="connsiteX8" fmla="*/ 828225 w 1642309"/>
                            <a:gd name="connsiteY8" fmla="*/ 3386919 h 4289492"/>
                            <a:gd name="connsiteX9" fmla="*/ 1642309 w 1642309"/>
                            <a:gd name="connsiteY9" fmla="*/ 4289492 h 428949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1642309" h="4289492">
                              <a:moveTo>
                                <a:pt x="1323132" y="10790"/>
                              </a:moveTo>
                              <a:cubicBezTo>
                                <a:pt x="1252683" y="1445"/>
                                <a:pt x="1182234" y="-7900"/>
                                <a:pt x="1133351" y="10790"/>
                              </a:cubicBezTo>
                              <a:cubicBezTo>
                                <a:pt x="1084468" y="29480"/>
                                <a:pt x="1097408" y="91303"/>
                                <a:pt x="1029834" y="122933"/>
                              </a:cubicBezTo>
                              <a:cubicBezTo>
                                <a:pt x="962260" y="154563"/>
                                <a:pt x="841490" y="143062"/>
                                <a:pt x="727909" y="200571"/>
                              </a:cubicBezTo>
                              <a:cubicBezTo>
                                <a:pt x="614328" y="258081"/>
                                <a:pt x="460490" y="308401"/>
                                <a:pt x="348347" y="467990"/>
                              </a:cubicBezTo>
                              <a:cubicBezTo>
                                <a:pt x="236204" y="627579"/>
                                <a:pt x="106807" y="897873"/>
                                <a:pt x="55049" y="1158103"/>
                              </a:cubicBezTo>
                              <a:cubicBezTo>
                                <a:pt x="3291" y="1418333"/>
                                <a:pt x="-29244" y="1755268"/>
                                <a:pt x="37796" y="2029371"/>
                              </a:cubicBezTo>
                              <a:cubicBezTo>
                                <a:pt x="104836" y="2303475"/>
                                <a:pt x="325551" y="2576466"/>
                                <a:pt x="457289" y="2802724"/>
                              </a:cubicBezTo>
                              <a:cubicBezTo>
                                <a:pt x="589027" y="3028982"/>
                                <a:pt x="630722" y="3139124"/>
                                <a:pt x="828225" y="3386919"/>
                              </a:cubicBezTo>
                              <a:cubicBezTo>
                                <a:pt x="1025728" y="3634714"/>
                                <a:pt x="1409396" y="4109775"/>
                                <a:pt x="1642309" y="4289492"/>
                              </a:cubicBezTo>
                            </a:path>
                          </a:pathLst>
                        </a:custGeom>
                        <a:noFill/>
                        <a:ln w="38100">
                          <a:solidFill>
                            <a:srgbClr val="0070C0"/>
                          </a:solidFill>
                          <a:prstDash val="sysDash"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01" name="타원 200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1403351" y="2654020"/>
                          <a:ext cx="82814" cy="82814"/>
                        </a:xfrm>
                        <a:prstGeom prst="ellipse">
                          <a:avLst/>
                        </a:prstGeom>
                        <a:solidFill>
                          <a:srgbClr val="0070C0"/>
                        </a:solidFill>
                        <a:ln w="38100">
                          <a:solidFill>
                            <a:srgbClr val="0070C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  <p:sp>
                      <p:nvSpPr>
                        <p:cNvPr id="202" name="타원 201"/>
                        <p:cNvSpPr>
                          <a:spLocks noChangeAspect="1"/>
                        </p:cNvSpPr>
                        <p:nvPr/>
                      </p:nvSpPr>
                      <p:spPr>
                        <a:xfrm>
                          <a:off x="2018709" y="2028812"/>
                          <a:ext cx="82814" cy="82814"/>
                        </a:xfrm>
                        <a:prstGeom prst="ellipse">
                          <a:avLst/>
                        </a:prstGeom>
                        <a:solidFill>
                          <a:srgbClr val="0070C0"/>
                        </a:solidFill>
                        <a:ln w="38100">
                          <a:solidFill>
                            <a:srgbClr val="0070C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ko-KR" altLang="en-US">
                            <a:solidFill>
                              <a:prstClr val="white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94" name="그룹 193"/>
                    <p:cNvGrpSpPr/>
                    <p:nvPr/>
                  </p:nvGrpSpPr>
                  <p:grpSpPr>
                    <a:xfrm>
                      <a:off x="4177645" y="4158863"/>
                      <a:ext cx="3989110" cy="999527"/>
                      <a:chOff x="4025245" y="-25694"/>
                      <a:chExt cx="3989110" cy="999527"/>
                    </a:xfrm>
                  </p:grpSpPr>
                  <p:sp>
                    <p:nvSpPr>
                      <p:cNvPr id="196" name="자유형 195"/>
                      <p:cNvSpPr/>
                      <p:nvPr/>
                    </p:nvSpPr>
                    <p:spPr>
                      <a:xfrm>
                        <a:off x="5408368" y="92861"/>
                        <a:ext cx="2605987" cy="880972"/>
                      </a:xfrm>
                      <a:custGeom>
                        <a:avLst/>
                        <a:gdLst>
                          <a:gd name="connsiteX0" fmla="*/ 2605987 w 2605987"/>
                          <a:gd name="connsiteY0" fmla="*/ 698740 h 880972"/>
                          <a:gd name="connsiteX1" fmla="*/ 2476590 w 2605987"/>
                          <a:gd name="connsiteY1" fmla="*/ 854015 h 880972"/>
                          <a:gd name="connsiteX2" fmla="*/ 2036643 w 2605987"/>
                          <a:gd name="connsiteY2" fmla="*/ 871268 h 880972"/>
                          <a:gd name="connsiteX3" fmla="*/ 1717466 w 2605987"/>
                          <a:gd name="connsiteY3" fmla="*/ 750498 h 880972"/>
                          <a:gd name="connsiteX4" fmla="*/ 1570817 w 2605987"/>
                          <a:gd name="connsiteY4" fmla="*/ 603849 h 880972"/>
                          <a:gd name="connsiteX5" fmla="*/ 1389662 w 2605987"/>
                          <a:gd name="connsiteY5" fmla="*/ 500332 h 880972"/>
                          <a:gd name="connsiteX6" fmla="*/ 1234387 w 2605987"/>
                          <a:gd name="connsiteY6" fmla="*/ 370936 h 880972"/>
                          <a:gd name="connsiteX7" fmla="*/ 1096364 w 2605987"/>
                          <a:gd name="connsiteY7" fmla="*/ 241540 h 880972"/>
                          <a:gd name="connsiteX8" fmla="*/ 768560 w 2605987"/>
                          <a:gd name="connsiteY8" fmla="*/ 172528 h 880972"/>
                          <a:gd name="connsiteX9" fmla="*/ 466636 w 2605987"/>
                          <a:gd name="connsiteY9" fmla="*/ 189781 h 880972"/>
                          <a:gd name="connsiteX10" fmla="*/ 337239 w 2605987"/>
                          <a:gd name="connsiteY10" fmla="*/ 301925 h 880972"/>
                          <a:gd name="connsiteX11" fmla="*/ 35315 w 2605987"/>
                          <a:gd name="connsiteY11" fmla="*/ 189781 h 880972"/>
                          <a:gd name="connsiteX12" fmla="*/ 18062 w 2605987"/>
                          <a:gd name="connsiteY12" fmla="*/ 0 h 88097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2605987" h="880972">
                            <a:moveTo>
                              <a:pt x="2605987" y="698740"/>
                            </a:moveTo>
                            <a:cubicBezTo>
                              <a:pt x="2588734" y="762000"/>
                              <a:pt x="2571481" y="825260"/>
                              <a:pt x="2476590" y="854015"/>
                            </a:cubicBezTo>
                            <a:cubicBezTo>
                              <a:pt x="2381699" y="882770"/>
                              <a:pt x="2163164" y="888521"/>
                              <a:pt x="2036643" y="871268"/>
                            </a:cubicBezTo>
                            <a:cubicBezTo>
                              <a:pt x="1910122" y="854015"/>
                              <a:pt x="1795104" y="795068"/>
                              <a:pt x="1717466" y="750498"/>
                            </a:cubicBezTo>
                            <a:cubicBezTo>
                              <a:pt x="1639828" y="705928"/>
                              <a:pt x="1625451" y="645543"/>
                              <a:pt x="1570817" y="603849"/>
                            </a:cubicBezTo>
                            <a:cubicBezTo>
                              <a:pt x="1516183" y="562155"/>
                              <a:pt x="1445734" y="539151"/>
                              <a:pt x="1389662" y="500332"/>
                            </a:cubicBezTo>
                            <a:cubicBezTo>
                              <a:pt x="1333590" y="461513"/>
                              <a:pt x="1283270" y="414068"/>
                              <a:pt x="1234387" y="370936"/>
                            </a:cubicBezTo>
                            <a:cubicBezTo>
                              <a:pt x="1185504" y="327804"/>
                              <a:pt x="1174002" y="274608"/>
                              <a:pt x="1096364" y="241540"/>
                            </a:cubicBezTo>
                            <a:cubicBezTo>
                              <a:pt x="1018726" y="208472"/>
                              <a:pt x="873515" y="181154"/>
                              <a:pt x="768560" y="172528"/>
                            </a:cubicBezTo>
                            <a:cubicBezTo>
                              <a:pt x="663605" y="163902"/>
                              <a:pt x="538523" y="168215"/>
                              <a:pt x="466636" y="189781"/>
                            </a:cubicBezTo>
                            <a:cubicBezTo>
                              <a:pt x="394749" y="211347"/>
                              <a:pt x="409126" y="301925"/>
                              <a:pt x="337239" y="301925"/>
                            </a:cubicBezTo>
                            <a:cubicBezTo>
                              <a:pt x="265352" y="301925"/>
                              <a:pt x="88511" y="240102"/>
                              <a:pt x="35315" y="189781"/>
                            </a:cubicBezTo>
                            <a:cubicBezTo>
                              <a:pt x="-17881" y="139460"/>
                              <a:pt x="90" y="69730"/>
                              <a:pt x="18062" y="0"/>
                            </a:cubicBezTo>
                          </a:path>
                        </a:pathLst>
                      </a:custGeom>
                      <a:noFill/>
                      <a:ln w="38100">
                        <a:solidFill>
                          <a:srgbClr val="0070C0"/>
                        </a:solidFill>
                        <a:prstDash val="sys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197" name="자유형 196"/>
                      <p:cNvSpPr/>
                      <p:nvPr/>
                    </p:nvSpPr>
                    <p:spPr>
                      <a:xfrm>
                        <a:off x="4025245" y="-25694"/>
                        <a:ext cx="1395167" cy="744717"/>
                      </a:xfrm>
                      <a:custGeom>
                        <a:avLst/>
                        <a:gdLst>
                          <a:gd name="connsiteX0" fmla="*/ 0 w 1395167"/>
                          <a:gd name="connsiteY0" fmla="*/ 744717 h 744717"/>
                          <a:gd name="connsiteX1" fmla="*/ 94268 w 1395167"/>
                          <a:gd name="connsiteY1" fmla="*/ 707010 h 744717"/>
                          <a:gd name="connsiteX2" fmla="*/ 301658 w 1395167"/>
                          <a:gd name="connsiteY2" fmla="*/ 622169 h 744717"/>
                          <a:gd name="connsiteX3" fmla="*/ 1395167 w 1395167"/>
                          <a:gd name="connsiteY3" fmla="*/ 0 h 7447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95167" h="744717">
                            <a:moveTo>
                              <a:pt x="0" y="744717"/>
                            </a:moveTo>
                            <a:lnTo>
                              <a:pt x="94268" y="707010"/>
                            </a:lnTo>
                            <a:cubicBezTo>
                              <a:pt x="144544" y="686585"/>
                              <a:pt x="84842" y="740004"/>
                              <a:pt x="301658" y="622169"/>
                            </a:cubicBezTo>
                            <a:cubicBezTo>
                              <a:pt x="518475" y="504334"/>
                              <a:pt x="956821" y="252167"/>
                              <a:pt x="1395167" y="0"/>
                            </a:cubicBezTo>
                          </a:path>
                        </a:pathLst>
                      </a:custGeom>
                      <a:noFill/>
                      <a:ln w="38100">
                        <a:solidFill>
                          <a:srgbClr val="0070C0"/>
                        </a:solidFill>
                        <a:prstDash val="sys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91" name="자유형 190"/>
                    <p:cNvSpPr/>
                    <p:nvPr/>
                  </p:nvSpPr>
                  <p:spPr>
                    <a:xfrm>
                      <a:off x="2575089" y="6326957"/>
                      <a:ext cx="1187777" cy="312689"/>
                    </a:xfrm>
                    <a:custGeom>
                      <a:avLst/>
                      <a:gdLst>
                        <a:gd name="connsiteX0" fmla="*/ 0 w 1187777"/>
                        <a:gd name="connsiteY0" fmla="*/ 179109 h 312689"/>
                        <a:gd name="connsiteX1" fmla="*/ 301657 w 1187777"/>
                        <a:gd name="connsiteY1" fmla="*/ 311084 h 312689"/>
                        <a:gd name="connsiteX2" fmla="*/ 801278 w 1187777"/>
                        <a:gd name="connsiteY2" fmla="*/ 235670 h 312689"/>
                        <a:gd name="connsiteX3" fmla="*/ 1187777 w 1187777"/>
                        <a:gd name="connsiteY3" fmla="*/ 0 h 3126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187777" h="312689">
                          <a:moveTo>
                            <a:pt x="0" y="179109"/>
                          </a:moveTo>
                          <a:cubicBezTo>
                            <a:pt x="84055" y="240383"/>
                            <a:pt x="168111" y="301657"/>
                            <a:pt x="301657" y="311084"/>
                          </a:cubicBezTo>
                          <a:cubicBezTo>
                            <a:pt x="435203" y="320511"/>
                            <a:pt x="653591" y="287517"/>
                            <a:pt x="801278" y="235670"/>
                          </a:cubicBezTo>
                          <a:cubicBezTo>
                            <a:pt x="948965" y="183823"/>
                            <a:pt x="1187777" y="0"/>
                            <a:pt x="1187777" y="0"/>
                          </a:cubicBezTo>
                        </a:path>
                      </a:pathLst>
                    </a:custGeom>
                    <a:noFill/>
                    <a:ln w="38100">
                      <a:solidFill>
                        <a:srgbClr val="0070C0"/>
                      </a:solidFill>
                      <a:prstDash val="sys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92" name="자유형 191"/>
                    <p:cNvSpPr/>
                    <p:nvPr/>
                  </p:nvSpPr>
                  <p:spPr>
                    <a:xfrm>
                      <a:off x="3772293" y="4903509"/>
                      <a:ext cx="386499" cy="1414021"/>
                    </a:xfrm>
                    <a:custGeom>
                      <a:avLst/>
                      <a:gdLst>
                        <a:gd name="connsiteX0" fmla="*/ 0 w 386499"/>
                        <a:gd name="connsiteY0" fmla="*/ 1414021 h 1414021"/>
                        <a:gd name="connsiteX1" fmla="*/ 160255 w 386499"/>
                        <a:gd name="connsiteY1" fmla="*/ 1036949 h 1414021"/>
                        <a:gd name="connsiteX2" fmla="*/ 254523 w 386499"/>
                        <a:gd name="connsiteY2" fmla="*/ 490194 h 1414021"/>
                        <a:gd name="connsiteX3" fmla="*/ 263950 w 386499"/>
                        <a:gd name="connsiteY3" fmla="*/ 141402 h 1414021"/>
                        <a:gd name="connsiteX4" fmla="*/ 386499 w 386499"/>
                        <a:gd name="connsiteY4" fmla="*/ 0 h 14140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6499" h="1414021">
                          <a:moveTo>
                            <a:pt x="0" y="1414021"/>
                          </a:moveTo>
                          <a:cubicBezTo>
                            <a:pt x="58917" y="1302470"/>
                            <a:pt x="117835" y="1190920"/>
                            <a:pt x="160255" y="1036949"/>
                          </a:cubicBezTo>
                          <a:cubicBezTo>
                            <a:pt x="202676" y="882978"/>
                            <a:pt x="237241" y="639452"/>
                            <a:pt x="254523" y="490194"/>
                          </a:cubicBezTo>
                          <a:cubicBezTo>
                            <a:pt x="271805" y="340936"/>
                            <a:pt x="241954" y="223101"/>
                            <a:pt x="263950" y="141402"/>
                          </a:cubicBezTo>
                          <a:cubicBezTo>
                            <a:pt x="285946" y="59703"/>
                            <a:pt x="336222" y="29851"/>
                            <a:pt x="386499" y="0"/>
                          </a:cubicBezTo>
                        </a:path>
                      </a:pathLst>
                    </a:custGeom>
                    <a:noFill/>
                    <a:ln w="38100">
                      <a:solidFill>
                        <a:srgbClr val="0070C0"/>
                      </a:solidFill>
                      <a:prstDash val="sys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sp>
                <p:nvSpPr>
                  <p:cNvPr id="203" name="타원 202"/>
                  <p:cNvSpPr>
                    <a:spLocks noChangeAspect="1"/>
                  </p:cNvSpPr>
                  <p:nvPr/>
                </p:nvSpPr>
                <p:spPr>
                  <a:xfrm>
                    <a:off x="1704811" y="2027574"/>
                    <a:ext cx="82814" cy="82814"/>
                  </a:xfrm>
                  <a:prstGeom prst="ellipse">
                    <a:avLst/>
                  </a:prstGeom>
                  <a:solidFill>
                    <a:srgbClr val="0070C0"/>
                  </a:solidFill>
                  <a:ln w="381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53" name="TextBox 52"/>
                <p:cNvSpPr txBox="1"/>
                <p:nvPr/>
              </p:nvSpPr>
              <p:spPr>
                <a:xfrm>
                  <a:off x="1121110" y="2173336"/>
                  <a:ext cx="114930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400" b="1" dirty="0">
                      <a:solidFill>
                        <a:srgbClr val="0070C0"/>
                      </a:solidFill>
                    </a:rPr>
                    <a:t>London</a:t>
                  </a:r>
                  <a:endParaRPr lang="ko-KR" altLang="en-US" sz="1400" b="1" dirty="0">
                    <a:solidFill>
                      <a:srgbClr val="0070C0"/>
                    </a:solidFill>
                  </a:endParaRPr>
                </a:p>
              </p:txBody>
            </p:sp>
            <p:grpSp>
              <p:nvGrpSpPr>
                <p:cNvPr id="92" name="그룹 91">
                  <a:extLst>
                    <a:ext uri="{FF2B5EF4-FFF2-40B4-BE49-F238E27FC236}">
                      <a16:creationId xmlns:a16="http://schemas.microsoft.com/office/drawing/2014/main" xmlns="" id="{DD8119B8-E008-49AA-B00A-3DD3DB3FC226}"/>
                    </a:ext>
                  </a:extLst>
                </p:cNvPr>
                <p:cNvGrpSpPr/>
                <p:nvPr/>
              </p:nvGrpSpPr>
              <p:grpSpPr>
                <a:xfrm>
                  <a:off x="4406245" y="4160866"/>
                  <a:ext cx="3985821" cy="1145807"/>
                  <a:chOff x="4025245" y="3855947"/>
                  <a:chExt cx="3985821" cy="1145807"/>
                </a:xfrm>
              </p:grpSpPr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xmlns="" id="{DCAE56E4-FB00-469D-9D25-ABE33A93C7B3}"/>
                      </a:ext>
                    </a:extLst>
                  </p:cNvPr>
                  <p:cNvSpPr txBox="1"/>
                  <p:nvPr/>
                </p:nvSpPr>
                <p:spPr>
                  <a:xfrm>
                    <a:off x="5203203" y="3855947"/>
                    <a:ext cx="1149304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ko-KR" sz="1400" b="1" dirty="0">
                        <a:solidFill>
                          <a:srgbClr val="0070C0"/>
                        </a:solidFill>
                      </a:rPr>
                      <a:t>Calicut</a:t>
                    </a:r>
                    <a:endParaRPr lang="ko-KR" altLang="en-US" sz="1400" b="1" dirty="0">
                      <a:solidFill>
                        <a:srgbClr val="0070C0"/>
                      </a:solidFill>
                    </a:endParaRPr>
                  </a:p>
                </p:txBody>
              </p:sp>
              <p:grpSp>
                <p:nvGrpSpPr>
                  <p:cNvPr id="98" name="그룹 97">
                    <a:extLst>
                      <a:ext uri="{FF2B5EF4-FFF2-40B4-BE49-F238E27FC236}">
                        <a16:creationId xmlns:a16="http://schemas.microsoft.com/office/drawing/2014/main" xmlns="" id="{24DABC33-B7EB-487B-B2FD-98C9756A70D5}"/>
                      </a:ext>
                    </a:extLst>
                  </p:cNvPr>
                  <p:cNvGrpSpPr/>
                  <p:nvPr/>
                </p:nvGrpSpPr>
                <p:grpSpPr>
                  <a:xfrm>
                    <a:off x="4025245" y="4006463"/>
                    <a:ext cx="3985821" cy="995291"/>
                    <a:chOff x="4025245" y="-25694"/>
                    <a:chExt cx="3985821" cy="995291"/>
                  </a:xfrm>
                </p:grpSpPr>
                <p:sp>
                  <p:nvSpPr>
                    <p:cNvPr id="100" name="자유형 86">
                      <a:extLst>
                        <a:ext uri="{FF2B5EF4-FFF2-40B4-BE49-F238E27FC236}">
                          <a16:creationId xmlns:a16="http://schemas.microsoft.com/office/drawing/2014/main" xmlns="" id="{2DCA9E15-BAAF-4384-8CAE-C0F67DABF9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05079" y="88625"/>
                      <a:ext cx="2605987" cy="880972"/>
                    </a:xfrm>
                    <a:custGeom>
                      <a:avLst/>
                      <a:gdLst>
                        <a:gd name="connsiteX0" fmla="*/ 2605987 w 2605987"/>
                        <a:gd name="connsiteY0" fmla="*/ 698740 h 880972"/>
                        <a:gd name="connsiteX1" fmla="*/ 2476590 w 2605987"/>
                        <a:gd name="connsiteY1" fmla="*/ 854015 h 880972"/>
                        <a:gd name="connsiteX2" fmla="*/ 2036643 w 2605987"/>
                        <a:gd name="connsiteY2" fmla="*/ 871268 h 880972"/>
                        <a:gd name="connsiteX3" fmla="*/ 1717466 w 2605987"/>
                        <a:gd name="connsiteY3" fmla="*/ 750498 h 880972"/>
                        <a:gd name="connsiteX4" fmla="*/ 1570817 w 2605987"/>
                        <a:gd name="connsiteY4" fmla="*/ 603849 h 880972"/>
                        <a:gd name="connsiteX5" fmla="*/ 1389662 w 2605987"/>
                        <a:gd name="connsiteY5" fmla="*/ 500332 h 880972"/>
                        <a:gd name="connsiteX6" fmla="*/ 1234387 w 2605987"/>
                        <a:gd name="connsiteY6" fmla="*/ 370936 h 880972"/>
                        <a:gd name="connsiteX7" fmla="*/ 1096364 w 2605987"/>
                        <a:gd name="connsiteY7" fmla="*/ 241540 h 880972"/>
                        <a:gd name="connsiteX8" fmla="*/ 768560 w 2605987"/>
                        <a:gd name="connsiteY8" fmla="*/ 172528 h 880972"/>
                        <a:gd name="connsiteX9" fmla="*/ 466636 w 2605987"/>
                        <a:gd name="connsiteY9" fmla="*/ 189781 h 880972"/>
                        <a:gd name="connsiteX10" fmla="*/ 337239 w 2605987"/>
                        <a:gd name="connsiteY10" fmla="*/ 301925 h 880972"/>
                        <a:gd name="connsiteX11" fmla="*/ 35315 w 2605987"/>
                        <a:gd name="connsiteY11" fmla="*/ 189781 h 880972"/>
                        <a:gd name="connsiteX12" fmla="*/ 18062 w 2605987"/>
                        <a:gd name="connsiteY12" fmla="*/ 0 h 880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605987" h="880972">
                          <a:moveTo>
                            <a:pt x="2605987" y="698740"/>
                          </a:moveTo>
                          <a:cubicBezTo>
                            <a:pt x="2588734" y="762000"/>
                            <a:pt x="2571481" y="825260"/>
                            <a:pt x="2476590" y="854015"/>
                          </a:cubicBezTo>
                          <a:cubicBezTo>
                            <a:pt x="2381699" y="882770"/>
                            <a:pt x="2163164" y="888521"/>
                            <a:pt x="2036643" y="871268"/>
                          </a:cubicBezTo>
                          <a:cubicBezTo>
                            <a:pt x="1910122" y="854015"/>
                            <a:pt x="1795104" y="795068"/>
                            <a:pt x="1717466" y="750498"/>
                          </a:cubicBezTo>
                          <a:cubicBezTo>
                            <a:pt x="1639828" y="705928"/>
                            <a:pt x="1625451" y="645543"/>
                            <a:pt x="1570817" y="603849"/>
                          </a:cubicBezTo>
                          <a:cubicBezTo>
                            <a:pt x="1516183" y="562155"/>
                            <a:pt x="1445734" y="539151"/>
                            <a:pt x="1389662" y="500332"/>
                          </a:cubicBezTo>
                          <a:cubicBezTo>
                            <a:pt x="1333590" y="461513"/>
                            <a:pt x="1283270" y="414068"/>
                            <a:pt x="1234387" y="370936"/>
                          </a:cubicBezTo>
                          <a:cubicBezTo>
                            <a:pt x="1185504" y="327804"/>
                            <a:pt x="1174002" y="274608"/>
                            <a:pt x="1096364" y="241540"/>
                          </a:cubicBezTo>
                          <a:cubicBezTo>
                            <a:pt x="1018726" y="208472"/>
                            <a:pt x="873515" y="181154"/>
                            <a:pt x="768560" y="172528"/>
                          </a:cubicBezTo>
                          <a:cubicBezTo>
                            <a:pt x="663605" y="163902"/>
                            <a:pt x="538523" y="168215"/>
                            <a:pt x="466636" y="189781"/>
                          </a:cubicBezTo>
                          <a:cubicBezTo>
                            <a:pt x="394749" y="211347"/>
                            <a:pt x="409126" y="301925"/>
                            <a:pt x="337239" y="301925"/>
                          </a:cubicBezTo>
                          <a:cubicBezTo>
                            <a:pt x="265352" y="301925"/>
                            <a:pt x="88511" y="240102"/>
                            <a:pt x="35315" y="189781"/>
                          </a:cubicBezTo>
                          <a:cubicBezTo>
                            <a:pt x="-17881" y="139460"/>
                            <a:pt x="90" y="69730"/>
                            <a:pt x="18062" y="0"/>
                          </a:cubicBezTo>
                        </a:path>
                      </a:pathLst>
                    </a:custGeom>
                    <a:noFill/>
                    <a:ln w="38100">
                      <a:solidFill>
                        <a:srgbClr val="0070C0"/>
                      </a:solidFill>
                      <a:prstDash val="sys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01" name="자유형 87">
                      <a:extLst>
                        <a:ext uri="{FF2B5EF4-FFF2-40B4-BE49-F238E27FC236}">
                          <a16:creationId xmlns:a16="http://schemas.microsoft.com/office/drawing/2014/main" xmlns="" id="{FC55C95B-9270-4DCB-A7EC-46B09788E7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25245" y="-25694"/>
                      <a:ext cx="1395167" cy="744717"/>
                    </a:xfrm>
                    <a:custGeom>
                      <a:avLst/>
                      <a:gdLst>
                        <a:gd name="connsiteX0" fmla="*/ 0 w 1395167"/>
                        <a:gd name="connsiteY0" fmla="*/ 744717 h 744717"/>
                        <a:gd name="connsiteX1" fmla="*/ 94268 w 1395167"/>
                        <a:gd name="connsiteY1" fmla="*/ 707010 h 744717"/>
                        <a:gd name="connsiteX2" fmla="*/ 301658 w 1395167"/>
                        <a:gd name="connsiteY2" fmla="*/ 622169 h 744717"/>
                        <a:gd name="connsiteX3" fmla="*/ 1395167 w 1395167"/>
                        <a:gd name="connsiteY3" fmla="*/ 0 h 7447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95167" h="744717">
                          <a:moveTo>
                            <a:pt x="0" y="744717"/>
                          </a:moveTo>
                          <a:lnTo>
                            <a:pt x="94268" y="707010"/>
                          </a:lnTo>
                          <a:cubicBezTo>
                            <a:pt x="144544" y="686585"/>
                            <a:pt x="84842" y="740004"/>
                            <a:pt x="301658" y="622169"/>
                          </a:cubicBezTo>
                          <a:cubicBezTo>
                            <a:pt x="518475" y="504334"/>
                            <a:pt x="956821" y="252167"/>
                            <a:pt x="1395167" y="0"/>
                          </a:cubicBezTo>
                        </a:path>
                      </a:pathLst>
                    </a:custGeom>
                    <a:noFill/>
                    <a:ln w="38100">
                      <a:solidFill>
                        <a:srgbClr val="0070C0"/>
                      </a:solidFill>
                      <a:prstDash val="sys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102" name="타원 101">
                  <a:extLst>
                    <a:ext uri="{FF2B5EF4-FFF2-40B4-BE49-F238E27FC236}">
                      <a16:creationId xmlns:a16="http://schemas.microsoft.com/office/drawing/2014/main" xmlns="" id="{4041982A-2A17-42DC-87E0-1C7AE1D984F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68619" y="4288966"/>
                  <a:ext cx="82814" cy="82814"/>
                </a:xfrm>
                <a:prstGeom prst="ellipse">
                  <a:avLst/>
                </a:prstGeom>
                <a:solidFill>
                  <a:srgbClr val="0070C0"/>
                </a:solidFill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3" name="타원 102">
                  <a:extLst>
                    <a:ext uri="{FF2B5EF4-FFF2-40B4-BE49-F238E27FC236}">
                      <a16:creationId xmlns:a16="http://schemas.microsoft.com/office/drawing/2014/main" xmlns="" id="{A45B673D-3445-4534-8D94-5705D5F77D1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362604" y="5016265"/>
                  <a:ext cx="82814" cy="82814"/>
                </a:xfrm>
                <a:prstGeom prst="ellipse">
                  <a:avLst/>
                </a:prstGeom>
                <a:solidFill>
                  <a:srgbClr val="0070C0"/>
                </a:solidFill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xmlns="" id="{917EECED-063B-4AF2-AD7F-9C7C3DB413EC}"/>
                  </a:ext>
                </a:extLst>
              </p:cNvPr>
              <p:cNvSpPr txBox="1"/>
              <p:nvPr/>
            </p:nvSpPr>
            <p:spPr>
              <a:xfrm>
                <a:off x="7525315" y="4342840"/>
                <a:ext cx="1739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b="1" dirty="0">
                    <a:solidFill>
                      <a:srgbClr val="0070C0"/>
                    </a:solidFill>
                  </a:rPr>
                  <a:t>Moluccas</a:t>
                </a:r>
              </a:p>
              <a:p>
                <a:pPr algn="ctr"/>
                <a:r>
                  <a:rPr lang="en-US" altLang="ko-KR" b="1" dirty="0">
                    <a:solidFill>
                      <a:srgbClr val="0070C0"/>
                    </a:solidFill>
                  </a:rPr>
                  <a:t>(Spice Islands)</a:t>
                </a:r>
                <a:endParaRPr lang="ko-KR" altLang="en-US" b="1" dirty="0">
                  <a:solidFill>
                    <a:srgbClr val="0070C0"/>
                  </a:solidFill>
                </a:endParaRPr>
              </a:p>
            </p:txBody>
          </p:sp>
        </p:grpSp>
      </p:grpSp>
      <p:sp>
        <p:nvSpPr>
          <p:cNvPr id="70" name="직사각형 69">
            <a:extLst>
              <a:ext uri="{FF2B5EF4-FFF2-40B4-BE49-F238E27FC236}">
                <a16:creationId xmlns:a16="http://schemas.microsoft.com/office/drawing/2014/main" xmlns="" id="{6F028928-8250-4F64-A322-ECEA97960D63}"/>
              </a:ext>
            </a:extLst>
          </p:cNvPr>
          <p:cNvSpPr/>
          <p:nvPr/>
        </p:nvSpPr>
        <p:spPr>
          <a:xfrm>
            <a:off x="-43797" y="6597352"/>
            <a:ext cx="3600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© 2017 Tai-</a:t>
            </a:r>
            <a:r>
              <a:rPr lang="en-US" altLang="ko-KR" sz="1000" b="1" dirty="0" err="1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 Kim &amp; </a:t>
            </a:r>
            <a:r>
              <a:rPr lang="en-US" altLang="ko-KR" sz="1000" b="1" dirty="0" err="1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Yeosijae</a:t>
            </a:r>
            <a:r>
              <a:rPr lang="en-US" altLang="ko-KR" sz="1000" b="1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 All rights reserved.</a:t>
            </a:r>
          </a:p>
        </p:txBody>
      </p:sp>
      <p:sp>
        <p:nvSpPr>
          <p:cNvPr id="82" name="자유형 81"/>
          <p:cNvSpPr/>
          <p:nvPr/>
        </p:nvSpPr>
        <p:spPr>
          <a:xfrm>
            <a:off x="1568624" y="2441051"/>
            <a:ext cx="6559890" cy="2441050"/>
          </a:xfrm>
          <a:custGeom>
            <a:avLst/>
            <a:gdLst>
              <a:gd name="connsiteX0" fmla="*/ 564542 w 6559890"/>
              <a:gd name="connsiteY0" fmla="*/ 0 h 2441050"/>
              <a:gd name="connsiteX1" fmla="*/ 373711 w 6559890"/>
              <a:gd name="connsiteY1" fmla="*/ 7951 h 2441050"/>
              <a:gd name="connsiteX2" fmla="*/ 341906 w 6559890"/>
              <a:gd name="connsiteY2" fmla="*/ 15903 h 2441050"/>
              <a:gd name="connsiteX3" fmla="*/ 294198 w 6559890"/>
              <a:gd name="connsiteY3" fmla="*/ 31805 h 2441050"/>
              <a:gd name="connsiteX4" fmla="*/ 278295 w 6559890"/>
              <a:gd name="connsiteY4" fmla="*/ 55659 h 2441050"/>
              <a:gd name="connsiteX5" fmla="*/ 230587 w 6559890"/>
              <a:gd name="connsiteY5" fmla="*/ 79513 h 2441050"/>
              <a:gd name="connsiteX6" fmla="*/ 198782 w 6559890"/>
              <a:gd name="connsiteY6" fmla="*/ 103367 h 2441050"/>
              <a:gd name="connsiteX7" fmla="*/ 174928 w 6559890"/>
              <a:gd name="connsiteY7" fmla="*/ 127221 h 2441050"/>
              <a:gd name="connsiteX8" fmla="*/ 151074 w 6559890"/>
              <a:gd name="connsiteY8" fmla="*/ 143124 h 2441050"/>
              <a:gd name="connsiteX9" fmla="*/ 127220 w 6559890"/>
              <a:gd name="connsiteY9" fmla="*/ 174929 h 2441050"/>
              <a:gd name="connsiteX10" fmla="*/ 103367 w 6559890"/>
              <a:gd name="connsiteY10" fmla="*/ 198783 h 2441050"/>
              <a:gd name="connsiteX11" fmla="*/ 71561 w 6559890"/>
              <a:gd name="connsiteY11" fmla="*/ 246490 h 2441050"/>
              <a:gd name="connsiteX12" fmla="*/ 39756 w 6559890"/>
              <a:gd name="connsiteY12" fmla="*/ 302150 h 2441050"/>
              <a:gd name="connsiteX13" fmla="*/ 31805 w 6559890"/>
              <a:gd name="connsiteY13" fmla="*/ 333955 h 2441050"/>
              <a:gd name="connsiteX14" fmla="*/ 15902 w 6559890"/>
              <a:gd name="connsiteY14" fmla="*/ 381663 h 2441050"/>
              <a:gd name="connsiteX15" fmla="*/ 7951 w 6559890"/>
              <a:gd name="connsiteY15" fmla="*/ 405517 h 2441050"/>
              <a:gd name="connsiteX16" fmla="*/ 0 w 6559890"/>
              <a:gd name="connsiteY16" fmla="*/ 429370 h 2441050"/>
              <a:gd name="connsiteX17" fmla="*/ 7951 w 6559890"/>
              <a:gd name="connsiteY17" fmla="*/ 604299 h 2441050"/>
              <a:gd name="connsiteX18" fmla="*/ 23853 w 6559890"/>
              <a:gd name="connsiteY18" fmla="*/ 652007 h 2441050"/>
              <a:gd name="connsiteX19" fmla="*/ 31805 w 6559890"/>
              <a:gd name="connsiteY19" fmla="*/ 675861 h 2441050"/>
              <a:gd name="connsiteX20" fmla="*/ 55659 w 6559890"/>
              <a:gd name="connsiteY20" fmla="*/ 691764 h 2441050"/>
              <a:gd name="connsiteX21" fmla="*/ 71561 w 6559890"/>
              <a:gd name="connsiteY21" fmla="*/ 715617 h 2441050"/>
              <a:gd name="connsiteX22" fmla="*/ 119269 w 6559890"/>
              <a:gd name="connsiteY22" fmla="*/ 731520 h 2441050"/>
              <a:gd name="connsiteX23" fmla="*/ 206733 w 6559890"/>
              <a:gd name="connsiteY23" fmla="*/ 747423 h 2441050"/>
              <a:gd name="connsiteX24" fmla="*/ 381662 w 6559890"/>
              <a:gd name="connsiteY24" fmla="*/ 739471 h 2441050"/>
              <a:gd name="connsiteX25" fmla="*/ 445273 w 6559890"/>
              <a:gd name="connsiteY25" fmla="*/ 723569 h 2441050"/>
              <a:gd name="connsiteX26" fmla="*/ 516834 w 6559890"/>
              <a:gd name="connsiteY26" fmla="*/ 699715 h 2441050"/>
              <a:gd name="connsiteX27" fmla="*/ 572493 w 6559890"/>
              <a:gd name="connsiteY27" fmla="*/ 683812 h 2441050"/>
              <a:gd name="connsiteX28" fmla="*/ 620201 w 6559890"/>
              <a:gd name="connsiteY28" fmla="*/ 667910 h 2441050"/>
              <a:gd name="connsiteX29" fmla="*/ 667909 w 6559890"/>
              <a:gd name="connsiteY29" fmla="*/ 652007 h 2441050"/>
              <a:gd name="connsiteX30" fmla="*/ 691763 w 6559890"/>
              <a:gd name="connsiteY30" fmla="*/ 644056 h 2441050"/>
              <a:gd name="connsiteX31" fmla="*/ 747422 w 6559890"/>
              <a:gd name="connsiteY31" fmla="*/ 636104 h 2441050"/>
              <a:gd name="connsiteX32" fmla="*/ 1168841 w 6559890"/>
              <a:gd name="connsiteY32" fmla="*/ 644056 h 2441050"/>
              <a:gd name="connsiteX33" fmla="*/ 1216549 w 6559890"/>
              <a:gd name="connsiteY33" fmla="*/ 659958 h 2441050"/>
              <a:gd name="connsiteX34" fmla="*/ 1288111 w 6559890"/>
              <a:gd name="connsiteY34" fmla="*/ 691764 h 2441050"/>
              <a:gd name="connsiteX35" fmla="*/ 1311965 w 6559890"/>
              <a:gd name="connsiteY35" fmla="*/ 699715 h 2441050"/>
              <a:gd name="connsiteX36" fmla="*/ 1335819 w 6559890"/>
              <a:gd name="connsiteY36" fmla="*/ 715617 h 2441050"/>
              <a:gd name="connsiteX37" fmla="*/ 1383527 w 6559890"/>
              <a:gd name="connsiteY37" fmla="*/ 731520 h 2441050"/>
              <a:gd name="connsiteX38" fmla="*/ 1407380 w 6559890"/>
              <a:gd name="connsiteY38" fmla="*/ 739471 h 2441050"/>
              <a:gd name="connsiteX39" fmla="*/ 1455088 w 6559890"/>
              <a:gd name="connsiteY39" fmla="*/ 763325 h 2441050"/>
              <a:gd name="connsiteX40" fmla="*/ 1478942 w 6559890"/>
              <a:gd name="connsiteY40" fmla="*/ 779228 h 2441050"/>
              <a:gd name="connsiteX41" fmla="*/ 1558455 w 6559890"/>
              <a:gd name="connsiteY41" fmla="*/ 803082 h 2441050"/>
              <a:gd name="connsiteX42" fmla="*/ 1614114 w 6559890"/>
              <a:gd name="connsiteY42" fmla="*/ 826936 h 2441050"/>
              <a:gd name="connsiteX43" fmla="*/ 1653871 w 6559890"/>
              <a:gd name="connsiteY43" fmla="*/ 834887 h 2441050"/>
              <a:gd name="connsiteX44" fmla="*/ 1685676 w 6559890"/>
              <a:gd name="connsiteY44" fmla="*/ 842838 h 2441050"/>
              <a:gd name="connsiteX45" fmla="*/ 1757238 w 6559890"/>
              <a:gd name="connsiteY45" fmla="*/ 850790 h 2441050"/>
              <a:gd name="connsiteX46" fmla="*/ 1781092 w 6559890"/>
              <a:gd name="connsiteY46" fmla="*/ 858741 h 2441050"/>
              <a:gd name="connsiteX47" fmla="*/ 1860605 w 6559890"/>
              <a:gd name="connsiteY47" fmla="*/ 874644 h 2441050"/>
              <a:gd name="connsiteX48" fmla="*/ 1900361 w 6559890"/>
              <a:gd name="connsiteY48" fmla="*/ 882595 h 2441050"/>
              <a:gd name="connsiteX49" fmla="*/ 1956020 w 6559890"/>
              <a:gd name="connsiteY49" fmla="*/ 898497 h 2441050"/>
              <a:gd name="connsiteX50" fmla="*/ 1979874 w 6559890"/>
              <a:gd name="connsiteY50" fmla="*/ 914400 h 2441050"/>
              <a:gd name="connsiteX51" fmla="*/ 2003728 w 6559890"/>
              <a:gd name="connsiteY51" fmla="*/ 922351 h 2441050"/>
              <a:gd name="connsiteX52" fmla="*/ 2051436 w 6559890"/>
              <a:gd name="connsiteY52" fmla="*/ 954157 h 2441050"/>
              <a:gd name="connsiteX53" fmla="*/ 2122998 w 6559890"/>
              <a:gd name="connsiteY53" fmla="*/ 1017767 h 2441050"/>
              <a:gd name="connsiteX54" fmla="*/ 2138900 w 6559890"/>
              <a:gd name="connsiteY54" fmla="*/ 1041621 h 2441050"/>
              <a:gd name="connsiteX55" fmla="*/ 2146852 w 6559890"/>
              <a:gd name="connsiteY55" fmla="*/ 1065475 h 2441050"/>
              <a:gd name="connsiteX56" fmla="*/ 2178657 w 6559890"/>
              <a:gd name="connsiteY56" fmla="*/ 1113183 h 2441050"/>
              <a:gd name="connsiteX57" fmla="*/ 2186608 w 6559890"/>
              <a:gd name="connsiteY57" fmla="*/ 1137037 h 2441050"/>
              <a:gd name="connsiteX58" fmla="*/ 2218413 w 6559890"/>
              <a:gd name="connsiteY58" fmla="*/ 1184744 h 2441050"/>
              <a:gd name="connsiteX59" fmla="*/ 2250219 w 6559890"/>
              <a:gd name="connsiteY59" fmla="*/ 1240404 h 2441050"/>
              <a:gd name="connsiteX60" fmla="*/ 2258170 w 6559890"/>
              <a:gd name="connsiteY60" fmla="*/ 1264257 h 2441050"/>
              <a:gd name="connsiteX61" fmla="*/ 2289975 w 6559890"/>
              <a:gd name="connsiteY61" fmla="*/ 1311965 h 2441050"/>
              <a:gd name="connsiteX62" fmla="*/ 2297927 w 6559890"/>
              <a:gd name="connsiteY62" fmla="*/ 1335819 h 2441050"/>
              <a:gd name="connsiteX63" fmla="*/ 2337683 w 6559890"/>
              <a:gd name="connsiteY63" fmla="*/ 1383527 h 2441050"/>
              <a:gd name="connsiteX64" fmla="*/ 2353586 w 6559890"/>
              <a:gd name="connsiteY64" fmla="*/ 1415332 h 2441050"/>
              <a:gd name="connsiteX65" fmla="*/ 2385391 w 6559890"/>
              <a:gd name="connsiteY65" fmla="*/ 1463040 h 2441050"/>
              <a:gd name="connsiteX66" fmla="*/ 2417196 w 6559890"/>
              <a:gd name="connsiteY66" fmla="*/ 1518699 h 2441050"/>
              <a:gd name="connsiteX67" fmla="*/ 2425147 w 6559890"/>
              <a:gd name="connsiteY67" fmla="*/ 1542553 h 2441050"/>
              <a:gd name="connsiteX68" fmla="*/ 2449001 w 6559890"/>
              <a:gd name="connsiteY68" fmla="*/ 1566407 h 2441050"/>
              <a:gd name="connsiteX69" fmla="*/ 2464904 w 6559890"/>
              <a:gd name="connsiteY69" fmla="*/ 1590261 h 2441050"/>
              <a:gd name="connsiteX70" fmla="*/ 2472855 w 6559890"/>
              <a:gd name="connsiteY70" fmla="*/ 1614115 h 2441050"/>
              <a:gd name="connsiteX71" fmla="*/ 2488758 w 6559890"/>
              <a:gd name="connsiteY71" fmla="*/ 1637969 h 2441050"/>
              <a:gd name="connsiteX72" fmla="*/ 2496709 w 6559890"/>
              <a:gd name="connsiteY72" fmla="*/ 1677725 h 2441050"/>
              <a:gd name="connsiteX73" fmla="*/ 2528514 w 6559890"/>
              <a:gd name="connsiteY73" fmla="*/ 1733384 h 2441050"/>
              <a:gd name="connsiteX74" fmla="*/ 2560320 w 6559890"/>
              <a:gd name="connsiteY74" fmla="*/ 1804946 h 2441050"/>
              <a:gd name="connsiteX75" fmla="*/ 2568271 w 6559890"/>
              <a:gd name="connsiteY75" fmla="*/ 1828800 h 2441050"/>
              <a:gd name="connsiteX76" fmla="*/ 2623930 w 6559890"/>
              <a:gd name="connsiteY76" fmla="*/ 1892410 h 2441050"/>
              <a:gd name="connsiteX77" fmla="*/ 2647784 w 6559890"/>
              <a:gd name="connsiteY77" fmla="*/ 1900362 h 2441050"/>
              <a:gd name="connsiteX78" fmla="*/ 2878372 w 6559890"/>
              <a:gd name="connsiteY78" fmla="*/ 1884459 h 2441050"/>
              <a:gd name="connsiteX79" fmla="*/ 2941982 w 6559890"/>
              <a:gd name="connsiteY79" fmla="*/ 1868557 h 2441050"/>
              <a:gd name="connsiteX80" fmla="*/ 2989690 w 6559890"/>
              <a:gd name="connsiteY80" fmla="*/ 1852654 h 2441050"/>
              <a:gd name="connsiteX81" fmla="*/ 3037398 w 6559890"/>
              <a:gd name="connsiteY81" fmla="*/ 1844703 h 2441050"/>
              <a:gd name="connsiteX82" fmla="*/ 3093057 w 6559890"/>
              <a:gd name="connsiteY82" fmla="*/ 1836751 h 2441050"/>
              <a:gd name="connsiteX83" fmla="*/ 3132813 w 6559890"/>
              <a:gd name="connsiteY83" fmla="*/ 1828800 h 2441050"/>
              <a:gd name="connsiteX84" fmla="*/ 3180521 w 6559890"/>
              <a:gd name="connsiteY84" fmla="*/ 1820849 h 2441050"/>
              <a:gd name="connsiteX85" fmla="*/ 3951798 w 6559890"/>
              <a:gd name="connsiteY85" fmla="*/ 1828800 h 2441050"/>
              <a:gd name="connsiteX86" fmla="*/ 4031311 w 6559890"/>
              <a:gd name="connsiteY86" fmla="*/ 1860605 h 2441050"/>
              <a:gd name="connsiteX87" fmla="*/ 4079019 w 6559890"/>
              <a:gd name="connsiteY87" fmla="*/ 1892410 h 2441050"/>
              <a:gd name="connsiteX88" fmla="*/ 4094921 w 6559890"/>
              <a:gd name="connsiteY88" fmla="*/ 1916264 h 2441050"/>
              <a:gd name="connsiteX89" fmla="*/ 4142629 w 6559890"/>
              <a:gd name="connsiteY89" fmla="*/ 1948070 h 2441050"/>
              <a:gd name="connsiteX90" fmla="*/ 4190337 w 6559890"/>
              <a:gd name="connsiteY90" fmla="*/ 2019631 h 2441050"/>
              <a:gd name="connsiteX91" fmla="*/ 4206240 w 6559890"/>
              <a:gd name="connsiteY91" fmla="*/ 2043485 h 2441050"/>
              <a:gd name="connsiteX92" fmla="*/ 4230093 w 6559890"/>
              <a:gd name="connsiteY92" fmla="*/ 2059388 h 2441050"/>
              <a:gd name="connsiteX93" fmla="*/ 4285753 w 6559890"/>
              <a:gd name="connsiteY93" fmla="*/ 2130950 h 2441050"/>
              <a:gd name="connsiteX94" fmla="*/ 4325509 w 6559890"/>
              <a:gd name="connsiteY94" fmla="*/ 2170706 h 2441050"/>
              <a:gd name="connsiteX95" fmla="*/ 4349363 w 6559890"/>
              <a:gd name="connsiteY95" fmla="*/ 2194560 h 2441050"/>
              <a:gd name="connsiteX96" fmla="*/ 4397071 w 6559890"/>
              <a:gd name="connsiteY96" fmla="*/ 2210463 h 2441050"/>
              <a:gd name="connsiteX97" fmla="*/ 4420925 w 6559890"/>
              <a:gd name="connsiteY97" fmla="*/ 2218414 h 2441050"/>
              <a:gd name="connsiteX98" fmla="*/ 4564048 w 6559890"/>
              <a:gd name="connsiteY98" fmla="*/ 2210463 h 2441050"/>
              <a:gd name="connsiteX99" fmla="*/ 4611756 w 6559890"/>
              <a:gd name="connsiteY99" fmla="*/ 2194560 h 2441050"/>
              <a:gd name="connsiteX100" fmla="*/ 4683318 w 6559890"/>
              <a:gd name="connsiteY100" fmla="*/ 2170706 h 2441050"/>
              <a:gd name="connsiteX101" fmla="*/ 4707172 w 6559890"/>
              <a:gd name="connsiteY101" fmla="*/ 2162755 h 2441050"/>
              <a:gd name="connsiteX102" fmla="*/ 4842344 w 6559890"/>
              <a:gd name="connsiteY102" fmla="*/ 2138901 h 2441050"/>
              <a:gd name="connsiteX103" fmla="*/ 4905954 w 6559890"/>
              <a:gd name="connsiteY103" fmla="*/ 2122998 h 2441050"/>
              <a:gd name="connsiteX104" fmla="*/ 5224007 w 6559890"/>
              <a:gd name="connsiteY104" fmla="*/ 2130950 h 2441050"/>
              <a:gd name="connsiteX105" fmla="*/ 5271714 w 6559890"/>
              <a:gd name="connsiteY105" fmla="*/ 2146852 h 2441050"/>
              <a:gd name="connsiteX106" fmla="*/ 5295568 w 6559890"/>
              <a:gd name="connsiteY106" fmla="*/ 2154804 h 2441050"/>
              <a:gd name="connsiteX107" fmla="*/ 5367130 w 6559890"/>
              <a:gd name="connsiteY107" fmla="*/ 2202511 h 2441050"/>
              <a:gd name="connsiteX108" fmla="*/ 5390984 w 6559890"/>
              <a:gd name="connsiteY108" fmla="*/ 2218414 h 2441050"/>
              <a:gd name="connsiteX109" fmla="*/ 5414838 w 6559890"/>
              <a:gd name="connsiteY109" fmla="*/ 2234317 h 2441050"/>
              <a:gd name="connsiteX110" fmla="*/ 5462546 w 6559890"/>
              <a:gd name="connsiteY110" fmla="*/ 2274073 h 2441050"/>
              <a:gd name="connsiteX111" fmla="*/ 5494351 w 6559890"/>
              <a:gd name="connsiteY111" fmla="*/ 2321781 h 2441050"/>
              <a:gd name="connsiteX112" fmla="*/ 5510253 w 6559890"/>
              <a:gd name="connsiteY112" fmla="*/ 2345635 h 2441050"/>
              <a:gd name="connsiteX113" fmla="*/ 5534107 w 6559890"/>
              <a:gd name="connsiteY113" fmla="*/ 2361537 h 2441050"/>
              <a:gd name="connsiteX114" fmla="*/ 5597718 w 6559890"/>
              <a:gd name="connsiteY114" fmla="*/ 2417197 h 2441050"/>
              <a:gd name="connsiteX115" fmla="*/ 5645426 w 6559890"/>
              <a:gd name="connsiteY115" fmla="*/ 2433099 h 2441050"/>
              <a:gd name="connsiteX116" fmla="*/ 5669280 w 6559890"/>
              <a:gd name="connsiteY116" fmla="*/ 2441050 h 2441050"/>
              <a:gd name="connsiteX117" fmla="*/ 5756744 w 6559890"/>
              <a:gd name="connsiteY117" fmla="*/ 2433099 h 2441050"/>
              <a:gd name="connsiteX118" fmla="*/ 5780598 w 6559890"/>
              <a:gd name="connsiteY118" fmla="*/ 2425148 h 2441050"/>
              <a:gd name="connsiteX119" fmla="*/ 5828306 w 6559890"/>
              <a:gd name="connsiteY119" fmla="*/ 2377440 h 2441050"/>
              <a:gd name="connsiteX120" fmla="*/ 5883965 w 6559890"/>
              <a:gd name="connsiteY120" fmla="*/ 2329732 h 2441050"/>
              <a:gd name="connsiteX121" fmla="*/ 5891916 w 6559890"/>
              <a:gd name="connsiteY121" fmla="*/ 2305878 h 2441050"/>
              <a:gd name="connsiteX122" fmla="*/ 5907819 w 6559890"/>
              <a:gd name="connsiteY122" fmla="*/ 2282024 h 2441050"/>
              <a:gd name="connsiteX123" fmla="*/ 5931673 w 6559890"/>
              <a:gd name="connsiteY123" fmla="*/ 2242268 h 2441050"/>
              <a:gd name="connsiteX124" fmla="*/ 5955527 w 6559890"/>
              <a:gd name="connsiteY124" fmla="*/ 2194560 h 2441050"/>
              <a:gd name="connsiteX125" fmla="*/ 5987332 w 6559890"/>
              <a:gd name="connsiteY125" fmla="*/ 2122998 h 2441050"/>
              <a:gd name="connsiteX126" fmla="*/ 6011186 w 6559890"/>
              <a:gd name="connsiteY126" fmla="*/ 2099144 h 2441050"/>
              <a:gd name="connsiteX127" fmla="*/ 6019137 w 6559890"/>
              <a:gd name="connsiteY127" fmla="*/ 2059388 h 2441050"/>
              <a:gd name="connsiteX128" fmla="*/ 6035040 w 6559890"/>
              <a:gd name="connsiteY128" fmla="*/ 2011680 h 2441050"/>
              <a:gd name="connsiteX129" fmla="*/ 6042991 w 6559890"/>
              <a:gd name="connsiteY129" fmla="*/ 1979875 h 2441050"/>
              <a:gd name="connsiteX130" fmla="*/ 6050942 w 6559890"/>
              <a:gd name="connsiteY130" fmla="*/ 1956021 h 2441050"/>
              <a:gd name="connsiteX131" fmla="*/ 6058893 w 6559890"/>
              <a:gd name="connsiteY131" fmla="*/ 1916264 h 2441050"/>
              <a:gd name="connsiteX132" fmla="*/ 6090699 w 6559890"/>
              <a:gd name="connsiteY132" fmla="*/ 1804946 h 2441050"/>
              <a:gd name="connsiteX133" fmla="*/ 6098650 w 6559890"/>
              <a:gd name="connsiteY133" fmla="*/ 1765190 h 2441050"/>
              <a:gd name="connsiteX134" fmla="*/ 6114553 w 6559890"/>
              <a:gd name="connsiteY134" fmla="*/ 1717482 h 2441050"/>
              <a:gd name="connsiteX135" fmla="*/ 6130455 w 6559890"/>
              <a:gd name="connsiteY135" fmla="*/ 1653871 h 2441050"/>
              <a:gd name="connsiteX136" fmla="*/ 6146358 w 6559890"/>
              <a:gd name="connsiteY136" fmla="*/ 1606164 h 2441050"/>
              <a:gd name="connsiteX137" fmla="*/ 6170212 w 6559890"/>
              <a:gd name="connsiteY137" fmla="*/ 1550504 h 2441050"/>
              <a:gd name="connsiteX138" fmla="*/ 6178163 w 6559890"/>
              <a:gd name="connsiteY138" fmla="*/ 1518699 h 2441050"/>
              <a:gd name="connsiteX139" fmla="*/ 6194066 w 6559890"/>
              <a:gd name="connsiteY139" fmla="*/ 1470991 h 2441050"/>
              <a:gd name="connsiteX140" fmla="*/ 6202017 w 6559890"/>
              <a:gd name="connsiteY140" fmla="*/ 1447137 h 2441050"/>
              <a:gd name="connsiteX141" fmla="*/ 6217920 w 6559890"/>
              <a:gd name="connsiteY141" fmla="*/ 1399430 h 2441050"/>
              <a:gd name="connsiteX142" fmla="*/ 6233822 w 6559890"/>
              <a:gd name="connsiteY142" fmla="*/ 1375576 h 2441050"/>
              <a:gd name="connsiteX143" fmla="*/ 6241773 w 6559890"/>
              <a:gd name="connsiteY143" fmla="*/ 1343770 h 2441050"/>
              <a:gd name="connsiteX144" fmla="*/ 6257676 w 6559890"/>
              <a:gd name="connsiteY144" fmla="*/ 1296063 h 2441050"/>
              <a:gd name="connsiteX145" fmla="*/ 6265627 w 6559890"/>
              <a:gd name="connsiteY145" fmla="*/ 1264257 h 2441050"/>
              <a:gd name="connsiteX146" fmla="*/ 6281530 w 6559890"/>
              <a:gd name="connsiteY146" fmla="*/ 1240404 h 2441050"/>
              <a:gd name="connsiteX147" fmla="*/ 6289481 w 6559890"/>
              <a:gd name="connsiteY147" fmla="*/ 1216550 h 2441050"/>
              <a:gd name="connsiteX148" fmla="*/ 6305384 w 6559890"/>
              <a:gd name="connsiteY148" fmla="*/ 1160890 h 2441050"/>
              <a:gd name="connsiteX149" fmla="*/ 6321287 w 6559890"/>
              <a:gd name="connsiteY149" fmla="*/ 1137037 h 2441050"/>
              <a:gd name="connsiteX150" fmla="*/ 6337189 w 6559890"/>
              <a:gd name="connsiteY150" fmla="*/ 1089329 h 2441050"/>
              <a:gd name="connsiteX151" fmla="*/ 6376946 w 6559890"/>
              <a:gd name="connsiteY151" fmla="*/ 1025718 h 2441050"/>
              <a:gd name="connsiteX152" fmla="*/ 6416702 w 6559890"/>
              <a:gd name="connsiteY152" fmla="*/ 970059 h 2441050"/>
              <a:gd name="connsiteX153" fmla="*/ 6424653 w 6559890"/>
              <a:gd name="connsiteY153" fmla="*/ 946205 h 2441050"/>
              <a:gd name="connsiteX154" fmla="*/ 6456459 w 6559890"/>
              <a:gd name="connsiteY154" fmla="*/ 898497 h 2441050"/>
              <a:gd name="connsiteX155" fmla="*/ 6496215 w 6559890"/>
              <a:gd name="connsiteY155" fmla="*/ 850790 h 2441050"/>
              <a:gd name="connsiteX156" fmla="*/ 6520069 w 6559890"/>
              <a:gd name="connsiteY156" fmla="*/ 834887 h 2441050"/>
              <a:gd name="connsiteX157" fmla="*/ 6535972 w 6559890"/>
              <a:gd name="connsiteY157" fmla="*/ 811033 h 2441050"/>
              <a:gd name="connsiteX158" fmla="*/ 6559826 w 6559890"/>
              <a:gd name="connsiteY158" fmla="*/ 795130 h 244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6559890" h="2441050">
                <a:moveTo>
                  <a:pt x="564542" y="0"/>
                </a:moveTo>
                <a:cubicBezTo>
                  <a:pt x="500932" y="2650"/>
                  <a:pt x="437215" y="3415"/>
                  <a:pt x="373711" y="7951"/>
                </a:cubicBezTo>
                <a:cubicBezTo>
                  <a:pt x="362811" y="8730"/>
                  <a:pt x="352373" y="12763"/>
                  <a:pt x="341906" y="15903"/>
                </a:cubicBezTo>
                <a:cubicBezTo>
                  <a:pt x="325850" y="20720"/>
                  <a:pt x="294198" y="31805"/>
                  <a:pt x="294198" y="31805"/>
                </a:cubicBezTo>
                <a:cubicBezTo>
                  <a:pt x="288897" y="39756"/>
                  <a:pt x="285052" y="48902"/>
                  <a:pt x="278295" y="55659"/>
                </a:cubicBezTo>
                <a:cubicBezTo>
                  <a:pt x="262880" y="71074"/>
                  <a:pt x="249989" y="73046"/>
                  <a:pt x="230587" y="79513"/>
                </a:cubicBezTo>
                <a:cubicBezTo>
                  <a:pt x="219985" y="87464"/>
                  <a:pt x="208844" y="94743"/>
                  <a:pt x="198782" y="103367"/>
                </a:cubicBezTo>
                <a:cubicBezTo>
                  <a:pt x="190244" y="110685"/>
                  <a:pt x="183567" y="120022"/>
                  <a:pt x="174928" y="127221"/>
                </a:cubicBezTo>
                <a:cubicBezTo>
                  <a:pt x="167587" y="133339"/>
                  <a:pt x="157831" y="136367"/>
                  <a:pt x="151074" y="143124"/>
                </a:cubicBezTo>
                <a:cubicBezTo>
                  <a:pt x="141703" y="152495"/>
                  <a:pt x="135844" y="164867"/>
                  <a:pt x="127220" y="174929"/>
                </a:cubicBezTo>
                <a:cubicBezTo>
                  <a:pt x="119902" y="183467"/>
                  <a:pt x="110271" y="189907"/>
                  <a:pt x="103367" y="198783"/>
                </a:cubicBezTo>
                <a:cubicBezTo>
                  <a:pt x="91633" y="213869"/>
                  <a:pt x="71561" y="246490"/>
                  <a:pt x="71561" y="246490"/>
                </a:cubicBezTo>
                <a:cubicBezTo>
                  <a:pt x="47243" y="319448"/>
                  <a:pt x="87892" y="205876"/>
                  <a:pt x="39756" y="302150"/>
                </a:cubicBezTo>
                <a:cubicBezTo>
                  <a:pt x="34869" y="311924"/>
                  <a:pt x="34945" y="323488"/>
                  <a:pt x="31805" y="333955"/>
                </a:cubicBezTo>
                <a:cubicBezTo>
                  <a:pt x="26988" y="350011"/>
                  <a:pt x="21203" y="365760"/>
                  <a:pt x="15902" y="381663"/>
                </a:cubicBezTo>
                <a:lnTo>
                  <a:pt x="7951" y="405517"/>
                </a:lnTo>
                <a:lnTo>
                  <a:pt x="0" y="429370"/>
                </a:lnTo>
                <a:cubicBezTo>
                  <a:pt x="2650" y="487680"/>
                  <a:pt x="1733" y="546261"/>
                  <a:pt x="7951" y="604299"/>
                </a:cubicBezTo>
                <a:cubicBezTo>
                  <a:pt x="9737" y="620966"/>
                  <a:pt x="18552" y="636104"/>
                  <a:pt x="23853" y="652007"/>
                </a:cubicBezTo>
                <a:cubicBezTo>
                  <a:pt x="26503" y="659958"/>
                  <a:pt x="24831" y="671212"/>
                  <a:pt x="31805" y="675861"/>
                </a:cubicBezTo>
                <a:lnTo>
                  <a:pt x="55659" y="691764"/>
                </a:lnTo>
                <a:cubicBezTo>
                  <a:pt x="60960" y="699715"/>
                  <a:pt x="63458" y="710552"/>
                  <a:pt x="71561" y="715617"/>
                </a:cubicBezTo>
                <a:cubicBezTo>
                  <a:pt x="85776" y="724501"/>
                  <a:pt x="102832" y="728233"/>
                  <a:pt x="119269" y="731520"/>
                </a:cubicBezTo>
                <a:cubicBezTo>
                  <a:pt x="174835" y="742633"/>
                  <a:pt x="145695" y="737249"/>
                  <a:pt x="206733" y="747423"/>
                </a:cubicBezTo>
                <a:cubicBezTo>
                  <a:pt x="265043" y="744772"/>
                  <a:pt x="323582" y="745279"/>
                  <a:pt x="381662" y="739471"/>
                </a:cubicBezTo>
                <a:cubicBezTo>
                  <a:pt x="403410" y="737296"/>
                  <a:pt x="424538" y="730481"/>
                  <a:pt x="445273" y="723569"/>
                </a:cubicBezTo>
                <a:lnTo>
                  <a:pt x="516834" y="699715"/>
                </a:lnTo>
                <a:cubicBezTo>
                  <a:pt x="597000" y="672994"/>
                  <a:pt x="472652" y="713764"/>
                  <a:pt x="572493" y="683812"/>
                </a:cubicBezTo>
                <a:cubicBezTo>
                  <a:pt x="588549" y="678995"/>
                  <a:pt x="604298" y="673211"/>
                  <a:pt x="620201" y="667910"/>
                </a:cubicBezTo>
                <a:lnTo>
                  <a:pt x="667909" y="652007"/>
                </a:lnTo>
                <a:cubicBezTo>
                  <a:pt x="675860" y="649357"/>
                  <a:pt x="683466" y="645241"/>
                  <a:pt x="691763" y="644056"/>
                </a:cubicBezTo>
                <a:lnTo>
                  <a:pt x="747422" y="636104"/>
                </a:lnTo>
                <a:cubicBezTo>
                  <a:pt x="887895" y="638755"/>
                  <a:pt x="1028524" y="636921"/>
                  <a:pt x="1168841" y="644056"/>
                </a:cubicBezTo>
                <a:cubicBezTo>
                  <a:pt x="1185582" y="644907"/>
                  <a:pt x="1216549" y="659958"/>
                  <a:pt x="1216549" y="659958"/>
                </a:cubicBezTo>
                <a:cubicBezTo>
                  <a:pt x="1254350" y="685159"/>
                  <a:pt x="1231338" y="672840"/>
                  <a:pt x="1288111" y="691764"/>
                </a:cubicBezTo>
                <a:cubicBezTo>
                  <a:pt x="1296062" y="694414"/>
                  <a:pt x="1304991" y="695066"/>
                  <a:pt x="1311965" y="699715"/>
                </a:cubicBezTo>
                <a:cubicBezTo>
                  <a:pt x="1319916" y="705016"/>
                  <a:pt x="1327086" y="711736"/>
                  <a:pt x="1335819" y="715617"/>
                </a:cubicBezTo>
                <a:cubicBezTo>
                  <a:pt x="1351137" y="722425"/>
                  <a:pt x="1367624" y="726219"/>
                  <a:pt x="1383527" y="731520"/>
                </a:cubicBezTo>
                <a:lnTo>
                  <a:pt x="1407380" y="739471"/>
                </a:lnTo>
                <a:cubicBezTo>
                  <a:pt x="1475743" y="785047"/>
                  <a:pt x="1389248" y="730405"/>
                  <a:pt x="1455088" y="763325"/>
                </a:cubicBezTo>
                <a:cubicBezTo>
                  <a:pt x="1463635" y="767599"/>
                  <a:pt x="1470209" y="775347"/>
                  <a:pt x="1478942" y="779228"/>
                </a:cubicBezTo>
                <a:cubicBezTo>
                  <a:pt x="1576790" y="822716"/>
                  <a:pt x="1484459" y="775333"/>
                  <a:pt x="1558455" y="803082"/>
                </a:cubicBezTo>
                <a:cubicBezTo>
                  <a:pt x="1603952" y="820144"/>
                  <a:pt x="1574634" y="817066"/>
                  <a:pt x="1614114" y="826936"/>
                </a:cubicBezTo>
                <a:cubicBezTo>
                  <a:pt x="1627225" y="830214"/>
                  <a:pt x="1640678" y="831955"/>
                  <a:pt x="1653871" y="834887"/>
                </a:cubicBezTo>
                <a:cubicBezTo>
                  <a:pt x="1664539" y="837258"/>
                  <a:pt x="1674875" y="841176"/>
                  <a:pt x="1685676" y="842838"/>
                </a:cubicBezTo>
                <a:cubicBezTo>
                  <a:pt x="1709398" y="846488"/>
                  <a:pt x="1733384" y="848139"/>
                  <a:pt x="1757238" y="850790"/>
                </a:cubicBezTo>
                <a:cubicBezTo>
                  <a:pt x="1765189" y="853440"/>
                  <a:pt x="1772925" y="856856"/>
                  <a:pt x="1781092" y="858741"/>
                </a:cubicBezTo>
                <a:cubicBezTo>
                  <a:pt x="1807429" y="864819"/>
                  <a:pt x="1834101" y="869343"/>
                  <a:pt x="1860605" y="874644"/>
                </a:cubicBezTo>
                <a:cubicBezTo>
                  <a:pt x="1873857" y="877294"/>
                  <a:pt x="1887250" y="879317"/>
                  <a:pt x="1900361" y="882595"/>
                </a:cubicBezTo>
                <a:cubicBezTo>
                  <a:pt x="1940298" y="892579"/>
                  <a:pt x="1921800" y="887090"/>
                  <a:pt x="1956020" y="898497"/>
                </a:cubicBezTo>
                <a:cubicBezTo>
                  <a:pt x="1963971" y="903798"/>
                  <a:pt x="1971327" y="910126"/>
                  <a:pt x="1979874" y="914400"/>
                </a:cubicBezTo>
                <a:cubicBezTo>
                  <a:pt x="1987371" y="918148"/>
                  <a:pt x="1996401" y="918281"/>
                  <a:pt x="2003728" y="922351"/>
                </a:cubicBezTo>
                <a:cubicBezTo>
                  <a:pt x="2020436" y="931633"/>
                  <a:pt x="2035533" y="943555"/>
                  <a:pt x="2051436" y="954157"/>
                </a:cubicBezTo>
                <a:cubicBezTo>
                  <a:pt x="2080118" y="973278"/>
                  <a:pt x="2101210" y="985084"/>
                  <a:pt x="2122998" y="1017767"/>
                </a:cubicBezTo>
                <a:cubicBezTo>
                  <a:pt x="2128299" y="1025718"/>
                  <a:pt x="2134626" y="1033074"/>
                  <a:pt x="2138900" y="1041621"/>
                </a:cubicBezTo>
                <a:cubicBezTo>
                  <a:pt x="2142648" y="1049118"/>
                  <a:pt x="2142782" y="1058148"/>
                  <a:pt x="2146852" y="1065475"/>
                </a:cubicBezTo>
                <a:cubicBezTo>
                  <a:pt x="2156134" y="1082182"/>
                  <a:pt x="2178657" y="1113183"/>
                  <a:pt x="2178657" y="1113183"/>
                </a:cubicBezTo>
                <a:cubicBezTo>
                  <a:pt x="2181307" y="1121134"/>
                  <a:pt x="2182538" y="1129710"/>
                  <a:pt x="2186608" y="1137037"/>
                </a:cubicBezTo>
                <a:cubicBezTo>
                  <a:pt x="2195890" y="1153744"/>
                  <a:pt x="2212369" y="1166613"/>
                  <a:pt x="2218413" y="1184744"/>
                </a:cubicBezTo>
                <a:cubicBezTo>
                  <a:pt x="2230556" y="1221170"/>
                  <a:pt x="2221336" y="1201893"/>
                  <a:pt x="2250219" y="1240404"/>
                </a:cubicBezTo>
                <a:cubicBezTo>
                  <a:pt x="2252869" y="1248355"/>
                  <a:pt x="2254100" y="1256931"/>
                  <a:pt x="2258170" y="1264257"/>
                </a:cubicBezTo>
                <a:cubicBezTo>
                  <a:pt x="2267452" y="1280964"/>
                  <a:pt x="2283931" y="1293833"/>
                  <a:pt x="2289975" y="1311965"/>
                </a:cubicBezTo>
                <a:cubicBezTo>
                  <a:pt x="2292626" y="1319916"/>
                  <a:pt x="2293278" y="1328845"/>
                  <a:pt x="2297927" y="1335819"/>
                </a:cubicBezTo>
                <a:cubicBezTo>
                  <a:pt x="2363713" y="1434499"/>
                  <a:pt x="2285648" y="1292468"/>
                  <a:pt x="2337683" y="1383527"/>
                </a:cubicBezTo>
                <a:cubicBezTo>
                  <a:pt x="2343564" y="1393818"/>
                  <a:pt x="2347488" y="1405168"/>
                  <a:pt x="2353586" y="1415332"/>
                </a:cubicBezTo>
                <a:cubicBezTo>
                  <a:pt x="2363419" y="1431721"/>
                  <a:pt x="2376844" y="1445945"/>
                  <a:pt x="2385391" y="1463040"/>
                </a:cubicBezTo>
                <a:cubicBezTo>
                  <a:pt x="2405567" y="1503393"/>
                  <a:pt x="2394718" y="1484983"/>
                  <a:pt x="2417196" y="1518699"/>
                </a:cubicBezTo>
                <a:cubicBezTo>
                  <a:pt x="2419846" y="1526650"/>
                  <a:pt x="2420498" y="1535579"/>
                  <a:pt x="2425147" y="1542553"/>
                </a:cubicBezTo>
                <a:cubicBezTo>
                  <a:pt x="2431384" y="1551909"/>
                  <a:pt x="2441802" y="1557768"/>
                  <a:pt x="2449001" y="1566407"/>
                </a:cubicBezTo>
                <a:cubicBezTo>
                  <a:pt x="2455119" y="1573748"/>
                  <a:pt x="2459603" y="1582310"/>
                  <a:pt x="2464904" y="1590261"/>
                </a:cubicBezTo>
                <a:cubicBezTo>
                  <a:pt x="2467554" y="1598212"/>
                  <a:pt x="2469107" y="1606618"/>
                  <a:pt x="2472855" y="1614115"/>
                </a:cubicBezTo>
                <a:cubicBezTo>
                  <a:pt x="2477129" y="1622662"/>
                  <a:pt x="2485403" y="1629021"/>
                  <a:pt x="2488758" y="1637969"/>
                </a:cubicBezTo>
                <a:cubicBezTo>
                  <a:pt x="2493503" y="1650623"/>
                  <a:pt x="2492435" y="1664904"/>
                  <a:pt x="2496709" y="1677725"/>
                </a:cubicBezTo>
                <a:cubicBezTo>
                  <a:pt x="2517861" y="1741179"/>
                  <a:pt x="2505251" y="1681042"/>
                  <a:pt x="2528514" y="1733384"/>
                </a:cubicBezTo>
                <a:cubicBezTo>
                  <a:pt x="2566361" y="1818540"/>
                  <a:pt x="2524332" y="1750964"/>
                  <a:pt x="2560320" y="1804946"/>
                </a:cubicBezTo>
                <a:cubicBezTo>
                  <a:pt x="2562970" y="1812897"/>
                  <a:pt x="2564201" y="1821473"/>
                  <a:pt x="2568271" y="1828800"/>
                </a:cubicBezTo>
                <a:cubicBezTo>
                  <a:pt x="2586621" y="1861831"/>
                  <a:pt x="2593551" y="1877220"/>
                  <a:pt x="2623930" y="1892410"/>
                </a:cubicBezTo>
                <a:cubicBezTo>
                  <a:pt x="2631427" y="1896158"/>
                  <a:pt x="2639833" y="1897711"/>
                  <a:pt x="2647784" y="1900362"/>
                </a:cubicBezTo>
                <a:cubicBezTo>
                  <a:pt x="2681910" y="1898566"/>
                  <a:pt x="2824505" y="1893437"/>
                  <a:pt x="2878372" y="1884459"/>
                </a:cubicBezTo>
                <a:cubicBezTo>
                  <a:pt x="2899931" y="1880866"/>
                  <a:pt x="2921248" y="1875469"/>
                  <a:pt x="2941982" y="1868557"/>
                </a:cubicBezTo>
                <a:cubicBezTo>
                  <a:pt x="2957885" y="1863256"/>
                  <a:pt x="2973155" y="1855410"/>
                  <a:pt x="2989690" y="1852654"/>
                </a:cubicBezTo>
                <a:lnTo>
                  <a:pt x="3037398" y="1844703"/>
                </a:lnTo>
                <a:cubicBezTo>
                  <a:pt x="3055921" y="1841853"/>
                  <a:pt x="3074571" y="1839832"/>
                  <a:pt x="3093057" y="1836751"/>
                </a:cubicBezTo>
                <a:cubicBezTo>
                  <a:pt x="3106388" y="1834529"/>
                  <a:pt x="3119517" y="1831217"/>
                  <a:pt x="3132813" y="1828800"/>
                </a:cubicBezTo>
                <a:cubicBezTo>
                  <a:pt x="3148675" y="1825916"/>
                  <a:pt x="3164618" y="1823499"/>
                  <a:pt x="3180521" y="1820849"/>
                </a:cubicBezTo>
                <a:lnTo>
                  <a:pt x="3951798" y="1828800"/>
                </a:lnTo>
                <a:cubicBezTo>
                  <a:pt x="3967740" y="1829264"/>
                  <a:pt x="4014925" y="1850774"/>
                  <a:pt x="4031311" y="1860605"/>
                </a:cubicBezTo>
                <a:cubicBezTo>
                  <a:pt x="4047700" y="1870438"/>
                  <a:pt x="4079019" y="1892410"/>
                  <a:pt x="4079019" y="1892410"/>
                </a:cubicBezTo>
                <a:cubicBezTo>
                  <a:pt x="4084320" y="1900361"/>
                  <a:pt x="4087729" y="1909971"/>
                  <a:pt x="4094921" y="1916264"/>
                </a:cubicBezTo>
                <a:cubicBezTo>
                  <a:pt x="4109305" y="1928850"/>
                  <a:pt x="4142629" y="1948070"/>
                  <a:pt x="4142629" y="1948070"/>
                </a:cubicBezTo>
                <a:lnTo>
                  <a:pt x="4190337" y="2019631"/>
                </a:lnTo>
                <a:cubicBezTo>
                  <a:pt x="4195638" y="2027582"/>
                  <a:pt x="4198289" y="2038184"/>
                  <a:pt x="4206240" y="2043485"/>
                </a:cubicBezTo>
                <a:lnTo>
                  <a:pt x="4230093" y="2059388"/>
                </a:lnTo>
                <a:cubicBezTo>
                  <a:pt x="4251823" y="2124571"/>
                  <a:pt x="4214234" y="2023667"/>
                  <a:pt x="4285753" y="2130950"/>
                </a:cubicBezTo>
                <a:cubicBezTo>
                  <a:pt x="4314907" y="2174682"/>
                  <a:pt x="4285753" y="2137576"/>
                  <a:pt x="4325509" y="2170706"/>
                </a:cubicBezTo>
                <a:cubicBezTo>
                  <a:pt x="4334148" y="2177905"/>
                  <a:pt x="4339533" y="2189099"/>
                  <a:pt x="4349363" y="2194560"/>
                </a:cubicBezTo>
                <a:cubicBezTo>
                  <a:pt x="4364016" y="2202701"/>
                  <a:pt x="4381168" y="2205162"/>
                  <a:pt x="4397071" y="2210463"/>
                </a:cubicBezTo>
                <a:lnTo>
                  <a:pt x="4420925" y="2218414"/>
                </a:lnTo>
                <a:cubicBezTo>
                  <a:pt x="4468633" y="2215764"/>
                  <a:pt x="4516636" y="2216390"/>
                  <a:pt x="4564048" y="2210463"/>
                </a:cubicBezTo>
                <a:cubicBezTo>
                  <a:pt x="4580681" y="2208384"/>
                  <a:pt x="4595853" y="2199861"/>
                  <a:pt x="4611756" y="2194560"/>
                </a:cubicBezTo>
                <a:lnTo>
                  <a:pt x="4683318" y="2170706"/>
                </a:lnTo>
                <a:cubicBezTo>
                  <a:pt x="4691269" y="2168056"/>
                  <a:pt x="4698875" y="2163940"/>
                  <a:pt x="4707172" y="2162755"/>
                </a:cubicBezTo>
                <a:cubicBezTo>
                  <a:pt x="4789593" y="2150981"/>
                  <a:pt x="4744448" y="2158480"/>
                  <a:pt x="4842344" y="2138901"/>
                </a:cubicBezTo>
                <a:cubicBezTo>
                  <a:pt x="4890321" y="2129305"/>
                  <a:pt x="4869278" y="2135224"/>
                  <a:pt x="4905954" y="2122998"/>
                </a:cubicBezTo>
                <a:cubicBezTo>
                  <a:pt x="5011972" y="2125649"/>
                  <a:pt x="5118181" y="2124048"/>
                  <a:pt x="5224007" y="2130950"/>
                </a:cubicBezTo>
                <a:cubicBezTo>
                  <a:pt x="5240734" y="2132041"/>
                  <a:pt x="5255812" y="2141551"/>
                  <a:pt x="5271714" y="2146852"/>
                </a:cubicBezTo>
                <a:cubicBezTo>
                  <a:pt x="5279665" y="2149503"/>
                  <a:pt x="5288594" y="2150155"/>
                  <a:pt x="5295568" y="2154804"/>
                </a:cubicBezTo>
                <a:lnTo>
                  <a:pt x="5367130" y="2202511"/>
                </a:lnTo>
                <a:lnTo>
                  <a:pt x="5390984" y="2218414"/>
                </a:lnTo>
                <a:cubicBezTo>
                  <a:pt x="5398935" y="2223715"/>
                  <a:pt x="5408080" y="2227560"/>
                  <a:pt x="5414838" y="2234317"/>
                </a:cubicBezTo>
                <a:cubicBezTo>
                  <a:pt x="5445450" y="2264927"/>
                  <a:pt x="5429336" y="2251933"/>
                  <a:pt x="5462546" y="2274073"/>
                </a:cubicBezTo>
                <a:lnTo>
                  <a:pt x="5494351" y="2321781"/>
                </a:lnTo>
                <a:cubicBezTo>
                  <a:pt x="5499652" y="2329732"/>
                  <a:pt x="5502302" y="2340334"/>
                  <a:pt x="5510253" y="2345635"/>
                </a:cubicBezTo>
                <a:lnTo>
                  <a:pt x="5534107" y="2361537"/>
                </a:lnTo>
                <a:cubicBezTo>
                  <a:pt x="5552660" y="2389366"/>
                  <a:pt x="5557963" y="2403946"/>
                  <a:pt x="5597718" y="2417197"/>
                </a:cubicBezTo>
                <a:lnTo>
                  <a:pt x="5645426" y="2433099"/>
                </a:lnTo>
                <a:lnTo>
                  <a:pt x="5669280" y="2441050"/>
                </a:lnTo>
                <a:cubicBezTo>
                  <a:pt x="5698435" y="2438400"/>
                  <a:pt x="5727763" y="2437239"/>
                  <a:pt x="5756744" y="2433099"/>
                </a:cubicBezTo>
                <a:cubicBezTo>
                  <a:pt x="5765041" y="2431914"/>
                  <a:pt x="5773982" y="2430294"/>
                  <a:pt x="5780598" y="2425148"/>
                </a:cubicBezTo>
                <a:cubicBezTo>
                  <a:pt x="5798350" y="2411341"/>
                  <a:pt x="5810314" y="2390934"/>
                  <a:pt x="5828306" y="2377440"/>
                </a:cubicBezTo>
                <a:cubicBezTo>
                  <a:pt x="5869107" y="2346839"/>
                  <a:pt x="5850740" y="2362957"/>
                  <a:pt x="5883965" y="2329732"/>
                </a:cubicBezTo>
                <a:cubicBezTo>
                  <a:pt x="5886615" y="2321781"/>
                  <a:pt x="5888168" y="2313375"/>
                  <a:pt x="5891916" y="2305878"/>
                </a:cubicBezTo>
                <a:cubicBezTo>
                  <a:pt x="5896190" y="2297331"/>
                  <a:pt x="5902754" y="2290128"/>
                  <a:pt x="5907819" y="2282024"/>
                </a:cubicBezTo>
                <a:cubicBezTo>
                  <a:pt x="5916010" y="2268919"/>
                  <a:pt x="5924762" y="2256091"/>
                  <a:pt x="5931673" y="2242268"/>
                </a:cubicBezTo>
                <a:cubicBezTo>
                  <a:pt x="5964593" y="2176428"/>
                  <a:pt x="5909951" y="2262923"/>
                  <a:pt x="5955527" y="2194560"/>
                </a:cubicBezTo>
                <a:cubicBezTo>
                  <a:pt x="5967084" y="2159887"/>
                  <a:pt x="5966330" y="2148200"/>
                  <a:pt x="5987332" y="2122998"/>
                </a:cubicBezTo>
                <a:cubicBezTo>
                  <a:pt x="5994531" y="2114359"/>
                  <a:pt x="6003235" y="2107095"/>
                  <a:pt x="6011186" y="2099144"/>
                </a:cubicBezTo>
                <a:cubicBezTo>
                  <a:pt x="6013836" y="2085892"/>
                  <a:pt x="6015581" y="2072426"/>
                  <a:pt x="6019137" y="2059388"/>
                </a:cubicBezTo>
                <a:cubicBezTo>
                  <a:pt x="6023548" y="2043216"/>
                  <a:pt x="6030975" y="2027942"/>
                  <a:pt x="6035040" y="2011680"/>
                </a:cubicBezTo>
                <a:cubicBezTo>
                  <a:pt x="6037690" y="2001078"/>
                  <a:pt x="6039989" y="1990382"/>
                  <a:pt x="6042991" y="1979875"/>
                </a:cubicBezTo>
                <a:cubicBezTo>
                  <a:pt x="6045293" y="1971816"/>
                  <a:pt x="6048909" y="1964152"/>
                  <a:pt x="6050942" y="1956021"/>
                </a:cubicBezTo>
                <a:cubicBezTo>
                  <a:pt x="6054220" y="1942910"/>
                  <a:pt x="6055337" y="1929303"/>
                  <a:pt x="6058893" y="1916264"/>
                </a:cubicBezTo>
                <a:cubicBezTo>
                  <a:pt x="6081629" y="1832901"/>
                  <a:pt x="6070834" y="1904275"/>
                  <a:pt x="6090699" y="1804946"/>
                </a:cubicBezTo>
                <a:cubicBezTo>
                  <a:pt x="6093349" y="1791694"/>
                  <a:pt x="6095094" y="1778228"/>
                  <a:pt x="6098650" y="1765190"/>
                </a:cubicBezTo>
                <a:cubicBezTo>
                  <a:pt x="6103061" y="1749018"/>
                  <a:pt x="6110488" y="1733744"/>
                  <a:pt x="6114553" y="1717482"/>
                </a:cubicBezTo>
                <a:cubicBezTo>
                  <a:pt x="6119854" y="1696278"/>
                  <a:pt x="6123543" y="1674606"/>
                  <a:pt x="6130455" y="1653871"/>
                </a:cubicBezTo>
                <a:cubicBezTo>
                  <a:pt x="6135756" y="1637969"/>
                  <a:pt x="6142293" y="1622426"/>
                  <a:pt x="6146358" y="1606164"/>
                </a:cubicBezTo>
                <a:cubicBezTo>
                  <a:pt x="6156627" y="1565087"/>
                  <a:pt x="6148247" y="1583451"/>
                  <a:pt x="6170212" y="1550504"/>
                </a:cubicBezTo>
                <a:cubicBezTo>
                  <a:pt x="6172862" y="1539902"/>
                  <a:pt x="6175023" y="1529166"/>
                  <a:pt x="6178163" y="1518699"/>
                </a:cubicBezTo>
                <a:cubicBezTo>
                  <a:pt x="6182980" y="1502643"/>
                  <a:pt x="6188765" y="1486894"/>
                  <a:pt x="6194066" y="1470991"/>
                </a:cubicBezTo>
                <a:lnTo>
                  <a:pt x="6202017" y="1447137"/>
                </a:lnTo>
                <a:cubicBezTo>
                  <a:pt x="6202018" y="1447133"/>
                  <a:pt x="6217918" y="1399433"/>
                  <a:pt x="6217920" y="1399430"/>
                </a:cubicBezTo>
                <a:lnTo>
                  <a:pt x="6233822" y="1375576"/>
                </a:lnTo>
                <a:cubicBezTo>
                  <a:pt x="6236472" y="1364974"/>
                  <a:pt x="6238633" y="1354237"/>
                  <a:pt x="6241773" y="1343770"/>
                </a:cubicBezTo>
                <a:cubicBezTo>
                  <a:pt x="6246590" y="1327714"/>
                  <a:pt x="6253611" y="1312325"/>
                  <a:pt x="6257676" y="1296063"/>
                </a:cubicBezTo>
                <a:cubicBezTo>
                  <a:pt x="6260326" y="1285461"/>
                  <a:pt x="6261322" y="1274302"/>
                  <a:pt x="6265627" y="1264257"/>
                </a:cubicBezTo>
                <a:cubicBezTo>
                  <a:pt x="6269391" y="1255474"/>
                  <a:pt x="6276229" y="1248355"/>
                  <a:pt x="6281530" y="1240404"/>
                </a:cubicBezTo>
                <a:cubicBezTo>
                  <a:pt x="6284180" y="1232453"/>
                  <a:pt x="6287178" y="1224609"/>
                  <a:pt x="6289481" y="1216550"/>
                </a:cubicBezTo>
                <a:cubicBezTo>
                  <a:pt x="6292876" y="1204668"/>
                  <a:pt x="6299032" y="1173595"/>
                  <a:pt x="6305384" y="1160890"/>
                </a:cubicBezTo>
                <a:cubicBezTo>
                  <a:pt x="6309658" y="1152343"/>
                  <a:pt x="6315986" y="1144988"/>
                  <a:pt x="6321287" y="1137037"/>
                </a:cubicBezTo>
                <a:cubicBezTo>
                  <a:pt x="6326588" y="1121134"/>
                  <a:pt x="6327131" y="1102739"/>
                  <a:pt x="6337189" y="1089329"/>
                </a:cubicBezTo>
                <a:cubicBezTo>
                  <a:pt x="6404763" y="999232"/>
                  <a:pt x="6322373" y="1113035"/>
                  <a:pt x="6376946" y="1025718"/>
                </a:cubicBezTo>
                <a:cubicBezTo>
                  <a:pt x="6385955" y="1011304"/>
                  <a:pt x="6408289" y="986886"/>
                  <a:pt x="6416702" y="970059"/>
                </a:cubicBezTo>
                <a:cubicBezTo>
                  <a:pt x="6420450" y="962562"/>
                  <a:pt x="6420583" y="953532"/>
                  <a:pt x="6424653" y="946205"/>
                </a:cubicBezTo>
                <a:cubicBezTo>
                  <a:pt x="6433935" y="929497"/>
                  <a:pt x="6445857" y="914400"/>
                  <a:pt x="6456459" y="898497"/>
                </a:cubicBezTo>
                <a:cubicBezTo>
                  <a:pt x="6472096" y="875042"/>
                  <a:pt x="6473256" y="869923"/>
                  <a:pt x="6496215" y="850790"/>
                </a:cubicBezTo>
                <a:cubicBezTo>
                  <a:pt x="6503556" y="844672"/>
                  <a:pt x="6512118" y="840188"/>
                  <a:pt x="6520069" y="834887"/>
                </a:cubicBezTo>
                <a:cubicBezTo>
                  <a:pt x="6525370" y="826936"/>
                  <a:pt x="6528510" y="817003"/>
                  <a:pt x="6535972" y="811033"/>
                </a:cubicBezTo>
                <a:cubicBezTo>
                  <a:pt x="6562341" y="789938"/>
                  <a:pt x="6559826" y="815355"/>
                  <a:pt x="6559826" y="795130"/>
                </a:cubicBezTo>
              </a:path>
            </a:pathLst>
          </a:cu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2137144" y="1196752"/>
            <a:ext cx="6273209" cy="1998921"/>
          </a:xfrm>
          <a:custGeom>
            <a:avLst/>
            <a:gdLst>
              <a:gd name="connsiteX0" fmla="*/ 95693 w 6273209"/>
              <a:gd name="connsiteY0" fmla="*/ 1244009 h 1998921"/>
              <a:gd name="connsiteX1" fmla="*/ 53163 w 6273209"/>
              <a:gd name="connsiteY1" fmla="*/ 1158948 h 1998921"/>
              <a:gd name="connsiteX2" fmla="*/ 42530 w 6273209"/>
              <a:gd name="connsiteY2" fmla="*/ 1116418 h 1998921"/>
              <a:gd name="connsiteX3" fmla="*/ 21265 w 6273209"/>
              <a:gd name="connsiteY3" fmla="*/ 1052623 h 1998921"/>
              <a:gd name="connsiteX4" fmla="*/ 10633 w 6273209"/>
              <a:gd name="connsiteY4" fmla="*/ 1020725 h 1998921"/>
              <a:gd name="connsiteX5" fmla="*/ 0 w 6273209"/>
              <a:gd name="connsiteY5" fmla="*/ 988828 h 1998921"/>
              <a:gd name="connsiteX6" fmla="*/ 10633 w 6273209"/>
              <a:gd name="connsiteY6" fmla="*/ 744279 h 1998921"/>
              <a:gd name="connsiteX7" fmla="*/ 31898 w 6273209"/>
              <a:gd name="connsiteY7" fmla="*/ 712381 h 1998921"/>
              <a:gd name="connsiteX8" fmla="*/ 42530 w 6273209"/>
              <a:gd name="connsiteY8" fmla="*/ 680483 h 1998921"/>
              <a:gd name="connsiteX9" fmla="*/ 127591 w 6273209"/>
              <a:gd name="connsiteY9" fmla="*/ 606055 h 1998921"/>
              <a:gd name="connsiteX10" fmla="*/ 159489 w 6273209"/>
              <a:gd name="connsiteY10" fmla="*/ 595423 h 1998921"/>
              <a:gd name="connsiteX11" fmla="*/ 202019 w 6273209"/>
              <a:gd name="connsiteY11" fmla="*/ 574158 h 1998921"/>
              <a:gd name="connsiteX12" fmla="*/ 233916 w 6273209"/>
              <a:gd name="connsiteY12" fmla="*/ 552893 h 1998921"/>
              <a:gd name="connsiteX13" fmla="*/ 287079 w 6273209"/>
              <a:gd name="connsiteY13" fmla="*/ 542260 h 1998921"/>
              <a:gd name="connsiteX14" fmla="*/ 318977 w 6273209"/>
              <a:gd name="connsiteY14" fmla="*/ 520995 h 1998921"/>
              <a:gd name="connsiteX15" fmla="*/ 361507 w 6273209"/>
              <a:gd name="connsiteY15" fmla="*/ 510362 h 1998921"/>
              <a:gd name="connsiteX16" fmla="*/ 393405 w 6273209"/>
              <a:gd name="connsiteY16" fmla="*/ 499730 h 1998921"/>
              <a:gd name="connsiteX17" fmla="*/ 499730 w 6273209"/>
              <a:gd name="connsiteY17" fmla="*/ 435935 h 1998921"/>
              <a:gd name="connsiteX18" fmla="*/ 563526 w 6273209"/>
              <a:gd name="connsiteY18" fmla="*/ 404037 h 1998921"/>
              <a:gd name="connsiteX19" fmla="*/ 637954 w 6273209"/>
              <a:gd name="connsiteY19" fmla="*/ 372139 h 1998921"/>
              <a:gd name="connsiteX20" fmla="*/ 701749 w 6273209"/>
              <a:gd name="connsiteY20" fmla="*/ 329609 h 1998921"/>
              <a:gd name="connsiteX21" fmla="*/ 733647 w 6273209"/>
              <a:gd name="connsiteY21" fmla="*/ 318976 h 1998921"/>
              <a:gd name="connsiteX22" fmla="*/ 765544 w 6273209"/>
              <a:gd name="connsiteY22" fmla="*/ 297711 h 1998921"/>
              <a:gd name="connsiteX23" fmla="*/ 839972 w 6273209"/>
              <a:gd name="connsiteY23" fmla="*/ 276446 h 1998921"/>
              <a:gd name="connsiteX24" fmla="*/ 1148316 w 6273209"/>
              <a:gd name="connsiteY24" fmla="*/ 265814 h 1998921"/>
              <a:gd name="connsiteX25" fmla="*/ 1212112 w 6273209"/>
              <a:gd name="connsiteY25" fmla="*/ 244548 h 1998921"/>
              <a:gd name="connsiteX26" fmla="*/ 1244009 w 6273209"/>
              <a:gd name="connsiteY26" fmla="*/ 233916 h 1998921"/>
              <a:gd name="connsiteX27" fmla="*/ 1286540 w 6273209"/>
              <a:gd name="connsiteY27" fmla="*/ 223283 h 1998921"/>
              <a:gd name="connsiteX28" fmla="*/ 1339703 w 6273209"/>
              <a:gd name="connsiteY28" fmla="*/ 202018 h 1998921"/>
              <a:gd name="connsiteX29" fmla="*/ 1403498 w 6273209"/>
              <a:gd name="connsiteY29" fmla="*/ 180753 h 1998921"/>
              <a:gd name="connsiteX30" fmla="*/ 1435396 w 6273209"/>
              <a:gd name="connsiteY30" fmla="*/ 170121 h 1998921"/>
              <a:gd name="connsiteX31" fmla="*/ 1477926 w 6273209"/>
              <a:gd name="connsiteY31" fmla="*/ 159488 h 1998921"/>
              <a:gd name="connsiteX32" fmla="*/ 1573619 w 6273209"/>
              <a:gd name="connsiteY32" fmla="*/ 127590 h 1998921"/>
              <a:gd name="connsiteX33" fmla="*/ 1616149 w 6273209"/>
              <a:gd name="connsiteY33" fmla="*/ 106325 h 1998921"/>
              <a:gd name="connsiteX34" fmla="*/ 1733107 w 6273209"/>
              <a:gd name="connsiteY34" fmla="*/ 63795 h 1998921"/>
              <a:gd name="connsiteX35" fmla="*/ 1765005 w 6273209"/>
              <a:gd name="connsiteY35" fmla="*/ 42530 h 1998921"/>
              <a:gd name="connsiteX36" fmla="*/ 1850065 w 6273209"/>
              <a:gd name="connsiteY36" fmla="*/ 21265 h 1998921"/>
              <a:gd name="connsiteX37" fmla="*/ 1881963 w 6273209"/>
              <a:gd name="connsiteY37" fmla="*/ 10632 h 1998921"/>
              <a:gd name="connsiteX38" fmla="*/ 1988289 w 6273209"/>
              <a:gd name="connsiteY38" fmla="*/ 0 h 1998921"/>
              <a:gd name="connsiteX39" fmla="*/ 4093535 w 6273209"/>
              <a:gd name="connsiteY39" fmla="*/ 10632 h 1998921"/>
              <a:gd name="connsiteX40" fmla="*/ 4189228 w 6273209"/>
              <a:gd name="connsiteY40" fmla="*/ 21265 h 1998921"/>
              <a:gd name="connsiteX41" fmla="*/ 4231758 w 6273209"/>
              <a:gd name="connsiteY41" fmla="*/ 31897 h 1998921"/>
              <a:gd name="connsiteX42" fmla="*/ 4348716 w 6273209"/>
              <a:gd name="connsiteY42" fmla="*/ 53162 h 1998921"/>
              <a:gd name="connsiteX43" fmla="*/ 4380614 w 6273209"/>
              <a:gd name="connsiteY43" fmla="*/ 63795 h 1998921"/>
              <a:gd name="connsiteX44" fmla="*/ 4423144 w 6273209"/>
              <a:gd name="connsiteY44" fmla="*/ 74428 h 1998921"/>
              <a:gd name="connsiteX45" fmla="*/ 4508205 w 6273209"/>
              <a:gd name="connsiteY45" fmla="*/ 106325 h 1998921"/>
              <a:gd name="connsiteX46" fmla="*/ 4614530 w 6273209"/>
              <a:gd name="connsiteY46" fmla="*/ 127590 h 1998921"/>
              <a:gd name="connsiteX47" fmla="*/ 4678326 w 6273209"/>
              <a:gd name="connsiteY47" fmla="*/ 148855 h 1998921"/>
              <a:gd name="connsiteX48" fmla="*/ 4752754 w 6273209"/>
              <a:gd name="connsiteY48" fmla="*/ 180753 h 1998921"/>
              <a:gd name="connsiteX49" fmla="*/ 4827182 w 6273209"/>
              <a:gd name="connsiteY49" fmla="*/ 212651 h 1998921"/>
              <a:gd name="connsiteX50" fmla="*/ 4901609 w 6273209"/>
              <a:gd name="connsiteY50" fmla="*/ 244548 h 1998921"/>
              <a:gd name="connsiteX51" fmla="*/ 4944140 w 6273209"/>
              <a:gd name="connsiteY51" fmla="*/ 265814 h 1998921"/>
              <a:gd name="connsiteX52" fmla="*/ 5007935 w 6273209"/>
              <a:gd name="connsiteY52" fmla="*/ 287079 h 1998921"/>
              <a:gd name="connsiteX53" fmla="*/ 5092996 w 6273209"/>
              <a:gd name="connsiteY53" fmla="*/ 329609 h 1998921"/>
              <a:gd name="connsiteX54" fmla="*/ 5124893 w 6273209"/>
              <a:gd name="connsiteY54" fmla="*/ 350874 h 1998921"/>
              <a:gd name="connsiteX55" fmla="*/ 5178056 w 6273209"/>
              <a:gd name="connsiteY55" fmla="*/ 361507 h 1998921"/>
              <a:gd name="connsiteX56" fmla="*/ 5209954 w 6273209"/>
              <a:gd name="connsiteY56" fmla="*/ 382772 h 1998921"/>
              <a:gd name="connsiteX57" fmla="*/ 5241851 w 6273209"/>
              <a:gd name="connsiteY57" fmla="*/ 393404 h 1998921"/>
              <a:gd name="connsiteX58" fmla="*/ 5273749 w 6273209"/>
              <a:gd name="connsiteY58" fmla="*/ 425302 h 1998921"/>
              <a:gd name="connsiteX59" fmla="*/ 5326912 w 6273209"/>
              <a:gd name="connsiteY59" fmla="*/ 446567 h 1998921"/>
              <a:gd name="connsiteX60" fmla="*/ 5369442 w 6273209"/>
              <a:gd name="connsiteY60" fmla="*/ 467832 h 1998921"/>
              <a:gd name="connsiteX61" fmla="*/ 5465135 w 6273209"/>
              <a:gd name="connsiteY61" fmla="*/ 520995 h 1998921"/>
              <a:gd name="connsiteX62" fmla="*/ 5497033 w 6273209"/>
              <a:gd name="connsiteY62" fmla="*/ 531628 h 1998921"/>
              <a:gd name="connsiteX63" fmla="*/ 5550196 w 6273209"/>
              <a:gd name="connsiteY63" fmla="*/ 552893 h 1998921"/>
              <a:gd name="connsiteX64" fmla="*/ 5624623 w 6273209"/>
              <a:gd name="connsiteY64" fmla="*/ 584790 h 1998921"/>
              <a:gd name="connsiteX65" fmla="*/ 5688419 w 6273209"/>
              <a:gd name="connsiteY65" fmla="*/ 627321 h 1998921"/>
              <a:gd name="connsiteX66" fmla="*/ 5730949 w 6273209"/>
              <a:gd name="connsiteY66" fmla="*/ 648586 h 1998921"/>
              <a:gd name="connsiteX67" fmla="*/ 5816009 w 6273209"/>
              <a:gd name="connsiteY67" fmla="*/ 733646 h 1998921"/>
              <a:gd name="connsiteX68" fmla="*/ 5847907 w 6273209"/>
              <a:gd name="connsiteY68" fmla="*/ 754911 h 1998921"/>
              <a:gd name="connsiteX69" fmla="*/ 5911703 w 6273209"/>
              <a:gd name="connsiteY69" fmla="*/ 818707 h 1998921"/>
              <a:gd name="connsiteX70" fmla="*/ 6039293 w 6273209"/>
              <a:gd name="connsiteY70" fmla="*/ 935665 h 1998921"/>
              <a:gd name="connsiteX71" fmla="*/ 6071191 w 6273209"/>
              <a:gd name="connsiteY71" fmla="*/ 978195 h 1998921"/>
              <a:gd name="connsiteX72" fmla="*/ 6103089 w 6273209"/>
              <a:gd name="connsiteY72" fmla="*/ 1010093 h 1998921"/>
              <a:gd name="connsiteX73" fmla="*/ 6156251 w 6273209"/>
              <a:gd name="connsiteY73" fmla="*/ 1084521 h 1998921"/>
              <a:gd name="connsiteX74" fmla="*/ 6177516 w 6273209"/>
              <a:gd name="connsiteY74" fmla="*/ 1127051 h 1998921"/>
              <a:gd name="connsiteX75" fmla="*/ 6220047 w 6273209"/>
              <a:gd name="connsiteY75" fmla="*/ 1190846 h 1998921"/>
              <a:gd name="connsiteX76" fmla="*/ 6241312 w 6273209"/>
              <a:gd name="connsiteY76" fmla="*/ 1254641 h 1998921"/>
              <a:gd name="connsiteX77" fmla="*/ 6273209 w 6273209"/>
              <a:gd name="connsiteY77" fmla="*/ 1435395 h 1998921"/>
              <a:gd name="connsiteX78" fmla="*/ 6251944 w 6273209"/>
              <a:gd name="connsiteY78" fmla="*/ 1743739 h 1998921"/>
              <a:gd name="connsiteX79" fmla="*/ 6230679 w 6273209"/>
              <a:gd name="connsiteY79" fmla="*/ 1807535 h 1998921"/>
              <a:gd name="connsiteX80" fmla="*/ 6220047 w 6273209"/>
              <a:gd name="connsiteY80" fmla="*/ 1839432 h 1998921"/>
              <a:gd name="connsiteX81" fmla="*/ 6188149 w 6273209"/>
              <a:gd name="connsiteY81" fmla="*/ 1871330 h 1998921"/>
              <a:gd name="connsiteX82" fmla="*/ 6166884 w 6273209"/>
              <a:gd name="connsiteY82" fmla="*/ 1903228 h 1998921"/>
              <a:gd name="connsiteX83" fmla="*/ 6134986 w 6273209"/>
              <a:gd name="connsiteY83" fmla="*/ 1924493 h 1998921"/>
              <a:gd name="connsiteX84" fmla="*/ 6081823 w 6273209"/>
              <a:gd name="connsiteY84" fmla="*/ 1977655 h 1998921"/>
              <a:gd name="connsiteX85" fmla="*/ 6060558 w 6273209"/>
              <a:gd name="connsiteY85" fmla="*/ 1998921 h 199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6273209" h="1998921">
                <a:moveTo>
                  <a:pt x="95693" y="1244009"/>
                </a:moveTo>
                <a:cubicBezTo>
                  <a:pt x="69723" y="1114151"/>
                  <a:pt x="108148" y="1255171"/>
                  <a:pt x="53163" y="1158948"/>
                </a:cubicBezTo>
                <a:cubicBezTo>
                  <a:pt x="45913" y="1146260"/>
                  <a:pt x="46729" y="1130415"/>
                  <a:pt x="42530" y="1116418"/>
                </a:cubicBezTo>
                <a:cubicBezTo>
                  <a:pt x="36089" y="1094948"/>
                  <a:pt x="28353" y="1073888"/>
                  <a:pt x="21265" y="1052623"/>
                </a:cubicBezTo>
                <a:lnTo>
                  <a:pt x="10633" y="1020725"/>
                </a:lnTo>
                <a:lnTo>
                  <a:pt x="0" y="988828"/>
                </a:lnTo>
                <a:cubicBezTo>
                  <a:pt x="3544" y="907312"/>
                  <a:pt x="1280" y="825335"/>
                  <a:pt x="10633" y="744279"/>
                </a:cubicBezTo>
                <a:cubicBezTo>
                  <a:pt x="12098" y="731584"/>
                  <a:pt x="26183" y="723811"/>
                  <a:pt x="31898" y="712381"/>
                </a:cubicBezTo>
                <a:cubicBezTo>
                  <a:pt x="36910" y="702356"/>
                  <a:pt x="35805" y="689449"/>
                  <a:pt x="42530" y="680483"/>
                </a:cubicBezTo>
                <a:cubicBezTo>
                  <a:pt x="59156" y="658315"/>
                  <a:pt x="98080" y="620811"/>
                  <a:pt x="127591" y="606055"/>
                </a:cubicBezTo>
                <a:cubicBezTo>
                  <a:pt x="137616" y="601043"/>
                  <a:pt x="149187" y="599838"/>
                  <a:pt x="159489" y="595423"/>
                </a:cubicBezTo>
                <a:cubicBezTo>
                  <a:pt x="174057" y="589179"/>
                  <a:pt x="188257" y="582022"/>
                  <a:pt x="202019" y="574158"/>
                </a:cubicBezTo>
                <a:cubicBezTo>
                  <a:pt x="213114" y="567818"/>
                  <a:pt x="221951" y="557380"/>
                  <a:pt x="233916" y="552893"/>
                </a:cubicBezTo>
                <a:cubicBezTo>
                  <a:pt x="250837" y="546547"/>
                  <a:pt x="269358" y="545804"/>
                  <a:pt x="287079" y="542260"/>
                </a:cubicBezTo>
                <a:cubicBezTo>
                  <a:pt x="297712" y="535172"/>
                  <a:pt x="307231" y="526029"/>
                  <a:pt x="318977" y="520995"/>
                </a:cubicBezTo>
                <a:cubicBezTo>
                  <a:pt x="332408" y="515239"/>
                  <a:pt x="347456" y="514376"/>
                  <a:pt x="361507" y="510362"/>
                </a:cubicBezTo>
                <a:cubicBezTo>
                  <a:pt x="372284" y="507283"/>
                  <a:pt x="382772" y="503274"/>
                  <a:pt x="393405" y="499730"/>
                </a:cubicBezTo>
                <a:cubicBezTo>
                  <a:pt x="549484" y="395677"/>
                  <a:pt x="385287" y="501332"/>
                  <a:pt x="499730" y="435935"/>
                </a:cubicBezTo>
                <a:cubicBezTo>
                  <a:pt x="557442" y="402956"/>
                  <a:pt x="505043" y="423530"/>
                  <a:pt x="563526" y="404037"/>
                </a:cubicBezTo>
                <a:cubicBezTo>
                  <a:pt x="679623" y="326638"/>
                  <a:pt x="500641" y="440795"/>
                  <a:pt x="637954" y="372139"/>
                </a:cubicBezTo>
                <a:cubicBezTo>
                  <a:pt x="660813" y="360709"/>
                  <a:pt x="677503" y="337691"/>
                  <a:pt x="701749" y="329609"/>
                </a:cubicBezTo>
                <a:cubicBezTo>
                  <a:pt x="712382" y="326065"/>
                  <a:pt x="723622" y="323988"/>
                  <a:pt x="733647" y="318976"/>
                </a:cubicBezTo>
                <a:cubicBezTo>
                  <a:pt x="745076" y="313261"/>
                  <a:pt x="754114" y="303426"/>
                  <a:pt x="765544" y="297711"/>
                </a:cubicBezTo>
                <a:cubicBezTo>
                  <a:pt x="776290" y="292338"/>
                  <a:pt x="832223" y="276916"/>
                  <a:pt x="839972" y="276446"/>
                </a:cubicBezTo>
                <a:cubicBezTo>
                  <a:pt x="942626" y="270225"/>
                  <a:pt x="1045535" y="269358"/>
                  <a:pt x="1148316" y="265814"/>
                </a:cubicBezTo>
                <a:lnTo>
                  <a:pt x="1212112" y="244548"/>
                </a:lnTo>
                <a:cubicBezTo>
                  <a:pt x="1222744" y="241004"/>
                  <a:pt x="1233136" y="236634"/>
                  <a:pt x="1244009" y="233916"/>
                </a:cubicBezTo>
                <a:cubicBezTo>
                  <a:pt x="1258186" y="230372"/>
                  <a:pt x="1272677" y="227904"/>
                  <a:pt x="1286540" y="223283"/>
                </a:cubicBezTo>
                <a:cubicBezTo>
                  <a:pt x="1304647" y="217247"/>
                  <a:pt x="1321766" y="208541"/>
                  <a:pt x="1339703" y="202018"/>
                </a:cubicBezTo>
                <a:cubicBezTo>
                  <a:pt x="1360769" y="194358"/>
                  <a:pt x="1382233" y="187841"/>
                  <a:pt x="1403498" y="180753"/>
                </a:cubicBezTo>
                <a:cubicBezTo>
                  <a:pt x="1414131" y="177209"/>
                  <a:pt x="1424523" y="172839"/>
                  <a:pt x="1435396" y="170121"/>
                </a:cubicBezTo>
                <a:lnTo>
                  <a:pt x="1477926" y="159488"/>
                </a:lnTo>
                <a:cubicBezTo>
                  <a:pt x="1544227" y="115286"/>
                  <a:pt x="1469438" y="158845"/>
                  <a:pt x="1573619" y="127590"/>
                </a:cubicBezTo>
                <a:cubicBezTo>
                  <a:pt x="1588801" y="123036"/>
                  <a:pt x="1601433" y="112212"/>
                  <a:pt x="1616149" y="106325"/>
                </a:cubicBezTo>
                <a:cubicBezTo>
                  <a:pt x="1665773" y="86475"/>
                  <a:pt x="1686616" y="87040"/>
                  <a:pt x="1733107" y="63795"/>
                </a:cubicBezTo>
                <a:cubicBezTo>
                  <a:pt x="1744537" y="58080"/>
                  <a:pt x="1753575" y="48245"/>
                  <a:pt x="1765005" y="42530"/>
                </a:cubicBezTo>
                <a:cubicBezTo>
                  <a:pt x="1789313" y="30376"/>
                  <a:pt x="1825794" y="27333"/>
                  <a:pt x="1850065" y="21265"/>
                </a:cubicBezTo>
                <a:cubicBezTo>
                  <a:pt x="1860938" y="18547"/>
                  <a:pt x="1870885" y="12336"/>
                  <a:pt x="1881963" y="10632"/>
                </a:cubicBezTo>
                <a:cubicBezTo>
                  <a:pt x="1917168" y="5216"/>
                  <a:pt x="1952847" y="3544"/>
                  <a:pt x="1988289" y="0"/>
                </a:cubicBezTo>
                <a:lnTo>
                  <a:pt x="4093535" y="10632"/>
                </a:lnTo>
                <a:cubicBezTo>
                  <a:pt x="4125627" y="10942"/>
                  <a:pt x="4157507" y="16385"/>
                  <a:pt x="4189228" y="21265"/>
                </a:cubicBezTo>
                <a:cubicBezTo>
                  <a:pt x="4203671" y="23487"/>
                  <a:pt x="4217493" y="28727"/>
                  <a:pt x="4231758" y="31897"/>
                </a:cubicBezTo>
                <a:cubicBezTo>
                  <a:pt x="4276355" y="41807"/>
                  <a:pt x="4302531" y="45465"/>
                  <a:pt x="4348716" y="53162"/>
                </a:cubicBezTo>
                <a:cubicBezTo>
                  <a:pt x="4359349" y="56706"/>
                  <a:pt x="4369837" y="60716"/>
                  <a:pt x="4380614" y="63795"/>
                </a:cubicBezTo>
                <a:cubicBezTo>
                  <a:pt x="4394665" y="67810"/>
                  <a:pt x="4409281" y="69807"/>
                  <a:pt x="4423144" y="74428"/>
                </a:cubicBezTo>
                <a:cubicBezTo>
                  <a:pt x="4490579" y="96907"/>
                  <a:pt x="4455930" y="91389"/>
                  <a:pt x="4508205" y="106325"/>
                </a:cubicBezTo>
                <a:cubicBezTo>
                  <a:pt x="4552624" y="119016"/>
                  <a:pt x="4564388" y="119233"/>
                  <a:pt x="4614530" y="127590"/>
                </a:cubicBezTo>
                <a:cubicBezTo>
                  <a:pt x="4635795" y="134678"/>
                  <a:pt x="4657514" y="140530"/>
                  <a:pt x="4678326" y="148855"/>
                </a:cubicBezTo>
                <a:cubicBezTo>
                  <a:pt x="4809695" y="201403"/>
                  <a:pt x="4650089" y="146533"/>
                  <a:pt x="4752754" y="180753"/>
                </a:cubicBezTo>
                <a:cubicBezTo>
                  <a:pt x="4832832" y="234139"/>
                  <a:pt x="4731060" y="171455"/>
                  <a:pt x="4827182" y="212651"/>
                </a:cubicBezTo>
                <a:cubicBezTo>
                  <a:pt x="4929975" y="256706"/>
                  <a:pt x="4779513" y="214025"/>
                  <a:pt x="4901609" y="244548"/>
                </a:cubicBezTo>
                <a:cubicBezTo>
                  <a:pt x="4915786" y="251637"/>
                  <a:pt x="4929423" y="259927"/>
                  <a:pt x="4944140" y="265814"/>
                </a:cubicBezTo>
                <a:cubicBezTo>
                  <a:pt x="4964952" y="274139"/>
                  <a:pt x="4987886" y="277055"/>
                  <a:pt x="5007935" y="287079"/>
                </a:cubicBezTo>
                <a:cubicBezTo>
                  <a:pt x="5036289" y="301256"/>
                  <a:pt x="5066620" y="312025"/>
                  <a:pt x="5092996" y="329609"/>
                </a:cubicBezTo>
                <a:cubicBezTo>
                  <a:pt x="5103628" y="336697"/>
                  <a:pt x="5112928" y="346387"/>
                  <a:pt x="5124893" y="350874"/>
                </a:cubicBezTo>
                <a:cubicBezTo>
                  <a:pt x="5141814" y="357220"/>
                  <a:pt x="5160335" y="357963"/>
                  <a:pt x="5178056" y="361507"/>
                </a:cubicBezTo>
                <a:cubicBezTo>
                  <a:pt x="5188689" y="368595"/>
                  <a:pt x="5198524" y="377057"/>
                  <a:pt x="5209954" y="382772"/>
                </a:cubicBezTo>
                <a:cubicBezTo>
                  <a:pt x="5219978" y="387784"/>
                  <a:pt x="5232526" y="387187"/>
                  <a:pt x="5241851" y="393404"/>
                </a:cubicBezTo>
                <a:cubicBezTo>
                  <a:pt x="5254362" y="401745"/>
                  <a:pt x="5260998" y="417332"/>
                  <a:pt x="5273749" y="425302"/>
                </a:cubicBezTo>
                <a:cubicBezTo>
                  <a:pt x="5289934" y="435418"/>
                  <a:pt x="5309471" y="438815"/>
                  <a:pt x="5326912" y="446567"/>
                </a:cubicBezTo>
                <a:cubicBezTo>
                  <a:pt x="5341396" y="453004"/>
                  <a:pt x="5355680" y="459968"/>
                  <a:pt x="5369442" y="467832"/>
                </a:cubicBezTo>
                <a:cubicBezTo>
                  <a:pt x="5442192" y="509403"/>
                  <a:pt x="5350709" y="470138"/>
                  <a:pt x="5465135" y="520995"/>
                </a:cubicBezTo>
                <a:cubicBezTo>
                  <a:pt x="5475377" y="525547"/>
                  <a:pt x="5486539" y="527693"/>
                  <a:pt x="5497033" y="531628"/>
                </a:cubicBezTo>
                <a:cubicBezTo>
                  <a:pt x="5514904" y="538330"/>
                  <a:pt x="5532755" y="545141"/>
                  <a:pt x="5550196" y="552893"/>
                </a:cubicBezTo>
                <a:cubicBezTo>
                  <a:pt x="5629027" y="587929"/>
                  <a:pt x="5559110" y="562953"/>
                  <a:pt x="5624623" y="584790"/>
                </a:cubicBezTo>
                <a:cubicBezTo>
                  <a:pt x="5645888" y="598967"/>
                  <a:pt x="5665559" y="615891"/>
                  <a:pt x="5688419" y="627321"/>
                </a:cubicBezTo>
                <a:cubicBezTo>
                  <a:pt x="5702596" y="634409"/>
                  <a:pt x="5718773" y="638439"/>
                  <a:pt x="5730949" y="648586"/>
                </a:cubicBezTo>
                <a:cubicBezTo>
                  <a:pt x="5761753" y="674256"/>
                  <a:pt x="5782646" y="711404"/>
                  <a:pt x="5816009" y="733646"/>
                </a:cubicBezTo>
                <a:cubicBezTo>
                  <a:pt x="5826642" y="740734"/>
                  <a:pt x="5838356" y="746421"/>
                  <a:pt x="5847907" y="754911"/>
                </a:cubicBezTo>
                <a:cubicBezTo>
                  <a:pt x="5870384" y="774891"/>
                  <a:pt x="5887644" y="800663"/>
                  <a:pt x="5911703" y="818707"/>
                </a:cubicBezTo>
                <a:cubicBezTo>
                  <a:pt x="5961669" y="856181"/>
                  <a:pt x="5997464" y="879894"/>
                  <a:pt x="6039293" y="935665"/>
                </a:cubicBezTo>
                <a:cubicBezTo>
                  <a:pt x="6049926" y="949842"/>
                  <a:pt x="6059658" y="964740"/>
                  <a:pt x="6071191" y="978195"/>
                </a:cubicBezTo>
                <a:cubicBezTo>
                  <a:pt x="6080977" y="989612"/>
                  <a:pt x="6093303" y="998676"/>
                  <a:pt x="6103089" y="1010093"/>
                </a:cubicBezTo>
                <a:cubicBezTo>
                  <a:pt x="6112869" y="1021504"/>
                  <a:pt x="6146634" y="1067691"/>
                  <a:pt x="6156251" y="1084521"/>
                </a:cubicBezTo>
                <a:cubicBezTo>
                  <a:pt x="6164115" y="1098283"/>
                  <a:pt x="6169361" y="1113460"/>
                  <a:pt x="6177516" y="1127051"/>
                </a:cubicBezTo>
                <a:cubicBezTo>
                  <a:pt x="6190665" y="1148966"/>
                  <a:pt x="6220047" y="1190846"/>
                  <a:pt x="6220047" y="1190846"/>
                </a:cubicBezTo>
                <a:cubicBezTo>
                  <a:pt x="6227135" y="1212111"/>
                  <a:pt x="6237627" y="1232531"/>
                  <a:pt x="6241312" y="1254641"/>
                </a:cubicBezTo>
                <a:cubicBezTo>
                  <a:pt x="6265548" y="1400058"/>
                  <a:pt x="6254122" y="1339952"/>
                  <a:pt x="6273209" y="1435395"/>
                </a:cubicBezTo>
                <a:cubicBezTo>
                  <a:pt x="6271219" y="1481163"/>
                  <a:pt x="6273461" y="1657673"/>
                  <a:pt x="6251944" y="1743739"/>
                </a:cubicBezTo>
                <a:cubicBezTo>
                  <a:pt x="6246507" y="1765485"/>
                  <a:pt x="6237767" y="1786270"/>
                  <a:pt x="6230679" y="1807535"/>
                </a:cubicBezTo>
                <a:cubicBezTo>
                  <a:pt x="6227135" y="1818167"/>
                  <a:pt x="6227972" y="1831507"/>
                  <a:pt x="6220047" y="1839432"/>
                </a:cubicBezTo>
                <a:cubicBezTo>
                  <a:pt x="6209414" y="1850065"/>
                  <a:pt x="6197775" y="1859778"/>
                  <a:pt x="6188149" y="1871330"/>
                </a:cubicBezTo>
                <a:cubicBezTo>
                  <a:pt x="6179968" y="1881147"/>
                  <a:pt x="6175920" y="1894192"/>
                  <a:pt x="6166884" y="1903228"/>
                </a:cubicBezTo>
                <a:cubicBezTo>
                  <a:pt x="6157848" y="1912264"/>
                  <a:pt x="6144603" y="1916078"/>
                  <a:pt x="6134986" y="1924493"/>
                </a:cubicBezTo>
                <a:cubicBezTo>
                  <a:pt x="6116125" y="1940996"/>
                  <a:pt x="6099544" y="1959934"/>
                  <a:pt x="6081823" y="1977655"/>
                </a:cubicBezTo>
                <a:lnTo>
                  <a:pt x="6060558" y="1998921"/>
                </a:lnTo>
              </a:path>
            </a:pathLst>
          </a:cu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DB1BDBAB-96D9-4D60-867A-ED85EF72A102}"/>
              </a:ext>
            </a:extLst>
          </p:cNvPr>
          <p:cNvSpPr txBox="1"/>
          <p:nvPr/>
        </p:nvSpPr>
        <p:spPr>
          <a:xfrm>
            <a:off x="3800872" y="1331476"/>
            <a:ext cx="2620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C00000"/>
                </a:solidFill>
              </a:rPr>
              <a:t>Northern</a:t>
            </a:r>
            <a:r>
              <a:rPr lang="ko-KR" altLang="en-US" b="1" dirty="0">
                <a:solidFill>
                  <a:srgbClr val="C00000"/>
                </a:solidFill>
              </a:rPr>
              <a:t> </a:t>
            </a:r>
            <a:r>
              <a:rPr lang="en-US" altLang="ko-KR" b="1" dirty="0">
                <a:solidFill>
                  <a:srgbClr val="C00000"/>
                </a:solidFill>
              </a:rPr>
              <a:t>Sea Route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87" name="타원 86">
            <a:extLst>
              <a:ext uri="{FF2B5EF4-FFF2-40B4-BE49-F238E27FC236}">
                <a16:creationId xmlns:a16="http://schemas.microsoft.com/office/drawing/2014/main" xmlns="" id="{AA15E1A5-CC57-4E6A-8789-43A247CC0334}"/>
              </a:ext>
            </a:extLst>
          </p:cNvPr>
          <p:cNvSpPr>
            <a:spLocks noChangeAspect="1"/>
          </p:cNvSpPr>
          <p:nvPr/>
        </p:nvSpPr>
        <p:spPr>
          <a:xfrm>
            <a:off x="2144688" y="2351722"/>
            <a:ext cx="82814" cy="82814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xmlns="" id="{AA15E1A5-CC57-4E6A-8789-43A247CC0334}"/>
              </a:ext>
            </a:extLst>
          </p:cNvPr>
          <p:cNvSpPr>
            <a:spLocks noChangeAspect="1"/>
          </p:cNvSpPr>
          <p:nvPr/>
        </p:nvSpPr>
        <p:spPr>
          <a:xfrm>
            <a:off x="8121352" y="3163336"/>
            <a:ext cx="90000" cy="900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E376E9ED-665D-4540-BFC3-9CB0C9E0FDE7}"/>
              </a:ext>
            </a:extLst>
          </p:cNvPr>
          <p:cNvSpPr txBox="1"/>
          <p:nvPr/>
        </p:nvSpPr>
        <p:spPr>
          <a:xfrm>
            <a:off x="4708950" y="4859868"/>
            <a:ext cx="2620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0070C0"/>
                </a:solidFill>
              </a:rPr>
              <a:t>Suez Canal Route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xmlns="" id="{3C603B91-0A74-483B-B837-EE0B05B0AD2F}"/>
              </a:ext>
            </a:extLst>
          </p:cNvPr>
          <p:cNvSpPr/>
          <p:nvPr/>
        </p:nvSpPr>
        <p:spPr>
          <a:xfrm>
            <a:off x="-15552" y="3010095"/>
            <a:ext cx="10081120" cy="1822216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xmlns="" id="{2581BEF9-0773-48ED-AF01-E9A8A80A0F00}"/>
              </a:ext>
            </a:extLst>
          </p:cNvPr>
          <p:cNvGrpSpPr/>
          <p:nvPr/>
        </p:nvGrpSpPr>
        <p:grpSpPr>
          <a:xfrm>
            <a:off x="1205553" y="3245189"/>
            <a:ext cx="7771701" cy="1394762"/>
            <a:chOff x="1219062" y="5301208"/>
            <a:chExt cx="7771701" cy="1394762"/>
          </a:xfrm>
        </p:grpSpPr>
        <p:sp>
          <p:nvSpPr>
            <p:cNvPr id="75" name="제목 18">
              <a:extLst>
                <a:ext uri="{FF2B5EF4-FFF2-40B4-BE49-F238E27FC236}">
                  <a16:creationId xmlns:a16="http://schemas.microsoft.com/office/drawing/2014/main" xmlns="" id="{B0B4A7D1-29A7-401A-9603-5E5C60F453B7}"/>
                </a:ext>
              </a:extLst>
            </p:cNvPr>
            <p:cNvSpPr txBox="1">
              <a:spLocks/>
            </p:cNvSpPr>
            <p:nvPr/>
          </p:nvSpPr>
          <p:spPr>
            <a:xfrm>
              <a:off x="1219062" y="5876355"/>
              <a:ext cx="2172196" cy="614792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r">
                <a:spcBef>
                  <a:spcPct val="0"/>
                </a:spcBef>
                <a:defRPr/>
              </a:pPr>
              <a:r>
                <a:rPr lang="ko-KR" altLang="en-US" sz="2585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북극항로</a:t>
              </a:r>
              <a:endParaRPr lang="ko-KR" altLang="en-US" sz="2585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6" name="제목 18">
              <a:extLst>
                <a:ext uri="{FF2B5EF4-FFF2-40B4-BE49-F238E27FC236}">
                  <a16:creationId xmlns:a16="http://schemas.microsoft.com/office/drawing/2014/main" xmlns="" id="{E732628B-97B8-4F1A-9C65-8A94419010F2}"/>
                </a:ext>
              </a:extLst>
            </p:cNvPr>
            <p:cNvSpPr txBox="1">
              <a:spLocks/>
            </p:cNvSpPr>
            <p:nvPr/>
          </p:nvSpPr>
          <p:spPr>
            <a:xfrm>
              <a:off x="5961112" y="5877272"/>
              <a:ext cx="3029651" cy="818698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altLang="ko-KR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4</a:t>
              </a:r>
              <a:r>
                <a:rPr lang="ko-KR" alt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차 산업혁명</a:t>
              </a:r>
              <a:r>
                <a:rPr lang="en-US" altLang="ko-KR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!!</a:t>
              </a:r>
              <a:endParaRPr lang="ko-KR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" name="타원 76">
              <a:extLst>
                <a:ext uri="{FF2B5EF4-FFF2-40B4-BE49-F238E27FC236}">
                  <a16:creationId xmlns:a16="http://schemas.microsoft.com/office/drawing/2014/main" xmlns="" id="{4E117D7A-4ED4-4F6F-9017-BCFDB8795B01}"/>
                </a:ext>
              </a:extLst>
            </p:cNvPr>
            <p:cNvSpPr/>
            <p:nvPr/>
          </p:nvSpPr>
          <p:spPr>
            <a:xfrm>
              <a:off x="2329832" y="5339664"/>
              <a:ext cx="465600" cy="465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8" name="타원 77">
              <a:extLst>
                <a:ext uri="{FF2B5EF4-FFF2-40B4-BE49-F238E27FC236}">
                  <a16:creationId xmlns:a16="http://schemas.microsoft.com/office/drawing/2014/main" xmlns="" id="{336D5C02-1CB7-4212-8596-D4A4F456C2D8}"/>
                </a:ext>
              </a:extLst>
            </p:cNvPr>
            <p:cNvSpPr/>
            <p:nvPr/>
          </p:nvSpPr>
          <p:spPr>
            <a:xfrm>
              <a:off x="7113240" y="5301208"/>
              <a:ext cx="534937" cy="5349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9" name="타원 78">
              <a:extLst>
                <a:ext uri="{FF2B5EF4-FFF2-40B4-BE49-F238E27FC236}">
                  <a16:creationId xmlns:a16="http://schemas.microsoft.com/office/drawing/2014/main" xmlns="" id="{0DA2D5E9-4D8D-4DB8-839C-1B94E8D87D76}"/>
                </a:ext>
              </a:extLst>
            </p:cNvPr>
            <p:cNvSpPr/>
            <p:nvPr/>
          </p:nvSpPr>
          <p:spPr>
            <a:xfrm>
              <a:off x="2407762" y="5417594"/>
              <a:ext cx="309741" cy="3097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80" name="타원 79">
              <a:extLst>
                <a:ext uri="{FF2B5EF4-FFF2-40B4-BE49-F238E27FC236}">
                  <a16:creationId xmlns:a16="http://schemas.microsoft.com/office/drawing/2014/main" xmlns="" id="{987FBFC0-F15C-4E9C-ADFD-69E6ECB742D0}"/>
                </a:ext>
              </a:extLst>
            </p:cNvPr>
            <p:cNvSpPr/>
            <p:nvPr/>
          </p:nvSpPr>
          <p:spPr>
            <a:xfrm>
              <a:off x="7201823" y="5389791"/>
              <a:ext cx="357770" cy="3577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81" name="직선 연결선 80">
              <a:extLst>
                <a:ext uri="{FF2B5EF4-FFF2-40B4-BE49-F238E27FC236}">
                  <a16:creationId xmlns:a16="http://schemas.microsoft.com/office/drawing/2014/main" xmlns="" id="{5417ABB8-07E5-4067-841B-7BFBE2C8B48C}"/>
                </a:ext>
              </a:extLst>
            </p:cNvPr>
            <p:cNvCxnSpPr/>
            <p:nvPr/>
          </p:nvCxnSpPr>
          <p:spPr>
            <a:xfrm>
              <a:off x="2936776" y="5568676"/>
              <a:ext cx="4067952" cy="3788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128464" y="836712"/>
            <a:ext cx="850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en-US" altLang="ko-KR" sz="28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첨단기술이 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산업혁명을 일으켰다</a:t>
            </a:r>
            <a:r>
              <a:rPr lang="en-US" altLang="ko-K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3" name="타원 82"/>
          <p:cNvSpPr/>
          <p:nvPr/>
        </p:nvSpPr>
        <p:spPr>
          <a:xfrm>
            <a:off x="7628512" y="2754640"/>
            <a:ext cx="636856" cy="56772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70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2" grpId="1" animBg="1"/>
      <p:bldP spid="9" grpId="0" animBg="1"/>
      <p:bldP spid="86" grpId="0"/>
      <p:bldP spid="87" grpId="0" animBg="1"/>
      <p:bldP spid="58" grpId="0" animBg="1"/>
      <p:bldP spid="59" grpId="0"/>
      <p:bldP spid="59" grpId="1"/>
      <p:bldP spid="71" grpId="0" animBg="1"/>
      <p:bldP spid="83" grpId="0" animBg="1"/>
      <p:bldP spid="83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36576" y="2420888"/>
            <a:ext cx="81369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인공지능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300" b="1" dirty="0" err="1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빅데이터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사물인터넷 모두 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산업혁명이지만</a:t>
            </a:r>
            <a:endParaRPr lang="en-US" altLang="ko-KR" sz="2300" b="1" dirty="0">
              <a:solidFill>
                <a:schemeClr val="tx2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en-US" altLang="ko-KR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 어떤 </a:t>
            </a:r>
            <a:r>
              <a:rPr lang="ko-KR" altLang="en-US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특정 과학기술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은 </a:t>
            </a:r>
            <a:r>
              <a:rPr lang="ko-KR" altLang="en-US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아니다</a:t>
            </a:r>
            <a:r>
              <a:rPr lang="en-US" altLang="ko-KR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3576D07-5E56-44B4-9D6D-210AF82CCD9B}"/>
              </a:ext>
            </a:extLst>
          </p:cNvPr>
          <p:cNvSpPr txBox="1"/>
          <p:nvPr/>
        </p:nvSpPr>
        <p:spPr>
          <a:xfrm>
            <a:off x="1136576" y="3719694"/>
            <a:ext cx="71099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산업혁명도</a:t>
            </a:r>
            <a:endParaRPr lang="en-US" altLang="ko-KR" sz="2300" b="1" dirty="0">
              <a:solidFill>
                <a:schemeClr val="tx2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새로운 길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이 </a:t>
            </a:r>
            <a:r>
              <a:rPr lang="ko-KR" altLang="en-US" sz="2300" b="1" dirty="0" smtClean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열려야</a:t>
            </a:r>
            <a:r>
              <a:rPr lang="en-US" altLang="ko-KR" sz="2300" b="1" dirty="0" smtClean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새로운 시대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 열린다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1136576" y="5018500"/>
            <a:ext cx="784887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지구상에 아직 열리지 않고 남아있는 마지막 길</a:t>
            </a:r>
            <a:endParaRPr lang="en-US" altLang="ko-KR" sz="2300" b="1" dirty="0">
              <a:solidFill>
                <a:schemeClr val="tx2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r>
              <a:rPr lang="ko-KR" altLang="en-US" sz="2300" b="1" dirty="0">
                <a:solidFill>
                  <a:srgbClr val="962B28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북극항로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 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산업혁명의 돌파구가 될 것으로 기대된다</a:t>
            </a:r>
            <a:r>
              <a:rPr lang="en-US" altLang="ko-KR" sz="23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300" b="1" dirty="0">
              <a:solidFill>
                <a:schemeClr val="tx2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제목 18"/>
          <p:cNvSpPr txBox="1">
            <a:spLocks/>
          </p:cNvSpPr>
          <p:nvPr/>
        </p:nvSpPr>
        <p:spPr>
          <a:xfrm>
            <a:off x="-6373" y="543618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  <p:sp>
        <p:nvSpPr>
          <p:cNvPr id="17" name="평행 사변형 16"/>
          <p:cNvSpPr/>
          <p:nvPr/>
        </p:nvSpPr>
        <p:spPr>
          <a:xfrm rot="20691987">
            <a:off x="7900717" y="818427"/>
            <a:ext cx="1735029" cy="746777"/>
          </a:xfrm>
          <a:prstGeom prst="parallelogram">
            <a:avLst/>
          </a:prstGeom>
          <a:solidFill>
            <a:srgbClr val="962B2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i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NO!!</a:t>
            </a:r>
            <a:endParaRPr lang="ko-KR" altLang="en-US" sz="3600" b="1" i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128464" y="836712"/>
            <a:ext cx="8506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오해 </a:t>
            </a:r>
            <a:r>
              <a:rPr lang="en-US" altLang="ko-KR" sz="3600" b="1" dirty="0" smtClean="0">
                <a:solidFill>
                  <a:srgbClr val="962B2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en-US" altLang="ko-KR" sz="28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첨단기술이 산업혁명을 일으켰다</a:t>
            </a:r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831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2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2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  <p:bldP spid="11" grpId="0" build="p"/>
      <p:bldP spid="1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28464" y="694437"/>
            <a:ext cx="6417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산업혁명에 대한 오해 바로잡기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8427" y="4112396"/>
            <a:ext cx="5976664" cy="511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 산업혁명도 저절로 일어나지 않는다</a:t>
            </a:r>
            <a:r>
              <a:rPr lang="en-US" altLang="ko-KR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7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8427" y="2604168"/>
            <a:ext cx="59766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국가정책으로 일으킨 것이다</a:t>
            </a:r>
            <a:r>
              <a:rPr lang="en-US" altLang="ko-KR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21101" y="4808726"/>
            <a:ext cx="70567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 산업혁명도 </a:t>
            </a:r>
            <a:r>
              <a:rPr lang="ko-KR" altLang="en-US" sz="27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국가정책으로 </a:t>
            </a:r>
            <a:r>
              <a:rPr lang="ko-KR" altLang="en-US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일으켜야 한다</a:t>
            </a:r>
            <a:r>
              <a:rPr lang="en-US" altLang="ko-KR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7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1A115E2-56B5-4B4B-BBDB-4C88F7ED510B}"/>
              </a:ext>
            </a:extLst>
          </p:cNvPr>
          <p:cNvSpPr txBox="1"/>
          <p:nvPr/>
        </p:nvSpPr>
        <p:spPr>
          <a:xfrm>
            <a:off x="1718427" y="1844824"/>
            <a:ext cx="5760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저절로 일어난 것이 아니다</a:t>
            </a:r>
            <a:r>
              <a:rPr lang="en-US" altLang="ko-KR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46649B9-DA4B-4062-A5E4-5028A9EFA679}"/>
              </a:ext>
            </a:extLst>
          </p:cNvPr>
          <p:cNvSpPr txBox="1"/>
          <p:nvPr/>
        </p:nvSpPr>
        <p:spPr>
          <a:xfrm>
            <a:off x="1321101" y="4808760"/>
            <a:ext cx="70567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 산업혁명도 </a:t>
            </a:r>
            <a:r>
              <a:rPr lang="ko-KR" altLang="en-US" sz="27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국가정책으로</a:t>
            </a:r>
            <a:r>
              <a:rPr lang="ko-KR" altLang="en-US" sz="2700" b="1" dirty="0" smtClean="0">
                <a:solidFill>
                  <a:srgbClr val="FFC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7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일으켜야 한다</a:t>
            </a:r>
            <a:r>
              <a:rPr lang="en-US" altLang="ko-KR" sz="27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700" b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D8E8CDE-B40C-4A47-9448-7FDDE83B348F}"/>
              </a:ext>
            </a:extLst>
          </p:cNvPr>
          <p:cNvSpPr txBox="1"/>
          <p:nvPr/>
        </p:nvSpPr>
        <p:spPr>
          <a:xfrm>
            <a:off x="1718427" y="4112396"/>
            <a:ext cx="5976664" cy="511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 산업혁명도 저절로 </a:t>
            </a:r>
            <a:r>
              <a:rPr lang="ko-KR" altLang="en-US" sz="27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일어나지 않는다</a:t>
            </a:r>
            <a:r>
              <a:rPr lang="en-US" altLang="ko-KR" sz="27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2700" b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D6E2CB4-4148-49E6-B116-57822E02C108}"/>
              </a:ext>
            </a:extLst>
          </p:cNvPr>
          <p:cNvSpPr txBox="1"/>
          <p:nvPr/>
        </p:nvSpPr>
        <p:spPr>
          <a:xfrm>
            <a:off x="1718427" y="2604168"/>
            <a:ext cx="59766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국가정책으로 </a:t>
            </a:r>
            <a:r>
              <a:rPr lang="ko-KR" altLang="en-US" sz="27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일으킨 것이다</a:t>
            </a:r>
            <a:r>
              <a:rPr lang="en-US" altLang="ko-KR" sz="27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81FC6F0-90FB-4989-B406-9464ED9C6C01}"/>
              </a:ext>
            </a:extLst>
          </p:cNvPr>
          <p:cNvSpPr txBox="1"/>
          <p:nvPr/>
        </p:nvSpPr>
        <p:spPr>
          <a:xfrm>
            <a:off x="1718427" y="1844824"/>
            <a:ext cx="5760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7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저절로 </a:t>
            </a:r>
            <a:r>
              <a:rPr lang="ko-KR" altLang="en-US" sz="27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일어난 것이 아니다</a:t>
            </a:r>
            <a:r>
              <a:rPr lang="en-US" altLang="ko-KR" sz="27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D6E2CB4-4148-49E6-B116-57822E02C108}"/>
              </a:ext>
            </a:extLst>
          </p:cNvPr>
          <p:cNvSpPr txBox="1"/>
          <p:nvPr/>
        </p:nvSpPr>
        <p:spPr>
          <a:xfrm>
            <a:off x="-1074406" y="2605669"/>
            <a:ext cx="59766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7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국가정책</a:t>
            </a:r>
            <a:endParaRPr lang="en-US" altLang="ko-KR" sz="2700" b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46649B9-DA4B-4062-A5E4-5028A9EFA679}"/>
              </a:ext>
            </a:extLst>
          </p:cNvPr>
          <p:cNvSpPr txBox="1"/>
          <p:nvPr/>
        </p:nvSpPr>
        <p:spPr>
          <a:xfrm>
            <a:off x="-1550995" y="4816202"/>
            <a:ext cx="70567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700" b="1" dirty="0" smtClean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국가정책</a:t>
            </a:r>
            <a:endParaRPr lang="ko-KR" altLang="en-US" sz="2700" b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2565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4" grpId="0"/>
      <p:bldP spid="14" grpId="1"/>
      <p:bldP spid="22" grpId="0"/>
      <p:bldP spid="23" grpId="0"/>
      <p:bldP spid="24" grpId="0"/>
      <p:bldP spid="19" grpId="0"/>
      <p:bldP spid="2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그림 49"/>
          <p:cNvPicPr>
            <a:picLocks noChangeAspect="1"/>
          </p:cNvPicPr>
          <p:nvPr/>
        </p:nvPicPr>
        <p:blipFill rotWithShape="1">
          <a:blip r:embed="rId3" cstate="print"/>
          <a:srcRect l="-1" r="-119"/>
          <a:stretch/>
        </p:blipFill>
        <p:spPr>
          <a:xfrm>
            <a:off x="881981" y="4391818"/>
            <a:ext cx="6329748" cy="1469263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 rotWithShape="1">
          <a:blip r:embed="rId4" cstate="print"/>
          <a:srcRect l="23363" r="-480" b="1458"/>
          <a:stretch/>
        </p:blipFill>
        <p:spPr>
          <a:xfrm>
            <a:off x="4035700" y="2008230"/>
            <a:ext cx="3046529" cy="2793565"/>
          </a:xfrm>
          <a:prstGeom prst="rect">
            <a:avLst/>
          </a:prstGeom>
        </p:spPr>
      </p:pic>
      <p:cxnSp>
        <p:nvCxnSpPr>
          <p:cNvPr id="52" name="직선 연결선 23"/>
          <p:cNvCxnSpPr>
            <a:cxnSpLocks/>
          </p:cNvCxnSpPr>
          <p:nvPr/>
        </p:nvCxnSpPr>
        <p:spPr>
          <a:xfrm>
            <a:off x="4029745" y="847926"/>
            <a:ext cx="0" cy="502066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71"/>
          <p:cNvCxnSpPr>
            <a:cxnSpLocks/>
          </p:cNvCxnSpPr>
          <p:nvPr/>
        </p:nvCxnSpPr>
        <p:spPr>
          <a:xfrm>
            <a:off x="6426720" y="847926"/>
            <a:ext cx="0" cy="502066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Line 18"/>
          <p:cNvSpPr>
            <a:spLocks noChangeShapeType="1"/>
          </p:cNvSpPr>
          <p:nvPr/>
        </p:nvSpPr>
        <p:spPr bwMode="auto">
          <a:xfrm flipH="1">
            <a:off x="876026" y="695526"/>
            <a:ext cx="0" cy="5173065"/>
          </a:xfrm>
          <a:prstGeom prst="line">
            <a:avLst/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 b="1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55" name="직선 연결선 79"/>
          <p:cNvCxnSpPr>
            <a:cxnSpLocks/>
          </p:cNvCxnSpPr>
          <p:nvPr/>
        </p:nvCxnSpPr>
        <p:spPr>
          <a:xfrm flipV="1">
            <a:off x="851022" y="5849515"/>
            <a:ext cx="8310048" cy="19076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33"/>
          <p:cNvSpPr txBox="1">
            <a:spLocks noChangeArrowheads="1"/>
          </p:cNvSpPr>
          <p:nvPr/>
        </p:nvSpPr>
        <p:spPr bwMode="auto">
          <a:xfrm>
            <a:off x="2997874" y="3814666"/>
            <a:ext cx="1645693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400" b="1" dirty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</a:t>
            </a:r>
            <a:r>
              <a:rPr lang="ko-KR" altLang="en-US" sz="2400" b="1" dirty="0" err="1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대분기</a:t>
            </a:r>
            <a:endParaRPr lang="en-US" altLang="ko-KR" sz="2400" b="1" dirty="0">
              <a:solidFill>
                <a:srgbClr val="0070C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7" name="타원 37"/>
          <p:cNvSpPr/>
          <p:nvPr/>
        </p:nvSpPr>
        <p:spPr>
          <a:xfrm>
            <a:off x="6247728" y="2658666"/>
            <a:ext cx="410400" cy="410400"/>
          </a:xfrm>
          <a:prstGeom prst="ellips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8" name="TextBox 33"/>
          <p:cNvSpPr txBox="1">
            <a:spLocks noChangeArrowheads="1"/>
          </p:cNvSpPr>
          <p:nvPr/>
        </p:nvSpPr>
        <p:spPr bwMode="auto">
          <a:xfrm>
            <a:off x="6764095" y="2943347"/>
            <a:ext cx="160975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BC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400" b="1" dirty="0">
                <a:solidFill>
                  <a:srgbClr val="BC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</a:t>
            </a:r>
            <a:r>
              <a:rPr lang="ko-KR" altLang="en-US" sz="2400" b="1" dirty="0" err="1">
                <a:solidFill>
                  <a:srgbClr val="BC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대분기</a:t>
            </a:r>
            <a:endParaRPr lang="en-US" altLang="ko-KR" b="1" dirty="0">
              <a:solidFill>
                <a:srgbClr val="BC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9" name="오른쪽 화살표 43"/>
          <p:cNvSpPr/>
          <p:nvPr/>
        </p:nvSpPr>
        <p:spPr>
          <a:xfrm>
            <a:off x="5817096" y="5533727"/>
            <a:ext cx="1471765" cy="687394"/>
          </a:xfrm>
          <a:prstGeom prst="rightArrow">
            <a:avLst>
              <a:gd name="adj1" fmla="val 66087"/>
              <a:gd name="adj2" fmla="val 5000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0" name="타원 50"/>
          <p:cNvSpPr/>
          <p:nvPr/>
        </p:nvSpPr>
        <p:spPr>
          <a:xfrm>
            <a:off x="3804335" y="4391285"/>
            <a:ext cx="410400" cy="410510"/>
          </a:xfrm>
          <a:prstGeom prst="ellips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1" name="TextBox 33"/>
          <p:cNvSpPr txBox="1">
            <a:spLocks noChangeArrowheads="1"/>
          </p:cNvSpPr>
          <p:nvPr/>
        </p:nvSpPr>
        <p:spPr bwMode="auto">
          <a:xfrm>
            <a:off x="5560815" y="5680809"/>
            <a:ext cx="18711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 pitchFamily="18" charset="0"/>
              </a:rPr>
              <a:t>4</a:t>
            </a:r>
            <a:r>
              <a:rPr lang="ko-KR" altLang="en-US" b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 pitchFamily="18" charset="0"/>
              </a:rPr>
              <a:t>차산업혁명</a:t>
            </a:r>
            <a:endParaRPr lang="en-US" altLang="ko-KR" b="1" dirty="0">
              <a:latin typeface="나눔고딕 ExtraBold" panose="020D0904000000000000" pitchFamily="50" charset="-127"/>
              <a:ea typeface="나눔고딕 ExtraBold" panose="020D0904000000000000" pitchFamily="50" charset="-127"/>
              <a:cs typeface="Times New Roman" pitchFamily="18" charset="0"/>
            </a:endParaRPr>
          </a:p>
        </p:txBody>
      </p:sp>
      <p:sp>
        <p:nvSpPr>
          <p:cNvPr id="62" name="자유형 65"/>
          <p:cNvSpPr/>
          <p:nvPr/>
        </p:nvSpPr>
        <p:spPr>
          <a:xfrm>
            <a:off x="6433842" y="683092"/>
            <a:ext cx="436524" cy="2207582"/>
          </a:xfrm>
          <a:custGeom>
            <a:avLst/>
            <a:gdLst>
              <a:gd name="connsiteX0" fmla="*/ 0 w 2456329"/>
              <a:gd name="connsiteY0" fmla="*/ 2958353 h 2958353"/>
              <a:gd name="connsiteX1" fmla="*/ 627529 w 2456329"/>
              <a:gd name="connsiteY1" fmla="*/ 2743200 h 2958353"/>
              <a:gd name="connsiteX2" fmla="*/ 1039906 w 2456329"/>
              <a:gd name="connsiteY2" fmla="*/ 2528047 h 2958353"/>
              <a:gd name="connsiteX3" fmla="*/ 1434353 w 2456329"/>
              <a:gd name="connsiteY3" fmla="*/ 2223247 h 2958353"/>
              <a:gd name="connsiteX4" fmla="*/ 1721223 w 2456329"/>
              <a:gd name="connsiteY4" fmla="*/ 1882588 h 2958353"/>
              <a:gd name="connsiteX5" fmla="*/ 1918447 w 2456329"/>
              <a:gd name="connsiteY5" fmla="*/ 1506071 h 2958353"/>
              <a:gd name="connsiteX6" fmla="*/ 2043953 w 2456329"/>
              <a:gd name="connsiteY6" fmla="*/ 1201271 h 2958353"/>
              <a:gd name="connsiteX7" fmla="*/ 2241176 w 2456329"/>
              <a:gd name="connsiteY7" fmla="*/ 663388 h 2958353"/>
              <a:gd name="connsiteX8" fmla="*/ 2456329 w 2456329"/>
              <a:gd name="connsiteY8" fmla="*/ 0 h 2958353"/>
              <a:gd name="connsiteX0" fmla="*/ 531885 w 1829739"/>
              <a:gd name="connsiteY0" fmla="*/ 2317826 h 2748045"/>
              <a:gd name="connsiteX1" fmla="*/ 939 w 1829739"/>
              <a:gd name="connsiteY1" fmla="*/ 2743200 h 2748045"/>
              <a:gd name="connsiteX2" fmla="*/ 413316 w 1829739"/>
              <a:gd name="connsiteY2" fmla="*/ 2528047 h 2748045"/>
              <a:gd name="connsiteX3" fmla="*/ 807763 w 1829739"/>
              <a:gd name="connsiteY3" fmla="*/ 2223247 h 2748045"/>
              <a:gd name="connsiteX4" fmla="*/ 1094633 w 1829739"/>
              <a:gd name="connsiteY4" fmla="*/ 1882588 h 2748045"/>
              <a:gd name="connsiteX5" fmla="*/ 1291857 w 1829739"/>
              <a:gd name="connsiteY5" fmla="*/ 1506071 h 2748045"/>
              <a:gd name="connsiteX6" fmla="*/ 1417363 w 1829739"/>
              <a:gd name="connsiteY6" fmla="*/ 1201271 h 2748045"/>
              <a:gd name="connsiteX7" fmla="*/ 1614586 w 1829739"/>
              <a:gd name="connsiteY7" fmla="*/ 663388 h 2748045"/>
              <a:gd name="connsiteX8" fmla="*/ 1829739 w 1829739"/>
              <a:gd name="connsiteY8" fmla="*/ 0 h 2748045"/>
              <a:gd name="connsiteX0" fmla="*/ 532103 w 1829957"/>
              <a:gd name="connsiteY0" fmla="*/ 2317826 h 2749667"/>
              <a:gd name="connsiteX1" fmla="*/ 1157 w 1829957"/>
              <a:gd name="connsiteY1" fmla="*/ 2743200 h 2749667"/>
              <a:gd name="connsiteX2" fmla="*/ 413534 w 1829957"/>
              <a:gd name="connsiteY2" fmla="*/ 2528047 h 2749667"/>
              <a:gd name="connsiteX3" fmla="*/ 1172445 w 1829957"/>
              <a:gd name="connsiteY3" fmla="*/ 1916328 h 2749667"/>
              <a:gd name="connsiteX4" fmla="*/ 1094851 w 1829957"/>
              <a:gd name="connsiteY4" fmla="*/ 1882588 h 2749667"/>
              <a:gd name="connsiteX5" fmla="*/ 1292075 w 1829957"/>
              <a:gd name="connsiteY5" fmla="*/ 1506071 h 2749667"/>
              <a:gd name="connsiteX6" fmla="*/ 1417581 w 1829957"/>
              <a:gd name="connsiteY6" fmla="*/ 1201271 h 2749667"/>
              <a:gd name="connsiteX7" fmla="*/ 1614804 w 1829957"/>
              <a:gd name="connsiteY7" fmla="*/ 663388 h 2749667"/>
              <a:gd name="connsiteX8" fmla="*/ 1829957 w 1829957"/>
              <a:gd name="connsiteY8" fmla="*/ 0 h 2749667"/>
              <a:gd name="connsiteX0" fmla="*/ 539350 w 1837204"/>
              <a:gd name="connsiteY0" fmla="*/ 2317826 h 2748615"/>
              <a:gd name="connsiteX1" fmla="*/ 8404 w 1837204"/>
              <a:gd name="connsiteY1" fmla="*/ 2743200 h 2748615"/>
              <a:gd name="connsiteX2" fmla="*/ 1149708 w 1837204"/>
              <a:gd name="connsiteY2" fmla="*/ 1920881 h 2748615"/>
              <a:gd name="connsiteX3" fmla="*/ 1179692 w 1837204"/>
              <a:gd name="connsiteY3" fmla="*/ 1916328 h 2748615"/>
              <a:gd name="connsiteX4" fmla="*/ 1102098 w 1837204"/>
              <a:gd name="connsiteY4" fmla="*/ 1882588 h 2748615"/>
              <a:gd name="connsiteX5" fmla="*/ 1299322 w 1837204"/>
              <a:gd name="connsiteY5" fmla="*/ 1506071 h 2748615"/>
              <a:gd name="connsiteX6" fmla="*/ 1424828 w 1837204"/>
              <a:gd name="connsiteY6" fmla="*/ 1201271 h 2748615"/>
              <a:gd name="connsiteX7" fmla="*/ 1622051 w 1837204"/>
              <a:gd name="connsiteY7" fmla="*/ 663388 h 2748615"/>
              <a:gd name="connsiteX8" fmla="*/ 1837204 w 1837204"/>
              <a:gd name="connsiteY8" fmla="*/ 0 h 2748615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40342 w 1297854"/>
              <a:gd name="connsiteY3" fmla="*/ 1916328 h 2317826"/>
              <a:gd name="connsiteX4" fmla="*/ 562748 w 1297854"/>
              <a:gd name="connsiteY4" fmla="*/ 1882588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40342 w 1297854"/>
              <a:gd name="connsiteY3" fmla="*/ 1916328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40342 w 1297854"/>
              <a:gd name="connsiteY3" fmla="*/ 1916328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40342 w 1297854"/>
              <a:gd name="connsiteY3" fmla="*/ 1916328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59867 w 1297854"/>
              <a:gd name="connsiteY3" fmla="*/ 1769541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584326 w 1297854"/>
              <a:gd name="connsiteY2" fmla="*/ 1780766 h 2317826"/>
              <a:gd name="connsiteX3" fmla="*/ 659867 w 1297854"/>
              <a:gd name="connsiteY3" fmla="*/ 1769541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601494 w 1297854"/>
              <a:gd name="connsiteY1" fmla="*/ 1792418 h 2317826"/>
              <a:gd name="connsiteX2" fmla="*/ 584326 w 1297854"/>
              <a:gd name="connsiteY2" fmla="*/ 1780766 h 2317826"/>
              <a:gd name="connsiteX3" fmla="*/ 659867 w 1297854"/>
              <a:gd name="connsiteY3" fmla="*/ 1769541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731634"/>
              <a:gd name="connsiteY0" fmla="*/ 1774046 h 1792514"/>
              <a:gd name="connsiteX1" fmla="*/ 35274 w 731634"/>
              <a:gd name="connsiteY1" fmla="*/ 1792418 h 1792514"/>
              <a:gd name="connsiteX2" fmla="*/ 18106 w 731634"/>
              <a:gd name="connsiteY2" fmla="*/ 1780766 h 1792514"/>
              <a:gd name="connsiteX3" fmla="*/ 93647 w 731634"/>
              <a:gd name="connsiteY3" fmla="*/ 1769541 h 1792514"/>
              <a:gd name="connsiteX4" fmla="*/ 87645 w 731634"/>
              <a:gd name="connsiteY4" fmla="*/ 1769161 h 1792514"/>
              <a:gd name="connsiteX5" fmla="*/ 193752 w 731634"/>
              <a:gd name="connsiteY5" fmla="*/ 1506071 h 1792514"/>
              <a:gd name="connsiteX6" fmla="*/ 319258 w 731634"/>
              <a:gd name="connsiteY6" fmla="*/ 1201271 h 1792514"/>
              <a:gd name="connsiteX7" fmla="*/ 516481 w 731634"/>
              <a:gd name="connsiteY7" fmla="*/ 663388 h 1792514"/>
              <a:gd name="connsiteX8" fmla="*/ 731634 w 731634"/>
              <a:gd name="connsiteY8" fmla="*/ 0 h 1792514"/>
              <a:gd name="connsiteX0" fmla="*/ 0 w 731634"/>
              <a:gd name="connsiteY0" fmla="*/ 1774046 h 1792514"/>
              <a:gd name="connsiteX1" fmla="*/ 35274 w 731634"/>
              <a:gd name="connsiteY1" fmla="*/ 1792418 h 1792514"/>
              <a:gd name="connsiteX2" fmla="*/ 18106 w 731634"/>
              <a:gd name="connsiteY2" fmla="*/ 1780766 h 1792514"/>
              <a:gd name="connsiteX3" fmla="*/ 93647 w 731634"/>
              <a:gd name="connsiteY3" fmla="*/ 1769541 h 1792514"/>
              <a:gd name="connsiteX4" fmla="*/ 193752 w 731634"/>
              <a:gd name="connsiteY4" fmla="*/ 1506071 h 1792514"/>
              <a:gd name="connsiteX5" fmla="*/ 319258 w 731634"/>
              <a:gd name="connsiteY5" fmla="*/ 1201271 h 1792514"/>
              <a:gd name="connsiteX6" fmla="*/ 516481 w 731634"/>
              <a:gd name="connsiteY6" fmla="*/ 663388 h 1792514"/>
              <a:gd name="connsiteX7" fmla="*/ 731634 w 731634"/>
              <a:gd name="connsiteY7" fmla="*/ 0 h 1792514"/>
              <a:gd name="connsiteX0" fmla="*/ 0 w 731634"/>
              <a:gd name="connsiteY0" fmla="*/ 1774046 h 1805808"/>
              <a:gd name="connsiteX1" fmla="*/ 35274 w 731634"/>
              <a:gd name="connsiteY1" fmla="*/ 1792418 h 1805808"/>
              <a:gd name="connsiteX2" fmla="*/ 18106 w 731634"/>
              <a:gd name="connsiteY2" fmla="*/ 1780766 h 1805808"/>
              <a:gd name="connsiteX3" fmla="*/ 193752 w 731634"/>
              <a:gd name="connsiteY3" fmla="*/ 1506071 h 1805808"/>
              <a:gd name="connsiteX4" fmla="*/ 319258 w 731634"/>
              <a:gd name="connsiteY4" fmla="*/ 1201271 h 1805808"/>
              <a:gd name="connsiteX5" fmla="*/ 516481 w 731634"/>
              <a:gd name="connsiteY5" fmla="*/ 663388 h 1805808"/>
              <a:gd name="connsiteX6" fmla="*/ 731634 w 731634"/>
              <a:gd name="connsiteY6" fmla="*/ 0 h 1805808"/>
              <a:gd name="connsiteX0" fmla="*/ 0 w 731634"/>
              <a:gd name="connsiteY0" fmla="*/ 1774046 h 1801709"/>
              <a:gd name="connsiteX1" fmla="*/ 35274 w 731634"/>
              <a:gd name="connsiteY1" fmla="*/ 1792418 h 1801709"/>
              <a:gd name="connsiteX2" fmla="*/ 193752 w 731634"/>
              <a:gd name="connsiteY2" fmla="*/ 1506071 h 1801709"/>
              <a:gd name="connsiteX3" fmla="*/ 319258 w 731634"/>
              <a:gd name="connsiteY3" fmla="*/ 1201271 h 1801709"/>
              <a:gd name="connsiteX4" fmla="*/ 516481 w 731634"/>
              <a:gd name="connsiteY4" fmla="*/ 663388 h 1801709"/>
              <a:gd name="connsiteX5" fmla="*/ 731634 w 731634"/>
              <a:gd name="connsiteY5" fmla="*/ 0 h 1801709"/>
              <a:gd name="connsiteX0" fmla="*/ 0 w 731634"/>
              <a:gd name="connsiteY0" fmla="*/ 1774046 h 1774046"/>
              <a:gd name="connsiteX1" fmla="*/ 193752 w 731634"/>
              <a:gd name="connsiteY1" fmla="*/ 1506071 h 1774046"/>
              <a:gd name="connsiteX2" fmla="*/ 319258 w 731634"/>
              <a:gd name="connsiteY2" fmla="*/ 1201271 h 1774046"/>
              <a:gd name="connsiteX3" fmla="*/ 516481 w 731634"/>
              <a:gd name="connsiteY3" fmla="*/ 663388 h 1774046"/>
              <a:gd name="connsiteX4" fmla="*/ 731634 w 731634"/>
              <a:gd name="connsiteY4" fmla="*/ 0 h 1774046"/>
              <a:gd name="connsiteX0" fmla="*/ 0 w 700394"/>
              <a:gd name="connsiteY0" fmla="*/ 1778049 h 1778049"/>
              <a:gd name="connsiteX1" fmla="*/ 162512 w 700394"/>
              <a:gd name="connsiteY1" fmla="*/ 1506071 h 1778049"/>
              <a:gd name="connsiteX2" fmla="*/ 288018 w 700394"/>
              <a:gd name="connsiteY2" fmla="*/ 1201271 h 1778049"/>
              <a:gd name="connsiteX3" fmla="*/ 485241 w 700394"/>
              <a:gd name="connsiteY3" fmla="*/ 663388 h 1778049"/>
              <a:gd name="connsiteX4" fmla="*/ 700394 w 700394"/>
              <a:gd name="connsiteY4" fmla="*/ 0 h 1778049"/>
              <a:gd name="connsiteX0" fmla="*/ 0 w 671107"/>
              <a:gd name="connsiteY0" fmla="*/ 1739684 h 1739684"/>
              <a:gd name="connsiteX1" fmla="*/ 133225 w 671107"/>
              <a:gd name="connsiteY1" fmla="*/ 1506071 h 1739684"/>
              <a:gd name="connsiteX2" fmla="*/ 258731 w 671107"/>
              <a:gd name="connsiteY2" fmla="*/ 1201271 h 1739684"/>
              <a:gd name="connsiteX3" fmla="*/ 455954 w 671107"/>
              <a:gd name="connsiteY3" fmla="*/ 663388 h 1739684"/>
              <a:gd name="connsiteX4" fmla="*/ 671107 w 671107"/>
              <a:gd name="connsiteY4" fmla="*/ 0 h 17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107" h="1739684">
                <a:moveTo>
                  <a:pt x="0" y="1739684"/>
                </a:moveTo>
                <a:cubicBezTo>
                  <a:pt x="40365" y="1683856"/>
                  <a:pt x="90103" y="1595807"/>
                  <a:pt x="133225" y="1506071"/>
                </a:cubicBezTo>
                <a:cubicBezTo>
                  <a:pt x="176347" y="1416336"/>
                  <a:pt x="204943" y="1341718"/>
                  <a:pt x="258731" y="1201271"/>
                </a:cubicBezTo>
                <a:cubicBezTo>
                  <a:pt x="312519" y="1060824"/>
                  <a:pt x="387225" y="863600"/>
                  <a:pt x="455954" y="663388"/>
                </a:cubicBezTo>
                <a:cubicBezTo>
                  <a:pt x="524683" y="463176"/>
                  <a:pt x="617319" y="179294"/>
                  <a:pt x="671107" y="0"/>
                </a:cubicBez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63" name="직선 화살표 연결선 40"/>
          <p:cNvCxnSpPr>
            <a:cxnSpLocks/>
          </p:cNvCxnSpPr>
          <p:nvPr/>
        </p:nvCxnSpPr>
        <p:spPr>
          <a:xfrm>
            <a:off x="5187695" y="4081990"/>
            <a:ext cx="0" cy="43200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47"/>
          <p:cNvCxnSpPr>
            <a:cxnSpLocks/>
          </p:cNvCxnSpPr>
          <p:nvPr/>
        </p:nvCxnSpPr>
        <p:spPr>
          <a:xfrm>
            <a:off x="6784806" y="1427946"/>
            <a:ext cx="9849" cy="992942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326182" y="660976"/>
            <a:ext cx="2185200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sys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농업경제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50421" y="668727"/>
            <a:ext cx="2185805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sys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산업경제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975265" y="668727"/>
            <a:ext cx="2185805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sys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지식경제</a:t>
            </a:r>
          </a:p>
        </p:txBody>
      </p:sp>
      <p:sp>
        <p:nvSpPr>
          <p:cNvPr id="68" name="오른쪽 화살표 41"/>
          <p:cNvSpPr/>
          <p:nvPr/>
        </p:nvSpPr>
        <p:spPr>
          <a:xfrm>
            <a:off x="3390960" y="5533727"/>
            <a:ext cx="1532581" cy="687394"/>
          </a:xfrm>
          <a:prstGeom prst="rightArrow">
            <a:avLst>
              <a:gd name="adj1" fmla="val 66891"/>
              <a:gd name="adj2" fmla="val 5000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9" name="TextBox 33"/>
          <p:cNvSpPr txBox="1">
            <a:spLocks noChangeArrowheads="1"/>
          </p:cNvSpPr>
          <p:nvPr/>
        </p:nvSpPr>
        <p:spPr bwMode="auto">
          <a:xfrm>
            <a:off x="3296816" y="5677972"/>
            <a:ext cx="15343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차산업혁명</a:t>
            </a:r>
            <a:endParaRPr lang="en-US" altLang="ko-KR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00472" y="6525344"/>
            <a:ext cx="9854264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en-US" altLang="ko-KR" sz="9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Faster Accelerating Growth of the Knowledge-Based Society , Tai-</a:t>
            </a:r>
            <a:r>
              <a:rPr lang="en-US" altLang="ko-KR" sz="9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Yoo</a:t>
            </a:r>
            <a:r>
              <a:rPr lang="en-US" altLang="ko-KR" sz="9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Kim, </a:t>
            </a:r>
            <a:r>
              <a:rPr lang="en-US" altLang="ko-KR" sz="9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</a:t>
            </a:r>
            <a:r>
              <a:rPr lang="en-US" altLang="ko-KR" sz="9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-Ae Jung, </a:t>
            </a:r>
            <a:r>
              <a:rPr lang="en-US" altLang="ko-KR" sz="9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Eungdo</a:t>
            </a:r>
            <a:r>
              <a:rPr lang="en-US" altLang="ko-KR" sz="9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Kim, and </a:t>
            </a:r>
            <a:r>
              <a:rPr lang="en-US" altLang="ko-KR" sz="9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Eunnyeng</a:t>
            </a:r>
            <a:r>
              <a:rPr lang="en-US" altLang="ko-KR" sz="9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ko-KR" sz="9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Heo</a:t>
            </a:r>
            <a:r>
              <a:rPr lang="en-US" altLang="ko-KR" sz="9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ko-KR" sz="95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Economic growth</a:t>
            </a:r>
            <a:r>
              <a:rPr lang="en-US" altLang="ko-KR" sz="9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2014,  pages 193-237 </a:t>
            </a:r>
            <a:endParaRPr lang="ko-KR" altLang="en-US" sz="9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98C48272-D99D-4698-8933-929BEB24CA3F}"/>
              </a:ext>
            </a:extLst>
          </p:cNvPr>
          <p:cNvSpPr txBox="1"/>
          <p:nvPr/>
        </p:nvSpPr>
        <p:spPr>
          <a:xfrm rot="16200000">
            <a:off x="-342028" y="1414734"/>
            <a:ext cx="1786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생산량</a:t>
            </a:r>
            <a:r>
              <a:rPr lang="en-US" altLang="ko-KR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(≒GDP)</a:t>
            </a:r>
            <a:endParaRPr lang="ko-KR" altLang="en-US" spc="100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4AE51764-3079-4144-9F0B-F869AF8D423D}"/>
              </a:ext>
            </a:extLst>
          </p:cNvPr>
          <p:cNvSpPr txBox="1"/>
          <p:nvPr/>
        </p:nvSpPr>
        <p:spPr>
          <a:xfrm>
            <a:off x="8548822" y="5939341"/>
            <a:ext cx="97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</a:p>
        </p:txBody>
      </p:sp>
      <p:sp>
        <p:nvSpPr>
          <p:cNvPr id="26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9685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8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800"/>
                            </p:stCondLst>
                            <p:childTnLst>
                              <p:par>
                                <p:cTn id="6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3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/>
      <p:bldP spid="62" grpId="0" animBg="1"/>
      <p:bldP spid="65" grpId="0" animBg="1"/>
      <p:bldP spid="66" grpId="0" animBg="1"/>
      <p:bldP spid="67" grpId="0" animBg="1"/>
      <p:bldP spid="68" grpId="0" animBg="1"/>
      <p:bldP spid="69" grpId="0"/>
      <p:bldP spid="7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/>
          <p:cNvGrpSpPr/>
          <p:nvPr/>
        </p:nvGrpSpPr>
        <p:grpSpPr>
          <a:xfrm>
            <a:off x="1071556" y="1268761"/>
            <a:ext cx="2160240" cy="4064987"/>
            <a:chOff x="920552" y="1534706"/>
            <a:chExt cx="2160240" cy="4064987"/>
          </a:xfrm>
        </p:grpSpPr>
        <p:grpSp>
          <p:nvGrpSpPr>
            <p:cNvPr id="25" name="그룹 24"/>
            <p:cNvGrpSpPr/>
            <p:nvPr/>
          </p:nvGrpSpPr>
          <p:grpSpPr>
            <a:xfrm>
              <a:off x="1458867" y="1534706"/>
              <a:ext cx="1083611" cy="2616955"/>
              <a:chOff x="327137" y="1984154"/>
              <a:chExt cx="1083611" cy="2616955"/>
            </a:xfrm>
          </p:grpSpPr>
          <p:pic>
            <p:nvPicPr>
              <p:cNvPr id="26" name="그림 2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1111"/>
              <a:stretch/>
            </p:blipFill>
            <p:spPr>
              <a:xfrm>
                <a:off x="327137" y="1984154"/>
                <a:ext cx="1083611" cy="720000"/>
              </a:xfrm>
              <a:prstGeom prst="rect">
                <a:avLst/>
              </a:prstGeom>
            </p:spPr>
          </p:pic>
          <p:pic>
            <p:nvPicPr>
              <p:cNvPr id="27" name="그림 26"/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9407" y="3707676"/>
                <a:ext cx="753834" cy="893433"/>
              </a:xfrm>
              <a:prstGeom prst="rect">
                <a:avLst/>
              </a:prstGeom>
            </p:spPr>
          </p:pic>
        </p:grpSp>
        <p:sp>
          <p:nvSpPr>
            <p:cNvPr id="66" name="TextBox 65"/>
            <p:cNvSpPr txBox="1"/>
            <p:nvPr/>
          </p:nvSpPr>
          <p:spPr>
            <a:xfrm>
              <a:off x="920552" y="5291916"/>
              <a:ext cx="216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</a:t>
              </a:r>
              <a:r>
                <a:rPr lang="ko-KR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만</a:t>
              </a:r>
              <a:r>
                <a:rPr lang="en-US" altLang="ko-K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km2</a:t>
              </a:r>
              <a:r>
                <a:rPr lang="ko-KR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3865743" y="1268760"/>
            <a:ext cx="2160240" cy="4074280"/>
            <a:chOff x="3714739" y="1534705"/>
            <a:chExt cx="2160240" cy="4074280"/>
          </a:xfrm>
        </p:grpSpPr>
        <p:grpSp>
          <p:nvGrpSpPr>
            <p:cNvPr id="65" name="그룹 64"/>
            <p:cNvGrpSpPr/>
            <p:nvPr/>
          </p:nvGrpSpPr>
          <p:grpSpPr>
            <a:xfrm>
              <a:off x="3932656" y="1534705"/>
              <a:ext cx="1668416" cy="3545959"/>
              <a:chOff x="3932656" y="2209533"/>
              <a:chExt cx="1668416" cy="3545959"/>
            </a:xfrm>
          </p:grpSpPr>
          <p:pic>
            <p:nvPicPr>
              <p:cNvPr id="2050" name="Picture 2" descr="flag">
                <a:hlinkClick r:id="rId5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151"/>
              <a:stretch/>
            </p:blipFill>
            <p:spPr bwMode="auto">
              <a:xfrm>
                <a:off x="4237547" y="2209533"/>
                <a:ext cx="1114625" cy="75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2" name="Picture 4" descr="관련 이미지">
                <a:hlinkClick r:id="rId7"/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grayscl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2656" y="3163168"/>
                <a:ext cx="1668416" cy="25923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9" name="TextBox 68"/>
            <p:cNvSpPr txBox="1"/>
            <p:nvPr/>
          </p:nvSpPr>
          <p:spPr>
            <a:xfrm>
              <a:off x="3714739" y="5301208"/>
              <a:ext cx="216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24</a:t>
              </a:r>
              <a:r>
                <a:rPr lang="ko-KR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만</a:t>
              </a:r>
              <a:r>
                <a:rPr lang="en-US" altLang="ko-K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km2</a:t>
              </a:r>
              <a:r>
                <a:rPr lang="ko-KR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6825208" y="1268760"/>
            <a:ext cx="2160240" cy="4074280"/>
            <a:chOff x="6674204" y="1534705"/>
            <a:chExt cx="2160240" cy="4074280"/>
          </a:xfrm>
        </p:grpSpPr>
        <p:grpSp>
          <p:nvGrpSpPr>
            <p:cNvPr id="17" name="그룹 16"/>
            <p:cNvGrpSpPr/>
            <p:nvPr/>
          </p:nvGrpSpPr>
          <p:grpSpPr>
            <a:xfrm>
              <a:off x="7045717" y="1534705"/>
              <a:ext cx="1493503" cy="3704089"/>
              <a:chOff x="6036302" y="2209533"/>
              <a:chExt cx="1493503" cy="3704089"/>
            </a:xfrm>
          </p:grpSpPr>
          <p:pic>
            <p:nvPicPr>
              <p:cNvPr id="18" name="그림 17"/>
              <p:cNvPicPr>
                <a:picLocks noChangeAspect="1"/>
              </p:cNvPicPr>
              <p:nvPr/>
            </p:nvPicPr>
            <p:blipFill>
              <a:blip r:embed="rId10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lum bright="-40000" contrast="-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6302" y="3239732"/>
                <a:ext cx="1493503" cy="2673890"/>
              </a:xfrm>
              <a:prstGeom prst="rect">
                <a:avLst/>
              </a:prstGeom>
            </p:spPr>
          </p:pic>
          <p:pic>
            <p:nvPicPr>
              <p:cNvPr id="19" name="그림 18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04909" y="2209533"/>
                <a:ext cx="1195060" cy="756000"/>
              </a:xfrm>
              <a:prstGeom prst="rect">
                <a:avLst/>
              </a:prstGeom>
            </p:spPr>
          </p:pic>
        </p:grpSp>
        <p:sp>
          <p:nvSpPr>
            <p:cNvPr id="70" name="TextBox 69"/>
            <p:cNvSpPr txBox="1"/>
            <p:nvPr/>
          </p:nvSpPr>
          <p:spPr>
            <a:xfrm>
              <a:off x="6674204" y="5301208"/>
              <a:ext cx="216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22</a:t>
              </a:r>
              <a:r>
                <a:rPr lang="ko-KR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만</a:t>
              </a:r>
              <a:r>
                <a:rPr lang="en-US" altLang="ko-KR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km2</a:t>
              </a:r>
              <a:r>
                <a:rPr lang="ko-KR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1071556" y="5512023"/>
            <a:ext cx="21602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500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상업혁명</a:t>
            </a:r>
            <a:endParaRPr lang="ko-KR" altLang="en-US" sz="25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865743" y="5512023"/>
            <a:ext cx="21602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500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</a:t>
            </a:r>
            <a:r>
              <a:rPr lang="ko-KR" altLang="en-US" sz="2500" dirty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업</a:t>
            </a:r>
            <a:r>
              <a:rPr lang="ko-KR" altLang="en-US" sz="2500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혁명</a:t>
            </a:r>
            <a:endParaRPr lang="ko-KR" altLang="en-US" sz="25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760188" y="5512023"/>
            <a:ext cx="21602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500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500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</a:t>
            </a:r>
            <a:endParaRPr lang="ko-KR" altLang="en-US" sz="2500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1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3157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★D드라이브전체\최지수 업무폴더\교수님\1) 김태유 교수님\김태유교수님_new\★저서\2014_Economic Growth(Springer)\사본 -Economic Growth(cover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616" y="1916832"/>
            <a:ext cx="2524739" cy="37225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:\★D드라이브전체\최지수 업무폴더\교수님\1) 김태유 교수님\김태유교수님_new\★저서\2017_패권의 비밀(영문) Springer\cove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080" y="1914640"/>
            <a:ext cx="2577953" cy="37706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3079" y="1905000"/>
            <a:ext cx="2577953" cy="37752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5779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2600" y="1772816"/>
            <a:ext cx="77048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1) 4</a:t>
            </a:r>
            <a:r>
              <a:rPr lang="ko-KR" altLang="en-US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산업혁명은 중요하지 않다</a:t>
            </a:r>
            <a:r>
              <a:rPr lang="en-US" altLang="ko-KR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tx2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3576D07-5E56-44B4-9D6D-210AF82CCD9B}"/>
              </a:ext>
            </a:extLst>
          </p:cNvPr>
          <p:cNvSpPr txBox="1"/>
          <p:nvPr/>
        </p:nvSpPr>
        <p:spPr>
          <a:xfrm>
            <a:off x="1352600" y="2780928"/>
            <a:ext cx="6480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2) 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없었고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산업혁명도 없다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1352600" y="3861048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3)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산업혁명은 인간을 불행하게 만든다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제목 18"/>
          <p:cNvSpPr txBox="1">
            <a:spLocks/>
          </p:cNvSpPr>
          <p:nvPr/>
        </p:nvSpPr>
        <p:spPr>
          <a:xfrm>
            <a:off x="-6373" y="-27384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551230" y="404664"/>
            <a:ext cx="8506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산업혁명을 거부하는 사람들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4458015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직업이 없어지고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실업이 만연해서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5048307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인공지능이 인간을 지배하게 </a:t>
            </a:r>
            <a:r>
              <a:rPr lang="ko-KR" altLang="en-US" sz="2500" b="1" dirty="0" err="1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되서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5616242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극단적인 양극화의 시대가 와서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627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2600" y="1772816"/>
            <a:ext cx="77048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1)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산업혁명은 중요하지 않다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3576D07-5E56-44B4-9D6D-210AF82CCD9B}"/>
              </a:ext>
            </a:extLst>
          </p:cNvPr>
          <p:cNvSpPr txBox="1"/>
          <p:nvPr/>
        </p:nvSpPr>
        <p:spPr>
          <a:xfrm>
            <a:off x="1352600" y="2780928"/>
            <a:ext cx="6480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2) </a:t>
            </a:r>
            <a:r>
              <a:rPr lang="ko-KR" altLang="en-US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없었고</a:t>
            </a:r>
            <a:r>
              <a:rPr lang="en-US" altLang="ko-KR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4</a:t>
            </a:r>
            <a:r>
              <a:rPr lang="ko-KR" altLang="en-US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산업혁명도 없다</a:t>
            </a:r>
            <a:r>
              <a:rPr lang="en-US" altLang="ko-KR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1352600" y="3861048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3)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산업혁명은 인간을 불행하게 만든다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제목 18"/>
          <p:cNvSpPr txBox="1">
            <a:spLocks/>
          </p:cNvSpPr>
          <p:nvPr/>
        </p:nvSpPr>
        <p:spPr>
          <a:xfrm>
            <a:off x="-6373" y="-27384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551230" y="404664"/>
            <a:ext cx="8506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산업혁명을 거부하는 사람들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4458015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직업이 없어지고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실업이 만연해서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5048307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인공지능이 인간을 지배하게 </a:t>
            </a:r>
            <a:r>
              <a:rPr lang="ko-KR" altLang="en-US" sz="2500" b="1" dirty="0" err="1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되서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5616242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극단적인 양극화의 시대가 와서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840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2448848" y="1387054"/>
            <a:ext cx="6912768" cy="129614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b="1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산업혁명’은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1760~1830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년에 일어난 급격한 역사적 전환</a:t>
            </a: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기술 </a:t>
            </a:r>
            <a:r>
              <a:rPr lang="ko-KR" altLang="en-US" sz="12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혁신에 의한 경제사회의 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비연속성과 급격한 전환을 강조</a:t>
            </a:r>
            <a:endParaRPr lang="en-US" altLang="ko-KR" sz="12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r"/>
            <a:r>
              <a:rPr lang="en-US" altLang="ko-KR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Arnold Toynbee (</a:t>
            </a:r>
            <a:r>
              <a:rPr lang="ko-KR" altLang="en-US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영국 산업혁명 강의 </a:t>
            </a:r>
            <a:r>
              <a:rPr lang="en-US" altLang="ko-KR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(Lectures on the Industrial Revolution of the 18</a:t>
            </a:r>
            <a:r>
              <a:rPr lang="en-US" altLang="ko-KR" sz="1200" b="1" i="1" baseline="300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th</a:t>
            </a:r>
            <a:r>
              <a:rPr lang="en-US" altLang="ko-KR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Century in England), 1884) -</a:t>
            </a:r>
            <a:endParaRPr lang="ko-KR" altLang="en-US" sz="1200" b="1" i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35335" y="4987453"/>
            <a:ext cx="6912768" cy="136440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경제적 힘이 사회를 지배하여 성장이 급격하고</a:t>
            </a: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지속적이고 정상적인 상태로 되는 단계 </a:t>
            </a:r>
            <a:endParaRPr lang="en-US" altLang="ko-KR" sz="12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전통적인 농업 사회로부터 공업화 사회로의 </a:t>
            </a: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이륙</a:t>
            </a: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’,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즉 산업혁명을 가능케 함</a:t>
            </a: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r"/>
            <a:r>
              <a:rPr lang="en-US" altLang="ko-KR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W.W. Rostow (</a:t>
            </a:r>
            <a:r>
              <a:rPr lang="ko-KR" altLang="en-US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경제 성장의 단계</a:t>
            </a:r>
            <a:r>
              <a:rPr lang="en-US" altLang="ko-KR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반공산당 선언</a:t>
            </a:r>
            <a:r>
              <a:rPr lang="en-US" altLang="ko-KR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(The Stages of Economic Growth: A Non-Communist Manifesto), 1960) </a:t>
            </a:r>
            <a:r>
              <a:rPr lang="en-US" altLang="ko-KR" sz="1200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endParaRPr lang="ko-KR" altLang="en-US" sz="1200" b="1" i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A7C880D8-7B95-4C77-BE76-C14A19317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40" y="1324640"/>
            <a:ext cx="1590600" cy="1432931"/>
          </a:xfrm>
          <a:prstGeom prst="rect">
            <a:avLst/>
          </a:prstGeom>
        </p:spPr>
      </p:pic>
      <p:sp>
        <p:nvSpPr>
          <p:cNvPr id="14" name="모서리가 둥근 직사각형 5">
            <a:extLst>
              <a:ext uri="{FF2B5EF4-FFF2-40B4-BE49-F238E27FC236}">
                <a16:creationId xmlns:a16="http://schemas.microsoft.com/office/drawing/2014/main" xmlns="" id="{23657CDF-7156-434D-BE68-89706B1BBD75}"/>
              </a:ext>
            </a:extLst>
          </p:cNvPr>
          <p:cNvSpPr/>
          <p:nvPr/>
        </p:nvSpPr>
        <p:spPr>
          <a:xfrm>
            <a:off x="556534" y="3144736"/>
            <a:ext cx="6912768" cy="136440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농업문명에서 공업문명으로의 변화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인류가 하나의 세계에서 다른 세계로 가는 결정적 시발점</a:t>
            </a:r>
          </a:p>
          <a:p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r"/>
            <a:r>
              <a:rPr lang="en-US" altLang="ko-KR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J.L. and B. Hammond (The Rise of Modern Industry), 1925) </a:t>
            </a:r>
            <a:r>
              <a:rPr lang="en-US" altLang="ko-KR" sz="1200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endParaRPr lang="ko-KR" altLang="en-US" sz="1200" b="1" i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96631513-7C94-480B-84B2-B9E4C0EFCD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742" y="2726193"/>
            <a:ext cx="2085867" cy="208586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8AB21B1B-5A89-4824-B6A2-4C70FF7AD6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34" y="4827755"/>
            <a:ext cx="1691804" cy="152410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76640" y="532552"/>
            <a:ext cx="3023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3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차산업혁명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 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43312" y="522763"/>
            <a:ext cx="3868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</a:t>
            </a:r>
            <a:r>
              <a:rPr lang="ko-KR" altLang="en-US" sz="3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있다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??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4567560" y="388536"/>
            <a:ext cx="144016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5025370" y="388536"/>
            <a:ext cx="144016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73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:\Users\James\Desktop\1-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22" b="89778" l="2667" r="9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469" y="2912111"/>
            <a:ext cx="2025051" cy="202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모서리가 둥근 직사각형 3"/>
          <p:cNvSpPr/>
          <p:nvPr/>
        </p:nvSpPr>
        <p:spPr>
          <a:xfrm>
            <a:off x="2504728" y="1455294"/>
            <a:ext cx="6912768" cy="129614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산업혁명은 연속적</a:t>
            </a: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점진적</a:t>
            </a: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장기적</a:t>
            </a: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이며 지역적인 과정</a:t>
            </a:r>
            <a:endParaRPr lang="en-US" altLang="ko-KR" sz="12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산업혁명</a:t>
            </a: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 존재했다는 생각을 부정</a:t>
            </a:r>
            <a:endParaRPr lang="en-US" altLang="ko-KR" sz="12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r"/>
            <a:r>
              <a:rPr lang="en-US" altLang="ko-KR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John Harold </a:t>
            </a:r>
            <a:r>
              <a:rPr lang="en-US" altLang="ko-KR" sz="1200" b="1" i="1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Clapham</a:t>
            </a:r>
            <a:r>
              <a:rPr lang="ko-KR" altLang="en-US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근대 영국 경제사</a:t>
            </a:r>
            <a:r>
              <a:rPr lang="en-US" altLang="ko-KR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(An Economic History of Modern Britain), 1926)-</a:t>
            </a:r>
            <a:endParaRPr lang="ko-KR" altLang="en-US" sz="1200" b="1" i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88504" y="3183486"/>
            <a:ext cx="6912768" cy="140228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산업혁명 시기의 경제성장률이나 공업생산 성장률을 종래 생각되던 것보다 훨씬 낮게 </a:t>
            </a:r>
            <a:endParaRPr lang="en-US" altLang="ko-KR" sz="12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수정하는 결론을 제시</a:t>
            </a:r>
            <a:endParaRPr lang="en-US" altLang="ko-KR" sz="12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2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r"/>
            <a:r>
              <a:rPr lang="en-US" altLang="ko-KR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Nicholas Crafts (</a:t>
            </a:r>
            <a:r>
              <a:rPr lang="ko-KR" altLang="en-US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산업혁명기 영국의 경제성장</a:t>
            </a:r>
            <a:r>
              <a:rPr lang="en-US" altLang="ko-KR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(British Economic Growth during the Industrial Revolution), 1958) -</a:t>
            </a:r>
            <a:endParaRPr lang="ko-KR" altLang="en-US" sz="1200" b="1" i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91215" y="5055693"/>
            <a:ext cx="6912768" cy="136440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18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세기 말과 </a:t>
            </a: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세기 초의 영국의 산업 성장은 현재 이용 가능한 수치가 제시하는 것의 </a:t>
            </a:r>
            <a:endParaRPr lang="en-US" altLang="ko-KR" sz="12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약 </a:t>
            </a: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분의 </a:t>
            </a:r>
            <a:r>
              <a:rPr lang="en-US" altLang="ko-KR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 </a:t>
            </a:r>
            <a:r>
              <a:rPr lang="ko-KR" altLang="en-US" sz="12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정도였다는 산업 생산량 수치를 제시</a:t>
            </a:r>
            <a:endParaRPr lang="en-US" altLang="ko-KR" sz="12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r"/>
            <a:r>
              <a:rPr lang="en-US" altLang="ko-KR" sz="1200" b="1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Charles Knickerbocker Harley (British Industrialization Before 1841: Evidence of Slower Growth During the Industrial Revolution, The Journal of Economic History, 1982)</a:t>
            </a:r>
            <a:r>
              <a:rPr lang="en-US" altLang="ko-KR" sz="1200" i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endParaRPr lang="ko-KR" altLang="en-US" sz="1200" b="1" i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7" name="Picture 5" descr="C:\Users\James\Desktop\1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51" b="9135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01" y="1311278"/>
            <a:ext cx="2270727" cy="172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C34BE712-7627-4C37-BB2F-57F21B7530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0" y="4961322"/>
            <a:ext cx="1656184" cy="149201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32520" y="478413"/>
            <a:ext cx="3023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3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차산업혁명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 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99192" y="468624"/>
            <a:ext cx="38587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없다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??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4623440" y="334397"/>
            <a:ext cx="144016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5081250" y="334397"/>
            <a:ext cx="144016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9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2351419" y="2702952"/>
            <a:ext cx="4802197" cy="3272512"/>
            <a:chOff x="2351419" y="3180824"/>
            <a:chExt cx="4802197" cy="327251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xmlns="" id="{AA893857-1363-49B8-9AEE-C70C4AF9212B}"/>
                </a:ext>
              </a:extLst>
            </p:cNvPr>
            <p:cNvCxnSpPr>
              <a:cxnSpLocks/>
            </p:cNvCxnSpPr>
            <p:nvPr/>
          </p:nvCxnSpPr>
          <p:spPr>
            <a:xfrm>
              <a:off x="2826843" y="6061144"/>
              <a:ext cx="4176464" cy="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xmlns="" id="{D691FFC0-A32C-4401-8D90-98F0B00BDB45}"/>
                </a:ext>
              </a:extLst>
            </p:cNvPr>
            <p:cNvCxnSpPr>
              <a:cxnSpLocks/>
            </p:cNvCxnSpPr>
            <p:nvPr/>
          </p:nvCxnSpPr>
          <p:spPr>
            <a:xfrm>
              <a:off x="2854139" y="3180824"/>
              <a:ext cx="0" cy="288032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자유형: 도형 76">
              <a:extLst>
                <a:ext uri="{FF2B5EF4-FFF2-40B4-BE49-F238E27FC236}">
                  <a16:creationId xmlns:a16="http://schemas.microsoft.com/office/drawing/2014/main" xmlns="" id="{652152EE-A541-405E-A043-FFD1EEDEAA50}"/>
                </a:ext>
              </a:extLst>
            </p:cNvPr>
            <p:cNvSpPr/>
            <p:nvPr/>
          </p:nvSpPr>
          <p:spPr>
            <a:xfrm>
              <a:off x="3031939" y="5036549"/>
              <a:ext cx="1688716" cy="736563"/>
            </a:xfrm>
            <a:custGeom>
              <a:avLst/>
              <a:gdLst>
                <a:gd name="connsiteX0" fmla="*/ 0 w 948267"/>
                <a:gd name="connsiteY0" fmla="*/ 1346200 h 1346200"/>
                <a:gd name="connsiteX1" fmla="*/ 948267 w 948267"/>
                <a:gd name="connsiteY1" fmla="*/ 0 h 1346200"/>
                <a:gd name="connsiteX0" fmla="*/ 0 w 1828800"/>
                <a:gd name="connsiteY0" fmla="*/ 1413934 h 1413934"/>
                <a:gd name="connsiteX1" fmla="*/ 1828800 w 1828800"/>
                <a:gd name="connsiteY1" fmla="*/ 0 h 1413934"/>
                <a:gd name="connsiteX0" fmla="*/ 0 w 1828800"/>
                <a:gd name="connsiteY0" fmla="*/ 1418891 h 1418891"/>
                <a:gd name="connsiteX1" fmla="*/ 1828800 w 1828800"/>
                <a:gd name="connsiteY1" fmla="*/ 4957 h 1418891"/>
                <a:gd name="connsiteX0" fmla="*/ 0 w 1896533"/>
                <a:gd name="connsiteY0" fmla="*/ 1393618 h 1393618"/>
                <a:gd name="connsiteX1" fmla="*/ 1896533 w 1896533"/>
                <a:gd name="connsiteY1" fmla="*/ 5084 h 1393618"/>
                <a:gd name="connsiteX0" fmla="*/ 0 w 1896533"/>
                <a:gd name="connsiteY0" fmla="*/ 1461027 h 1461027"/>
                <a:gd name="connsiteX1" fmla="*/ 1896533 w 1896533"/>
                <a:gd name="connsiteY1" fmla="*/ 4759 h 1461027"/>
                <a:gd name="connsiteX0" fmla="*/ 0 w 1896533"/>
                <a:gd name="connsiteY0" fmla="*/ 1456268 h 1456268"/>
                <a:gd name="connsiteX1" fmla="*/ 1896533 w 1896533"/>
                <a:gd name="connsiteY1" fmla="*/ 0 h 1456268"/>
                <a:gd name="connsiteX0" fmla="*/ 0 w 1896533"/>
                <a:gd name="connsiteY0" fmla="*/ 1458001 h 1458001"/>
                <a:gd name="connsiteX1" fmla="*/ 1896533 w 1896533"/>
                <a:gd name="connsiteY1" fmla="*/ 1733 h 1458001"/>
                <a:gd name="connsiteX0" fmla="*/ 0 w 1896533"/>
                <a:gd name="connsiteY0" fmla="*/ 1441099 h 1441099"/>
                <a:gd name="connsiteX1" fmla="*/ 1896533 w 1896533"/>
                <a:gd name="connsiteY1" fmla="*/ 1764 h 1441099"/>
                <a:gd name="connsiteX0" fmla="*/ 0 w 1896533"/>
                <a:gd name="connsiteY0" fmla="*/ 1439335 h 1439335"/>
                <a:gd name="connsiteX1" fmla="*/ 1896533 w 1896533"/>
                <a:gd name="connsiteY1" fmla="*/ 0 h 1439335"/>
                <a:gd name="connsiteX0" fmla="*/ 0 w 1912408"/>
                <a:gd name="connsiteY0" fmla="*/ 1426635 h 1426635"/>
                <a:gd name="connsiteX1" fmla="*/ 1912408 w 1912408"/>
                <a:gd name="connsiteY1" fmla="*/ 0 h 1426635"/>
                <a:gd name="connsiteX0" fmla="*/ 0 w 1901295"/>
                <a:gd name="connsiteY0" fmla="*/ 1426635 h 1426635"/>
                <a:gd name="connsiteX1" fmla="*/ 1901295 w 1901295"/>
                <a:gd name="connsiteY1" fmla="*/ 0 h 1426635"/>
                <a:gd name="connsiteX0" fmla="*/ 0 w 1761595"/>
                <a:gd name="connsiteY0" fmla="*/ 874185 h 874185"/>
                <a:gd name="connsiteX1" fmla="*/ 1761595 w 1761595"/>
                <a:gd name="connsiteY1" fmla="*/ 0 h 874185"/>
                <a:gd name="connsiteX0" fmla="*/ 0 w 1761595"/>
                <a:gd name="connsiteY0" fmla="*/ 874185 h 874185"/>
                <a:gd name="connsiteX1" fmla="*/ 1761595 w 1761595"/>
                <a:gd name="connsiteY1" fmla="*/ 0 h 874185"/>
                <a:gd name="connsiteX0" fmla="*/ 0 w 1761595"/>
                <a:gd name="connsiteY0" fmla="*/ 874185 h 874185"/>
                <a:gd name="connsiteX1" fmla="*/ 1761595 w 1761595"/>
                <a:gd name="connsiteY1" fmla="*/ 0 h 874185"/>
                <a:gd name="connsiteX0" fmla="*/ 0 w 1691745"/>
                <a:gd name="connsiteY0" fmla="*/ 1293285 h 1293285"/>
                <a:gd name="connsiteX1" fmla="*/ 1691745 w 1691745"/>
                <a:gd name="connsiteY1" fmla="*/ 0 h 1293285"/>
                <a:gd name="connsiteX0" fmla="*/ 0 w 1710795"/>
                <a:gd name="connsiteY0" fmla="*/ 861485 h 861485"/>
                <a:gd name="connsiteX1" fmla="*/ 1710795 w 1710795"/>
                <a:gd name="connsiteY1" fmla="*/ 0 h 861485"/>
                <a:gd name="connsiteX0" fmla="*/ 0 w 1679045"/>
                <a:gd name="connsiteY0" fmla="*/ 670985 h 670985"/>
                <a:gd name="connsiteX1" fmla="*/ 1679045 w 1679045"/>
                <a:gd name="connsiteY1" fmla="*/ 0 h 670985"/>
                <a:gd name="connsiteX0" fmla="*/ 0 w 1679045"/>
                <a:gd name="connsiteY0" fmla="*/ 670985 h 670985"/>
                <a:gd name="connsiteX1" fmla="*/ 1679045 w 1679045"/>
                <a:gd name="connsiteY1" fmla="*/ 0 h 670985"/>
                <a:gd name="connsiteX0" fmla="*/ 0 w 1653645"/>
                <a:gd name="connsiteY0" fmla="*/ 709085 h 709085"/>
                <a:gd name="connsiteX1" fmla="*/ 1653645 w 1653645"/>
                <a:gd name="connsiteY1" fmla="*/ 0 h 709085"/>
                <a:gd name="connsiteX0" fmla="*/ 0 w 1653645"/>
                <a:gd name="connsiteY0" fmla="*/ 709085 h 709085"/>
                <a:gd name="connsiteX1" fmla="*/ 1653645 w 1653645"/>
                <a:gd name="connsiteY1" fmla="*/ 0 h 709085"/>
                <a:gd name="connsiteX0" fmla="*/ 0 w 1653645"/>
                <a:gd name="connsiteY0" fmla="*/ 709085 h 709085"/>
                <a:gd name="connsiteX1" fmla="*/ 450042 w 1653645"/>
                <a:gd name="connsiteY1" fmla="*/ 300569 h 709085"/>
                <a:gd name="connsiteX2" fmla="*/ 1653645 w 1653645"/>
                <a:gd name="connsiteY2" fmla="*/ 0 h 709085"/>
                <a:gd name="connsiteX0" fmla="*/ 0 w 1653645"/>
                <a:gd name="connsiteY0" fmla="*/ 709085 h 709085"/>
                <a:gd name="connsiteX1" fmla="*/ 450042 w 1653645"/>
                <a:gd name="connsiteY1" fmla="*/ 300569 h 709085"/>
                <a:gd name="connsiteX2" fmla="*/ 1653645 w 1653645"/>
                <a:gd name="connsiteY2" fmla="*/ 0 h 709085"/>
                <a:gd name="connsiteX0" fmla="*/ 0 w 1653645"/>
                <a:gd name="connsiteY0" fmla="*/ 709085 h 709085"/>
                <a:gd name="connsiteX1" fmla="*/ 450042 w 1653645"/>
                <a:gd name="connsiteY1" fmla="*/ 262469 h 709085"/>
                <a:gd name="connsiteX2" fmla="*/ 1653645 w 1653645"/>
                <a:gd name="connsiteY2" fmla="*/ 0 h 709085"/>
                <a:gd name="connsiteX0" fmla="*/ 0 w 1653645"/>
                <a:gd name="connsiteY0" fmla="*/ 709085 h 709085"/>
                <a:gd name="connsiteX1" fmla="*/ 380192 w 1653645"/>
                <a:gd name="connsiteY1" fmla="*/ 211669 h 709085"/>
                <a:gd name="connsiteX2" fmla="*/ 1653645 w 1653645"/>
                <a:gd name="connsiteY2" fmla="*/ 0 h 709085"/>
                <a:gd name="connsiteX0" fmla="*/ 0 w 1653645"/>
                <a:gd name="connsiteY0" fmla="*/ 709085 h 709085"/>
                <a:gd name="connsiteX1" fmla="*/ 380192 w 1653645"/>
                <a:gd name="connsiteY1" fmla="*/ 211669 h 709085"/>
                <a:gd name="connsiteX2" fmla="*/ 1653645 w 1653645"/>
                <a:gd name="connsiteY2" fmla="*/ 0 h 709085"/>
                <a:gd name="connsiteX0" fmla="*/ 0 w 1645178"/>
                <a:gd name="connsiteY0" fmla="*/ 726019 h 726019"/>
                <a:gd name="connsiteX1" fmla="*/ 371725 w 1645178"/>
                <a:gd name="connsiteY1" fmla="*/ 211669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71725 w 1645178"/>
                <a:gd name="connsiteY1" fmla="*/ 211669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71725 w 1645178"/>
                <a:gd name="connsiteY1" fmla="*/ 211669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67492 w 1645178"/>
                <a:gd name="connsiteY1" fmla="*/ 190503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67492 w 1645178"/>
                <a:gd name="connsiteY1" fmla="*/ 190503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67492 w 1645178"/>
                <a:gd name="connsiteY1" fmla="*/ 190503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67492 w 1645178"/>
                <a:gd name="connsiteY1" fmla="*/ 213787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403475 w 1645178"/>
                <a:gd name="connsiteY1" fmla="*/ 249771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403475 w 1645178"/>
                <a:gd name="connsiteY1" fmla="*/ 249771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403475 w 1645178"/>
                <a:gd name="connsiteY1" fmla="*/ 249771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403475 w 1645178"/>
                <a:gd name="connsiteY1" fmla="*/ 249771 h 726019"/>
                <a:gd name="connsiteX2" fmla="*/ 1645178 w 1645178"/>
                <a:gd name="connsiteY2" fmla="*/ 0 h 72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5178" h="726019">
                  <a:moveTo>
                    <a:pt x="0" y="726019"/>
                  </a:moveTo>
                  <a:cubicBezTo>
                    <a:pt x="62307" y="650525"/>
                    <a:pt x="220633" y="362662"/>
                    <a:pt x="403475" y="249771"/>
                  </a:cubicBezTo>
                  <a:cubicBezTo>
                    <a:pt x="586317" y="136880"/>
                    <a:pt x="622828" y="104422"/>
                    <a:pt x="1645178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자유형: 도형 77">
              <a:extLst>
                <a:ext uri="{FF2B5EF4-FFF2-40B4-BE49-F238E27FC236}">
                  <a16:creationId xmlns:a16="http://schemas.microsoft.com/office/drawing/2014/main" xmlns="" id="{65764DB3-00D6-4935-AC22-17B8FE8736FC}"/>
                </a:ext>
              </a:extLst>
            </p:cNvPr>
            <p:cNvSpPr/>
            <p:nvPr/>
          </p:nvSpPr>
          <p:spPr>
            <a:xfrm>
              <a:off x="4733843" y="3887160"/>
              <a:ext cx="1739264" cy="1149389"/>
            </a:xfrm>
            <a:custGeom>
              <a:avLst/>
              <a:gdLst>
                <a:gd name="connsiteX0" fmla="*/ 0 w 1981200"/>
                <a:gd name="connsiteY0" fmla="*/ 1134534 h 1134534"/>
                <a:gd name="connsiteX1" fmla="*/ 1566333 w 1981200"/>
                <a:gd name="connsiteY1" fmla="*/ 660400 h 1134534"/>
                <a:gd name="connsiteX2" fmla="*/ 1981200 w 1981200"/>
                <a:gd name="connsiteY2" fmla="*/ 0 h 1134534"/>
                <a:gd name="connsiteX0" fmla="*/ 0 w 1938866"/>
                <a:gd name="connsiteY0" fmla="*/ 1092200 h 1092200"/>
                <a:gd name="connsiteX1" fmla="*/ 1523999 w 1938866"/>
                <a:gd name="connsiteY1" fmla="*/ 660400 h 1092200"/>
                <a:gd name="connsiteX2" fmla="*/ 1938866 w 1938866"/>
                <a:gd name="connsiteY2" fmla="*/ 0 h 1092200"/>
                <a:gd name="connsiteX0" fmla="*/ 0 w 1938866"/>
                <a:gd name="connsiteY0" fmla="*/ 1092200 h 1092200"/>
                <a:gd name="connsiteX1" fmla="*/ 1295399 w 1938866"/>
                <a:gd name="connsiteY1" fmla="*/ 635000 h 1092200"/>
                <a:gd name="connsiteX2" fmla="*/ 1938866 w 1938866"/>
                <a:gd name="connsiteY2" fmla="*/ 0 h 1092200"/>
                <a:gd name="connsiteX0" fmla="*/ 0 w 1710266"/>
                <a:gd name="connsiteY0" fmla="*/ 1134534 h 1134534"/>
                <a:gd name="connsiteX1" fmla="*/ 1295399 w 1710266"/>
                <a:gd name="connsiteY1" fmla="*/ 677334 h 1134534"/>
                <a:gd name="connsiteX2" fmla="*/ 1710266 w 1710266"/>
                <a:gd name="connsiteY2" fmla="*/ 0 h 1134534"/>
                <a:gd name="connsiteX0" fmla="*/ 0 w 1710266"/>
                <a:gd name="connsiteY0" fmla="*/ 1134534 h 1134534"/>
                <a:gd name="connsiteX1" fmla="*/ 1058332 w 1710266"/>
                <a:gd name="connsiteY1" fmla="*/ 787400 h 1134534"/>
                <a:gd name="connsiteX2" fmla="*/ 1710266 w 1710266"/>
                <a:gd name="connsiteY2" fmla="*/ 0 h 1134534"/>
                <a:gd name="connsiteX0" fmla="*/ 0 w 1710266"/>
                <a:gd name="connsiteY0" fmla="*/ 1176868 h 1176868"/>
                <a:gd name="connsiteX1" fmla="*/ 1058332 w 1710266"/>
                <a:gd name="connsiteY1" fmla="*/ 787400 h 1176868"/>
                <a:gd name="connsiteX2" fmla="*/ 1710266 w 1710266"/>
                <a:gd name="connsiteY2" fmla="*/ 0 h 1176868"/>
                <a:gd name="connsiteX0" fmla="*/ 0 w 1742016"/>
                <a:gd name="connsiteY0" fmla="*/ 1154643 h 1154643"/>
                <a:gd name="connsiteX1" fmla="*/ 1090082 w 1742016"/>
                <a:gd name="connsiteY1" fmla="*/ 787400 h 1154643"/>
                <a:gd name="connsiteX2" fmla="*/ 1742016 w 1742016"/>
                <a:gd name="connsiteY2" fmla="*/ 0 h 1154643"/>
                <a:gd name="connsiteX0" fmla="*/ 0 w 1742016"/>
                <a:gd name="connsiteY0" fmla="*/ 1154643 h 1154643"/>
                <a:gd name="connsiteX1" fmla="*/ 1090082 w 1742016"/>
                <a:gd name="connsiteY1" fmla="*/ 813001 h 1154643"/>
                <a:gd name="connsiteX2" fmla="*/ 1742016 w 1742016"/>
                <a:gd name="connsiteY2" fmla="*/ 0 h 1154643"/>
                <a:gd name="connsiteX0" fmla="*/ 0 w 1742016"/>
                <a:gd name="connsiteY0" fmla="*/ 1154643 h 1154643"/>
                <a:gd name="connsiteX1" fmla="*/ 1090082 w 1742016"/>
                <a:gd name="connsiteY1" fmla="*/ 813001 h 1154643"/>
                <a:gd name="connsiteX2" fmla="*/ 1742016 w 1742016"/>
                <a:gd name="connsiteY2" fmla="*/ 0 h 1154643"/>
                <a:gd name="connsiteX0" fmla="*/ 0 w 1757228"/>
                <a:gd name="connsiteY0" fmla="*/ 1164883 h 1164883"/>
                <a:gd name="connsiteX1" fmla="*/ 1105294 w 1757228"/>
                <a:gd name="connsiteY1" fmla="*/ 813001 h 1164883"/>
                <a:gd name="connsiteX2" fmla="*/ 1757228 w 1757228"/>
                <a:gd name="connsiteY2" fmla="*/ 0 h 1164883"/>
                <a:gd name="connsiteX0" fmla="*/ 0 w 1757228"/>
                <a:gd name="connsiteY0" fmla="*/ 1164883 h 1164883"/>
                <a:gd name="connsiteX1" fmla="*/ 1105294 w 1757228"/>
                <a:gd name="connsiteY1" fmla="*/ 813001 h 1164883"/>
                <a:gd name="connsiteX2" fmla="*/ 1757228 w 1757228"/>
                <a:gd name="connsiteY2" fmla="*/ 0 h 1164883"/>
                <a:gd name="connsiteX0" fmla="*/ 0 w 1736100"/>
                <a:gd name="connsiteY0" fmla="*/ 1158483 h 1158483"/>
                <a:gd name="connsiteX1" fmla="*/ 1084166 w 1736100"/>
                <a:gd name="connsiteY1" fmla="*/ 813001 h 1158483"/>
                <a:gd name="connsiteX2" fmla="*/ 1736100 w 1736100"/>
                <a:gd name="connsiteY2" fmla="*/ 0 h 1158483"/>
                <a:gd name="connsiteX0" fmla="*/ 0 w 1736100"/>
                <a:gd name="connsiteY0" fmla="*/ 1158483 h 1158483"/>
                <a:gd name="connsiteX1" fmla="*/ 1084166 w 1736100"/>
                <a:gd name="connsiteY1" fmla="*/ 813001 h 1158483"/>
                <a:gd name="connsiteX2" fmla="*/ 1736100 w 1736100"/>
                <a:gd name="connsiteY2" fmla="*/ 0 h 1158483"/>
                <a:gd name="connsiteX0" fmla="*/ 0 w 1736100"/>
                <a:gd name="connsiteY0" fmla="*/ 1158483 h 1158483"/>
                <a:gd name="connsiteX1" fmla="*/ 1084166 w 1736100"/>
                <a:gd name="connsiteY1" fmla="*/ 813001 h 1158483"/>
                <a:gd name="connsiteX2" fmla="*/ 1736100 w 1736100"/>
                <a:gd name="connsiteY2" fmla="*/ 0 h 1158483"/>
                <a:gd name="connsiteX0" fmla="*/ 0 w 1736100"/>
                <a:gd name="connsiteY0" fmla="*/ 1158483 h 1158483"/>
                <a:gd name="connsiteX1" fmla="*/ 1147551 w 1736100"/>
                <a:gd name="connsiteY1" fmla="*/ 813001 h 1158483"/>
                <a:gd name="connsiteX2" fmla="*/ 1736100 w 1736100"/>
                <a:gd name="connsiteY2" fmla="*/ 0 h 115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6100" h="1158483">
                  <a:moveTo>
                    <a:pt x="0" y="1158483"/>
                  </a:moveTo>
                  <a:cubicBezTo>
                    <a:pt x="615952" y="1108551"/>
                    <a:pt x="858201" y="1006082"/>
                    <a:pt x="1147551" y="813001"/>
                  </a:cubicBezTo>
                  <a:cubicBezTo>
                    <a:pt x="1436901" y="619921"/>
                    <a:pt x="1662722" y="259644"/>
                    <a:pt x="17361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D0A9E577-F852-46EC-BC2E-1AD7ED55004D}"/>
                </a:ext>
              </a:extLst>
            </p:cNvPr>
            <p:cNvCxnSpPr>
              <a:cxnSpLocks/>
            </p:cNvCxnSpPr>
            <p:nvPr/>
          </p:nvCxnSpPr>
          <p:spPr>
            <a:xfrm>
              <a:off x="4727917" y="3434824"/>
              <a:ext cx="0" cy="2626320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xmlns="" id="{C9186DDA-4D37-4775-942C-B1CE5C886C26}"/>
                </a:ext>
              </a:extLst>
            </p:cNvPr>
            <p:cNvCxnSpPr>
              <a:cxnSpLocks/>
            </p:cNvCxnSpPr>
            <p:nvPr/>
          </p:nvCxnSpPr>
          <p:spPr>
            <a:xfrm>
              <a:off x="6499140" y="3434824"/>
              <a:ext cx="0" cy="2626320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86ACC991-D769-4A59-B411-E7276D90807D}"/>
                </a:ext>
              </a:extLst>
            </p:cNvPr>
            <p:cNvSpPr txBox="1"/>
            <p:nvPr/>
          </p:nvSpPr>
          <p:spPr>
            <a:xfrm>
              <a:off x="6181328" y="6084004"/>
              <a:ext cx="972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시간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B71C4B8B-F9D9-46F4-AFF7-0FC884451FFE}"/>
                </a:ext>
              </a:extLst>
            </p:cNvPr>
            <p:cNvSpPr txBox="1"/>
            <p:nvPr/>
          </p:nvSpPr>
          <p:spPr>
            <a:xfrm>
              <a:off x="3242781" y="3580524"/>
              <a:ext cx="8579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농업사회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34E11939-8EA4-4693-99CB-EC974E68EBF0}"/>
                </a:ext>
              </a:extLst>
            </p:cNvPr>
            <p:cNvSpPr txBox="1"/>
            <p:nvPr/>
          </p:nvSpPr>
          <p:spPr>
            <a:xfrm>
              <a:off x="5182599" y="3583918"/>
              <a:ext cx="8579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산업사회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xmlns="" id="{F5E639BF-77B2-4ED7-89F3-564E86ADCE6E}"/>
                </a:ext>
              </a:extLst>
            </p:cNvPr>
            <p:cNvSpPr/>
            <p:nvPr/>
          </p:nvSpPr>
          <p:spPr>
            <a:xfrm>
              <a:off x="4692025" y="5006058"/>
              <a:ext cx="71785" cy="71785"/>
            </a:xfrm>
            <a:prstGeom prst="ellipse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98C48272-D99D-4698-8933-929BEB24CA3F}"/>
                </a:ext>
              </a:extLst>
            </p:cNvPr>
            <p:cNvSpPr txBox="1"/>
            <p:nvPr/>
          </p:nvSpPr>
          <p:spPr>
            <a:xfrm rot="16200000">
              <a:off x="2106465" y="3574650"/>
              <a:ext cx="859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생산량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288704" y="1262792"/>
            <a:ext cx="74126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“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 시</a:t>
            </a: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경제 구조 이행은 연속적</a:t>
            </a: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점진적</a:t>
            </a: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지역적</a:t>
            </a:r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”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/>
            <a:r>
              <a:rPr lang="en-US" altLang="ko-KR" sz="14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John Harold </a:t>
            </a:r>
            <a:r>
              <a:rPr lang="en-US" altLang="ko-KR" sz="1400" b="1" i="1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Clapham</a:t>
            </a:r>
            <a:r>
              <a:rPr lang="ko-KR" altLang="en-US" sz="14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14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4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근대 영국 경제사</a:t>
            </a:r>
            <a:r>
              <a:rPr lang="en-US" altLang="ko-KR" sz="1400" b="1" i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(An Economic History of Modern Britain), 1926)</a:t>
            </a:r>
            <a:endParaRPr lang="ko-KR" altLang="en-US" sz="1400" b="1" i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/>
            <a:endParaRPr lang="ko-KR" altLang="en-US" sz="20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자유형: 도형 31">
            <a:extLst>
              <a:ext uri="{FF2B5EF4-FFF2-40B4-BE49-F238E27FC236}">
                <a16:creationId xmlns:a16="http://schemas.microsoft.com/office/drawing/2014/main" xmlns="" id="{17CB273A-4363-41F7-B28F-EF0CE8A5F79D}"/>
              </a:ext>
            </a:extLst>
          </p:cNvPr>
          <p:cNvSpPr/>
          <p:nvPr/>
        </p:nvSpPr>
        <p:spPr>
          <a:xfrm>
            <a:off x="3025117" y="4558677"/>
            <a:ext cx="1688716" cy="736563"/>
          </a:xfrm>
          <a:custGeom>
            <a:avLst/>
            <a:gdLst>
              <a:gd name="connsiteX0" fmla="*/ 0 w 948267"/>
              <a:gd name="connsiteY0" fmla="*/ 1346200 h 1346200"/>
              <a:gd name="connsiteX1" fmla="*/ 948267 w 948267"/>
              <a:gd name="connsiteY1" fmla="*/ 0 h 1346200"/>
              <a:gd name="connsiteX0" fmla="*/ 0 w 1828800"/>
              <a:gd name="connsiteY0" fmla="*/ 1413934 h 1413934"/>
              <a:gd name="connsiteX1" fmla="*/ 1828800 w 1828800"/>
              <a:gd name="connsiteY1" fmla="*/ 0 h 1413934"/>
              <a:gd name="connsiteX0" fmla="*/ 0 w 1828800"/>
              <a:gd name="connsiteY0" fmla="*/ 1418891 h 1418891"/>
              <a:gd name="connsiteX1" fmla="*/ 1828800 w 1828800"/>
              <a:gd name="connsiteY1" fmla="*/ 4957 h 1418891"/>
              <a:gd name="connsiteX0" fmla="*/ 0 w 1896533"/>
              <a:gd name="connsiteY0" fmla="*/ 1393618 h 1393618"/>
              <a:gd name="connsiteX1" fmla="*/ 1896533 w 1896533"/>
              <a:gd name="connsiteY1" fmla="*/ 5084 h 1393618"/>
              <a:gd name="connsiteX0" fmla="*/ 0 w 1896533"/>
              <a:gd name="connsiteY0" fmla="*/ 1461027 h 1461027"/>
              <a:gd name="connsiteX1" fmla="*/ 1896533 w 1896533"/>
              <a:gd name="connsiteY1" fmla="*/ 4759 h 1461027"/>
              <a:gd name="connsiteX0" fmla="*/ 0 w 1896533"/>
              <a:gd name="connsiteY0" fmla="*/ 1456268 h 1456268"/>
              <a:gd name="connsiteX1" fmla="*/ 1896533 w 1896533"/>
              <a:gd name="connsiteY1" fmla="*/ 0 h 1456268"/>
              <a:gd name="connsiteX0" fmla="*/ 0 w 1896533"/>
              <a:gd name="connsiteY0" fmla="*/ 1458001 h 1458001"/>
              <a:gd name="connsiteX1" fmla="*/ 1896533 w 1896533"/>
              <a:gd name="connsiteY1" fmla="*/ 1733 h 1458001"/>
              <a:gd name="connsiteX0" fmla="*/ 0 w 1896533"/>
              <a:gd name="connsiteY0" fmla="*/ 1441099 h 1441099"/>
              <a:gd name="connsiteX1" fmla="*/ 1896533 w 1896533"/>
              <a:gd name="connsiteY1" fmla="*/ 1764 h 1441099"/>
              <a:gd name="connsiteX0" fmla="*/ 0 w 1896533"/>
              <a:gd name="connsiteY0" fmla="*/ 1439335 h 1439335"/>
              <a:gd name="connsiteX1" fmla="*/ 1896533 w 1896533"/>
              <a:gd name="connsiteY1" fmla="*/ 0 h 1439335"/>
              <a:gd name="connsiteX0" fmla="*/ 0 w 1912408"/>
              <a:gd name="connsiteY0" fmla="*/ 1426635 h 1426635"/>
              <a:gd name="connsiteX1" fmla="*/ 1912408 w 1912408"/>
              <a:gd name="connsiteY1" fmla="*/ 0 h 1426635"/>
              <a:gd name="connsiteX0" fmla="*/ 0 w 1901295"/>
              <a:gd name="connsiteY0" fmla="*/ 1426635 h 1426635"/>
              <a:gd name="connsiteX1" fmla="*/ 1901295 w 1901295"/>
              <a:gd name="connsiteY1" fmla="*/ 0 h 1426635"/>
              <a:gd name="connsiteX0" fmla="*/ 0 w 1761595"/>
              <a:gd name="connsiteY0" fmla="*/ 874185 h 874185"/>
              <a:gd name="connsiteX1" fmla="*/ 1761595 w 1761595"/>
              <a:gd name="connsiteY1" fmla="*/ 0 h 874185"/>
              <a:gd name="connsiteX0" fmla="*/ 0 w 1761595"/>
              <a:gd name="connsiteY0" fmla="*/ 874185 h 874185"/>
              <a:gd name="connsiteX1" fmla="*/ 1761595 w 1761595"/>
              <a:gd name="connsiteY1" fmla="*/ 0 h 874185"/>
              <a:gd name="connsiteX0" fmla="*/ 0 w 1761595"/>
              <a:gd name="connsiteY0" fmla="*/ 874185 h 874185"/>
              <a:gd name="connsiteX1" fmla="*/ 1761595 w 1761595"/>
              <a:gd name="connsiteY1" fmla="*/ 0 h 874185"/>
              <a:gd name="connsiteX0" fmla="*/ 0 w 1691745"/>
              <a:gd name="connsiteY0" fmla="*/ 1293285 h 1293285"/>
              <a:gd name="connsiteX1" fmla="*/ 1691745 w 1691745"/>
              <a:gd name="connsiteY1" fmla="*/ 0 h 1293285"/>
              <a:gd name="connsiteX0" fmla="*/ 0 w 1710795"/>
              <a:gd name="connsiteY0" fmla="*/ 861485 h 861485"/>
              <a:gd name="connsiteX1" fmla="*/ 1710795 w 1710795"/>
              <a:gd name="connsiteY1" fmla="*/ 0 h 861485"/>
              <a:gd name="connsiteX0" fmla="*/ 0 w 1679045"/>
              <a:gd name="connsiteY0" fmla="*/ 670985 h 670985"/>
              <a:gd name="connsiteX1" fmla="*/ 1679045 w 1679045"/>
              <a:gd name="connsiteY1" fmla="*/ 0 h 670985"/>
              <a:gd name="connsiteX0" fmla="*/ 0 w 1679045"/>
              <a:gd name="connsiteY0" fmla="*/ 670985 h 670985"/>
              <a:gd name="connsiteX1" fmla="*/ 1679045 w 1679045"/>
              <a:gd name="connsiteY1" fmla="*/ 0 h 670985"/>
              <a:gd name="connsiteX0" fmla="*/ 0 w 1653645"/>
              <a:gd name="connsiteY0" fmla="*/ 709085 h 709085"/>
              <a:gd name="connsiteX1" fmla="*/ 1653645 w 1653645"/>
              <a:gd name="connsiteY1" fmla="*/ 0 h 709085"/>
              <a:gd name="connsiteX0" fmla="*/ 0 w 1653645"/>
              <a:gd name="connsiteY0" fmla="*/ 709085 h 709085"/>
              <a:gd name="connsiteX1" fmla="*/ 1653645 w 1653645"/>
              <a:gd name="connsiteY1" fmla="*/ 0 h 709085"/>
              <a:gd name="connsiteX0" fmla="*/ 0 w 1653645"/>
              <a:gd name="connsiteY0" fmla="*/ 709085 h 709085"/>
              <a:gd name="connsiteX1" fmla="*/ 450042 w 1653645"/>
              <a:gd name="connsiteY1" fmla="*/ 300569 h 709085"/>
              <a:gd name="connsiteX2" fmla="*/ 1653645 w 1653645"/>
              <a:gd name="connsiteY2" fmla="*/ 0 h 709085"/>
              <a:gd name="connsiteX0" fmla="*/ 0 w 1653645"/>
              <a:gd name="connsiteY0" fmla="*/ 709085 h 709085"/>
              <a:gd name="connsiteX1" fmla="*/ 450042 w 1653645"/>
              <a:gd name="connsiteY1" fmla="*/ 300569 h 709085"/>
              <a:gd name="connsiteX2" fmla="*/ 1653645 w 1653645"/>
              <a:gd name="connsiteY2" fmla="*/ 0 h 709085"/>
              <a:gd name="connsiteX0" fmla="*/ 0 w 1653645"/>
              <a:gd name="connsiteY0" fmla="*/ 709085 h 709085"/>
              <a:gd name="connsiteX1" fmla="*/ 450042 w 1653645"/>
              <a:gd name="connsiteY1" fmla="*/ 262469 h 709085"/>
              <a:gd name="connsiteX2" fmla="*/ 1653645 w 1653645"/>
              <a:gd name="connsiteY2" fmla="*/ 0 h 709085"/>
              <a:gd name="connsiteX0" fmla="*/ 0 w 1653645"/>
              <a:gd name="connsiteY0" fmla="*/ 709085 h 709085"/>
              <a:gd name="connsiteX1" fmla="*/ 380192 w 1653645"/>
              <a:gd name="connsiteY1" fmla="*/ 211669 h 709085"/>
              <a:gd name="connsiteX2" fmla="*/ 1653645 w 1653645"/>
              <a:gd name="connsiteY2" fmla="*/ 0 h 709085"/>
              <a:gd name="connsiteX0" fmla="*/ 0 w 1653645"/>
              <a:gd name="connsiteY0" fmla="*/ 709085 h 709085"/>
              <a:gd name="connsiteX1" fmla="*/ 380192 w 1653645"/>
              <a:gd name="connsiteY1" fmla="*/ 211669 h 709085"/>
              <a:gd name="connsiteX2" fmla="*/ 1653645 w 1653645"/>
              <a:gd name="connsiteY2" fmla="*/ 0 h 709085"/>
              <a:gd name="connsiteX0" fmla="*/ 0 w 1645178"/>
              <a:gd name="connsiteY0" fmla="*/ 726019 h 726019"/>
              <a:gd name="connsiteX1" fmla="*/ 371725 w 1645178"/>
              <a:gd name="connsiteY1" fmla="*/ 211669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71725 w 1645178"/>
              <a:gd name="connsiteY1" fmla="*/ 211669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71725 w 1645178"/>
              <a:gd name="connsiteY1" fmla="*/ 211669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67492 w 1645178"/>
              <a:gd name="connsiteY1" fmla="*/ 190503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67492 w 1645178"/>
              <a:gd name="connsiteY1" fmla="*/ 190503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67492 w 1645178"/>
              <a:gd name="connsiteY1" fmla="*/ 190503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67492 w 1645178"/>
              <a:gd name="connsiteY1" fmla="*/ 213787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403475 w 1645178"/>
              <a:gd name="connsiteY1" fmla="*/ 249771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403475 w 1645178"/>
              <a:gd name="connsiteY1" fmla="*/ 249771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403475 w 1645178"/>
              <a:gd name="connsiteY1" fmla="*/ 249771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403475 w 1645178"/>
              <a:gd name="connsiteY1" fmla="*/ 249771 h 726019"/>
              <a:gd name="connsiteX2" fmla="*/ 1645178 w 1645178"/>
              <a:gd name="connsiteY2" fmla="*/ 0 h 726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5178" h="726019">
                <a:moveTo>
                  <a:pt x="0" y="726019"/>
                </a:moveTo>
                <a:cubicBezTo>
                  <a:pt x="62307" y="650525"/>
                  <a:pt x="220633" y="362662"/>
                  <a:pt x="403475" y="249771"/>
                </a:cubicBezTo>
                <a:cubicBezTo>
                  <a:pt x="586317" y="136880"/>
                  <a:pt x="622828" y="104422"/>
                  <a:pt x="1645178" y="0"/>
                </a:cubicBezTo>
              </a:path>
            </a:pathLst>
          </a:cu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자유형: 도형 32">
            <a:extLst>
              <a:ext uri="{FF2B5EF4-FFF2-40B4-BE49-F238E27FC236}">
                <a16:creationId xmlns:a16="http://schemas.microsoft.com/office/drawing/2014/main" xmlns="" id="{C406A3A3-9886-4C8B-B36E-328AF2DE8F36}"/>
              </a:ext>
            </a:extLst>
          </p:cNvPr>
          <p:cNvSpPr/>
          <p:nvPr/>
        </p:nvSpPr>
        <p:spPr>
          <a:xfrm>
            <a:off x="4745791" y="3409288"/>
            <a:ext cx="1739264" cy="1149389"/>
          </a:xfrm>
          <a:custGeom>
            <a:avLst/>
            <a:gdLst>
              <a:gd name="connsiteX0" fmla="*/ 0 w 1981200"/>
              <a:gd name="connsiteY0" fmla="*/ 1134534 h 1134534"/>
              <a:gd name="connsiteX1" fmla="*/ 1566333 w 1981200"/>
              <a:gd name="connsiteY1" fmla="*/ 660400 h 1134534"/>
              <a:gd name="connsiteX2" fmla="*/ 1981200 w 1981200"/>
              <a:gd name="connsiteY2" fmla="*/ 0 h 1134534"/>
              <a:gd name="connsiteX0" fmla="*/ 0 w 1938866"/>
              <a:gd name="connsiteY0" fmla="*/ 1092200 h 1092200"/>
              <a:gd name="connsiteX1" fmla="*/ 1523999 w 1938866"/>
              <a:gd name="connsiteY1" fmla="*/ 660400 h 1092200"/>
              <a:gd name="connsiteX2" fmla="*/ 1938866 w 1938866"/>
              <a:gd name="connsiteY2" fmla="*/ 0 h 1092200"/>
              <a:gd name="connsiteX0" fmla="*/ 0 w 1938866"/>
              <a:gd name="connsiteY0" fmla="*/ 1092200 h 1092200"/>
              <a:gd name="connsiteX1" fmla="*/ 1295399 w 1938866"/>
              <a:gd name="connsiteY1" fmla="*/ 635000 h 1092200"/>
              <a:gd name="connsiteX2" fmla="*/ 1938866 w 1938866"/>
              <a:gd name="connsiteY2" fmla="*/ 0 h 1092200"/>
              <a:gd name="connsiteX0" fmla="*/ 0 w 1710266"/>
              <a:gd name="connsiteY0" fmla="*/ 1134534 h 1134534"/>
              <a:gd name="connsiteX1" fmla="*/ 1295399 w 1710266"/>
              <a:gd name="connsiteY1" fmla="*/ 677334 h 1134534"/>
              <a:gd name="connsiteX2" fmla="*/ 1710266 w 1710266"/>
              <a:gd name="connsiteY2" fmla="*/ 0 h 1134534"/>
              <a:gd name="connsiteX0" fmla="*/ 0 w 1710266"/>
              <a:gd name="connsiteY0" fmla="*/ 1134534 h 1134534"/>
              <a:gd name="connsiteX1" fmla="*/ 1058332 w 1710266"/>
              <a:gd name="connsiteY1" fmla="*/ 787400 h 1134534"/>
              <a:gd name="connsiteX2" fmla="*/ 1710266 w 1710266"/>
              <a:gd name="connsiteY2" fmla="*/ 0 h 1134534"/>
              <a:gd name="connsiteX0" fmla="*/ 0 w 1710266"/>
              <a:gd name="connsiteY0" fmla="*/ 1176868 h 1176868"/>
              <a:gd name="connsiteX1" fmla="*/ 1058332 w 1710266"/>
              <a:gd name="connsiteY1" fmla="*/ 787400 h 1176868"/>
              <a:gd name="connsiteX2" fmla="*/ 1710266 w 1710266"/>
              <a:gd name="connsiteY2" fmla="*/ 0 h 1176868"/>
              <a:gd name="connsiteX0" fmla="*/ 0 w 1742016"/>
              <a:gd name="connsiteY0" fmla="*/ 1154643 h 1154643"/>
              <a:gd name="connsiteX1" fmla="*/ 1090082 w 1742016"/>
              <a:gd name="connsiteY1" fmla="*/ 787400 h 1154643"/>
              <a:gd name="connsiteX2" fmla="*/ 1742016 w 1742016"/>
              <a:gd name="connsiteY2" fmla="*/ 0 h 1154643"/>
              <a:gd name="connsiteX0" fmla="*/ 0 w 1742016"/>
              <a:gd name="connsiteY0" fmla="*/ 1154643 h 1154643"/>
              <a:gd name="connsiteX1" fmla="*/ 1090082 w 1742016"/>
              <a:gd name="connsiteY1" fmla="*/ 813001 h 1154643"/>
              <a:gd name="connsiteX2" fmla="*/ 1742016 w 1742016"/>
              <a:gd name="connsiteY2" fmla="*/ 0 h 1154643"/>
              <a:gd name="connsiteX0" fmla="*/ 0 w 1742016"/>
              <a:gd name="connsiteY0" fmla="*/ 1154643 h 1154643"/>
              <a:gd name="connsiteX1" fmla="*/ 1090082 w 1742016"/>
              <a:gd name="connsiteY1" fmla="*/ 813001 h 1154643"/>
              <a:gd name="connsiteX2" fmla="*/ 1742016 w 1742016"/>
              <a:gd name="connsiteY2" fmla="*/ 0 h 1154643"/>
              <a:gd name="connsiteX0" fmla="*/ 0 w 1757228"/>
              <a:gd name="connsiteY0" fmla="*/ 1164883 h 1164883"/>
              <a:gd name="connsiteX1" fmla="*/ 1105294 w 1757228"/>
              <a:gd name="connsiteY1" fmla="*/ 813001 h 1164883"/>
              <a:gd name="connsiteX2" fmla="*/ 1757228 w 1757228"/>
              <a:gd name="connsiteY2" fmla="*/ 0 h 1164883"/>
              <a:gd name="connsiteX0" fmla="*/ 0 w 1757228"/>
              <a:gd name="connsiteY0" fmla="*/ 1164883 h 1164883"/>
              <a:gd name="connsiteX1" fmla="*/ 1105294 w 1757228"/>
              <a:gd name="connsiteY1" fmla="*/ 813001 h 1164883"/>
              <a:gd name="connsiteX2" fmla="*/ 1757228 w 1757228"/>
              <a:gd name="connsiteY2" fmla="*/ 0 h 1164883"/>
              <a:gd name="connsiteX0" fmla="*/ 0 w 1736100"/>
              <a:gd name="connsiteY0" fmla="*/ 1158483 h 1158483"/>
              <a:gd name="connsiteX1" fmla="*/ 1084166 w 1736100"/>
              <a:gd name="connsiteY1" fmla="*/ 813001 h 1158483"/>
              <a:gd name="connsiteX2" fmla="*/ 1736100 w 1736100"/>
              <a:gd name="connsiteY2" fmla="*/ 0 h 1158483"/>
              <a:gd name="connsiteX0" fmla="*/ 0 w 1736100"/>
              <a:gd name="connsiteY0" fmla="*/ 1158483 h 1158483"/>
              <a:gd name="connsiteX1" fmla="*/ 1084166 w 1736100"/>
              <a:gd name="connsiteY1" fmla="*/ 813001 h 1158483"/>
              <a:gd name="connsiteX2" fmla="*/ 1736100 w 1736100"/>
              <a:gd name="connsiteY2" fmla="*/ 0 h 1158483"/>
              <a:gd name="connsiteX0" fmla="*/ 0 w 1736100"/>
              <a:gd name="connsiteY0" fmla="*/ 1158483 h 1158483"/>
              <a:gd name="connsiteX1" fmla="*/ 1084166 w 1736100"/>
              <a:gd name="connsiteY1" fmla="*/ 813001 h 1158483"/>
              <a:gd name="connsiteX2" fmla="*/ 1736100 w 1736100"/>
              <a:gd name="connsiteY2" fmla="*/ 0 h 1158483"/>
              <a:gd name="connsiteX0" fmla="*/ 0 w 1736100"/>
              <a:gd name="connsiteY0" fmla="*/ 1158483 h 1158483"/>
              <a:gd name="connsiteX1" fmla="*/ 1147551 w 1736100"/>
              <a:gd name="connsiteY1" fmla="*/ 813001 h 1158483"/>
              <a:gd name="connsiteX2" fmla="*/ 1736100 w 1736100"/>
              <a:gd name="connsiteY2" fmla="*/ 0 h 115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6100" h="1158483">
                <a:moveTo>
                  <a:pt x="0" y="1158483"/>
                </a:moveTo>
                <a:cubicBezTo>
                  <a:pt x="615952" y="1108551"/>
                  <a:pt x="858201" y="1006082"/>
                  <a:pt x="1147551" y="813001"/>
                </a:cubicBezTo>
                <a:cubicBezTo>
                  <a:pt x="1436901" y="619921"/>
                  <a:pt x="1662722" y="259644"/>
                  <a:pt x="1736100" y="0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464" y="6078036"/>
            <a:ext cx="48807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Decelerating agricultural society: Theoretical and historical perspectives, </a:t>
            </a:r>
          </a:p>
          <a:p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Tai-</a:t>
            </a:r>
            <a:r>
              <a:rPr lang="en-US" altLang="ko-KR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Yoo</a:t>
            </a:r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Kim, Almas </a:t>
            </a:r>
            <a:r>
              <a:rPr lang="en-US" altLang="ko-KR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Heshmati</a:t>
            </a:r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, </a:t>
            </a:r>
            <a:r>
              <a:rPr lang="en-US" altLang="ko-KR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Jihyoun</a:t>
            </a:r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Park</a:t>
            </a:r>
            <a:r>
              <a:rPr lang="en-US" altLang="ko-KR" sz="1050" i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Technological Forecasting and Social Change</a:t>
            </a:r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Volume 77, Issue 3, March 2010, Pages 479-499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41032" y="6053498"/>
            <a:ext cx="59766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Accelerating Economic Growth in Industrial Societies:</a:t>
            </a:r>
          </a:p>
          <a:p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Process of Expansive Reproduction,  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Tai-</a:t>
            </a:r>
            <a:r>
              <a:rPr lang="en-US" altLang="ko-KR" sz="105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Yoo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Kim, </a:t>
            </a:r>
            <a:r>
              <a:rPr lang="en-US" altLang="ko-KR" sz="105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Seunghyun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Kim, </a:t>
            </a:r>
          </a:p>
          <a:p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</a:t>
            </a:r>
            <a:r>
              <a:rPr lang="en-US" altLang="ko-KR" sz="105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Jongsu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Lee, </a:t>
            </a:r>
            <a:r>
              <a:rPr lang="en-US" altLang="ko-KR" sz="105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Economic growth</a:t>
            </a:r>
            <a:r>
              <a:rPr lang="en-US" altLang="ko-K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2014,  pages 57-84 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B71C4B8B-F9D9-46F4-AFF7-0FC884451FFE}"/>
              </a:ext>
            </a:extLst>
          </p:cNvPr>
          <p:cNvSpPr txBox="1"/>
          <p:nvPr/>
        </p:nvSpPr>
        <p:spPr>
          <a:xfrm>
            <a:off x="4201856" y="5585799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</a:t>
            </a:r>
          </a:p>
        </p:txBody>
      </p:sp>
      <p:sp>
        <p:nvSpPr>
          <p:cNvPr id="30" name="평행 사변형 29"/>
          <p:cNvSpPr/>
          <p:nvPr/>
        </p:nvSpPr>
        <p:spPr>
          <a:xfrm rot="20691987">
            <a:off x="7900717" y="2174690"/>
            <a:ext cx="1735029" cy="746777"/>
          </a:xfrm>
          <a:prstGeom prst="parallelogram">
            <a:avLst/>
          </a:prstGeom>
          <a:solidFill>
            <a:srgbClr val="962B2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i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NO!!</a:t>
            </a:r>
            <a:endParaRPr lang="ko-KR" altLang="en-US" sz="3600" b="1" i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2520" y="398696"/>
            <a:ext cx="3023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3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차산업혁명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 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99192" y="388907"/>
            <a:ext cx="38587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없다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??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4623440" y="254680"/>
            <a:ext cx="144016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5081250" y="254680"/>
            <a:ext cx="144016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62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 animBg="1"/>
      <p:bldP spid="19" grpId="0" animBg="1"/>
      <p:bldP spid="24" grpId="0"/>
      <p:bldP spid="25" grpId="0"/>
      <p:bldP spid="28" grpId="0"/>
      <p:bldP spid="3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956557" y="5733256"/>
            <a:ext cx="3456384" cy="64807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연속적 변화</a:t>
            </a:r>
            <a:endParaRPr lang="en-US" altLang="ko-KR" sz="2400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1748645" y="404664"/>
            <a:ext cx="6084856" cy="4189673"/>
            <a:chOff x="2567443" y="3180824"/>
            <a:chExt cx="6084856" cy="4189673"/>
          </a:xfrm>
        </p:grpSpPr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xmlns="" id="{AA893857-1363-49B8-9AEE-C70C4AF9212B}"/>
                </a:ext>
              </a:extLst>
            </p:cNvPr>
            <p:cNvCxnSpPr>
              <a:cxnSpLocks/>
            </p:cNvCxnSpPr>
            <p:nvPr/>
          </p:nvCxnSpPr>
          <p:spPr>
            <a:xfrm>
              <a:off x="3060792" y="6981675"/>
              <a:ext cx="5483315" cy="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xmlns="" id="{D691FFC0-A32C-4401-8D90-98F0B00BDB45}"/>
                </a:ext>
              </a:extLst>
            </p:cNvPr>
            <p:cNvCxnSpPr>
              <a:cxnSpLocks/>
            </p:cNvCxnSpPr>
            <p:nvPr/>
          </p:nvCxnSpPr>
          <p:spPr>
            <a:xfrm>
              <a:off x="3087265" y="3180824"/>
              <a:ext cx="0" cy="3829633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자유형: 도형 76">
              <a:extLst>
                <a:ext uri="{FF2B5EF4-FFF2-40B4-BE49-F238E27FC236}">
                  <a16:creationId xmlns:a16="http://schemas.microsoft.com/office/drawing/2014/main" xmlns="" id="{652152EE-A541-405E-A043-FFD1EEDEAA50}"/>
                </a:ext>
              </a:extLst>
            </p:cNvPr>
            <p:cNvSpPr/>
            <p:nvPr/>
          </p:nvSpPr>
          <p:spPr>
            <a:xfrm>
              <a:off x="3215515" y="5557088"/>
              <a:ext cx="2335986" cy="1021321"/>
            </a:xfrm>
            <a:custGeom>
              <a:avLst/>
              <a:gdLst>
                <a:gd name="connsiteX0" fmla="*/ 0 w 948267"/>
                <a:gd name="connsiteY0" fmla="*/ 1346200 h 1346200"/>
                <a:gd name="connsiteX1" fmla="*/ 948267 w 948267"/>
                <a:gd name="connsiteY1" fmla="*/ 0 h 1346200"/>
                <a:gd name="connsiteX0" fmla="*/ 0 w 1828800"/>
                <a:gd name="connsiteY0" fmla="*/ 1413934 h 1413934"/>
                <a:gd name="connsiteX1" fmla="*/ 1828800 w 1828800"/>
                <a:gd name="connsiteY1" fmla="*/ 0 h 1413934"/>
                <a:gd name="connsiteX0" fmla="*/ 0 w 1828800"/>
                <a:gd name="connsiteY0" fmla="*/ 1418891 h 1418891"/>
                <a:gd name="connsiteX1" fmla="*/ 1828800 w 1828800"/>
                <a:gd name="connsiteY1" fmla="*/ 4957 h 1418891"/>
                <a:gd name="connsiteX0" fmla="*/ 0 w 1896533"/>
                <a:gd name="connsiteY0" fmla="*/ 1393618 h 1393618"/>
                <a:gd name="connsiteX1" fmla="*/ 1896533 w 1896533"/>
                <a:gd name="connsiteY1" fmla="*/ 5084 h 1393618"/>
                <a:gd name="connsiteX0" fmla="*/ 0 w 1896533"/>
                <a:gd name="connsiteY0" fmla="*/ 1461027 h 1461027"/>
                <a:gd name="connsiteX1" fmla="*/ 1896533 w 1896533"/>
                <a:gd name="connsiteY1" fmla="*/ 4759 h 1461027"/>
                <a:gd name="connsiteX0" fmla="*/ 0 w 1896533"/>
                <a:gd name="connsiteY0" fmla="*/ 1456268 h 1456268"/>
                <a:gd name="connsiteX1" fmla="*/ 1896533 w 1896533"/>
                <a:gd name="connsiteY1" fmla="*/ 0 h 1456268"/>
                <a:gd name="connsiteX0" fmla="*/ 0 w 1896533"/>
                <a:gd name="connsiteY0" fmla="*/ 1458001 h 1458001"/>
                <a:gd name="connsiteX1" fmla="*/ 1896533 w 1896533"/>
                <a:gd name="connsiteY1" fmla="*/ 1733 h 1458001"/>
                <a:gd name="connsiteX0" fmla="*/ 0 w 1896533"/>
                <a:gd name="connsiteY0" fmla="*/ 1441099 h 1441099"/>
                <a:gd name="connsiteX1" fmla="*/ 1896533 w 1896533"/>
                <a:gd name="connsiteY1" fmla="*/ 1764 h 1441099"/>
                <a:gd name="connsiteX0" fmla="*/ 0 w 1896533"/>
                <a:gd name="connsiteY0" fmla="*/ 1439335 h 1439335"/>
                <a:gd name="connsiteX1" fmla="*/ 1896533 w 1896533"/>
                <a:gd name="connsiteY1" fmla="*/ 0 h 1439335"/>
                <a:gd name="connsiteX0" fmla="*/ 0 w 1912408"/>
                <a:gd name="connsiteY0" fmla="*/ 1426635 h 1426635"/>
                <a:gd name="connsiteX1" fmla="*/ 1912408 w 1912408"/>
                <a:gd name="connsiteY1" fmla="*/ 0 h 1426635"/>
                <a:gd name="connsiteX0" fmla="*/ 0 w 1901295"/>
                <a:gd name="connsiteY0" fmla="*/ 1426635 h 1426635"/>
                <a:gd name="connsiteX1" fmla="*/ 1901295 w 1901295"/>
                <a:gd name="connsiteY1" fmla="*/ 0 h 1426635"/>
                <a:gd name="connsiteX0" fmla="*/ 0 w 1761595"/>
                <a:gd name="connsiteY0" fmla="*/ 874185 h 874185"/>
                <a:gd name="connsiteX1" fmla="*/ 1761595 w 1761595"/>
                <a:gd name="connsiteY1" fmla="*/ 0 h 874185"/>
                <a:gd name="connsiteX0" fmla="*/ 0 w 1761595"/>
                <a:gd name="connsiteY0" fmla="*/ 874185 h 874185"/>
                <a:gd name="connsiteX1" fmla="*/ 1761595 w 1761595"/>
                <a:gd name="connsiteY1" fmla="*/ 0 h 874185"/>
                <a:gd name="connsiteX0" fmla="*/ 0 w 1761595"/>
                <a:gd name="connsiteY0" fmla="*/ 874185 h 874185"/>
                <a:gd name="connsiteX1" fmla="*/ 1761595 w 1761595"/>
                <a:gd name="connsiteY1" fmla="*/ 0 h 874185"/>
                <a:gd name="connsiteX0" fmla="*/ 0 w 1691745"/>
                <a:gd name="connsiteY0" fmla="*/ 1293285 h 1293285"/>
                <a:gd name="connsiteX1" fmla="*/ 1691745 w 1691745"/>
                <a:gd name="connsiteY1" fmla="*/ 0 h 1293285"/>
                <a:gd name="connsiteX0" fmla="*/ 0 w 1710795"/>
                <a:gd name="connsiteY0" fmla="*/ 861485 h 861485"/>
                <a:gd name="connsiteX1" fmla="*/ 1710795 w 1710795"/>
                <a:gd name="connsiteY1" fmla="*/ 0 h 861485"/>
                <a:gd name="connsiteX0" fmla="*/ 0 w 1679045"/>
                <a:gd name="connsiteY0" fmla="*/ 670985 h 670985"/>
                <a:gd name="connsiteX1" fmla="*/ 1679045 w 1679045"/>
                <a:gd name="connsiteY1" fmla="*/ 0 h 670985"/>
                <a:gd name="connsiteX0" fmla="*/ 0 w 1679045"/>
                <a:gd name="connsiteY0" fmla="*/ 670985 h 670985"/>
                <a:gd name="connsiteX1" fmla="*/ 1679045 w 1679045"/>
                <a:gd name="connsiteY1" fmla="*/ 0 h 670985"/>
                <a:gd name="connsiteX0" fmla="*/ 0 w 1653645"/>
                <a:gd name="connsiteY0" fmla="*/ 709085 h 709085"/>
                <a:gd name="connsiteX1" fmla="*/ 1653645 w 1653645"/>
                <a:gd name="connsiteY1" fmla="*/ 0 h 709085"/>
                <a:gd name="connsiteX0" fmla="*/ 0 w 1653645"/>
                <a:gd name="connsiteY0" fmla="*/ 709085 h 709085"/>
                <a:gd name="connsiteX1" fmla="*/ 1653645 w 1653645"/>
                <a:gd name="connsiteY1" fmla="*/ 0 h 709085"/>
                <a:gd name="connsiteX0" fmla="*/ 0 w 1653645"/>
                <a:gd name="connsiteY0" fmla="*/ 709085 h 709085"/>
                <a:gd name="connsiteX1" fmla="*/ 450042 w 1653645"/>
                <a:gd name="connsiteY1" fmla="*/ 300569 h 709085"/>
                <a:gd name="connsiteX2" fmla="*/ 1653645 w 1653645"/>
                <a:gd name="connsiteY2" fmla="*/ 0 h 709085"/>
                <a:gd name="connsiteX0" fmla="*/ 0 w 1653645"/>
                <a:gd name="connsiteY0" fmla="*/ 709085 h 709085"/>
                <a:gd name="connsiteX1" fmla="*/ 450042 w 1653645"/>
                <a:gd name="connsiteY1" fmla="*/ 300569 h 709085"/>
                <a:gd name="connsiteX2" fmla="*/ 1653645 w 1653645"/>
                <a:gd name="connsiteY2" fmla="*/ 0 h 709085"/>
                <a:gd name="connsiteX0" fmla="*/ 0 w 1653645"/>
                <a:gd name="connsiteY0" fmla="*/ 709085 h 709085"/>
                <a:gd name="connsiteX1" fmla="*/ 450042 w 1653645"/>
                <a:gd name="connsiteY1" fmla="*/ 262469 h 709085"/>
                <a:gd name="connsiteX2" fmla="*/ 1653645 w 1653645"/>
                <a:gd name="connsiteY2" fmla="*/ 0 h 709085"/>
                <a:gd name="connsiteX0" fmla="*/ 0 w 1653645"/>
                <a:gd name="connsiteY0" fmla="*/ 709085 h 709085"/>
                <a:gd name="connsiteX1" fmla="*/ 380192 w 1653645"/>
                <a:gd name="connsiteY1" fmla="*/ 211669 h 709085"/>
                <a:gd name="connsiteX2" fmla="*/ 1653645 w 1653645"/>
                <a:gd name="connsiteY2" fmla="*/ 0 h 709085"/>
                <a:gd name="connsiteX0" fmla="*/ 0 w 1653645"/>
                <a:gd name="connsiteY0" fmla="*/ 709085 h 709085"/>
                <a:gd name="connsiteX1" fmla="*/ 380192 w 1653645"/>
                <a:gd name="connsiteY1" fmla="*/ 211669 h 709085"/>
                <a:gd name="connsiteX2" fmla="*/ 1653645 w 1653645"/>
                <a:gd name="connsiteY2" fmla="*/ 0 h 709085"/>
                <a:gd name="connsiteX0" fmla="*/ 0 w 1645178"/>
                <a:gd name="connsiteY0" fmla="*/ 726019 h 726019"/>
                <a:gd name="connsiteX1" fmla="*/ 371725 w 1645178"/>
                <a:gd name="connsiteY1" fmla="*/ 211669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71725 w 1645178"/>
                <a:gd name="connsiteY1" fmla="*/ 211669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71725 w 1645178"/>
                <a:gd name="connsiteY1" fmla="*/ 211669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67492 w 1645178"/>
                <a:gd name="connsiteY1" fmla="*/ 190503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67492 w 1645178"/>
                <a:gd name="connsiteY1" fmla="*/ 190503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67492 w 1645178"/>
                <a:gd name="connsiteY1" fmla="*/ 190503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67492 w 1645178"/>
                <a:gd name="connsiteY1" fmla="*/ 213787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403475 w 1645178"/>
                <a:gd name="connsiteY1" fmla="*/ 249771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403475 w 1645178"/>
                <a:gd name="connsiteY1" fmla="*/ 249771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403475 w 1645178"/>
                <a:gd name="connsiteY1" fmla="*/ 249771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403475 w 1645178"/>
                <a:gd name="connsiteY1" fmla="*/ 249771 h 726019"/>
                <a:gd name="connsiteX2" fmla="*/ 1645178 w 1645178"/>
                <a:gd name="connsiteY2" fmla="*/ 0 h 72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5178" h="726019">
                  <a:moveTo>
                    <a:pt x="0" y="726019"/>
                  </a:moveTo>
                  <a:cubicBezTo>
                    <a:pt x="62307" y="650525"/>
                    <a:pt x="220633" y="362662"/>
                    <a:pt x="403475" y="249771"/>
                  </a:cubicBezTo>
                  <a:cubicBezTo>
                    <a:pt x="586317" y="136880"/>
                    <a:pt x="622828" y="104422"/>
                    <a:pt x="1645178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3" name="자유형: 도형 77">
              <a:extLst>
                <a:ext uri="{FF2B5EF4-FFF2-40B4-BE49-F238E27FC236}">
                  <a16:creationId xmlns:a16="http://schemas.microsoft.com/office/drawing/2014/main" xmlns="" id="{65764DB3-00D6-4935-AC22-17B8FE8736FC}"/>
                </a:ext>
              </a:extLst>
            </p:cNvPr>
            <p:cNvSpPr/>
            <p:nvPr/>
          </p:nvSpPr>
          <p:spPr>
            <a:xfrm>
              <a:off x="5373063" y="3986121"/>
              <a:ext cx="2594980" cy="1593747"/>
            </a:xfrm>
            <a:custGeom>
              <a:avLst/>
              <a:gdLst>
                <a:gd name="connsiteX0" fmla="*/ 0 w 1981200"/>
                <a:gd name="connsiteY0" fmla="*/ 1134534 h 1134534"/>
                <a:gd name="connsiteX1" fmla="*/ 1566333 w 1981200"/>
                <a:gd name="connsiteY1" fmla="*/ 660400 h 1134534"/>
                <a:gd name="connsiteX2" fmla="*/ 1981200 w 1981200"/>
                <a:gd name="connsiteY2" fmla="*/ 0 h 1134534"/>
                <a:gd name="connsiteX0" fmla="*/ 0 w 1938866"/>
                <a:gd name="connsiteY0" fmla="*/ 1092200 h 1092200"/>
                <a:gd name="connsiteX1" fmla="*/ 1523999 w 1938866"/>
                <a:gd name="connsiteY1" fmla="*/ 660400 h 1092200"/>
                <a:gd name="connsiteX2" fmla="*/ 1938866 w 1938866"/>
                <a:gd name="connsiteY2" fmla="*/ 0 h 1092200"/>
                <a:gd name="connsiteX0" fmla="*/ 0 w 1938866"/>
                <a:gd name="connsiteY0" fmla="*/ 1092200 h 1092200"/>
                <a:gd name="connsiteX1" fmla="*/ 1295399 w 1938866"/>
                <a:gd name="connsiteY1" fmla="*/ 635000 h 1092200"/>
                <a:gd name="connsiteX2" fmla="*/ 1938866 w 1938866"/>
                <a:gd name="connsiteY2" fmla="*/ 0 h 1092200"/>
                <a:gd name="connsiteX0" fmla="*/ 0 w 1710266"/>
                <a:gd name="connsiteY0" fmla="*/ 1134534 h 1134534"/>
                <a:gd name="connsiteX1" fmla="*/ 1295399 w 1710266"/>
                <a:gd name="connsiteY1" fmla="*/ 677334 h 1134534"/>
                <a:gd name="connsiteX2" fmla="*/ 1710266 w 1710266"/>
                <a:gd name="connsiteY2" fmla="*/ 0 h 1134534"/>
                <a:gd name="connsiteX0" fmla="*/ 0 w 1710266"/>
                <a:gd name="connsiteY0" fmla="*/ 1134534 h 1134534"/>
                <a:gd name="connsiteX1" fmla="*/ 1058332 w 1710266"/>
                <a:gd name="connsiteY1" fmla="*/ 787400 h 1134534"/>
                <a:gd name="connsiteX2" fmla="*/ 1710266 w 1710266"/>
                <a:gd name="connsiteY2" fmla="*/ 0 h 1134534"/>
                <a:gd name="connsiteX0" fmla="*/ 0 w 1710266"/>
                <a:gd name="connsiteY0" fmla="*/ 1176868 h 1176868"/>
                <a:gd name="connsiteX1" fmla="*/ 1058332 w 1710266"/>
                <a:gd name="connsiteY1" fmla="*/ 787400 h 1176868"/>
                <a:gd name="connsiteX2" fmla="*/ 1710266 w 1710266"/>
                <a:gd name="connsiteY2" fmla="*/ 0 h 1176868"/>
                <a:gd name="connsiteX0" fmla="*/ 0 w 1742016"/>
                <a:gd name="connsiteY0" fmla="*/ 1154643 h 1154643"/>
                <a:gd name="connsiteX1" fmla="*/ 1090082 w 1742016"/>
                <a:gd name="connsiteY1" fmla="*/ 787400 h 1154643"/>
                <a:gd name="connsiteX2" fmla="*/ 1742016 w 1742016"/>
                <a:gd name="connsiteY2" fmla="*/ 0 h 1154643"/>
                <a:gd name="connsiteX0" fmla="*/ 0 w 1742016"/>
                <a:gd name="connsiteY0" fmla="*/ 1154643 h 1154643"/>
                <a:gd name="connsiteX1" fmla="*/ 1090082 w 1742016"/>
                <a:gd name="connsiteY1" fmla="*/ 813001 h 1154643"/>
                <a:gd name="connsiteX2" fmla="*/ 1742016 w 1742016"/>
                <a:gd name="connsiteY2" fmla="*/ 0 h 1154643"/>
                <a:gd name="connsiteX0" fmla="*/ 0 w 1742016"/>
                <a:gd name="connsiteY0" fmla="*/ 1154643 h 1154643"/>
                <a:gd name="connsiteX1" fmla="*/ 1090082 w 1742016"/>
                <a:gd name="connsiteY1" fmla="*/ 813001 h 1154643"/>
                <a:gd name="connsiteX2" fmla="*/ 1742016 w 1742016"/>
                <a:gd name="connsiteY2" fmla="*/ 0 h 1154643"/>
                <a:gd name="connsiteX0" fmla="*/ 0 w 1757228"/>
                <a:gd name="connsiteY0" fmla="*/ 1164883 h 1164883"/>
                <a:gd name="connsiteX1" fmla="*/ 1105294 w 1757228"/>
                <a:gd name="connsiteY1" fmla="*/ 813001 h 1164883"/>
                <a:gd name="connsiteX2" fmla="*/ 1757228 w 1757228"/>
                <a:gd name="connsiteY2" fmla="*/ 0 h 1164883"/>
                <a:gd name="connsiteX0" fmla="*/ 0 w 1757228"/>
                <a:gd name="connsiteY0" fmla="*/ 1164883 h 1164883"/>
                <a:gd name="connsiteX1" fmla="*/ 1105294 w 1757228"/>
                <a:gd name="connsiteY1" fmla="*/ 813001 h 1164883"/>
                <a:gd name="connsiteX2" fmla="*/ 1757228 w 1757228"/>
                <a:gd name="connsiteY2" fmla="*/ 0 h 1164883"/>
                <a:gd name="connsiteX0" fmla="*/ 0 w 1736100"/>
                <a:gd name="connsiteY0" fmla="*/ 1158483 h 1158483"/>
                <a:gd name="connsiteX1" fmla="*/ 1084166 w 1736100"/>
                <a:gd name="connsiteY1" fmla="*/ 813001 h 1158483"/>
                <a:gd name="connsiteX2" fmla="*/ 1736100 w 1736100"/>
                <a:gd name="connsiteY2" fmla="*/ 0 h 1158483"/>
                <a:gd name="connsiteX0" fmla="*/ 0 w 1736100"/>
                <a:gd name="connsiteY0" fmla="*/ 1158483 h 1158483"/>
                <a:gd name="connsiteX1" fmla="*/ 1084166 w 1736100"/>
                <a:gd name="connsiteY1" fmla="*/ 813001 h 1158483"/>
                <a:gd name="connsiteX2" fmla="*/ 1736100 w 1736100"/>
                <a:gd name="connsiteY2" fmla="*/ 0 h 1158483"/>
                <a:gd name="connsiteX0" fmla="*/ 0 w 1736100"/>
                <a:gd name="connsiteY0" fmla="*/ 1158483 h 1158483"/>
                <a:gd name="connsiteX1" fmla="*/ 1084166 w 1736100"/>
                <a:gd name="connsiteY1" fmla="*/ 813001 h 1158483"/>
                <a:gd name="connsiteX2" fmla="*/ 1736100 w 1736100"/>
                <a:gd name="connsiteY2" fmla="*/ 0 h 1158483"/>
                <a:gd name="connsiteX0" fmla="*/ 0 w 1736100"/>
                <a:gd name="connsiteY0" fmla="*/ 1158483 h 1158483"/>
                <a:gd name="connsiteX1" fmla="*/ 1147551 w 1736100"/>
                <a:gd name="connsiteY1" fmla="*/ 813001 h 1158483"/>
                <a:gd name="connsiteX2" fmla="*/ 1736100 w 1736100"/>
                <a:gd name="connsiteY2" fmla="*/ 0 h 115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6100" h="1158483">
                  <a:moveTo>
                    <a:pt x="0" y="1158483"/>
                  </a:moveTo>
                  <a:cubicBezTo>
                    <a:pt x="615952" y="1108551"/>
                    <a:pt x="858201" y="1006082"/>
                    <a:pt x="1147551" y="813001"/>
                  </a:cubicBezTo>
                  <a:cubicBezTo>
                    <a:pt x="1436901" y="619921"/>
                    <a:pt x="1662722" y="259644"/>
                    <a:pt x="17361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xmlns="" id="{D0A9E577-F852-46EC-BC2E-1AD7ED55004D}"/>
                </a:ext>
              </a:extLst>
            </p:cNvPr>
            <p:cNvCxnSpPr>
              <a:cxnSpLocks/>
            </p:cNvCxnSpPr>
            <p:nvPr/>
          </p:nvCxnSpPr>
          <p:spPr>
            <a:xfrm>
              <a:off x="5726393" y="3580524"/>
              <a:ext cx="0" cy="3357925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>
              <a:extLst>
                <a:ext uri="{FF2B5EF4-FFF2-40B4-BE49-F238E27FC236}">
                  <a16:creationId xmlns:a16="http://schemas.microsoft.com/office/drawing/2014/main" xmlns="" id="{C9186DDA-4D37-4775-942C-B1CE5C886C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8043" y="3580524"/>
              <a:ext cx="7685" cy="3357925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86ACC991-D769-4A59-B411-E7276D90807D}"/>
                </a:ext>
              </a:extLst>
            </p:cNvPr>
            <p:cNvSpPr txBox="1"/>
            <p:nvPr/>
          </p:nvSpPr>
          <p:spPr>
            <a:xfrm>
              <a:off x="7680011" y="7001165"/>
              <a:ext cx="972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시간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B71C4B8B-F9D9-46F4-AFF7-0FC884451FFE}"/>
                </a:ext>
              </a:extLst>
            </p:cNvPr>
            <p:cNvSpPr txBox="1"/>
            <p:nvPr/>
          </p:nvSpPr>
          <p:spPr>
            <a:xfrm>
              <a:off x="3890097" y="3338049"/>
              <a:ext cx="10502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감속하는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농업사회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34E11939-8EA4-4693-99CB-EC974E68EBF0}"/>
                </a:ext>
              </a:extLst>
            </p:cNvPr>
            <p:cNvSpPr txBox="1"/>
            <p:nvPr/>
          </p:nvSpPr>
          <p:spPr>
            <a:xfrm>
              <a:off x="6380545" y="3324840"/>
              <a:ext cx="10502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가속하는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산업사회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98C48272-D99D-4698-8933-929BEB24CA3F}"/>
                </a:ext>
              </a:extLst>
            </p:cNvPr>
            <p:cNvSpPr txBox="1"/>
            <p:nvPr/>
          </p:nvSpPr>
          <p:spPr>
            <a:xfrm rot="16200000">
              <a:off x="2322489" y="3583003"/>
              <a:ext cx="859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생산량</a:t>
              </a:r>
            </a:p>
          </p:txBody>
        </p:sp>
      </p:grpSp>
      <p:sp>
        <p:nvSpPr>
          <p:cNvPr id="61" name="자유형: 도형 31">
            <a:extLst>
              <a:ext uri="{FF2B5EF4-FFF2-40B4-BE49-F238E27FC236}">
                <a16:creationId xmlns:a16="http://schemas.microsoft.com/office/drawing/2014/main" xmlns="" id="{17CB273A-4363-41F7-B28F-EF0CE8A5F79D}"/>
              </a:ext>
            </a:extLst>
          </p:cNvPr>
          <p:cNvSpPr/>
          <p:nvPr/>
        </p:nvSpPr>
        <p:spPr>
          <a:xfrm>
            <a:off x="2393395" y="2780928"/>
            <a:ext cx="2520280" cy="1021322"/>
          </a:xfrm>
          <a:custGeom>
            <a:avLst/>
            <a:gdLst>
              <a:gd name="connsiteX0" fmla="*/ 0 w 948267"/>
              <a:gd name="connsiteY0" fmla="*/ 1346200 h 1346200"/>
              <a:gd name="connsiteX1" fmla="*/ 948267 w 948267"/>
              <a:gd name="connsiteY1" fmla="*/ 0 h 1346200"/>
              <a:gd name="connsiteX0" fmla="*/ 0 w 1828800"/>
              <a:gd name="connsiteY0" fmla="*/ 1413934 h 1413934"/>
              <a:gd name="connsiteX1" fmla="*/ 1828800 w 1828800"/>
              <a:gd name="connsiteY1" fmla="*/ 0 h 1413934"/>
              <a:gd name="connsiteX0" fmla="*/ 0 w 1828800"/>
              <a:gd name="connsiteY0" fmla="*/ 1418891 h 1418891"/>
              <a:gd name="connsiteX1" fmla="*/ 1828800 w 1828800"/>
              <a:gd name="connsiteY1" fmla="*/ 4957 h 1418891"/>
              <a:gd name="connsiteX0" fmla="*/ 0 w 1896533"/>
              <a:gd name="connsiteY0" fmla="*/ 1393618 h 1393618"/>
              <a:gd name="connsiteX1" fmla="*/ 1896533 w 1896533"/>
              <a:gd name="connsiteY1" fmla="*/ 5084 h 1393618"/>
              <a:gd name="connsiteX0" fmla="*/ 0 w 1896533"/>
              <a:gd name="connsiteY0" fmla="*/ 1461027 h 1461027"/>
              <a:gd name="connsiteX1" fmla="*/ 1896533 w 1896533"/>
              <a:gd name="connsiteY1" fmla="*/ 4759 h 1461027"/>
              <a:gd name="connsiteX0" fmla="*/ 0 w 1896533"/>
              <a:gd name="connsiteY0" fmla="*/ 1456268 h 1456268"/>
              <a:gd name="connsiteX1" fmla="*/ 1896533 w 1896533"/>
              <a:gd name="connsiteY1" fmla="*/ 0 h 1456268"/>
              <a:gd name="connsiteX0" fmla="*/ 0 w 1896533"/>
              <a:gd name="connsiteY0" fmla="*/ 1458001 h 1458001"/>
              <a:gd name="connsiteX1" fmla="*/ 1896533 w 1896533"/>
              <a:gd name="connsiteY1" fmla="*/ 1733 h 1458001"/>
              <a:gd name="connsiteX0" fmla="*/ 0 w 1896533"/>
              <a:gd name="connsiteY0" fmla="*/ 1441099 h 1441099"/>
              <a:gd name="connsiteX1" fmla="*/ 1896533 w 1896533"/>
              <a:gd name="connsiteY1" fmla="*/ 1764 h 1441099"/>
              <a:gd name="connsiteX0" fmla="*/ 0 w 1896533"/>
              <a:gd name="connsiteY0" fmla="*/ 1439335 h 1439335"/>
              <a:gd name="connsiteX1" fmla="*/ 1896533 w 1896533"/>
              <a:gd name="connsiteY1" fmla="*/ 0 h 1439335"/>
              <a:gd name="connsiteX0" fmla="*/ 0 w 1912408"/>
              <a:gd name="connsiteY0" fmla="*/ 1426635 h 1426635"/>
              <a:gd name="connsiteX1" fmla="*/ 1912408 w 1912408"/>
              <a:gd name="connsiteY1" fmla="*/ 0 h 1426635"/>
              <a:gd name="connsiteX0" fmla="*/ 0 w 1901295"/>
              <a:gd name="connsiteY0" fmla="*/ 1426635 h 1426635"/>
              <a:gd name="connsiteX1" fmla="*/ 1901295 w 1901295"/>
              <a:gd name="connsiteY1" fmla="*/ 0 h 1426635"/>
              <a:gd name="connsiteX0" fmla="*/ 0 w 1761595"/>
              <a:gd name="connsiteY0" fmla="*/ 874185 h 874185"/>
              <a:gd name="connsiteX1" fmla="*/ 1761595 w 1761595"/>
              <a:gd name="connsiteY1" fmla="*/ 0 h 874185"/>
              <a:gd name="connsiteX0" fmla="*/ 0 w 1761595"/>
              <a:gd name="connsiteY0" fmla="*/ 874185 h 874185"/>
              <a:gd name="connsiteX1" fmla="*/ 1761595 w 1761595"/>
              <a:gd name="connsiteY1" fmla="*/ 0 h 874185"/>
              <a:gd name="connsiteX0" fmla="*/ 0 w 1761595"/>
              <a:gd name="connsiteY0" fmla="*/ 874185 h 874185"/>
              <a:gd name="connsiteX1" fmla="*/ 1761595 w 1761595"/>
              <a:gd name="connsiteY1" fmla="*/ 0 h 874185"/>
              <a:gd name="connsiteX0" fmla="*/ 0 w 1691745"/>
              <a:gd name="connsiteY0" fmla="*/ 1293285 h 1293285"/>
              <a:gd name="connsiteX1" fmla="*/ 1691745 w 1691745"/>
              <a:gd name="connsiteY1" fmla="*/ 0 h 1293285"/>
              <a:gd name="connsiteX0" fmla="*/ 0 w 1710795"/>
              <a:gd name="connsiteY0" fmla="*/ 861485 h 861485"/>
              <a:gd name="connsiteX1" fmla="*/ 1710795 w 1710795"/>
              <a:gd name="connsiteY1" fmla="*/ 0 h 861485"/>
              <a:gd name="connsiteX0" fmla="*/ 0 w 1679045"/>
              <a:gd name="connsiteY0" fmla="*/ 670985 h 670985"/>
              <a:gd name="connsiteX1" fmla="*/ 1679045 w 1679045"/>
              <a:gd name="connsiteY1" fmla="*/ 0 h 670985"/>
              <a:gd name="connsiteX0" fmla="*/ 0 w 1679045"/>
              <a:gd name="connsiteY0" fmla="*/ 670985 h 670985"/>
              <a:gd name="connsiteX1" fmla="*/ 1679045 w 1679045"/>
              <a:gd name="connsiteY1" fmla="*/ 0 h 670985"/>
              <a:gd name="connsiteX0" fmla="*/ 0 w 1653645"/>
              <a:gd name="connsiteY0" fmla="*/ 709085 h 709085"/>
              <a:gd name="connsiteX1" fmla="*/ 1653645 w 1653645"/>
              <a:gd name="connsiteY1" fmla="*/ 0 h 709085"/>
              <a:gd name="connsiteX0" fmla="*/ 0 w 1653645"/>
              <a:gd name="connsiteY0" fmla="*/ 709085 h 709085"/>
              <a:gd name="connsiteX1" fmla="*/ 1653645 w 1653645"/>
              <a:gd name="connsiteY1" fmla="*/ 0 h 709085"/>
              <a:gd name="connsiteX0" fmla="*/ 0 w 1653645"/>
              <a:gd name="connsiteY0" fmla="*/ 709085 h 709085"/>
              <a:gd name="connsiteX1" fmla="*/ 450042 w 1653645"/>
              <a:gd name="connsiteY1" fmla="*/ 300569 h 709085"/>
              <a:gd name="connsiteX2" fmla="*/ 1653645 w 1653645"/>
              <a:gd name="connsiteY2" fmla="*/ 0 h 709085"/>
              <a:gd name="connsiteX0" fmla="*/ 0 w 1653645"/>
              <a:gd name="connsiteY0" fmla="*/ 709085 h 709085"/>
              <a:gd name="connsiteX1" fmla="*/ 450042 w 1653645"/>
              <a:gd name="connsiteY1" fmla="*/ 300569 h 709085"/>
              <a:gd name="connsiteX2" fmla="*/ 1653645 w 1653645"/>
              <a:gd name="connsiteY2" fmla="*/ 0 h 709085"/>
              <a:gd name="connsiteX0" fmla="*/ 0 w 1653645"/>
              <a:gd name="connsiteY0" fmla="*/ 709085 h 709085"/>
              <a:gd name="connsiteX1" fmla="*/ 450042 w 1653645"/>
              <a:gd name="connsiteY1" fmla="*/ 262469 h 709085"/>
              <a:gd name="connsiteX2" fmla="*/ 1653645 w 1653645"/>
              <a:gd name="connsiteY2" fmla="*/ 0 h 709085"/>
              <a:gd name="connsiteX0" fmla="*/ 0 w 1653645"/>
              <a:gd name="connsiteY0" fmla="*/ 709085 h 709085"/>
              <a:gd name="connsiteX1" fmla="*/ 380192 w 1653645"/>
              <a:gd name="connsiteY1" fmla="*/ 211669 h 709085"/>
              <a:gd name="connsiteX2" fmla="*/ 1653645 w 1653645"/>
              <a:gd name="connsiteY2" fmla="*/ 0 h 709085"/>
              <a:gd name="connsiteX0" fmla="*/ 0 w 1653645"/>
              <a:gd name="connsiteY0" fmla="*/ 709085 h 709085"/>
              <a:gd name="connsiteX1" fmla="*/ 380192 w 1653645"/>
              <a:gd name="connsiteY1" fmla="*/ 211669 h 709085"/>
              <a:gd name="connsiteX2" fmla="*/ 1653645 w 1653645"/>
              <a:gd name="connsiteY2" fmla="*/ 0 h 709085"/>
              <a:gd name="connsiteX0" fmla="*/ 0 w 1645178"/>
              <a:gd name="connsiteY0" fmla="*/ 726019 h 726019"/>
              <a:gd name="connsiteX1" fmla="*/ 371725 w 1645178"/>
              <a:gd name="connsiteY1" fmla="*/ 211669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71725 w 1645178"/>
              <a:gd name="connsiteY1" fmla="*/ 211669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71725 w 1645178"/>
              <a:gd name="connsiteY1" fmla="*/ 211669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67492 w 1645178"/>
              <a:gd name="connsiteY1" fmla="*/ 190503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67492 w 1645178"/>
              <a:gd name="connsiteY1" fmla="*/ 190503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67492 w 1645178"/>
              <a:gd name="connsiteY1" fmla="*/ 190503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67492 w 1645178"/>
              <a:gd name="connsiteY1" fmla="*/ 213787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403475 w 1645178"/>
              <a:gd name="connsiteY1" fmla="*/ 249771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403475 w 1645178"/>
              <a:gd name="connsiteY1" fmla="*/ 249771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403475 w 1645178"/>
              <a:gd name="connsiteY1" fmla="*/ 249771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403475 w 1645178"/>
              <a:gd name="connsiteY1" fmla="*/ 249771 h 726019"/>
              <a:gd name="connsiteX2" fmla="*/ 1645178 w 1645178"/>
              <a:gd name="connsiteY2" fmla="*/ 0 h 726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5178" h="726019">
                <a:moveTo>
                  <a:pt x="0" y="726019"/>
                </a:moveTo>
                <a:cubicBezTo>
                  <a:pt x="62307" y="650525"/>
                  <a:pt x="220633" y="362662"/>
                  <a:pt x="403475" y="249771"/>
                </a:cubicBezTo>
                <a:cubicBezTo>
                  <a:pt x="586317" y="136880"/>
                  <a:pt x="622828" y="104422"/>
                  <a:pt x="1645178" y="0"/>
                </a:cubicBezTo>
              </a:path>
            </a:pathLst>
          </a:cu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자유형: 도형 32">
            <a:extLst>
              <a:ext uri="{FF2B5EF4-FFF2-40B4-BE49-F238E27FC236}">
                <a16:creationId xmlns:a16="http://schemas.microsoft.com/office/drawing/2014/main" xmlns="" id="{C406A3A3-9886-4C8B-B36E-328AF2DE8F36}"/>
              </a:ext>
            </a:extLst>
          </p:cNvPr>
          <p:cNvSpPr/>
          <p:nvPr/>
        </p:nvSpPr>
        <p:spPr>
          <a:xfrm>
            <a:off x="4913675" y="1096375"/>
            <a:ext cx="2232248" cy="1668787"/>
          </a:xfrm>
          <a:custGeom>
            <a:avLst/>
            <a:gdLst>
              <a:gd name="connsiteX0" fmla="*/ 0 w 1981200"/>
              <a:gd name="connsiteY0" fmla="*/ 1134534 h 1134534"/>
              <a:gd name="connsiteX1" fmla="*/ 1566333 w 1981200"/>
              <a:gd name="connsiteY1" fmla="*/ 660400 h 1134534"/>
              <a:gd name="connsiteX2" fmla="*/ 1981200 w 1981200"/>
              <a:gd name="connsiteY2" fmla="*/ 0 h 1134534"/>
              <a:gd name="connsiteX0" fmla="*/ 0 w 1938866"/>
              <a:gd name="connsiteY0" fmla="*/ 1092200 h 1092200"/>
              <a:gd name="connsiteX1" fmla="*/ 1523999 w 1938866"/>
              <a:gd name="connsiteY1" fmla="*/ 660400 h 1092200"/>
              <a:gd name="connsiteX2" fmla="*/ 1938866 w 1938866"/>
              <a:gd name="connsiteY2" fmla="*/ 0 h 1092200"/>
              <a:gd name="connsiteX0" fmla="*/ 0 w 1938866"/>
              <a:gd name="connsiteY0" fmla="*/ 1092200 h 1092200"/>
              <a:gd name="connsiteX1" fmla="*/ 1295399 w 1938866"/>
              <a:gd name="connsiteY1" fmla="*/ 635000 h 1092200"/>
              <a:gd name="connsiteX2" fmla="*/ 1938866 w 1938866"/>
              <a:gd name="connsiteY2" fmla="*/ 0 h 1092200"/>
              <a:gd name="connsiteX0" fmla="*/ 0 w 1710266"/>
              <a:gd name="connsiteY0" fmla="*/ 1134534 h 1134534"/>
              <a:gd name="connsiteX1" fmla="*/ 1295399 w 1710266"/>
              <a:gd name="connsiteY1" fmla="*/ 677334 h 1134534"/>
              <a:gd name="connsiteX2" fmla="*/ 1710266 w 1710266"/>
              <a:gd name="connsiteY2" fmla="*/ 0 h 1134534"/>
              <a:gd name="connsiteX0" fmla="*/ 0 w 1710266"/>
              <a:gd name="connsiteY0" fmla="*/ 1134534 h 1134534"/>
              <a:gd name="connsiteX1" fmla="*/ 1058332 w 1710266"/>
              <a:gd name="connsiteY1" fmla="*/ 787400 h 1134534"/>
              <a:gd name="connsiteX2" fmla="*/ 1710266 w 1710266"/>
              <a:gd name="connsiteY2" fmla="*/ 0 h 1134534"/>
              <a:gd name="connsiteX0" fmla="*/ 0 w 1710266"/>
              <a:gd name="connsiteY0" fmla="*/ 1176868 h 1176868"/>
              <a:gd name="connsiteX1" fmla="*/ 1058332 w 1710266"/>
              <a:gd name="connsiteY1" fmla="*/ 787400 h 1176868"/>
              <a:gd name="connsiteX2" fmla="*/ 1710266 w 1710266"/>
              <a:gd name="connsiteY2" fmla="*/ 0 h 1176868"/>
              <a:gd name="connsiteX0" fmla="*/ 0 w 1742016"/>
              <a:gd name="connsiteY0" fmla="*/ 1154643 h 1154643"/>
              <a:gd name="connsiteX1" fmla="*/ 1090082 w 1742016"/>
              <a:gd name="connsiteY1" fmla="*/ 787400 h 1154643"/>
              <a:gd name="connsiteX2" fmla="*/ 1742016 w 1742016"/>
              <a:gd name="connsiteY2" fmla="*/ 0 h 1154643"/>
              <a:gd name="connsiteX0" fmla="*/ 0 w 1742016"/>
              <a:gd name="connsiteY0" fmla="*/ 1154643 h 1154643"/>
              <a:gd name="connsiteX1" fmla="*/ 1090082 w 1742016"/>
              <a:gd name="connsiteY1" fmla="*/ 813001 h 1154643"/>
              <a:gd name="connsiteX2" fmla="*/ 1742016 w 1742016"/>
              <a:gd name="connsiteY2" fmla="*/ 0 h 1154643"/>
              <a:gd name="connsiteX0" fmla="*/ 0 w 1742016"/>
              <a:gd name="connsiteY0" fmla="*/ 1154643 h 1154643"/>
              <a:gd name="connsiteX1" fmla="*/ 1090082 w 1742016"/>
              <a:gd name="connsiteY1" fmla="*/ 813001 h 1154643"/>
              <a:gd name="connsiteX2" fmla="*/ 1742016 w 1742016"/>
              <a:gd name="connsiteY2" fmla="*/ 0 h 1154643"/>
              <a:gd name="connsiteX0" fmla="*/ 0 w 1757228"/>
              <a:gd name="connsiteY0" fmla="*/ 1164883 h 1164883"/>
              <a:gd name="connsiteX1" fmla="*/ 1105294 w 1757228"/>
              <a:gd name="connsiteY1" fmla="*/ 813001 h 1164883"/>
              <a:gd name="connsiteX2" fmla="*/ 1757228 w 1757228"/>
              <a:gd name="connsiteY2" fmla="*/ 0 h 1164883"/>
              <a:gd name="connsiteX0" fmla="*/ 0 w 1757228"/>
              <a:gd name="connsiteY0" fmla="*/ 1164883 h 1164883"/>
              <a:gd name="connsiteX1" fmla="*/ 1105294 w 1757228"/>
              <a:gd name="connsiteY1" fmla="*/ 813001 h 1164883"/>
              <a:gd name="connsiteX2" fmla="*/ 1757228 w 1757228"/>
              <a:gd name="connsiteY2" fmla="*/ 0 h 1164883"/>
              <a:gd name="connsiteX0" fmla="*/ 0 w 1736100"/>
              <a:gd name="connsiteY0" fmla="*/ 1158483 h 1158483"/>
              <a:gd name="connsiteX1" fmla="*/ 1084166 w 1736100"/>
              <a:gd name="connsiteY1" fmla="*/ 813001 h 1158483"/>
              <a:gd name="connsiteX2" fmla="*/ 1736100 w 1736100"/>
              <a:gd name="connsiteY2" fmla="*/ 0 h 1158483"/>
              <a:gd name="connsiteX0" fmla="*/ 0 w 1736100"/>
              <a:gd name="connsiteY0" fmla="*/ 1158483 h 1158483"/>
              <a:gd name="connsiteX1" fmla="*/ 1084166 w 1736100"/>
              <a:gd name="connsiteY1" fmla="*/ 813001 h 1158483"/>
              <a:gd name="connsiteX2" fmla="*/ 1736100 w 1736100"/>
              <a:gd name="connsiteY2" fmla="*/ 0 h 1158483"/>
              <a:gd name="connsiteX0" fmla="*/ 0 w 1736100"/>
              <a:gd name="connsiteY0" fmla="*/ 1158483 h 1158483"/>
              <a:gd name="connsiteX1" fmla="*/ 1084166 w 1736100"/>
              <a:gd name="connsiteY1" fmla="*/ 813001 h 1158483"/>
              <a:gd name="connsiteX2" fmla="*/ 1736100 w 1736100"/>
              <a:gd name="connsiteY2" fmla="*/ 0 h 1158483"/>
              <a:gd name="connsiteX0" fmla="*/ 0 w 1736100"/>
              <a:gd name="connsiteY0" fmla="*/ 1158483 h 1158483"/>
              <a:gd name="connsiteX1" fmla="*/ 1147551 w 1736100"/>
              <a:gd name="connsiteY1" fmla="*/ 813001 h 1158483"/>
              <a:gd name="connsiteX2" fmla="*/ 1736100 w 1736100"/>
              <a:gd name="connsiteY2" fmla="*/ 0 h 115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6100" h="1158483">
                <a:moveTo>
                  <a:pt x="0" y="1158483"/>
                </a:moveTo>
                <a:cubicBezTo>
                  <a:pt x="615952" y="1108551"/>
                  <a:pt x="858201" y="1006082"/>
                  <a:pt x="1147551" y="813001"/>
                </a:cubicBezTo>
                <a:cubicBezTo>
                  <a:pt x="1436901" y="619921"/>
                  <a:pt x="1662722" y="259644"/>
                  <a:pt x="1736100" y="0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78615F8D-04E4-41CE-BCE9-DBC3F47297BB}"/>
              </a:ext>
            </a:extLst>
          </p:cNvPr>
          <p:cNvSpPr txBox="1"/>
          <p:nvPr/>
        </p:nvSpPr>
        <p:spPr>
          <a:xfrm>
            <a:off x="5133021" y="2852936"/>
            <a:ext cx="342593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변곡점</a:t>
            </a:r>
            <a:r>
              <a:rPr lang="en-US" altLang="ko-KR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(inflection point)</a:t>
            </a:r>
            <a:endParaRPr lang="ko-KR" alt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83791" y="4891807"/>
            <a:ext cx="15536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없다</a:t>
            </a:r>
            <a:r>
              <a:rPr lang="en-US" altLang="ko-KR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sz="4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37176" y="4963815"/>
            <a:ext cx="17235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있다</a:t>
            </a:r>
            <a:r>
              <a:rPr lang="en-US" altLang="ko-KR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!!</a:t>
            </a:r>
            <a:endParaRPr lang="ko-KR" altLang="en-US" sz="4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5529064" y="5732062"/>
            <a:ext cx="3456384" cy="64592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불연속적 변화</a:t>
            </a:r>
            <a:endParaRPr lang="en-US" altLang="ko-KR" sz="2400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xmlns="" id="{F5E639BF-77B2-4ED7-89F3-564E86ADCE6E}"/>
              </a:ext>
            </a:extLst>
          </p:cNvPr>
          <p:cNvSpPr/>
          <p:nvPr/>
        </p:nvSpPr>
        <p:spPr>
          <a:xfrm>
            <a:off x="4876061" y="2736216"/>
            <a:ext cx="72000" cy="7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xmlns="" id="{F5E639BF-77B2-4ED7-89F3-564E86ADCE6E}"/>
              </a:ext>
            </a:extLst>
          </p:cNvPr>
          <p:cNvSpPr/>
          <p:nvPr/>
        </p:nvSpPr>
        <p:spPr>
          <a:xfrm>
            <a:off x="4844989" y="2708920"/>
            <a:ext cx="144000" cy="144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C30DDDC-F31D-4FD0-9EF4-61A0AE75B284}"/>
              </a:ext>
            </a:extLst>
          </p:cNvPr>
          <p:cNvSpPr txBox="1"/>
          <p:nvPr/>
        </p:nvSpPr>
        <p:spPr>
          <a:xfrm>
            <a:off x="4382451" y="4234297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</a:t>
            </a:r>
          </a:p>
        </p:txBody>
      </p:sp>
    </p:spTree>
    <p:extLst>
      <p:ext uri="{BB962C8B-B14F-4D97-AF65-F5344CB8AC3E}">
        <p14:creationId xmlns:p14="http://schemas.microsoft.com/office/powerpoint/2010/main" val="151083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3" grpId="0" animBg="1"/>
      <p:bldP spid="15" grpId="0"/>
      <p:bldP spid="64" grpId="0"/>
      <p:bldP spid="66" grpId="0" animBg="1"/>
      <p:bldP spid="32" grpId="0" animBg="1"/>
      <p:bldP spid="2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그룹 22">
            <a:extLst>
              <a:ext uri="{FF2B5EF4-FFF2-40B4-BE49-F238E27FC236}">
                <a16:creationId xmlns:a16="http://schemas.microsoft.com/office/drawing/2014/main" xmlns="" id="{B185D202-F1F6-4CEA-93C7-3B289F5B7698}"/>
              </a:ext>
            </a:extLst>
          </p:cNvPr>
          <p:cNvGrpSpPr/>
          <p:nvPr/>
        </p:nvGrpSpPr>
        <p:grpSpPr>
          <a:xfrm>
            <a:off x="1712640" y="548680"/>
            <a:ext cx="6084856" cy="4189673"/>
            <a:chOff x="2567443" y="3180824"/>
            <a:chExt cx="6084856" cy="4189673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xmlns="" id="{F03E0B0C-38E5-4191-A846-F8FB270655D5}"/>
                </a:ext>
              </a:extLst>
            </p:cNvPr>
            <p:cNvCxnSpPr>
              <a:cxnSpLocks/>
            </p:cNvCxnSpPr>
            <p:nvPr/>
          </p:nvCxnSpPr>
          <p:spPr>
            <a:xfrm>
              <a:off x="3060792" y="6981675"/>
              <a:ext cx="5483315" cy="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xmlns="" id="{8CFE54BA-CE10-4C89-B93D-B765236FA268}"/>
                </a:ext>
              </a:extLst>
            </p:cNvPr>
            <p:cNvCxnSpPr>
              <a:cxnSpLocks/>
            </p:cNvCxnSpPr>
            <p:nvPr/>
          </p:nvCxnSpPr>
          <p:spPr>
            <a:xfrm>
              <a:off x="3087265" y="3180824"/>
              <a:ext cx="0" cy="3829633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자유형: 도형 76">
              <a:extLst>
                <a:ext uri="{FF2B5EF4-FFF2-40B4-BE49-F238E27FC236}">
                  <a16:creationId xmlns:a16="http://schemas.microsoft.com/office/drawing/2014/main" xmlns="" id="{D9A6C861-7A60-4100-AA35-61F2F5BD1E08}"/>
                </a:ext>
              </a:extLst>
            </p:cNvPr>
            <p:cNvSpPr/>
            <p:nvPr/>
          </p:nvSpPr>
          <p:spPr>
            <a:xfrm>
              <a:off x="3215515" y="5557088"/>
              <a:ext cx="2335986" cy="1021321"/>
            </a:xfrm>
            <a:custGeom>
              <a:avLst/>
              <a:gdLst>
                <a:gd name="connsiteX0" fmla="*/ 0 w 948267"/>
                <a:gd name="connsiteY0" fmla="*/ 1346200 h 1346200"/>
                <a:gd name="connsiteX1" fmla="*/ 948267 w 948267"/>
                <a:gd name="connsiteY1" fmla="*/ 0 h 1346200"/>
                <a:gd name="connsiteX0" fmla="*/ 0 w 1828800"/>
                <a:gd name="connsiteY0" fmla="*/ 1413934 h 1413934"/>
                <a:gd name="connsiteX1" fmla="*/ 1828800 w 1828800"/>
                <a:gd name="connsiteY1" fmla="*/ 0 h 1413934"/>
                <a:gd name="connsiteX0" fmla="*/ 0 w 1828800"/>
                <a:gd name="connsiteY0" fmla="*/ 1418891 h 1418891"/>
                <a:gd name="connsiteX1" fmla="*/ 1828800 w 1828800"/>
                <a:gd name="connsiteY1" fmla="*/ 4957 h 1418891"/>
                <a:gd name="connsiteX0" fmla="*/ 0 w 1896533"/>
                <a:gd name="connsiteY0" fmla="*/ 1393618 h 1393618"/>
                <a:gd name="connsiteX1" fmla="*/ 1896533 w 1896533"/>
                <a:gd name="connsiteY1" fmla="*/ 5084 h 1393618"/>
                <a:gd name="connsiteX0" fmla="*/ 0 w 1896533"/>
                <a:gd name="connsiteY0" fmla="*/ 1461027 h 1461027"/>
                <a:gd name="connsiteX1" fmla="*/ 1896533 w 1896533"/>
                <a:gd name="connsiteY1" fmla="*/ 4759 h 1461027"/>
                <a:gd name="connsiteX0" fmla="*/ 0 w 1896533"/>
                <a:gd name="connsiteY0" fmla="*/ 1456268 h 1456268"/>
                <a:gd name="connsiteX1" fmla="*/ 1896533 w 1896533"/>
                <a:gd name="connsiteY1" fmla="*/ 0 h 1456268"/>
                <a:gd name="connsiteX0" fmla="*/ 0 w 1896533"/>
                <a:gd name="connsiteY0" fmla="*/ 1458001 h 1458001"/>
                <a:gd name="connsiteX1" fmla="*/ 1896533 w 1896533"/>
                <a:gd name="connsiteY1" fmla="*/ 1733 h 1458001"/>
                <a:gd name="connsiteX0" fmla="*/ 0 w 1896533"/>
                <a:gd name="connsiteY0" fmla="*/ 1441099 h 1441099"/>
                <a:gd name="connsiteX1" fmla="*/ 1896533 w 1896533"/>
                <a:gd name="connsiteY1" fmla="*/ 1764 h 1441099"/>
                <a:gd name="connsiteX0" fmla="*/ 0 w 1896533"/>
                <a:gd name="connsiteY0" fmla="*/ 1439335 h 1439335"/>
                <a:gd name="connsiteX1" fmla="*/ 1896533 w 1896533"/>
                <a:gd name="connsiteY1" fmla="*/ 0 h 1439335"/>
                <a:gd name="connsiteX0" fmla="*/ 0 w 1912408"/>
                <a:gd name="connsiteY0" fmla="*/ 1426635 h 1426635"/>
                <a:gd name="connsiteX1" fmla="*/ 1912408 w 1912408"/>
                <a:gd name="connsiteY1" fmla="*/ 0 h 1426635"/>
                <a:gd name="connsiteX0" fmla="*/ 0 w 1901295"/>
                <a:gd name="connsiteY0" fmla="*/ 1426635 h 1426635"/>
                <a:gd name="connsiteX1" fmla="*/ 1901295 w 1901295"/>
                <a:gd name="connsiteY1" fmla="*/ 0 h 1426635"/>
                <a:gd name="connsiteX0" fmla="*/ 0 w 1761595"/>
                <a:gd name="connsiteY0" fmla="*/ 874185 h 874185"/>
                <a:gd name="connsiteX1" fmla="*/ 1761595 w 1761595"/>
                <a:gd name="connsiteY1" fmla="*/ 0 h 874185"/>
                <a:gd name="connsiteX0" fmla="*/ 0 w 1761595"/>
                <a:gd name="connsiteY0" fmla="*/ 874185 h 874185"/>
                <a:gd name="connsiteX1" fmla="*/ 1761595 w 1761595"/>
                <a:gd name="connsiteY1" fmla="*/ 0 h 874185"/>
                <a:gd name="connsiteX0" fmla="*/ 0 w 1761595"/>
                <a:gd name="connsiteY0" fmla="*/ 874185 h 874185"/>
                <a:gd name="connsiteX1" fmla="*/ 1761595 w 1761595"/>
                <a:gd name="connsiteY1" fmla="*/ 0 h 874185"/>
                <a:gd name="connsiteX0" fmla="*/ 0 w 1691745"/>
                <a:gd name="connsiteY0" fmla="*/ 1293285 h 1293285"/>
                <a:gd name="connsiteX1" fmla="*/ 1691745 w 1691745"/>
                <a:gd name="connsiteY1" fmla="*/ 0 h 1293285"/>
                <a:gd name="connsiteX0" fmla="*/ 0 w 1710795"/>
                <a:gd name="connsiteY0" fmla="*/ 861485 h 861485"/>
                <a:gd name="connsiteX1" fmla="*/ 1710795 w 1710795"/>
                <a:gd name="connsiteY1" fmla="*/ 0 h 861485"/>
                <a:gd name="connsiteX0" fmla="*/ 0 w 1679045"/>
                <a:gd name="connsiteY0" fmla="*/ 670985 h 670985"/>
                <a:gd name="connsiteX1" fmla="*/ 1679045 w 1679045"/>
                <a:gd name="connsiteY1" fmla="*/ 0 h 670985"/>
                <a:gd name="connsiteX0" fmla="*/ 0 w 1679045"/>
                <a:gd name="connsiteY0" fmla="*/ 670985 h 670985"/>
                <a:gd name="connsiteX1" fmla="*/ 1679045 w 1679045"/>
                <a:gd name="connsiteY1" fmla="*/ 0 h 670985"/>
                <a:gd name="connsiteX0" fmla="*/ 0 w 1653645"/>
                <a:gd name="connsiteY0" fmla="*/ 709085 h 709085"/>
                <a:gd name="connsiteX1" fmla="*/ 1653645 w 1653645"/>
                <a:gd name="connsiteY1" fmla="*/ 0 h 709085"/>
                <a:gd name="connsiteX0" fmla="*/ 0 w 1653645"/>
                <a:gd name="connsiteY0" fmla="*/ 709085 h 709085"/>
                <a:gd name="connsiteX1" fmla="*/ 1653645 w 1653645"/>
                <a:gd name="connsiteY1" fmla="*/ 0 h 709085"/>
                <a:gd name="connsiteX0" fmla="*/ 0 w 1653645"/>
                <a:gd name="connsiteY0" fmla="*/ 709085 h 709085"/>
                <a:gd name="connsiteX1" fmla="*/ 450042 w 1653645"/>
                <a:gd name="connsiteY1" fmla="*/ 300569 h 709085"/>
                <a:gd name="connsiteX2" fmla="*/ 1653645 w 1653645"/>
                <a:gd name="connsiteY2" fmla="*/ 0 h 709085"/>
                <a:gd name="connsiteX0" fmla="*/ 0 w 1653645"/>
                <a:gd name="connsiteY0" fmla="*/ 709085 h 709085"/>
                <a:gd name="connsiteX1" fmla="*/ 450042 w 1653645"/>
                <a:gd name="connsiteY1" fmla="*/ 300569 h 709085"/>
                <a:gd name="connsiteX2" fmla="*/ 1653645 w 1653645"/>
                <a:gd name="connsiteY2" fmla="*/ 0 h 709085"/>
                <a:gd name="connsiteX0" fmla="*/ 0 w 1653645"/>
                <a:gd name="connsiteY0" fmla="*/ 709085 h 709085"/>
                <a:gd name="connsiteX1" fmla="*/ 450042 w 1653645"/>
                <a:gd name="connsiteY1" fmla="*/ 262469 h 709085"/>
                <a:gd name="connsiteX2" fmla="*/ 1653645 w 1653645"/>
                <a:gd name="connsiteY2" fmla="*/ 0 h 709085"/>
                <a:gd name="connsiteX0" fmla="*/ 0 w 1653645"/>
                <a:gd name="connsiteY0" fmla="*/ 709085 h 709085"/>
                <a:gd name="connsiteX1" fmla="*/ 380192 w 1653645"/>
                <a:gd name="connsiteY1" fmla="*/ 211669 h 709085"/>
                <a:gd name="connsiteX2" fmla="*/ 1653645 w 1653645"/>
                <a:gd name="connsiteY2" fmla="*/ 0 h 709085"/>
                <a:gd name="connsiteX0" fmla="*/ 0 w 1653645"/>
                <a:gd name="connsiteY0" fmla="*/ 709085 h 709085"/>
                <a:gd name="connsiteX1" fmla="*/ 380192 w 1653645"/>
                <a:gd name="connsiteY1" fmla="*/ 211669 h 709085"/>
                <a:gd name="connsiteX2" fmla="*/ 1653645 w 1653645"/>
                <a:gd name="connsiteY2" fmla="*/ 0 h 709085"/>
                <a:gd name="connsiteX0" fmla="*/ 0 w 1645178"/>
                <a:gd name="connsiteY0" fmla="*/ 726019 h 726019"/>
                <a:gd name="connsiteX1" fmla="*/ 371725 w 1645178"/>
                <a:gd name="connsiteY1" fmla="*/ 211669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71725 w 1645178"/>
                <a:gd name="connsiteY1" fmla="*/ 211669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71725 w 1645178"/>
                <a:gd name="connsiteY1" fmla="*/ 211669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67492 w 1645178"/>
                <a:gd name="connsiteY1" fmla="*/ 190503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67492 w 1645178"/>
                <a:gd name="connsiteY1" fmla="*/ 190503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67492 w 1645178"/>
                <a:gd name="connsiteY1" fmla="*/ 190503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367492 w 1645178"/>
                <a:gd name="connsiteY1" fmla="*/ 213787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403475 w 1645178"/>
                <a:gd name="connsiteY1" fmla="*/ 249771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403475 w 1645178"/>
                <a:gd name="connsiteY1" fmla="*/ 249771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403475 w 1645178"/>
                <a:gd name="connsiteY1" fmla="*/ 249771 h 726019"/>
                <a:gd name="connsiteX2" fmla="*/ 1645178 w 1645178"/>
                <a:gd name="connsiteY2" fmla="*/ 0 h 726019"/>
                <a:gd name="connsiteX0" fmla="*/ 0 w 1645178"/>
                <a:gd name="connsiteY0" fmla="*/ 726019 h 726019"/>
                <a:gd name="connsiteX1" fmla="*/ 403475 w 1645178"/>
                <a:gd name="connsiteY1" fmla="*/ 249771 h 726019"/>
                <a:gd name="connsiteX2" fmla="*/ 1645178 w 1645178"/>
                <a:gd name="connsiteY2" fmla="*/ 0 h 72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5178" h="726019">
                  <a:moveTo>
                    <a:pt x="0" y="726019"/>
                  </a:moveTo>
                  <a:cubicBezTo>
                    <a:pt x="62307" y="650525"/>
                    <a:pt x="220633" y="362662"/>
                    <a:pt x="403475" y="249771"/>
                  </a:cubicBezTo>
                  <a:cubicBezTo>
                    <a:pt x="586317" y="136880"/>
                    <a:pt x="622828" y="104422"/>
                    <a:pt x="1645178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자유형: 도형 77">
              <a:extLst>
                <a:ext uri="{FF2B5EF4-FFF2-40B4-BE49-F238E27FC236}">
                  <a16:creationId xmlns:a16="http://schemas.microsoft.com/office/drawing/2014/main" xmlns="" id="{C4EC2A97-E93B-4780-A490-6BB71B07160E}"/>
                </a:ext>
              </a:extLst>
            </p:cNvPr>
            <p:cNvSpPr/>
            <p:nvPr/>
          </p:nvSpPr>
          <p:spPr>
            <a:xfrm>
              <a:off x="5373063" y="3986121"/>
              <a:ext cx="2594980" cy="1593747"/>
            </a:xfrm>
            <a:custGeom>
              <a:avLst/>
              <a:gdLst>
                <a:gd name="connsiteX0" fmla="*/ 0 w 1981200"/>
                <a:gd name="connsiteY0" fmla="*/ 1134534 h 1134534"/>
                <a:gd name="connsiteX1" fmla="*/ 1566333 w 1981200"/>
                <a:gd name="connsiteY1" fmla="*/ 660400 h 1134534"/>
                <a:gd name="connsiteX2" fmla="*/ 1981200 w 1981200"/>
                <a:gd name="connsiteY2" fmla="*/ 0 h 1134534"/>
                <a:gd name="connsiteX0" fmla="*/ 0 w 1938866"/>
                <a:gd name="connsiteY0" fmla="*/ 1092200 h 1092200"/>
                <a:gd name="connsiteX1" fmla="*/ 1523999 w 1938866"/>
                <a:gd name="connsiteY1" fmla="*/ 660400 h 1092200"/>
                <a:gd name="connsiteX2" fmla="*/ 1938866 w 1938866"/>
                <a:gd name="connsiteY2" fmla="*/ 0 h 1092200"/>
                <a:gd name="connsiteX0" fmla="*/ 0 w 1938866"/>
                <a:gd name="connsiteY0" fmla="*/ 1092200 h 1092200"/>
                <a:gd name="connsiteX1" fmla="*/ 1295399 w 1938866"/>
                <a:gd name="connsiteY1" fmla="*/ 635000 h 1092200"/>
                <a:gd name="connsiteX2" fmla="*/ 1938866 w 1938866"/>
                <a:gd name="connsiteY2" fmla="*/ 0 h 1092200"/>
                <a:gd name="connsiteX0" fmla="*/ 0 w 1710266"/>
                <a:gd name="connsiteY0" fmla="*/ 1134534 h 1134534"/>
                <a:gd name="connsiteX1" fmla="*/ 1295399 w 1710266"/>
                <a:gd name="connsiteY1" fmla="*/ 677334 h 1134534"/>
                <a:gd name="connsiteX2" fmla="*/ 1710266 w 1710266"/>
                <a:gd name="connsiteY2" fmla="*/ 0 h 1134534"/>
                <a:gd name="connsiteX0" fmla="*/ 0 w 1710266"/>
                <a:gd name="connsiteY0" fmla="*/ 1134534 h 1134534"/>
                <a:gd name="connsiteX1" fmla="*/ 1058332 w 1710266"/>
                <a:gd name="connsiteY1" fmla="*/ 787400 h 1134534"/>
                <a:gd name="connsiteX2" fmla="*/ 1710266 w 1710266"/>
                <a:gd name="connsiteY2" fmla="*/ 0 h 1134534"/>
                <a:gd name="connsiteX0" fmla="*/ 0 w 1710266"/>
                <a:gd name="connsiteY0" fmla="*/ 1176868 h 1176868"/>
                <a:gd name="connsiteX1" fmla="*/ 1058332 w 1710266"/>
                <a:gd name="connsiteY1" fmla="*/ 787400 h 1176868"/>
                <a:gd name="connsiteX2" fmla="*/ 1710266 w 1710266"/>
                <a:gd name="connsiteY2" fmla="*/ 0 h 1176868"/>
                <a:gd name="connsiteX0" fmla="*/ 0 w 1742016"/>
                <a:gd name="connsiteY0" fmla="*/ 1154643 h 1154643"/>
                <a:gd name="connsiteX1" fmla="*/ 1090082 w 1742016"/>
                <a:gd name="connsiteY1" fmla="*/ 787400 h 1154643"/>
                <a:gd name="connsiteX2" fmla="*/ 1742016 w 1742016"/>
                <a:gd name="connsiteY2" fmla="*/ 0 h 1154643"/>
                <a:gd name="connsiteX0" fmla="*/ 0 w 1742016"/>
                <a:gd name="connsiteY0" fmla="*/ 1154643 h 1154643"/>
                <a:gd name="connsiteX1" fmla="*/ 1090082 w 1742016"/>
                <a:gd name="connsiteY1" fmla="*/ 813001 h 1154643"/>
                <a:gd name="connsiteX2" fmla="*/ 1742016 w 1742016"/>
                <a:gd name="connsiteY2" fmla="*/ 0 h 1154643"/>
                <a:gd name="connsiteX0" fmla="*/ 0 w 1742016"/>
                <a:gd name="connsiteY0" fmla="*/ 1154643 h 1154643"/>
                <a:gd name="connsiteX1" fmla="*/ 1090082 w 1742016"/>
                <a:gd name="connsiteY1" fmla="*/ 813001 h 1154643"/>
                <a:gd name="connsiteX2" fmla="*/ 1742016 w 1742016"/>
                <a:gd name="connsiteY2" fmla="*/ 0 h 1154643"/>
                <a:gd name="connsiteX0" fmla="*/ 0 w 1757228"/>
                <a:gd name="connsiteY0" fmla="*/ 1164883 h 1164883"/>
                <a:gd name="connsiteX1" fmla="*/ 1105294 w 1757228"/>
                <a:gd name="connsiteY1" fmla="*/ 813001 h 1164883"/>
                <a:gd name="connsiteX2" fmla="*/ 1757228 w 1757228"/>
                <a:gd name="connsiteY2" fmla="*/ 0 h 1164883"/>
                <a:gd name="connsiteX0" fmla="*/ 0 w 1757228"/>
                <a:gd name="connsiteY0" fmla="*/ 1164883 h 1164883"/>
                <a:gd name="connsiteX1" fmla="*/ 1105294 w 1757228"/>
                <a:gd name="connsiteY1" fmla="*/ 813001 h 1164883"/>
                <a:gd name="connsiteX2" fmla="*/ 1757228 w 1757228"/>
                <a:gd name="connsiteY2" fmla="*/ 0 h 1164883"/>
                <a:gd name="connsiteX0" fmla="*/ 0 w 1736100"/>
                <a:gd name="connsiteY0" fmla="*/ 1158483 h 1158483"/>
                <a:gd name="connsiteX1" fmla="*/ 1084166 w 1736100"/>
                <a:gd name="connsiteY1" fmla="*/ 813001 h 1158483"/>
                <a:gd name="connsiteX2" fmla="*/ 1736100 w 1736100"/>
                <a:gd name="connsiteY2" fmla="*/ 0 h 1158483"/>
                <a:gd name="connsiteX0" fmla="*/ 0 w 1736100"/>
                <a:gd name="connsiteY0" fmla="*/ 1158483 h 1158483"/>
                <a:gd name="connsiteX1" fmla="*/ 1084166 w 1736100"/>
                <a:gd name="connsiteY1" fmla="*/ 813001 h 1158483"/>
                <a:gd name="connsiteX2" fmla="*/ 1736100 w 1736100"/>
                <a:gd name="connsiteY2" fmla="*/ 0 h 1158483"/>
                <a:gd name="connsiteX0" fmla="*/ 0 w 1736100"/>
                <a:gd name="connsiteY0" fmla="*/ 1158483 h 1158483"/>
                <a:gd name="connsiteX1" fmla="*/ 1084166 w 1736100"/>
                <a:gd name="connsiteY1" fmla="*/ 813001 h 1158483"/>
                <a:gd name="connsiteX2" fmla="*/ 1736100 w 1736100"/>
                <a:gd name="connsiteY2" fmla="*/ 0 h 1158483"/>
                <a:gd name="connsiteX0" fmla="*/ 0 w 1736100"/>
                <a:gd name="connsiteY0" fmla="*/ 1158483 h 1158483"/>
                <a:gd name="connsiteX1" fmla="*/ 1147551 w 1736100"/>
                <a:gd name="connsiteY1" fmla="*/ 813001 h 1158483"/>
                <a:gd name="connsiteX2" fmla="*/ 1736100 w 1736100"/>
                <a:gd name="connsiteY2" fmla="*/ 0 h 115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6100" h="1158483">
                  <a:moveTo>
                    <a:pt x="0" y="1158483"/>
                  </a:moveTo>
                  <a:cubicBezTo>
                    <a:pt x="615952" y="1108551"/>
                    <a:pt x="858201" y="1006082"/>
                    <a:pt x="1147551" y="813001"/>
                  </a:cubicBezTo>
                  <a:cubicBezTo>
                    <a:pt x="1436901" y="619921"/>
                    <a:pt x="1662722" y="259644"/>
                    <a:pt x="17361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xmlns="" id="{481E6E8B-0BB1-406F-ABDF-5C166F01EE6E}"/>
                </a:ext>
              </a:extLst>
            </p:cNvPr>
            <p:cNvCxnSpPr>
              <a:cxnSpLocks/>
            </p:cNvCxnSpPr>
            <p:nvPr/>
          </p:nvCxnSpPr>
          <p:spPr>
            <a:xfrm>
              <a:off x="5726393" y="3580524"/>
              <a:ext cx="0" cy="3357925"/>
            </a:xfrm>
            <a:prstGeom prst="line">
              <a:avLst/>
            </a:prstGeom>
            <a:ln w="19050"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xmlns="" id="{29A0195C-B98C-40A0-AB93-97FCA5F162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8043" y="3580524"/>
              <a:ext cx="7685" cy="3357925"/>
            </a:xfrm>
            <a:prstGeom prst="line">
              <a:avLst/>
            </a:prstGeom>
            <a:ln w="19050"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4AE51764-3079-4144-9F0B-F869AF8D423D}"/>
                </a:ext>
              </a:extLst>
            </p:cNvPr>
            <p:cNvSpPr txBox="1"/>
            <p:nvPr/>
          </p:nvSpPr>
          <p:spPr>
            <a:xfrm>
              <a:off x="7680011" y="7001165"/>
              <a:ext cx="9722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시간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4D41FA67-EECE-47C1-A39B-F3E5FFF4A890}"/>
                </a:ext>
              </a:extLst>
            </p:cNvPr>
            <p:cNvSpPr txBox="1"/>
            <p:nvPr/>
          </p:nvSpPr>
          <p:spPr>
            <a:xfrm>
              <a:off x="3890097" y="3338049"/>
              <a:ext cx="10502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감속하는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농업사회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EAAF1533-7C61-44F9-8E77-2C0F732576CF}"/>
                </a:ext>
              </a:extLst>
            </p:cNvPr>
            <p:cNvSpPr txBox="1"/>
            <p:nvPr/>
          </p:nvSpPr>
          <p:spPr>
            <a:xfrm>
              <a:off x="6380545" y="3324840"/>
              <a:ext cx="10502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가속하는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산업사회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8FF29474-1752-44BB-926D-BE29AB632943}"/>
                </a:ext>
              </a:extLst>
            </p:cNvPr>
            <p:cNvSpPr txBox="1"/>
            <p:nvPr/>
          </p:nvSpPr>
          <p:spPr>
            <a:xfrm rot="16200000">
              <a:off x="2322489" y="3583003"/>
              <a:ext cx="859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생산량</a:t>
              </a:r>
            </a:p>
          </p:txBody>
        </p:sp>
      </p:grpSp>
      <p:sp>
        <p:nvSpPr>
          <p:cNvPr id="4" name="모서리가 둥근 직사각형 3"/>
          <p:cNvSpPr/>
          <p:nvPr/>
        </p:nvSpPr>
        <p:spPr>
          <a:xfrm>
            <a:off x="920552" y="5877272"/>
            <a:ext cx="3456384" cy="64807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점진적 변화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속도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</p:txBody>
      </p:sp>
      <p:sp>
        <p:nvSpPr>
          <p:cNvPr id="61" name="자유형: 도형 31">
            <a:extLst>
              <a:ext uri="{FF2B5EF4-FFF2-40B4-BE49-F238E27FC236}">
                <a16:creationId xmlns:a16="http://schemas.microsoft.com/office/drawing/2014/main" xmlns="" id="{17CB273A-4363-41F7-B28F-EF0CE8A5F79D}"/>
              </a:ext>
            </a:extLst>
          </p:cNvPr>
          <p:cNvSpPr/>
          <p:nvPr/>
        </p:nvSpPr>
        <p:spPr>
          <a:xfrm>
            <a:off x="2357390" y="2924944"/>
            <a:ext cx="2520280" cy="1021322"/>
          </a:xfrm>
          <a:custGeom>
            <a:avLst/>
            <a:gdLst>
              <a:gd name="connsiteX0" fmla="*/ 0 w 948267"/>
              <a:gd name="connsiteY0" fmla="*/ 1346200 h 1346200"/>
              <a:gd name="connsiteX1" fmla="*/ 948267 w 948267"/>
              <a:gd name="connsiteY1" fmla="*/ 0 h 1346200"/>
              <a:gd name="connsiteX0" fmla="*/ 0 w 1828800"/>
              <a:gd name="connsiteY0" fmla="*/ 1413934 h 1413934"/>
              <a:gd name="connsiteX1" fmla="*/ 1828800 w 1828800"/>
              <a:gd name="connsiteY1" fmla="*/ 0 h 1413934"/>
              <a:gd name="connsiteX0" fmla="*/ 0 w 1828800"/>
              <a:gd name="connsiteY0" fmla="*/ 1418891 h 1418891"/>
              <a:gd name="connsiteX1" fmla="*/ 1828800 w 1828800"/>
              <a:gd name="connsiteY1" fmla="*/ 4957 h 1418891"/>
              <a:gd name="connsiteX0" fmla="*/ 0 w 1896533"/>
              <a:gd name="connsiteY0" fmla="*/ 1393618 h 1393618"/>
              <a:gd name="connsiteX1" fmla="*/ 1896533 w 1896533"/>
              <a:gd name="connsiteY1" fmla="*/ 5084 h 1393618"/>
              <a:gd name="connsiteX0" fmla="*/ 0 w 1896533"/>
              <a:gd name="connsiteY0" fmla="*/ 1461027 h 1461027"/>
              <a:gd name="connsiteX1" fmla="*/ 1896533 w 1896533"/>
              <a:gd name="connsiteY1" fmla="*/ 4759 h 1461027"/>
              <a:gd name="connsiteX0" fmla="*/ 0 w 1896533"/>
              <a:gd name="connsiteY0" fmla="*/ 1456268 h 1456268"/>
              <a:gd name="connsiteX1" fmla="*/ 1896533 w 1896533"/>
              <a:gd name="connsiteY1" fmla="*/ 0 h 1456268"/>
              <a:gd name="connsiteX0" fmla="*/ 0 w 1896533"/>
              <a:gd name="connsiteY0" fmla="*/ 1458001 h 1458001"/>
              <a:gd name="connsiteX1" fmla="*/ 1896533 w 1896533"/>
              <a:gd name="connsiteY1" fmla="*/ 1733 h 1458001"/>
              <a:gd name="connsiteX0" fmla="*/ 0 w 1896533"/>
              <a:gd name="connsiteY0" fmla="*/ 1441099 h 1441099"/>
              <a:gd name="connsiteX1" fmla="*/ 1896533 w 1896533"/>
              <a:gd name="connsiteY1" fmla="*/ 1764 h 1441099"/>
              <a:gd name="connsiteX0" fmla="*/ 0 w 1896533"/>
              <a:gd name="connsiteY0" fmla="*/ 1439335 h 1439335"/>
              <a:gd name="connsiteX1" fmla="*/ 1896533 w 1896533"/>
              <a:gd name="connsiteY1" fmla="*/ 0 h 1439335"/>
              <a:gd name="connsiteX0" fmla="*/ 0 w 1912408"/>
              <a:gd name="connsiteY0" fmla="*/ 1426635 h 1426635"/>
              <a:gd name="connsiteX1" fmla="*/ 1912408 w 1912408"/>
              <a:gd name="connsiteY1" fmla="*/ 0 h 1426635"/>
              <a:gd name="connsiteX0" fmla="*/ 0 w 1901295"/>
              <a:gd name="connsiteY0" fmla="*/ 1426635 h 1426635"/>
              <a:gd name="connsiteX1" fmla="*/ 1901295 w 1901295"/>
              <a:gd name="connsiteY1" fmla="*/ 0 h 1426635"/>
              <a:gd name="connsiteX0" fmla="*/ 0 w 1761595"/>
              <a:gd name="connsiteY0" fmla="*/ 874185 h 874185"/>
              <a:gd name="connsiteX1" fmla="*/ 1761595 w 1761595"/>
              <a:gd name="connsiteY1" fmla="*/ 0 h 874185"/>
              <a:gd name="connsiteX0" fmla="*/ 0 w 1761595"/>
              <a:gd name="connsiteY0" fmla="*/ 874185 h 874185"/>
              <a:gd name="connsiteX1" fmla="*/ 1761595 w 1761595"/>
              <a:gd name="connsiteY1" fmla="*/ 0 h 874185"/>
              <a:gd name="connsiteX0" fmla="*/ 0 w 1761595"/>
              <a:gd name="connsiteY0" fmla="*/ 874185 h 874185"/>
              <a:gd name="connsiteX1" fmla="*/ 1761595 w 1761595"/>
              <a:gd name="connsiteY1" fmla="*/ 0 h 874185"/>
              <a:gd name="connsiteX0" fmla="*/ 0 w 1691745"/>
              <a:gd name="connsiteY0" fmla="*/ 1293285 h 1293285"/>
              <a:gd name="connsiteX1" fmla="*/ 1691745 w 1691745"/>
              <a:gd name="connsiteY1" fmla="*/ 0 h 1293285"/>
              <a:gd name="connsiteX0" fmla="*/ 0 w 1710795"/>
              <a:gd name="connsiteY0" fmla="*/ 861485 h 861485"/>
              <a:gd name="connsiteX1" fmla="*/ 1710795 w 1710795"/>
              <a:gd name="connsiteY1" fmla="*/ 0 h 861485"/>
              <a:gd name="connsiteX0" fmla="*/ 0 w 1679045"/>
              <a:gd name="connsiteY0" fmla="*/ 670985 h 670985"/>
              <a:gd name="connsiteX1" fmla="*/ 1679045 w 1679045"/>
              <a:gd name="connsiteY1" fmla="*/ 0 h 670985"/>
              <a:gd name="connsiteX0" fmla="*/ 0 w 1679045"/>
              <a:gd name="connsiteY0" fmla="*/ 670985 h 670985"/>
              <a:gd name="connsiteX1" fmla="*/ 1679045 w 1679045"/>
              <a:gd name="connsiteY1" fmla="*/ 0 h 670985"/>
              <a:gd name="connsiteX0" fmla="*/ 0 w 1653645"/>
              <a:gd name="connsiteY0" fmla="*/ 709085 h 709085"/>
              <a:gd name="connsiteX1" fmla="*/ 1653645 w 1653645"/>
              <a:gd name="connsiteY1" fmla="*/ 0 h 709085"/>
              <a:gd name="connsiteX0" fmla="*/ 0 w 1653645"/>
              <a:gd name="connsiteY0" fmla="*/ 709085 h 709085"/>
              <a:gd name="connsiteX1" fmla="*/ 1653645 w 1653645"/>
              <a:gd name="connsiteY1" fmla="*/ 0 h 709085"/>
              <a:gd name="connsiteX0" fmla="*/ 0 w 1653645"/>
              <a:gd name="connsiteY0" fmla="*/ 709085 h 709085"/>
              <a:gd name="connsiteX1" fmla="*/ 450042 w 1653645"/>
              <a:gd name="connsiteY1" fmla="*/ 300569 h 709085"/>
              <a:gd name="connsiteX2" fmla="*/ 1653645 w 1653645"/>
              <a:gd name="connsiteY2" fmla="*/ 0 h 709085"/>
              <a:gd name="connsiteX0" fmla="*/ 0 w 1653645"/>
              <a:gd name="connsiteY0" fmla="*/ 709085 h 709085"/>
              <a:gd name="connsiteX1" fmla="*/ 450042 w 1653645"/>
              <a:gd name="connsiteY1" fmla="*/ 300569 h 709085"/>
              <a:gd name="connsiteX2" fmla="*/ 1653645 w 1653645"/>
              <a:gd name="connsiteY2" fmla="*/ 0 h 709085"/>
              <a:gd name="connsiteX0" fmla="*/ 0 w 1653645"/>
              <a:gd name="connsiteY0" fmla="*/ 709085 h 709085"/>
              <a:gd name="connsiteX1" fmla="*/ 450042 w 1653645"/>
              <a:gd name="connsiteY1" fmla="*/ 262469 h 709085"/>
              <a:gd name="connsiteX2" fmla="*/ 1653645 w 1653645"/>
              <a:gd name="connsiteY2" fmla="*/ 0 h 709085"/>
              <a:gd name="connsiteX0" fmla="*/ 0 w 1653645"/>
              <a:gd name="connsiteY0" fmla="*/ 709085 h 709085"/>
              <a:gd name="connsiteX1" fmla="*/ 380192 w 1653645"/>
              <a:gd name="connsiteY1" fmla="*/ 211669 h 709085"/>
              <a:gd name="connsiteX2" fmla="*/ 1653645 w 1653645"/>
              <a:gd name="connsiteY2" fmla="*/ 0 h 709085"/>
              <a:gd name="connsiteX0" fmla="*/ 0 w 1653645"/>
              <a:gd name="connsiteY0" fmla="*/ 709085 h 709085"/>
              <a:gd name="connsiteX1" fmla="*/ 380192 w 1653645"/>
              <a:gd name="connsiteY1" fmla="*/ 211669 h 709085"/>
              <a:gd name="connsiteX2" fmla="*/ 1653645 w 1653645"/>
              <a:gd name="connsiteY2" fmla="*/ 0 h 709085"/>
              <a:gd name="connsiteX0" fmla="*/ 0 w 1645178"/>
              <a:gd name="connsiteY0" fmla="*/ 726019 h 726019"/>
              <a:gd name="connsiteX1" fmla="*/ 371725 w 1645178"/>
              <a:gd name="connsiteY1" fmla="*/ 211669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71725 w 1645178"/>
              <a:gd name="connsiteY1" fmla="*/ 211669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71725 w 1645178"/>
              <a:gd name="connsiteY1" fmla="*/ 211669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67492 w 1645178"/>
              <a:gd name="connsiteY1" fmla="*/ 190503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67492 w 1645178"/>
              <a:gd name="connsiteY1" fmla="*/ 190503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67492 w 1645178"/>
              <a:gd name="connsiteY1" fmla="*/ 190503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367492 w 1645178"/>
              <a:gd name="connsiteY1" fmla="*/ 213787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403475 w 1645178"/>
              <a:gd name="connsiteY1" fmla="*/ 249771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403475 w 1645178"/>
              <a:gd name="connsiteY1" fmla="*/ 249771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403475 w 1645178"/>
              <a:gd name="connsiteY1" fmla="*/ 249771 h 726019"/>
              <a:gd name="connsiteX2" fmla="*/ 1645178 w 1645178"/>
              <a:gd name="connsiteY2" fmla="*/ 0 h 726019"/>
              <a:gd name="connsiteX0" fmla="*/ 0 w 1645178"/>
              <a:gd name="connsiteY0" fmla="*/ 726019 h 726019"/>
              <a:gd name="connsiteX1" fmla="*/ 403475 w 1645178"/>
              <a:gd name="connsiteY1" fmla="*/ 249771 h 726019"/>
              <a:gd name="connsiteX2" fmla="*/ 1645178 w 1645178"/>
              <a:gd name="connsiteY2" fmla="*/ 0 h 726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5178" h="726019">
                <a:moveTo>
                  <a:pt x="0" y="726019"/>
                </a:moveTo>
                <a:cubicBezTo>
                  <a:pt x="62307" y="650525"/>
                  <a:pt x="220633" y="362662"/>
                  <a:pt x="403475" y="249771"/>
                </a:cubicBezTo>
                <a:cubicBezTo>
                  <a:pt x="586317" y="136880"/>
                  <a:pt x="622828" y="104422"/>
                  <a:pt x="1645178" y="0"/>
                </a:cubicBezTo>
              </a:path>
            </a:pathLst>
          </a:cu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자유형: 도형 32">
            <a:extLst>
              <a:ext uri="{FF2B5EF4-FFF2-40B4-BE49-F238E27FC236}">
                <a16:creationId xmlns:a16="http://schemas.microsoft.com/office/drawing/2014/main" xmlns="" id="{C406A3A3-9886-4C8B-B36E-328AF2DE8F36}"/>
              </a:ext>
            </a:extLst>
          </p:cNvPr>
          <p:cNvSpPr/>
          <p:nvPr/>
        </p:nvSpPr>
        <p:spPr>
          <a:xfrm>
            <a:off x="4877670" y="1240391"/>
            <a:ext cx="2232248" cy="1668787"/>
          </a:xfrm>
          <a:custGeom>
            <a:avLst/>
            <a:gdLst>
              <a:gd name="connsiteX0" fmla="*/ 0 w 1981200"/>
              <a:gd name="connsiteY0" fmla="*/ 1134534 h 1134534"/>
              <a:gd name="connsiteX1" fmla="*/ 1566333 w 1981200"/>
              <a:gd name="connsiteY1" fmla="*/ 660400 h 1134534"/>
              <a:gd name="connsiteX2" fmla="*/ 1981200 w 1981200"/>
              <a:gd name="connsiteY2" fmla="*/ 0 h 1134534"/>
              <a:gd name="connsiteX0" fmla="*/ 0 w 1938866"/>
              <a:gd name="connsiteY0" fmla="*/ 1092200 h 1092200"/>
              <a:gd name="connsiteX1" fmla="*/ 1523999 w 1938866"/>
              <a:gd name="connsiteY1" fmla="*/ 660400 h 1092200"/>
              <a:gd name="connsiteX2" fmla="*/ 1938866 w 1938866"/>
              <a:gd name="connsiteY2" fmla="*/ 0 h 1092200"/>
              <a:gd name="connsiteX0" fmla="*/ 0 w 1938866"/>
              <a:gd name="connsiteY0" fmla="*/ 1092200 h 1092200"/>
              <a:gd name="connsiteX1" fmla="*/ 1295399 w 1938866"/>
              <a:gd name="connsiteY1" fmla="*/ 635000 h 1092200"/>
              <a:gd name="connsiteX2" fmla="*/ 1938866 w 1938866"/>
              <a:gd name="connsiteY2" fmla="*/ 0 h 1092200"/>
              <a:gd name="connsiteX0" fmla="*/ 0 w 1710266"/>
              <a:gd name="connsiteY0" fmla="*/ 1134534 h 1134534"/>
              <a:gd name="connsiteX1" fmla="*/ 1295399 w 1710266"/>
              <a:gd name="connsiteY1" fmla="*/ 677334 h 1134534"/>
              <a:gd name="connsiteX2" fmla="*/ 1710266 w 1710266"/>
              <a:gd name="connsiteY2" fmla="*/ 0 h 1134534"/>
              <a:gd name="connsiteX0" fmla="*/ 0 w 1710266"/>
              <a:gd name="connsiteY0" fmla="*/ 1134534 h 1134534"/>
              <a:gd name="connsiteX1" fmla="*/ 1058332 w 1710266"/>
              <a:gd name="connsiteY1" fmla="*/ 787400 h 1134534"/>
              <a:gd name="connsiteX2" fmla="*/ 1710266 w 1710266"/>
              <a:gd name="connsiteY2" fmla="*/ 0 h 1134534"/>
              <a:gd name="connsiteX0" fmla="*/ 0 w 1710266"/>
              <a:gd name="connsiteY0" fmla="*/ 1176868 h 1176868"/>
              <a:gd name="connsiteX1" fmla="*/ 1058332 w 1710266"/>
              <a:gd name="connsiteY1" fmla="*/ 787400 h 1176868"/>
              <a:gd name="connsiteX2" fmla="*/ 1710266 w 1710266"/>
              <a:gd name="connsiteY2" fmla="*/ 0 h 1176868"/>
              <a:gd name="connsiteX0" fmla="*/ 0 w 1742016"/>
              <a:gd name="connsiteY0" fmla="*/ 1154643 h 1154643"/>
              <a:gd name="connsiteX1" fmla="*/ 1090082 w 1742016"/>
              <a:gd name="connsiteY1" fmla="*/ 787400 h 1154643"/>
              <a:gd name="connsiteX2" fmla="*/ 1742016 w 1742016"/>
              <a:gd name="connsiteY2" fmla="*/ 0 h 1154643"/>
              <a:gd name="connsiteX0" fmla="*/ 0 w 1742016"/>
              <a:gd name="connsiteY0" fmla="*/ 1154643 h 1154643"/>
              <a:gd name="connsiteX1" fmla="*/ 1090082 w 1742016"/>
              <a:gd name="connsiteY1" fmla="*/ 813001 h 1154643"/>
              <a:gd name="connsiteX2" fmla="*/ 1742016 w 1742016"/>
              <a:gd name="connsiteY2" fmla="*/ 0 h 1154643"/>
              <a:gd name="connsiteX0" fmla="*/ 0 w 1742016"/>
              <a:gd name="connsiteY0" fmla="*/ 1154643 h 1154643"/>
              <a:gd name="connsiteX1" fmla="*/ 1090082 w 1742016"/>
              <a:gd name="connsiteY1" fmla="*/ 813001 h 1154643"/>
              <a:gd name="connsiteX2" fmla="*/ 1742016 w 1742016"/>
              <a:gd name="connsiteY2" fmla="*/ 0 h 1154643"/>
              <a:gd name="connsiteX0" fmla="*/ 0 w 1757228"/>
              <a:gd name="connsiteY0" fmla="*/ 1164883 h 1164883"/>
              <a:gd name="connsiteX1" fmla="*/ 1105294 w 1757228"/>
              <a:gd name="connsiteY1" fmla="*/ 813001 h 1164883"/>
              <a:gd name="connsiteX2" fmla="*/ 1757228 w 1757228"/>
              <a:gd name="connsiteY2" fmla="*/ 0 h 1164883"/>
              <a:gd name="connsiteX0" fmla="*/ 0 w 1757228"/>
              <a:gd name="connsiteY0" fmla="*/ 1164883 h 1164883"/>
              <a:gd name="connsiteX1" fmla="*/ 1105294 w 1757228"/>
              <a:gd name="connsiteY1" fmla="*/ 813001 h 1164883"/>
              <a:gd name="connsiteX2" fmla="*/ 1757228 w 1757228"/>
              <a:gd name="connsiteY2" fmla="*/ 0 h 1164883"/>
              <a:gd name="connsiteX0" fmla="*/ 0 w 1736100"/>
              <a:gd name="connsiteY0" fmla="*/ 1158483 h 1158483"/>
              <a:gd name="connsiteX1" fmla="*/ 1084166 w 1736100"/>
              <a:gd name="connsiteY1" fmla="*/ 813001 h 1158483"/>
              <a:gd name="connsiteX2" fmla="*/ 1736100 w 1736100"/>
              <a:gd name="connsiteY2" fmla="*/ 0 h 1158483"/>
              <a:gd name="connsiteX0" fmla="*/ 0 w 1736100"/>
              <a:gd name="connsiteY0" fmla="*/ 1158483 h 1158483"/>
              <a:gd name="connsiteX1" fmla="*/ 1084166 w 1736100"/>
              <a:gd name="connsiteY1" fmla="*/ 813001 h 1158483"/>
              <a:gd name="connsiteX2" fmla="*/ 1736100 w 1736100"/>
              <a:gd name="connsiteY2" fmla="*/ 0 h 1158483"/>
              <a:gd name="connsiteX0" fmla="*/ 0 w 1736100"/>
              <a:gd name="connsiteY0" fmla="*/ 1158483 h 1158483"/>
              <a:gd name="connsiteX1" fmla="*/ 1084166 w 1736100"/>
              <a:gd name="connsiteY1" fmla="*/ 813001 h 1158483"/>
              <a:gd name="connsiteX2" fmla="*/ 1736100 w 1736100"/>
              <a:gd name="connsiteY2" fmla="*/ 0 h 1158483"/>
              <a:gd name="connsiteX0" fmla="*/ 0 w 1736100"/>
              <a:gd name="connsiteY0" fmla="*/ 1158483 h 1158483"/>
              <a:gd name="connsiteX1" fmla="*/ 1147551 w 1736100"/>
              <a:gd name="connsiteY1" fmla="*/ 813001 h 1158483"/>
              <a:gd name="connsiteX2" fmla="*/ 1736100 w 1736100"/>
              <a:gd name="connsiteY2" fmla="*/ 0 h 115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6100" h="1158483">
                <a:moveTo>
                  <a:pt x="0" y="1158483"/>
                </a:moveTo>
                <a:cubicBezTo>
                  <a:pt x="615952" y="1108551"/>
                  <a:pt x="858201" y="1006082"/>
                  <a:pt x="1147551" y="813001"/>
                </a:cubicBezTo>
                <a:cubicBezTo>
                  <a:pt x="1436901" y="619921"/>
                  <a:pt x="1662722" y="259644"/>
                  <a:pt x="1736100" y="0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47786" y="5035823"/>
            <a:ext cx="15536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없다</a:t>
            </a:r>
            <a:r>
              <a:rPr lang="en-US" altLang="ko-KR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sz="4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01171" y="5107831"/>
            <a:ext cx="17235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있다</a:t>
            </a:r>
            <a:r>
              <a:rPr lang="en-US" altLang="ko-KR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!!</a:t>
            </a:r>
            <a:endParaRPr lang="ko-KR" altLang="en-US" sz="4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5493059" y="5876078"/>
            <a:ext cx="3456384" cy="64592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근본적 변화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가속도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03189" y="4608188"/>
            <a:ext cx="1649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가속도 </a:t>
            </a:r>
            <a:r>
              <a:rPr lang="en-US" altLang="ko-KR" sz="2400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en-US" altLang="ko-KR" sz="2400" b="1" dirty="0">
                <a:solidFill>
                  <a:schemeClr val="tx2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lang="en-US" altLang="ko-KR" sz="2400" b="1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en-US" altLang="ko-KR" sz="2400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z="2400" dirty="0">
              <a:solidFill>
                <a:schemeClr val="tx2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38220" y="4594979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→</a:t>
            </a:r>
            <a:r>
              <a:rPr lang="en-US" altLang="ko-KR" sz="2400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(+)</a:t>
            </a:r>
            <a:endParaRPr lang="ko-KR" altLang="en-US" sz="2400" dirty="0">
              <a:solidFill>
                <a:schemeClr val="tx2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78615F8D-04E4-41CE-BCE9-DBC3F47297BB}"/>
              </a:ext>
            </a:extLst>
          </p:cNvPr>
          <p:cNvSpPr txBox="1"/>
          <p:nvPr/>
        </p:nvSpPr>
        <p:spPr>
          <a:xfrm>
            <a:off x="5097016" y="2996952"/>
            <a:ext cx="342593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변곡점</a:t>
            </a:r>
            <a:r>
              <a:rPr lang="en-US" altLang="ko-KR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(inflection point)</a:t>
            </a:r>
            <a:endParaRPr lang="ko-KR" alt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xmlns="" id="{F5E639BF-77B2-4ED7-89F3-564E86ADCE6E}"/>
              </a:ext>
            </a:extLst>
          </p:cNvPr>
          <p:cNvSpPr/>
          <p:nvPr/>
        </p:nvSpPr>
        <p:spPr>
          <a:xfrm>
            <a:off x="4808984" y="2852936"/>
            <a:ext cx="144000" cy="144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55D4B48F-E53D-403E-86AA-7CF662C6D8A9}"/>
              </a:ext>
            </a:extLst>
          </p:cNvPr>
          <p:cNvSpPr txBox="1"/>
          <p:nvPr/>
        </p:nvSpPr>
        <p:spPr>
          <a:xfrm>
            <a:off x="4346446" y="4378313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</a:t>
            </a:r>
          </a:p>
        </p:txBody>
      </p:sp>
    </p:spTree>
    <p:extLst>
      <p:ext uri="{BB962C8B-B14F-4D97-AF65-F5344CB8AC3E}">
        <p14:creationId xmlns:p14="http://schemas.microsoft.com/office/powerpoint/2010/main" val="101909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64" grpId="0"/>
      <p:bldP spid="66" grpId="0" animBg="1"/>
      <p:bldP spid="25" grpId="0"/>
      <p:bldP spid="2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920552" y="5877272"/>
            <a:ext cx="3456384" cy="64807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국지적 변화</a:t>
            </a:r>
            <a:endParaRPr lang="en-US" altLang="ko-KR" sz="2400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47786" y="5035823"/>
            <a:ext cx="15536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없다</a:t>
            </a:r>
            <a:r>
              <a:rPr lang="en-US" altLang="ko-KR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sz="4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01171" y="5107831"/>
            <a:ext cx="17235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있다</a:t>
            </a:r>
            <a:r>
              <a:rPr lang="en-US" altLang="ko-KR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!!</a:t>
            </a:r>
            <a:endParaRPr lang="ko-KR" altLang="en-US" sz="4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5493059" y="5876078"/>
            <a:ext cx="3456384" cy="64592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국지적 변화의 확산</a:t>
            </a:r>
            <a:endParaRPr lang="en-US" altLang="ko-KR" sz="2400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xmlns="" id="{198C620B-63C8-4F06-B2DF-A4C79604D13B}"/>
              </a:ext>
            </a:extLst>
          </p:cNvPr>
          <p:cNvGrpSpPr/>
          <p:nvPr/>
        </p:nvGrpSpPr>
        <p:grpSpPr>
          <a:xfrm>
            <a:off x="2112498" y="548680"/>
            <a:ext cx="5681005" cy="4176464"/>
            <a:chOff x="2936887" y="1531981"/>
            <a:chExt cx="4104456" cy="3993841"/>
          </a:xfrm>
        </p:grpSpPr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xmlns="" id="{473F6A6E-8743-4AF1-8FEF-C9409EB93F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87" t="16536" r="18500" b="2750"/>
            <a:stretch/>
          </p:blipFill>
          <p:spPr>
            <a:xfrm>
              <a:off x="2936887" y="1531981"/>
              <a:ext cx="4104456" cy="3993841"/>
            </a:xfrm>
            <a:prstGeom prst="rect">
              <a:avLst/>
            </a:prstGeom>
          </p:spPr>
        </p:pic>
        <p:sp>
          <p:nvSpPr>
            <p:cNvPr id="23" name="타원 22">
              <a:extLst>
                <a:ext uri="{FF2B5EF4-FFF2-40B4-BE49-F238E27FC236}">
                  <a16:creationId xmlns:a16="http://schemas.microsoft.com/office/drawing/2014/main" xmlns="" id="{34DCD25C-9961-4B3D-A23E-2556D0A28FD8}"/>
                </a:ext>
              </a:extLst>
            </p:cNvPr>
            <p:cNvSpPr/>
            <p:nvPr/>
          </p:nvSpPr>
          <p:spPr>
            <a:xfrm>
              <a:off x="3899169" y="3701355"/>
              <a:ext cx="45719" cy="45719"/>
            </a:xfrm>
            <a:prstGeom prst="ellipse">
              <a:avLst/>
            </a:prstGeom>
            <a:solidFill>
              <a:schemeClr val="tx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자유형: 도형 8">
              <a:extLst>
                <a:ext uri="{FF2B5EF4-FFF2-40B4-BE49-F238E27FC236}">
                  <a16:creationId xmlns:a16="http://schemas.microsoft.com/office/drawing/2014/main" xmlns="" id="{068EDDBF-2F94-4AD6-A18B-E19DDFA7B679}"/>
                </a:ext>
              </a:extLst>
            </p:cNvPr>
            <p:cNvSpPr/>
            <p:nvPr/>
          </p:nvSpPr>
          <p:spPr>
            <a:xfrm>
              <a:off x="3657427" y="3404997"/>
              <a:ext cx="393096" cy="385761"/>
            </a:xfrm>
            <a:custGeom>
              <a:avLst/>
              <a:gdLst>
                <a:gd name="connsiteX0" fmla="*/ 257175 w 349913"/>
                <a:gd name="connsiteY0" fmla="*/ 0 h 255455"/>
                <a:gd name="connsiteX1" fmla="*/ 276225 w 349913"/>
                <a:gd name="connsiteY1" fmla="*/ 47625 h 255455"/>
                <a:gd name="connsiteX2" fmla="*/ 349250 w 349913"/>
                <a:gd name="connsiteY2" fmla="*/ 155575 h 255455"/>
                <a:gd name="connsiteX3" fmla="*/ 228600 w 349913"/>
                <a:gd name="connsiteY3" fmla="*/ 250825 h 255455"/>
                <a:gd name="connsiteX4" fmla="*/ 85725 w 349913"/>
                <a:gd name="connsiteY4" fmla="*/ 241300 h 255455"/>
                <a:gd name="connsiteX5" fmla="*/ 0 w 349913"/>
                <a:gd name="connsiteY5" fmla="*/ 247650 h 255455"/>
                <a:gd name="connsiteX0" fmla="*/ 257175 w 315445"/>
                <a:gd name="connsiteY0" fmla="*/ 0 h 255455"/>
                <a:gd name="connsiteX1" fmla="*/ 276225 w 315445"/>
                <a:gd name="connsiteY1" fmla="*/ 47625 h 255455"/>
                <a:gd name="connsiteX2" fmla="*/ 314325 w 315445"/>
                <a:gd name="connsiteY2" fmla="*/ 155575 h 255455"/>
                <a:gd name="connsiteX3" fmla="*/ 228600 w 315445"/>
                <a:gd name="connsiteY3" fmla="*/ 250825 h 255455"/>
                <a:gd name="connsiteX4" fmla="*/ 85725 w 315445"/>
                <a:gd name="connsiteY4" fmla="*/ 241300 h 255455"/>
                <a:gd name="connsiteX5" fmla="*/ 0 w 315445"/>
                <a:gd name="connsiteY5" fmla="*/ 247650 h 255455"/>
                <a:gd name="connsiteX0" fmla="*/ 266700 w 315406"/>
                <a:gd name="connsiteY0" fmla="*/ 0 h 293555"/>
                <a:gd name="connsiteX1" fmla="*/ 276225 w 315406"/>
                <a:gd name="connsiteY1" fmla="*/ 85725 h 293555"/>
                <a:gd name="connsiteX2" fmla="*/ 314325 w 315406"/>
                <a:gd name="connsiteY2" fmla="*/ 193675 h 293555"/>
                <a:gd name="connsiteX3" fmla="*/ 228600 w 315406"/>
                <a:gd name="connsiteY3" fmla="*/ 288925 h 293555"/>
                <a:gd name="connsiteX4" fmla="*/ 85725 w 315406"/>
                <a:gd name="connsiteY4" fmla="*/ 279400 h 293555"/>
                <a:gd name="connsiteX5" fmla="*/ 0 w 315406"/>
                <a:gd name="connsiteY5" fmla="*/ 285750 h 293555"/>
                <a:gd name="connsiteX0" fmla="*/ 266700 w 321639"/>
                <a:gd name="connsiteY0" fmla="*/ 0 h 292479"/>
                <a:gd name="connsiteX1" fmla="*/ 276225 w 321639"/>
                <a:gd name="connsiteY1" fmla="*/ 85725 h 292479"/>
                <a:gd name="connsiteX2" fmla="*/ 320675 w 321639"/>
                <a:gd name="connsiteY2" fmla="*/ 209550 h 292479"/>
                <a:gd name="connsiteX3" fmla="*/ 228600 w 321639"/>
                <a:gd name="connsiteY3" fmla="*/ 288925 h 292479"/>
                <a:gd name="connsiteX4" fmla="*/ 85725 w 321639"/>
                <a:gd name="connsiteY4" fmla="*/ 279400 h 292479"/>
                <a:gd name="connsiteX5" fmla="*/ 0 w 321639"/>
                <a:gd name="connsiteY5" fmla="*/ 285750 h 292479"/>
                <a:gd name="connsiteX0" fmla="*/ 269875 w 321629"/>
                <a:gd name="connsiteY0" fmla="*/ 0 h 379791"/>
                <a:gd name="connsiteX1" fmla="*/ 276225 w 321629"/>
                <a:gd name="connsiteY1" fmla="*/ 173037 h 379791"/>
                <a:gd name="connsiteX2" fmla="*/ 320675 w 321629"/>
                <a:gd name="connsiteY2" fmla="*/ 296862 h 379791"/>
                <a:gd name="connsiteX3" fmla="*/ 228600 w 321629"/>
                <a:gd name="connsiteY3" fmla="*/ 376237 h 379791"/>
                <a:gd name="connsiteX4" fmla="*/ 85725 w 321629"/>
                <a:gd name="connsiteY4" fmla="*/ 366712 h 379791"/>
                <a:gd name="connsiteX5" fmla="*/ 0 w 321629"/>
                <a:gd name="connsiteY5" fmla="*/ 373062 h 379791"/>
                <a:gd name="connsiteX0" fmla="*/ 269875 w 321659"/>
                <a:gd name="connsiteY0" fmla="*/ 0 h 379791"/>
                <a:gd name="connsiteX1" fmla="*/ 260524 w 321659"/>
                <a:gd name="connsiteY1" fmla="*/ 63690 h 379791"/>
                <a:gd name="connsiteX2" fmla="*/ 276225 w 321659"/>
                <a:gd name="connsiteY2" fmla="*/ 173037 h 379791"/>
                <a:gd name="connsiteX3" fmla="*/ 320675 w 321659"/>
                <a:gd name="connsiteY3" fmla="*/ 296862 h 379791"/>
                <a:gd name="connsiteX4" fmla="*/ 228600 w 321659"/>
                <a:gd name="connsiteY4" fmla="*/ 376237 h 379791"/>
                <a:gd name="connsiteX5" fmla="*/ 85725 w 321659"/>
                <a:gd name="connsiteY5" fmla="*/ 366712 h 379791"/>
                <a:gd name="connsiteX6" fmla="*/ 0 w 321659"/>
                <a:gd name="connsiteY6" fmla="*/ 373062 h 379791"/>
                <a:gd name="connsiteX0" fmla="*/ 341312 w 393096"/>
                <a:gd name="connsiteY0" fmla="*/ 0 h 379704"/>
                <a:gd name="connsiteX1" fmla="*/ 331961 w 393096"/>
                <a:gd name="connsiteY1" fmla="*/ 63690 h 379704"/>
                <a:gd name="connsiteX2" fmla="*/ 347662 w 393096"/>
                <a:gd name="connsiteY2" fmla="*/ 173037 h 379704"/>
                <a:gd name="connsiteX3" fmla="*/ 392112 w 393096"/>
                <a:gd name="connsiteY3" fmla="*/ 296862 h 379704"/>
                <a:gd name="connsiteX4" fmla="*/ 300037 w 393096"/>
                <a:gd name="connsiteY4" fmla="*/ 376237 h 379704"/>
                <a:gd name="connsiteX5" fmla="*/ 157162 w 393096"/>
                <a:gd name="connsiteY5" fmla="*/ 366712 h 379704"/>
                <a:gd name="connsiteX6" fmla="*/ 0 w 393096"/>
                <a:gd name="connsiteY6" fmla="*/ 377824 h 379704"/>
                <a:gd name="connsiteX0" fmla="*/ 341312 w 393096"/>
                <a:gd name="connsiteY0" fmla="*/ 0 h 382586"/>
                <a:gd name="connsiteX1" fmla="*/ 331961 w 393096"/>
                <a:gd name="connsiteY1" fmla="*/ 63690 h 382586"/>
                <a:gd name="connsiteX2" fmla="*/ 347662 w 393096"/>
                <a:gd name="connsiteY2" fmla="*/ 173037 h 382586"/>
                <a:gd name="connsiteX3" fmla="*/ 392112 w 393096"/>
                <a:gd name="connsiteY3" fmla="*/ 296862 h 382586"/>
                <a:gd name="connsiteX4" fmla="*/ 300037 w 393096"/>
                <a:gd name="connsiteY4" fmla="*/ 376237 h 382586"/>
                <a:gd name="connsiteX5" fmla="*/ 157162 w 393096"/>
                <a:gd name="connsiteY5" fmla="*/ 366712 h 382586"/>
                <a:gd name="connsiteX6" fmla="*/ 0 w 393096"/>
                <a:gd name="connsiteY6" fmla="*/ 382586 h 382586"/>
                <a:gd name="connsiteX0" fmla="*/ 341312 w 393096"/>
                <a:gd name="connsiteY0" fmla="*/ 0 h 382586"/>
                <a:gd name="connsiteX1" fmla="*/ 331961 w 393096"/>
                <a:gd name="connsiteY1" fmla="*/ 63690 h 382586"/>
                <a:gd name="connsiteX2" fmla="*/ 347662 w 393096"/>
                <a:gd name="connsiteY2" fmla="*/ 173037 h 382586"/>
                <a:gd name="connsiteX3" fmla="*/ 392112 w 393096"/>
                <a:gd name="connsiteY3" fmla="*/ 296862 h 382586"/>
                <a:gd name="connsiteX4" fmla="*/ 300037 w 393096"/>
                <a:gd name="connsiteY4" fmla="*/ 376237 h 382586"/>
                <a:gd name="connsiteX5" fmla="*/ 157162 w 393096"/>
                <a:gd name="connsiteY5" fmla="*/ 366712 h 382586"/>
                <a:gd name="connsiteX6" fmla="*/ 60498 w 393096"/>
                <a:gd name="connsiteY6" fmla="*/ 368490 h 382586"/>
                <a:gd name="connsiteX7" fmla="*/ 0 w 393096"/>
                <a:gd name="connsiteY7" fmla="*/ 382586 h 382586"/>
                <a:gd name="connsiteX0" fmla="*/ 328612 w 393096"/>
                <a:gd name="connsiteY0" fmla="*/ 0 h 385761"/>
                <a:gd name="connsiteX1" fmla="*/ 331961 w 393096"/>
                <a:gd name="connsiteY1" fmla="*/ 66865 h 385761"/>
                <a:gd name="connsiteX2" fmla="*/ 347662 w 393096"/>
                <a:gd name="connsiteY2" fmla="*/ 176212 h 385761"/>
                <a:gd name="connsiteX3" fmla="*/ 392112 w 393096"/>
                <a:gd name="connsiteY3" fmla="*/ 300037 h 385761"/>
                <a:gd name="connsiteX4" fmla="*/ 300037 w 393096"/>
                <a:gd name="connsiteY4" fmla="*/ 379412 h 385761"/>
                <a:gd name="connsiteX5" fmla="*/ 157162 w 393096"/>
                <a:gd name="connsiteY5" fmla="*/ 369887 h 385761"/>
                <a:gd name="connsiteX6" fmla="*/ 60498 w 393096"/>
                <a:gd name="connsiteY6" fmla="*/ 371665 h 385761"/>
                <a:gd name="connsiteX7" fmla="*/ 0 w 393096"/>
                <a:gd name="connsiteY7" fmla="*/ 385761 h 38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3096" h="385761">
                  <a:moveTo>
                    <a:pt x="328612" y="0"/>
                  </a:moveTo>
                  <a:cubicBezTo>
                    <a:pt x="328641" y="10615"/>
                    <a:pt x="330903" y="38026"/>
                    <a:pt x="331961" y="66865"/>
                  </a:cubicBezTo>
                  <a:cubicBezTo>
                    <a:pt x="333019" y="95704"/>
                    <a:pt x="337637" y="137350"/>
                    <a:pt x="347662" y="176212"/>
                  </a:cubicBezTo>
                  <a:cubicBezTo>
                    <a:pt x="357687" y="215074"/>
                    <a:pt x="400050" y="266170"/>
                    <a:pt x="392112" y="300037"/>
                  </a:cubicBezTo>
                  <a:cubicBezTo>
                    <a:pt x="384175" y="333904"/>
                    <a:pt x="339195" y="367770"/>
                    <a:pt x="300037" y="379412"/>
                  </a:cubicBezTo>
                  <a:cubicBezTo>
                    <a:pt x="260879" y="391054"/>
                    <a:pt x="197085" y="371178"/>
                    <a:pt x="157162" y="369887"/>
                  </a:cubicBezTo>
                  <a:cubicBezTo>
                    <a:pt x="117239" y="368596"/>
                    <a:pt x="86692" y="369019"/>
                    <a:pt x="60498" y="371665"/>
                  </a:cubicBezTo>
                  <a:cubicBezTo>
                    <a:pt x="34304" y="374311"/>
                    <a:pt x="10083" y="384470"/>
                    <a:pt x="0" y="385761"/>
                  </a:cubicBezTo>
                </a:path>
              </a:pathLst>
            </a:custGeom>
            <a:noFill/>
            <a:ln>
              <a:solidFill>
                <a:srgbClr val="D57E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xmlns="" id="{6E77329E-CF9B-4F0E-A63F-15A567FF20F0}"/>
              </a:ext>
            </a:extLst>
          </p:cNvPr>
          <p:cNvGrpSpPr/>
          <p:nvPr/>
        </p:nvGrpSpPr>
        <p:grpSpPr>
          <a:xfrm>
            <a:off x="1712640" y="548680"/>
            <a:ext cx="6810314" cy="4521173"/>
            <a:chOff x="1712640" y="548680"/>
            <a:chExt cx="6810314" cy="4521173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xmlns="" id="{8F31E939-E0FC-4125-A6B5-30301350B007}"/>
                </a:ext>
              </a:extLst>
            </p:cNvPr>
            <p:cNvGrpSpPr/>
            <p:nvPr/>
          </p:nvGrpSpPr>
          <p:grpSpPr>
            <a:xfrm>
              <a:off x="1712640" y="548680"/>
              <a:ext cx="6810314" cy="4189673"/>
              <a:chOff x="1712640" y="548680"/>
              <a:chExt cx="6810314" cy="4189673"/>
            </a:xfrm>
          </p:grpSpPr>
          <p:grpSp>
            <p:nvGrpSpPr>
              <p:cNvPr id="2" name="그룹 1"/>
              <p:cNvGrpSpPr/>
              <p:nvPr/>
            </p:nvGrpSpPr>
            <p:grpSpPr>
              <a:xfrm>
                <a:off x="1712640" y="548680"/>
                <a:ext cx="6810314" cy="4189673"/>
                <a:chOff x="1712640" y="548680"/>
                <a:chExt cx="6810314" cy="4189673"/>
              </a:xfrm>
            </p:grpSpPr>
            <p:grpSp>
              <p:nvGrpSpPr>
                <p:cNvPr id="10" name="그룹 9"/>
                <p:cNvGrpSpPr/>
                <p:nvPr/>
              </p:nvGrpSpPr>
              <p:grpSpPr>
                <a:xfrm>
                  <a:off x="1712640" y="548680"/>
                  <a:ext cx="6084856" cy="4189673"/>
                  <a:chOff x="2567443" y="3180824"/>
                  <a:chExt cx="6084856" cy="4189673"/>
                </a:xfrm>
              </p:grpSpPr>
              <p:cxnSp>
                <p:nvCxnSpPr>
                  <p:cNvPr id="11" name="직선 연결선 10">
                    <a:extLst>
                      <a:ext uri="{FF2B5EF4-FFF2-40B4-BE49-F238E27FC236}">
                        <a16:creationId xmlns:a16="http://schemas.microsoft.com/office/drawing/2014/main" xmlns="" id="{AA893857-1363-49B8-9AEE-C70C4AF921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60792" y="6981675"/>
                    <a:ext cx="5483315" cy="0"/>
                  </a:xfrm>
                  <a:prstGeom prst="line">
                    <a:avLst/>
                  </a:prstGeom>
                  <a:ln w="57150">
                    <a:solidFill>
                      <a:schemeClr val="tx1">
                        <a:lumMod val="75000"/>
                        <a:lumOff val="25000"/>
                      </a:schemeClr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직선 연결선 11">
                    <a:extLst>
                      <a:ext uri="{FF2B5EF4-FFF2-40B4-BE49-F238E27FC236}">
                        <a16:creationId xmlns:a16="http://schemas.microsoft.com/office/drawing/2014/main" xmlns="" id="{D691FFC0-A32C-4401-8D90-98F0B00BDB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87265" y="3180824"/>
                    <a:ext cx="0" cy="3829633"/>
                  </a:xfrm>
                  <a:prstGeom prst="line">
                    <a:avLst/>
                  </a:prstGeom>
                  <a:ln w="57150">
                    <a:solidFill>
                      <a:schemeClr val="tx1">
                        <a:lumMod val="75000"/>
                        <a:lumOff val="25000"/>
                      </a:schemeClr>
                    </a:solidFill>
                    <a:head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" name="자유형: 도형 76">
                    <a:extLst>
                      <a:ext uri="{FF2B5EF4-FFF2-40B4-BE49-F238E27FC236}">
                        <a16:creationId xmlns:a16="http://schemas.microsoft.com/office/drawing/2014/main" xmlns="" id="{652152EE-A541-405E-A043-FFD1EEDEAA50}"/>
                      </a:ext>
                    </a:extLst>
                  </p:cNvPr>
                  <p:cNvSpPr/>
                  <p:nvPr/>
                </p:nvSpPr>
                <p:spPr>
                  <a:xfrm>
                    <a:off x="3215515" y="5557088"/>
                    <a:ext cx="2335986" cy="1021321"/>
                  </a:xfrm>
                  <a:custGeom>
                    <a:avLst/>
                    <a:gdLst>
                      <a:gd name="connsiteX0" fmla="*/ 0 w 948267"/>
                      <a:gd name="connsiteY0" fmla="*/ 1346200 h 1346200"/>
                      <a:gd name="connsiteX1" fmla="*/ 948267 w 948267"/>
                      <a:gd name="connsiteY1" fmla="*/ 0 h 1346200"/>
                      <a:gd name="connsiteX0" fmla="*/ 0 w 1828800"/>
                      <a:gd name="connsiteY0" fmla="*/ 1413934 h 1413934"/>
                      <a:gd name="connsiteX1" fmla="*/ 1828800 w 1828800"/>
                      <a:gd name="connsiteY1" fmla="*/ 0 h 1413934"/>
                      <a:gd name="connsiteX0" fmla="*/ 0 w 1828800"/>
                      <a:gd name="connsiteY0" fmla="*/ 1418891 h 1418891"/>
                      <a:gd name="connsiteX1" fmla="*/ 1828800 w 1828800"/>
                      <a:gd name="connsiteY1" fmla="*/ 4957 h 1418891"/>
                      <a:gd name="connsiteX0" fmla="*/ 0 w 1896533"/>
                      <a:gd name="connsiteY0" fmla="*/ 1393618 h 1393618"/>
                      <a:gd name="connsiteX1" fmla="*/ 1896533 w 1896533"/>
                      <a:gd name="connsiteY1" fmla="*/ 5084 h 1393618"/>
                      <a:gd name="connsiteX0" fmla="*/ 0 w 1896533"/>
                      <a:gd name="connsiteY0" fmla="*/ 1461027 h 1461027"/>
                      <a:gd name="connsiteX1" fmla="*/ 1896533 w 1896533"/>
                      <a:gd name="connsiteY1" fmla="*/ 4759 h 1461027"/>
                      <a:gd name="connsiteX0" fmla="*/ 0 w 1896533"/>
                      <a:gd name="connsiteY0" fmla="*/ 1456268 h 1456268"/>
                      <a:gd name="connsiteX1" fmla="*/ 1896533 w 1896533"/>
                      <a:gd name="connsiteY1" fmla="*/ 0 h 1456268"/>
                      <a:gd name="connsiteX0" fmla="*/ 0 w 1896533"/>
                      <a:gd name="connsiteY0" fmla="*/ 1458001 h 1458001"/>
                      <a:gd name="connsiteX1" fmla="*/ 1896533 w 1896533"/>
                      <a:gd name="connsiteY1" fmla="*/ 1733 h 1458001"/>
                      <a:gd name="connsiteX0" fmla="*/ 0 w 1896533"/>
                      <a:gd name="connsiteY0" fmla="*/ 1441099 h 1441099"/>
                      <a:gd name="connsiteX1" fmla="*/ 1896533 w 1896533"/>
                      <a:gd name="connsiteY1" fmla="*/ 1764 h 1441099"/>
                      <a:gd name="connsiteX0" fmla="*/ 0 w 1896533"/>
                      <a:gd name="connsiteY0" fmla="*/ 1439335 h 1439335"/>
                      <a:gd name="connsiteX1" fmla="*/ 1896533 w 1896533"/>
                      <a:gd name="connsiteY1" fmla="*/ 0 h 1439335"/>
                      <a:gd name="connsiteX0" fmla="*/ 0 w 1912408"/>
                      <a:gd name="connsiteY0" fmla="*/ 1426635 h 1426635"/>
                      <a:gd name="connsiteX1" fmla="*/ 1912408 w 1912408"/>
                      <a:gd name="connsiteY1" fmla="*/ 0 h 1426635"/>
                      <a:gd name="connsiteX0" fmla="*/ 0 w 1901295"/>
                      <a:gd name="connsiteY0" fmla="*/ 1426635 h 1426635"/>
                      <a:gd name="connsiteX1" fmla="*/ 1901295 w 1901295"/>
                      <a:gd name="connsiteY1" fmla="*/ 0 h 1426635"/>
                      <a:gd name="connsiteX0" fmla="*/ 0 w 1761595"/>
                      <a:gd name="connsiteY0" fmla="*/ 874185 h 874185"/>
                      <a:gd name="connsiteX1" fmla="*/ 1761595 w 1761595"/>
                      <a:gd name="connsiteY1" fmla="*/ 0 h 874185"/>
                      <a:gd name="connsiteX0" fmla="*/ 0 w 1761595"/>
                      <a:gd name="connsiteY0" fmla="*/ 874185 h 874185"/>
                      <a:gd name="connsiteX1" fmla="*/ 1761595 w 1761595"/>
                      <a:gd name="connsiteY1" fmla="*/ 0 h 874185"/>
                      <a:gd name="connsiteX0" fmla="*/ 0 w 1761595"/>
                      <a:gd name="connsiteY0" fmla="*/ 874185 h 874185"/>
                      <a:gd name="connsiteX1" fmla="*/ 1761595 w 1761595"/>
                      <a:gd name="connsiteY1" fmla="*/ 0 h 874185"/>
                      <a:gd name="connsiteX0" fmla="*/ 0 w 1691745"/>
                      <a:gd name="connsiteY0" fmla="*/ 1293285 h 1293285"/>
                      <a:gd name="connsiteX1" fmla="*/ 1691745 w 1691745"/>
                      <a:gd name="connsiteY1" fmla="*/ 0 h 1293285"/>
                      <a:gd name="connsiteX0" fmla="*/ 0 w 1710795"/>
                      <a:gd name="connsiteY0" fmla="*/ 861485 h 861485"/>
                      <a:gd name="connsiteX1" fmla="*/ 1710795 w 1710795"/>
                      <a:gd name="connsiteY1" fmla="*/ 0 h 861485"/>
                      <a:gd name="connsiteX0" fmla="*/ 0 w 1679045"/>
                      <a:gd name="connsiteY0" fmla="*/ 670985 h 670985"/>
                      <a:gd name="connsiteX1" fmla="*/ 1679045 w 1679045"/>
                      <a:gd name="connsiteY1" fmla="*/ 0 h 670985"/>
                      <a:gd name="connsiteX0" fmla="*/ 0 w 1679045"/>
                      <a:gd name="connsiteY0" fmla="*/ 670985 h 670985"/>
                      <a:gd name="connsiteX1" fmla="*/ 1679045 w 1679045"/>
                      <a:gd name="connsiteY1" fmla="*/ 0 h 670985"/>
                      <a:gd name="connsiteX0" fmla="*/ 0 w 1653645"/>
                      <a:gd name="connsiteY0" fmla="*/ 709085 h 709085"/>
                      <a:gd name="connsiteX1" fmla="*/ 1653645 w 1653645"/>
                      <a:gd name="connsiteY1" fmla="*/ 0 h 709085"/>
                      <a:gd name="connsiteX0" fmla="*/ 0 w 1653645"/>
                      <a:gd name="connsiteY0" fmla="*/ 709085 h 709085"/>
                      <a:gd name="connsiteX1" fmla="*/ 1653645 w 1653645"/>
                      <a:gd name="connsiteY1" fmla="*/ 0 h 709085"/>
                      <a:gd name="connsiteX0" fmla="*/ 0 w 1653645"/>
                      <a:gd name="connsiteY0" fmla="*/ 709085 h 709085"/>
                      <a:gd name="connsiteX1" fmla="*/ 450042 w 1653645"/>
                      <a:gd name="connsiteY1" fmla="*/ 300569 h 709085"/>
                      <a:gd name="connsiteX2" fmla="*/ 1653645 w 1653645"/>
                      <a:gd name="connsiteY2" fmla="*/ 0 h 709085"/>
                      <a:gd name="connsiteX0" fmla="*/ 0 w 1653645"/>
                      <a:gd name="connsiteY0" fmla="*/ 709085 h 709085"/>
                      <a:gd name="connsiteX1" fmla="*/ 450042 w 1653645"/>
                      <a:gd name="connsiteY1" fmla="*/ 300569 h 709085"/>
                      <a:gd name="connsiteX2" fmla="*/ 1653645 w 1653645"/>
                      <a:gd name="connsiteY2" fmla="*/ 0 h 709085"/>
                      <a:gd name="connsiteX0" fmla="*/ 0 w 1653645"/>
                      <a:gd name="connsiteY0" fmla="*/ 709085 h 709085"/>
                      <a:gd name="connsiteX1" fmla="*/ 450042 w 1653645"/>
                      <a:gd name="connsiteY1" fmla="*/ 262469 h 709085"/>
                      <a:gd name="connsiteX2" fmla="*/ 1653645 w 1653645"/>
                      <a:gd name="connsiteY2" fmla="*/ 0 h 709085"/>
                      <a:gd name="connsiteX0" fmla="*/ 0 w 1653645"/>
                      <a:gd name="connsiteY0" fmla="*/ 709085 h 709085"/>
                      <a:gd name="connsiteX1" fmla="*/ 380192 w 1653645"/>
                      <a:gd name="connsiteY1" fmla="*/ 211669 h 709085"/>
                      <a:gd name="connsiteX2" fmla="*/ 1653645 w 1653645"/>
                      <a:gd name="connsiteY2" fmla="*/ 0 h 709085"/>
                      <a:gd name="connsiteX0" fmla="*/ 0 w 1653645"/>
                      <a:gd name="connsiteY0" fmla="*/ 709085 h 709085"/>
                      <a:gd name="connsiteX1" fmla="*/ 380192 w 1653645"/>
                      <a:gd name="connsiteY1" fmla="*/ 211669 h 709085"/>
                      <a:gd name="connsiteX2" fmla="*/ 1653645 w 1653645"/>
                      <a:gd name="connsiteY2" fmla="*/ 0 h 709085"/>
                      <a:gd name="connsiteX0" fmla="*/ 0 w 1645178"/>
                      <a:gd name="connsiteY0" fmla="*/ 726019 h 726019"/>
                      <a:gd name="connsiteX1" fmla="*/ 371725 w 1645178"/>
                      <a:gd name="connsiteY1" fmla="*/ 211669 h 726019"/>
                      <a:gd name="connsiteX2" fmla="*/ 1645178 w 1645178"/>
                      <a:gd name="connsiteY2" fmla="*/ 0 h 726019"/>
                      <a:gd name="connsiteX0" fmla="*/ 0 w 1645178"/>
                      <a:gd name="connsiteY0" fmla="*/ 726019 h 726019"/>
                      <a:gd name="connsiteX1" fmla="*/ 371725 w 1645178"/>
                      <a:gd name="connsiteY1" fmla="*/ 211669 h 726019"/>
                      <a:gd name="connsiteX2" fmla="*/ 1645178 w 1645178"/>
                      <a:gd name="connsiteY2" fmla="*/ 0 h 726019"/>
                      <a:gd name="connsiteX0" fmla="*/ 0 w 1645178"/>
                      <a:gd name="connsiteY0" fmla="*/ 726019 h 726019"/>
                      <a:gd name="connsiteX1" fmla="*/ 371725 w 1645178"/>
                      <a:gd name="connsiteY1" fmla="*/ 211669 h 726019"/>
                      <a:gd name="connsiteX2" fmla="*/ 1645178 w 1645178"/>
                      <a:gd name="connsiteY2" fmla="*/ 0 h 726019"/>
                      <a:gd name="connsiteX0" fmla="*/ 0 w 1645178"/>
                      <a:gd name="connsiteY0" fmla="*/ 726019 h 726019"/>
                      <a:gd name="connsiteX1" fmla="*/ 367492 w 1645178"/>
                      <a:gd name="connsiteY1" fmla="*/ 190503 h 726019"/>
                      <a:gd name="connsiteX2" fmla="*/ 1645178 w 1645178"/>
                      <a:gd name="connsiteY2" fmla="*/ 0 h 726019"/>
                      <a:gd name="connsiteX0" fmla="*/ 0 w 1645178"/>
                      <a:gd name="connsiteY0" fmla="*/ 726019 h 726019"/>
                      <a:gd name="connsiteX1" fmla="*/ 367492 w 1645178"/>
                      <a:gd name="connsiteY1" fmla="*/ 190503 h 726019"/>
                      <a:gd name="connsiteX2" fmla="*/ 1645178 w 1645178"/>
                      <a:gd name="connsiteY2" fmla="*/ 0 h 726019"/>
                      <a:gd name="connsiteX0" fmla="*/ 0 w 1645178"/>
                      <a:gd name="connsiteY0" fmla="*/ 726019 h 726019"/>
                      <a:gd name="connsiteX1" fmla="*/ 367492 w 1645178"/>
                      <a:gd name="connsiteY1" fmla="*/ 190503 h 726019"/>
                      <a:gd name="connsiteX2" fmla="*/ 1645178 w 1645178"/>
                      <a:gd name="connsiteY2" fmla="*/ 0 h 726019"/>
                      <a:gd name="connsiteX0" fmla="*/ 0 w 1645178"/>
                      <a:gd name="connsiteY0" fmla="*/ 726019 h 726019"/>
                      <a:gd name="connsiteX1" fmla="*/ 367492 w 1645178"/>
                      <a:gd name="connsiteY1" fmla="*/ 213787 h 726019"/>
                      <a:gd name="connsiteX2" fmla="*/ 1645178 w 1645178"/>
                      <a:gd name="connsiteY2" fmla="*/ 0 h 726019"/>
                      <a:gd name="connsiteX0" fmla="*/ 0 w 1645178"/>
                      <a:gd name="connsiteY0" fmla="*/ 726019 h 726019"/>
                      <a:gd name="connsiteX1" fmla="*/ 403475 w 1645178"/>
                      <a:gd name="connsiteY1" fmla="*/ 249771 h 726019"/>
                      <a:gd name="connsiteX2" fmla="*/ 1645178 w 1645178"/>
                      <a:gd name="connsiteY2" fmla="*/ 0 h 726019"/>
                      <a:gd name="connsiteX0" fmla="*/ 0 w 1645178"/>
                      <a:gd name="connsiteY0" fmla="*/ 726019 h 726019"/>
                      <a:gd name="connsiteX1" fmla="*/ 403475 w 1645178"/>
                      <a:gd name="connsiteY1" fmla="*/ 249771 h 726019"/>
                      <a:gd name="connsiteX2" fmla="*/ 1645178 w 1645178"/>
                      <a:gd name="connsiteY2" fmla="*/ 0 h 726019"/>
                      <a:gd name="connsiteX0" fmla="*/ 0 w 1645178"/>
                      <a:gd name="connsiteY0" fmla="*/ 726019 h 726019"/>
                      <a:gd name="connsiteX1" fmla="*/ 403475 w 1645178"/>
                      <a:gd name="connsiteY1" fmla="*/ 249771 h 726019"/>
                      <a:gd name="connsiteX2" fmla="*/ 1645178 w 1645178"/>
                      <a:gd name="connsiteY2" fmla="*/ 0 h 726019"/>
                      <a:gd name="connsiteX0" fmla="*/ 0 w 1645178"/>
                      <a:gd name="connsiteY0" fmla="*/ 726019 h 726019"/>
                      <a:gd name="connsiteX1" fmla="*/ 403475 w 1645178"/>
                      <a:gd name="connsiteY1" fmla="*/ 249771 h 726019"/>
                      <a:gd name="connsiteX2" fmla="*/ 1645178 w 1645178"/>
                      <a:gd name="connsiteY2" fmla="*/ 0 h 726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45178" h="726019">
                        <a:moveTo>
                          <a:pt x="0" y="726019"/>
                        </a:moveTo>
                        <a:cubicBezTo>
                          <a:pt x="62307" y="650525"/>
                          <a:pt x="220633" y="362662"/>
                          <a:pt x="403475" y="249771"/>
                        </a:cubicBezTo>
                        <a:cubicBezTo>
                          <a:pt x="586317" y="136880"/>
                          <a:pt x="622828" y="104422"/>
                          <a:pt x="1645178" y="0"/>
                        </a:cubicBezTo>
                      </a:path>
                    </a:pathLst>
                  </a:cu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4" name="자유형: 도형 77">
                    <a:extLst>
                      <a:ext uri="{FF2B5EF4-FFF2-40B4-BE49-F238E27FC236}">
                        <a16:creationId xmlns:a16="http://schemas.microsoft.com/office/drawing/2014/main" xmlns="" id="{65764DB3-00D6-4935-AC22-17B8FE8736FC}"/>
                      </a:ext>
                    </a:extLst>
                  </p:cNvPr>
                  <p:cNvSpPr/>
                  <p:nvPr/>
                </p:nvSpPr>
                <p:spPr>
                  <a:xfrm>
                    <a:off x="5373063" y="3986121"/>
                    <a:ext cx="2594980" cy="1593747"/>
                  </a:xfrm>
                  <a:custGeom>
                    <a:avLst/>
                    <a:gdLst>
                      <a:gd name="connsiteX0" fmla="*/ 0 w 1981200"/>
                      <a:gd name="connsiteY0" fmla="*/ 1134534 h 1134534"/>
                      <a:gd name="connsiteX1" fmla="*/ 1566333 w 1981200"/>
                      <a:gd name="connsiteY1" fmla="*/ 660400 h 1134534"/>
                      <a:gd name="connsiteX2" fmla="*/ 1981200 w 1981200"/>
                      <a:gd name="connsiteY2" fmla="*/ 0 h 1134534"/>
                      <a:gd name="connsiteX0" fmla="*/ 0 w 1938866"/>
                      <a:gd name="connsiteY0" fmla="*/ 1092200 h 1092200"/>
                      <a:gd name="connsiteX1" fmla="*/ 1523999 w 1938866"/>
                      <a:gd name="connsiteY1" fmla="*/ 660400 h 1092200"/>
                      <a:gd name="connsiteX2" fmla="*/ 1938866 w 1938866"/>
                      <a:gd name="connsiteY2" fmla="*/ 0 h 1092200"/>
                      <a:gd name="connsiteX0" fmla="*/ 0 w 1938866"/>
                      <a:gd name="connsiteY0" fmla="*/ 1092200 h 1092200"/>
                      <a:gd name="connsiteX1" fmla="*/ 1295399 w 1938866"/>
                      <a:gd name="connsiteY1" fmla="*/ 635000 h 1092200"/>
                      <a:gd name="connsiteX2" fmla="*/ 1938866 w 1938866"/>
                      <a:gd name="connsiteY2" fmla="*/ 0 h 1092200"/>
                      <a:gd name="connsiteX0" fmla="*/ 0 w 1710266"/>
                      <a:gd name="connsiteY0" fmla="*/ 1134534 h 1134534"/>
                      <a:gd name="connsiteX1" fmla="*/ 1295399 w 1710266"/>
                      <a:gd name="connsiteY1" fmla="*/ 677334 h 1134534"/>
                      <a:gd name="connsiteX2" fmla="*/ 1710266 w 1710266"/>
                      <a:gd name="connsiteY2" fmla="*/ 0 h 1134534"/>
                      <a:gd name="connsiteX0" fmla="*/ 0 w 1710266"/>
                      <a:gd name="connsiteY0" fmla="*/ 1134534 h 1134534"/>
                      <a:gd name="connsiteX1" fmla="*/ 1058332 w 1710266"/>
                      <a:gd name="connsiteY1" fmla="*/ 787400 h 1134534"/>
                      <a:gd name="connsiteX2" fmla="*/ 1710266 w 1710266"/>
                      <a:gd name="connsiteY2" fmla="*/ 0 h 1134534"/>
                      <a:gd name="connsiteX0" fmla="*/ 0 w 1710266"/>
                      <a:gd name="connsiteY0" fmla="*/ 1176868 h 1176868"/>
                      <a:gd name="connsiteX1" fmla="*/ 1058332 w 1710266"/>
                      <a:gd name="connsiteY1" fmla="*/ 787400 h 1176868"/>
                      <a:gd name="connsiteX2" fmla="*/ 1710266 w 1710266"/>
                      <a:gd name="connsiteY2" fmla="*/ 0 h 1176868"/>
                      <a:gd name="connsiteX0" fmla="*/ 0 w 1742016"/>
                      <a:gd name="connsiteY0" fmla="*/ 1154643 h 1154643"/>
                      <a:gd name="connsiteX1" fmla="*/ 1090082 w 1742016"/>
                      <a:gd name="connsiteY1" fmla="*/ 787400 h 1154643"/>
                      <a:gd name="connsiteX2" fmla="*/ 1742016 w 1742016"/>
                      <a:gd name="connsiteY2" fmla="*/ 0 h 1154643"/>
                      <a:gd name="connsiteX0" fmla="*/ 0 w 1742016"/>
                      <a:gd name="connsiteY0" fmla="*/ 1154643 h 1154643"/>
                      <a:gd name="connsiteX1" fmla="*/ 1090082 w 1742016"/>
                      <a:gd name="connsiteY1" fmla="*/ 813001 h 1154643"/>
                      <a:gd name="connsiteX2" fmla="*/ 1742016 w 1742016"/>
                      <a:gd name="connsiteY2" fmla="*/ 0 h 1154643"/>
                      <a:gd name="connsiteX0" fmla="*/ 0 w 1742016"/>
                      <a:gd name="connsiteY0" fmla="*/ 1154643 h 1154643"/>
                      <a:gd name="connsiteX1" fmla="*/ 1090082 w 1742016"/>
                      <a:gd name="connsiteY1" fmla="*/ 813001 h 1154643"/>
                      <a:gd name="connsiteX2" fmla="*/ 1742016 w 1742016"/>
                      <a:gd name="connsiteY2" fmla="*/ 0 h 1154643"/>
                      <a:gd name="connsiteX0" fmla="*/ 0 w 1757228"/>
                      <a:gd name="connsiteY0" fmla="*/ 1164883 h 1164883"/>
                      <a:gd name="connsiteX1" fmla="*/ 1105294 w 1757228"/>
                      <a:gd name="connsiteY1" fmla="*/ 813001 h 1164883"/>
                      <a:gd name="connsiteX2" fmla="*/ 1757228 w 1757228"/>
                      <a:gd name="connsiteY2" fmla="*/ 0 h 1164883"/>
                      <a:gd name="connsiteX0" fmla="*/ 0 w 1757228"/>
                      <a:gd name="connsiteY0" fmla="*/ 1164883 h 1164883"/>
                      <a:gd name="connsiteX1" fmla="*/ 1105294 w 1757228"/>
                      <a:gd name="connsiteY1" fmla="*/ 813001 h 1164883"/>
                      <a:gd name="connsiteX2" fmla="*/ 1757228 w 1757228"/>
                      <a:gd name="connsiteY2" fmla="*/ 0 h 1164883"/>
                      <a:gd name="connsiteX0" fmla="*/ 0 w 1736100"/>
                      <a:gd name="connsiteY0" fmla="*/ 1158483 h 1158483"/>
                      <a:gd name="connsiteX1" fmla="*/ 1084166 w 1736100"/>
                      <a:gd name="connsiteY1" fmla="*/ 813001 h 1158483"/>
                      <a:gd name="connsiteX2" fmla="*/ 1736100 w 1736100"/>
                      <a:gd name="connsiteY2" fmla="*/ 0 h 1158483"/>
                      <a:gd name="connsiteX0" fmla="*/ 0 w 1736100"/>
                      <a:gd name="connsiteY0" fmla="*/ 1158483 h 1158483"/>
                      <a:gd name="connsiteX1" fmla="*/ 1084166 w 1736100"/>
                      <a:gd name="connsiteY1" fmla="*/ 813001 h 1158483"/>
                      <a:gd name="connsiteX2" fmla="*/ 1736100 w 1736100"/>
                      <a:gd name="connsiteY2" fmla="*/ 0 h 1158483"/>
                      <a:gd name="connsiteX0" fmla="*/ 0 w 1736100"/>
                      <a:gd name="connsiteY0" fmla="*/ 1158483 h 1158483"/>
                      <a:gd name="connsiteX1" fmla="*/ 1084166 w 1736100"/>
                      <a:gd name="connsiteY1" fmla="*/ 813001 h 1158483"/>
                      <a:gd name="connsiteX2" fmla="*/ 1736100 w 1736100"/>
                      <a:gd name="connsiteY2" fmla="*/ 0 h 1158483"/>
                      <a:gd name="connsiteX0" fmla="*/ 0 w 1736100"/>
                      <a:gd name="connsiteY0" fmla="*/ 1158483 h 1158483"/>
                      <a:gd name="connsiteX1" fmla="*/ 1147551 w 1736100"/>
                      <a:gd name="connsiteY1" fmla="*/ 813001 h 1158483"/>
                      <a:gd name="connsiteX2" fmla="*/ 1736100 w 1736100"/>
                      <a:gd name="connsiteY2" fmla="*/ 0 h 1158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736100" h="1158483">
                        <a:moveTo>
                          <a:pt x="0" y="1158483"/>
                        </a:moveTo>
                        <a:cubicBezTo>
                          <a:pt x="615952" y="1108551"/>
                          <a:pt x="858201" y="1006082"/>
                          <a:pt x="1147551" y="813001"/>
                        </a:cubicBezTo>
                        <a:cubicBezTo>
                          <a:pt x="1436901" y="619921"/>
                          <a:pt x="1662722" y="259644"/>
                          <a:pt x="1736100" y="0"/>
                        </a:cubicBezTo>
                      </a:path>
                    </a:pathLst>
                  </a:cu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16" name="직선 연결선 15">
                    <a:extLst>
                      <a:ext uri="{FF2B5EF4-FFF2-40B4-BE49-F238E27FC236}">
                        <a16:creationId xmlns:a16="http://schemas.microsoft.com/office/drawing/2014/main" xmlns="" id="{D0A9E577-F852-46EC-BC2E-1AD7ED5500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726393" y="3580524"/>
                    <a:ext cx="0" cy="3357925"/>
                  </a:xfrm>
                  <a:prstGeom prst="line">
                    <a:avLst/>
                  </a:prstGeom>
                  <a:ln w="19050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lg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직선 연결선 16">
                    <a:extLst>
                      <a:ext uri="{FF2B5EF4-FFF2-40B4-BE49-F238E27FC236}">
                        <a16:creationId xmlns:a16="http://schemas.microsoft.com/office/drawing/2014/main" xmlns="" id="{C9186DDA-4D37-4775-942C-B1CE5C886C2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968043" y="3580524"/>
                    <a:ext cx="7685" cy="3357925"/>
                  </a:xfrm>
                  <a:prstGeom prst="line">
                    <a:avLst/>
                  </a:prstGeom>
                  <a:ln w="19050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lgDash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xmlns="" id="{86ACC991-D769-4A59-B411-E7276D90807D}"/>
                      </a:ext>
                    </a:extLst>
                  </p:cNvPr>
                  <p:cNvSpPr txBox="1"/>
                  <p:nvPr/>
                </p:nvSpPr>
                <p:spPr>
                  <a:xfrm>
                    <a:off x="7680011" y="7001165"/>
                    <a:ext cx="97228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dirty="0">
                        <a:solidFill>
                          <a:schemeClr val="bg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rPr>
                      <a:t>시간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xmlns="" id="{98C48272-D99D-4698-8933-929BEB24CA3F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322489" y="3583003"/>
                    <a:ext cx="85924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ko-KR" altLang="en-US" dirty="0">
                        <a:solidFill>
                          <a:schemeClr val="bg1"/>
                        </a:solidFill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rPr>
                      <a:t>생산량</a:t>
                    </a:r>
                  </a:p>
                </p:txBody>
              </p:sp>
            </p:grpSp>
            <p:sp>
              <p:nvSpPr>
                <p:cNvPr id="26" name="자유형: 도형 31">
                  <a:extLst>
                    <a:ext uri="{FF2B5EF4-FFF2-40B4-BE49-F238E27FC236}">
                      <a16:creationId xmlns:a16="http://schemas.microsoft.com/office/drawing/2014/main" xmlns="" id="{17CB273A-4363-41F7-B28F-EF0CE8A5F79D}"/>
                    </a:ext>
                  </a:extLst>
                </p:cNvPr>
                <p:cNvSpPr/>
                <p:nvPr/>
              </p:nvSpPr>
              <p:spPr>
                <a:xfrm>
                  <a:off x="2357390" y="2924944"/>
                  <a:ext cx="2520280" cy="1021322"/>
                </a:xfrm>
                <a:custGeom>
                  <a:avLst/>
                  <a:gdLst>
                    <a:gd name="connsiteX0" fmla="*/ 0 w 948267"/>
                    <a:gd name="connsiteY0" fmla="*/ 1346200 h 1346200"/>
                    <a:gd name="connsiteX1" fmla="*/ 948267 w 948267"/>
                    <a:gd name="connsiteY1" fmla="*/ 0 h 1346200"/>
                    <a:gd name="connsiteX0" fmla="*/ 0 w 1828800"/>
                    <a:gd name="connsiteY0" fmla="*/ 1413934 h 1413934"/>
                    <a:gd name="connsiteX1" fmla="*/ 1828800 w 1828800"/>
                    <a:gd name="connsiteY1" fmla="*/ 0 h 1413934"/>
                    <a:gd name="connsiteX0" fmla="*/ 0 w 1828800"/>
                    <a:gd name="connsiteY0" fmla="*/ 1418891 h 1418891"/>
                    <a:gd name="connsiteX1" fmla="*/ 1828800 w 1828800"/>
                    <a:gd name="connsiteY1" fmla="*/ 4957 h 1418891"/>
                    <a:gd name="connsiteX0" fmla="*/ 0 w 1896533"/>
                    <a:gd name="connsiteY0" fmla="*/ 1393618 h 1393618"/>
                    <a:gd name="connsiteX1" fmla="*/ 1896533 w 1896533"/>
                    <a:gd name="connsiteY1" fmla="*/ 5084 h 1393618"/>
                    <a:gd name="connsiteX0" fmla="*/ 0 w 1896533"/>
                    <a:gd name="connsiteY0" fmla="*/ 1461027 h 1461027"/>
                    <a:gd name="connsiteX1" fmla="*/ 1896533 w 1896533"/>
                    <a:gd name="connsiteY1" fmla="*/ 4759 h 1461027"/>
                    <a:gd name="connsiteX0" fmla="*/ 0 w 1896533"/>
                    <a:gd name="connsiteY0" fmla="*/ 1456268 h 1456268"/>
                    <a:gd name="connsiteX1" fmla="*/ 1896533 w 1896533"/>
                    <a:gd name="connsiteY1" fmla="*/ 0 h 1456268"/>
                    <a:gd name="connsiteX0" fmla="*/ 0 w 1896533"/>
                    <a:gd name="connsiteY0" fmla="*/ 1458001 h 1458001"/>
                    <a:gd name="connsiteX1" fmla="*/ 1896533 w 1896533"/>
                    <a:gd name="connsiteY1" fmla="*/ 1733 h 1458001"/>
                    <a:gd name="connsiteX0" fmla="*/ 0 w 1896533"/>
                    <a:gd name="connsiteY0" fmla="*/ 1441099 h 1441099"/>
                    <a:gd name="connsiteX1" fmla="*/ 1896533 w 1896533"/>
                    <a:gd name="connsiteY1" fmla="*/ 1764 h 1441099"/>
                    <a:gd name="connsiteX0" fmla="*/ 0 w 1896533"/>
                    <a:gd name="connsiteY0" fmla="*/ 1439335 h 1439335"/>
                    <a:gd name="connsiteX1" fmla="*/ 1896533 w 1896533"/>
                    <a:gd name="connsiteY1" fmla="*/ 0 h 1439335"/>
                    <a:gd name="connsiteX0" fmla="*/ 0 w 1912408"/>
                    <a:gd name="connsiteY0" fmla="*/ 1426635 h 1426635"/>
                    <a:gd name="connsiteX1" fmla="*/ 1912408 w 1912408"/>
                    <a:gd name="connsiteY1" fmla="*/ 0 h 1426635"/>
                    <a:gd name="connsiteX0" fmla="*/ 0 w 1901295"/>
                    <a:gd name="connsiteY0" fmla="*/ 1426635 h 1426635"/>
                    <a:gd name="connsiteX1" fmla="*/ 1901295 w 1901295"/>
                    <a:gd name="connsiteY1" fmla="*/ 0 h 1426635"/>
                    <a:gd name="connsiteX0" fmla="*/ 0 w 1761595"/>
                    <a:gd name="connsiteY0" fmla="*/ 874185 h 874185"/>
                    <a:gd name="connsiteX1" fmla="*/ 1761595 w 1761595"/>
                    <a:gd name="connsiteY1" fmla="*/ 0 h 874185"/>
                    <a:gd name="connsiteX0" fmla="*/ 0 w 1761595"/>
                    <a:gd name="connsiteY0" fmla="*/ 874185 h 874185"/>
                    <a:gd name="connsiteX1" fmla="*/ 1761595 w 1761595"/>
                    <a:gd name="connsiteY1" fmla="*/ 0 h 874185"/>
                    <a:gd name="connsiteX0" fmla="*/ 0 w 1761595"/>
                    <a:gd name="connsiteY0" fmla="*/ 874185 h 874185"/>
                    <a:gd name="connsiteX1" fmla="*/ 1761595 w 1761595"/>
                    <a:gd name="connsiteY1" fmla="*/ 0 h 874185"/>
                    <a:gd name="connsiteX0" fmla="*/ 0 w 1691745"/>
                    <a:gd name="connsiteY0" fmla="*/ 1293285 h 1293285"/>
                    <a:gd name="connsiteX1" fmla="*/ 1691745 w 1691745"/>
                    <a:gd name="connsiteY1" fmla="*/ 0 h 1293285"/>
                    <a:gd name="connsiteX0" fmla="*/ 0 w 1710795"/>
                    <a:gd name="connsiteY0" fmla="*/ 861485 h 861485"/>
                    <a:gd name="connsiteX1" fmla="*/ 1710795 w 1710795"/>
                    <a:gd name="connsiteY1" fmla="*/ 0 h 861485"/>
                    <a:gd name="connsiteX0" fmla="*/ 0 w 1679045"/>
                    <a:gd name="connsiteY0" fmla="*/ 670985 h 670985"/>
                    <a:gd name="connsiteX1" fmla="*/ 1679045 w 1679045"/>
                    <a:gd name="connsiteY1" fmla="*/ 0 h 670985"/>
                    <a:gd name="connsiteX0" fmla="*/ 0 w 1679045"/>
                    <a:gd name="connsiteY0" fmla="*/ 670985 h 670985"/>
                    <a:gd name="connsiteX1" fmla="*/ 1679045 w 1679045"/>
                    <a:gd name="connsiteY1" fmla="*/ 0 h 670985"/>
                    <a:gd name="connsiteX0" fmla="*/ 0 w 1653645"/>
                    <a:gd name="connsiteY0" fmla="*/ 709085 h 709085"/>
                    <a:gd name="connsiteX1" fmla="*/ 1653645 w 1653645"/>
                    <a:gd name="connsiteY1" fmla="*/ 0 h 709085"/>
                    <a:gd name="connsiteX0" fmla="*/ 0 w 1653645"/>
                    <a:gd name="connsiteY0" fmla="*/ 709085 h 709085"/>
                    <a:gd name="connsiteX1" fmla="*/ 1653645 w 1653645"/>
                    <a:gd name="connsiteY1" fmla="*/ 0 h 709085"/>
                    <a:gd name="connsiteX0" fmla="*/ 0 w 1653645"/>
                    <a:gd name="connsiteY0" fmla="*/ 709085 h 709085"/>
                    <a:gd name="connsiteX1" fmla="*/ 450042 w 1653645"/>
                    <a:gd name="connsiteY1" fmla="*/ 300569 h 709085"/>
                    <a:gd name="connsiteX2" fmla="*/ 1653645 w 1653645"/>
                    <a:gd name="connsiteY2" fmla="*/ 0 h 709085"/>
                    <a:gd name="connsiteX0" fmla="*/ 0 w 1653645"/>
                    <a:gd name="connsiteY0" fmla="*/ 709085 h 709085"/>
                    <a:gd name="connsiteX1" fmla="*/ 450042 w 1653645"/>
                    <a:gd name="connsiteY1" fmla="*/ 300569 h 709085"/>
                    <a:gd name="connsiteX2" fmla="*/ 1653645 w 1653645"/>
                    <a:gd name="connsiteY2" fmla="*/ 0 h 709085"/>
                    <a:gd name="connsiteX0" fmla="*/ 0 w 1653645"/>
                    <a:gd name="connsiteY0" fmla="*/ 709085 h 709085"/>
                    <a:gd name="connsiteX1" fmla="*/ 450042 w 1653645"/>
                    <a:gd name="connsiteY1" fmla="*/ 262469 h 709085"/>
                    <a:gd name="connsiteX2" fmla="*/ 1653645 w 1653645"/>
                    <a:gd name="connsiteY2" fmla="*/ 0 h 709085"/>
                    <a:gd name="connsiteX0" fmla="*/ 0 w 1653645"/>
                    <a:gd name="connsiteY0" fmla="*/ 709085 h 709085"/>
                    <a:gd name="connsiteX1" fmla="*/ 380192 w 1653645"/>
                    <a:gd name="connsiteY1" fmla="*/ 211669 h 709085"/>
                    <a:gd name="connsiteX2" fmla="*/ 1653645 w 1653645"/>
                    <a:gd name="connsiteY2" fmla="*/ 0 h 709085"/>
                    <a:gd name="connsiteX0" fmla="*/ 0 w 1653645"/>
                    <a:gd name="connsiteY0" fmla="*/ 709085 h 709085"/>
                    <a:gd name="connsiteX1" fmla="*/ 380192 w 1653645"/>
                    <a:gd name="connsiteY1" fmla="*/ 211669 h 709085"/>
                    <a:gd name="connsiteX2" fmla="*/ 1653645 w 1653645"/>
                    <a:gd name="connsiteY2" fmla="*/ 0 h 709085"/>
                    <a:gd name="connsiteX0" fmla="*/ 0 w 1645178"/>
                    <a:gd name="connsiteY0" fmla="*/ 726019 h 726019"/>
                    <a:gd name="connsiteX1" fmla="*/ 371725 w 1645178"/>
                    <a:gd name="connsiteY1" fmla="*/ 211669 h 726019"/>
                    <a:gd name="connsiteX2" fmla="*/ 1645178 w 1645178"/>
                    <a:gd name="connsiteY2" fmla="*/ 0 h 726019"/>
                    <a:gd name="connsiteX0" fmla="*/ 0 w 1645178"/>
                    <a:gd name="connsiteY0" fmla="*/ 726019 h 726019"/>
                    <a:gd name="connsiteX1" fmla="*/ 371725 w 1645178"/>
                    <a:gd name="connsiteY1" fmla="*/ 211669 h 726019"/>
                    <a:gd name="connsiteX2" fmla="*/ 1645178 w 1645178"/>
                    <a:gd name="connsiteY2" fmla="*/ 0 h 726019"/>
                    <a:gd name="connsiteX0" fmla="*/ 0 w 1645178"/>
                    <a:gd name="connsiteY0" fmla="*/ 726019 h 726019"/>
                    <a:gd name="connsiteX1" fmla="*/ 371725 w 1645178"/>
                    <a:gd name="connsiteY1" fmla="*/ 211669 h 726019"/>
                    <a:gd name="connsiteX2" fmla="*/ 1645178 w 1645178"/>
                    <a:gd name="connsiteY2" fmla="*/ 0 h 726019"/>
                    <a:gd name="connsiteX0" fmla="*/ 0 w 1645178"/>
                    <a:gd name="connsiteY0" fmla="*/ 726019 h 726019"/>
                    <a:gd name="connsiteX1" fmla="*/ 367492 w 1645178"/>
                    <a:gd name="connsiteY1" fmla="*/ 190503 h 726019"/>
                    <a:gd name="connsiteX2" fmla="*/ 1645178 w 1645178"/>
                    <a:gd name="connsiteY2" fmla="*/ 0 h 726019"/>
                    <a:gd name="connsiteX0" fmla="*/ 0 w 1645178"/>
                    <a:gd name="connsiteY0" fmla="*/ 726019 h 726019"/>
                    <a:gd name="connsiteX1" fmla="*/ 367492 w 1645178"/>
                    <a:gd name="connsiteY1" fmla="*/ 190503 h 726019"/>
                    <a:gd name="connsiteX2" fmla="*/ 1645178 w 1645178"/>
                    <a:gd name="connsiteY2" fmla="*/ 0 h 726019"/>
                    <a:gd name="connsiteX0" fmla="*/ 0 w 1645178"/>
                    <a:gd name="connsiteY0" fmla="*/ 726019 h 726019"/>
                    <a:gd name="connsiteX1" fmla="*/ 367492 w 1645178"/>
                    <a:gd name="connsiteY1" fmla="*/ 190503 h 726019"/>
                    <a:gd name="connsiteX2" fmla="*/ 1645178 w 1645178"/>
                    <a:gd name="connsiteY2" fmla="*/ 0 h 726019"/>
                    <a:gd name="connsiteX0" fmla="*/ 0 w 1645178"/>
                    <a:gd name="connsiteY0" fmla="*/ 726019 h 726019"/>
                    <a:gd name="connsiteX1" fmla="*/ 367492 w 1645178"/>
                    <a:gd name="connsiteY1" fmla="*/ 213787 h 726019"/>
                    <a:gd name="connsiteX2" fmla="*/ 1645178 w 1645178"/>
                    <a:gd name="connsiteY2" fmla="*/ 0 h 726019"/>
                    <a:gd name="connsiteX0" fmla="*/ 0 w 1645178"/>
                    <a:gd name="connsiteY0" fmla="*/ 726019 h 726019"/>
                    <a:gd name="connsiteX1" fmla="*/ 403475 w 1645178"/>
                    <a:gd name="connsiteY1" fmla="*/ 249771 h 726019"/>
                    <a:gd name="connsiteX2" fmla="*/ 1645178 w 1645178"/>
                    <a:gd name="connsiteY2" fmla="*/ 0 h 726019"/>
                    <a:gd name="connsiteX0" fmla="*/ 0 w 1645178"/>
                    <a:gd name="connsiteY0" fmla="*/ 726019 h 726019"/>
                    <a:gd name="connsiteX1" fmla="*/ 403475 w 1645178"/>
                    <a:gd name="connsiteY1" fmla="*/ 249771 h 726019"/>
                    <a:gd name="connsiteX2" fmla="*/ 1645178 w 1645178"/>
                    <a:gd name="connsiteY2" fmla="*/ 0 h 726019"/>
                    <a:gd name="connsiteX0" fmla="*/ 0 w 1645178"/>
                    <a:gd name="connsiteY0" fmla="*/ 726019 h 726019"/>
                    <a:gd name="connsiteX1" fmla="*/ 403475 w 1645178"/>
                    <a:gd name="connsiteY1" fmla="*/ 249771 h 726019"/>
                    <a:gd name="connsiteX2" fmla="*/ 1645178 w 1645178"/>
                    <a:gd name="connsiteY2" fmla="*/ 0 h 726019"/>
                    <a:gd name="connsiteX0" fmla="*/ 0 w 1645178"/>
                    <a:gd name="connsiteY0" fmla="*/ 726019 h 726019"/>
                    <a:gd name="connsiteX1" fmla="*/ 403475 w 1645178"/>
                    <a:gd name="connsiteY1" fmla="*/ 249771 h 726019"/>
                    <a:gd name="connsiteX2" fmla="*/ 1645178 w 1645178"/>
                    <a:gd name="connsiteY2" fmla="*/ 0 h 726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45178" h="726019">
                      <a:moveTo>
                        <a:pt x="0" y="726019"/>
                      </a:moveTo>
                      <a:cubicBezTo>
                        <a:pt x="62307" y="650525"/>
                        <a:pt x="220633" y="362662"/>
                        <a:pt x="403475" y="249771"/>
                      </a:cubicBezTo>
                      <a:cubicBezTo>
                        <a:pt x="586317" y="136880"/>
                        <a:pt x="622828" y="104422"/>
                        <a:pt x="1645178" y="0"/>
                      </a:cubicBezTo>
                    </a:path>
                  </a:pathLst>
                </a:custGeom>
                <a:noFill/>
                <a:ln w="5715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자유형: 도형 32">
                  <a:extLst>
                    <a:ext uri="{FF2B5EF4-FFF2-40B4-BE49-F238E27FC236}">
                      <a16:creationId xmlns:a16="http://schemas.microsoft.com/office/drawing/2014/main" xmlns="" id="{C406A3A3-9886-4C8B-B36E-328AF2DE8F36}"/>
                    </a:ext>
                  </a:extLst>
                </p:cNvPr>
                <p:cNvSpPr/>
                <p:nvPr/>
              </p:nvSpPr>
              <p:spPr>
                <a:xfrm>
                  <a:off x="4877670" y="1240391"/>
                  <a:ext cx="2232248" cy="1668787"/>
                </a:xfrm>
                <a:custGeom>
                  <a:avLst/>
                  <a:gdLst>
                    <a:gd name="connsiteX0" fmla="*/ 0 w 1981200"/>
                    <a:gd name="connsiteY0" fmla="*/ 1134534 h 1134534"/>
                    <a:gd name="connsiteX1" fmla="*/ 1566333 w 1981200"/>
                    <a:gd name="connsiteY1" fmla="*/ 660400 h 1134534"/>
                    <a:gd name="connsiteX2" fmla="*/ 1981200 w 1981200"/>
                    <a:gd name="connsiteY2" fmla="*/ 0 h 1134534"/>
                    <a:gd name="connsiteX0" fmla="*/ 0 w 1938866"/>
                    <a:gd name="connsiteY0" fmla="*/ 1092200 h 1092200"/>
                    <a:gd name="connsiteX1" fmla="*/ 1523999 w 1938866"/>
                    <a:gd name="connsiteY1" fmla="*/ 660400 h 1092200"/>
                    <a:gd name="connsiteX2" fmla="*/ 1938866 w 1938866"/>
                    <a:gd name="connsiteY2" fmla="*/ 0 h 1092200"/>
                    <a:gd name="connsiteX0" fmla="*/ 0 w 1938866"/>
                    <a:gd name="connsiteY0" fmla="*/ 1092200 h 1092200"/>
                    <a:gd name="connsiteX1" fmla="*/ 1295399 w 1938866"/>
                    <a:gd name="connsiteY1" fmla="*/ 635000 h 1092200"/>
                    <a:gd name="connsiteX2" fmla="*/ 1938866 w 1938866"/>
                    <a:gd name="connsiteY2" fmla="*/ 0 h 1092200"/>
                    <a:gd name="connsiteX0" fmla="*/ 0 w 1710266"/>
                    <a:gd name="connsiteY0" fmla="*/ 1134534 h 1134534"/>
                    <a:gd name="connsiteX1" fmla="*/ 1295399 w 1710266"/>
                    <a:gd name="connsiteY1" fmla="*/ 677334 h 1134534"/>
                    <a:gd name="connsiteX2" fmla="*/ 1710266 w 1710266"/>
                    <a:gd name="connsiteY2" fmla="*/ 0 h 1134534"/>
                    <a:gd name="connsiteX0" fmla="*/ 0 w 1710266"/>
                    <a:gd name="connsiteY0" fmla="*/ 1134534 h 1134534"/>
                    <a:gd name="connsiteX1" fmla="*/ 1058332 w 1710266"/>
                    <a:gd name="connsiteY1" fmla="*/ 787400 h 1134534"/>
                    <a:gd name="connsiteX2" fmla="*/ 1710266 w 1710266"/>
                    <a:gd name="connsiteY2" fmla="*/ 0 h 1134534"/>
                    <a:gd name="connsiteX0" fmla="*/ 0 w 1710266"/>
                    <a:gd name="connsiteY0" fmla="*/ 1176868 h 1176868"/>
                    <a:gd name="connsiteX1" fmla="*/ 1058332 w 1710266"/>
                    <a:gd name="connsiteY1" fmla="*/ 787400 h 1176868"/>
                    <a:gd name="connsiteX2" fmla="*/ 1710266 w 1710266"/>
                    <a:gd name="connsiteY2" fmla="*/ 0 h 1176868"/>
                    <a:gd name="connsiteX0" fmla="*/ 0 w 1742016"/>
                    <a:gd name="connsiteY0" fmla="*/ 1154643 h 1154643"/>
                    <a:gd name="connsiteX1" fmla="*/ 1090082 w 1742016"/>
                    <a:gd name="connsiteY1" fmla="*/ 787400 h 1154643"/>
                    <a:gd name="connsiteX2" fmla="*/ 1742016 w 1742016"/>
                    <a:gd name="connsiteY2" fmla="*/ 0 h 1154643"/>
                    <a:gd name="connsiteX0" fmla="*/ 0 w 1742016"/>
                    <a:gd name="connsiteY0" fmla="*/ 1154643 h 1154643"/>
                    <a:gd name="connsiteX1" fmla="*/ 1090082 w 1742016"/>
                    <a:gd name="connsiteY1" fmla="*/ 813001 h 1154643"/>
                    <a:gd name="connsiteX2" fmla="*/ 1742016 w 1742016"/>
                    <a:gd name="connsiteY2" fmla="*/ 0 h 1154643"/>
                    <a:gd name="connsiteX0" fmla="*/ 0 w 1742016"/>
                    <a:gd name="connsiteY0" fmla="*/ 1154643 h 1154643"/>
                    <a:gd name="connsiteX1" fmla="*/ 1090082 w 1742016"/>
                    <a:gd name="connsiteY1" fmla="*/ 813001 h 1154643"/>
                    <a:gd name="connsiteX2" fmla="*/ 1742016 w 1742016"/>
                    <a:gd name="connsiteY2" fmla="*/ 0 h 1154643"/>
                    <a:gd name="connsiteX0" fmla="*/ 0 w 1757228"/>
                    <a:gd name="connsiteY0" fmla="*/ 1164883 h 1164883"/>
                    <a:gd name="connsiteX1" fmla="*/ 1105294 w 1757228"/>
                    <a:gd name="connsiteY1" fmla="*/ 813001 h 1164883"/>
                    <a:gd name="connsiteX2" fmla="*/ 1757228 w 1757228"/>
                    <a:gd name="connsiteY2" fmla="*/ 0 h 1164883"/>
                    <a:gd name="connsiteX0" fmla="*/ 0 w 1757228"/>
                    <a:gd name="connsiteY0" fmla="*/ 1164883 h 1164883"/>
                    <a:gd name="connsiteX1" fmla="*/ 1105294 w 1757228"/>
                    <a:gd name="connsiteY1" fmla="*/ 813001 h 1164883"/>
                    <a:gd name="connsiteX2" fmla="*/ 1757228 w 1757228"/>
                    <a:gd name="connsiteY2" fmla="*/ 0 h 1164883"/>
                    <a:gd name="connsiteX0" fmla="*/ 0 w 1736100"/>
                    <a:gd name="connsiteY0" fmla="*/ 1158483 h 1158483"/>
                    <a:gd name="connsiteX1" fmla="*/ 1084166 w 1736100"/>
                    <a:gd name="connsiteY1" fmla="*/ 813001 h 1158483"/>
                    <a:gd name="connsiteX2" fmla="*/ 1736100 w 1736100"/>
                    <a:gd name="connsiteY2" fmla="*/ 0 h 1158483"/>
                    <a:gd name="connsiteX0" fmla="*/ 0 w 1736100"/>
                    <a:gd name="connsiteY0" fmla="*/ 1158483 h 1158483"/>
                    <a:gd name="connsiteX1" fmla="*/ 1084166 w 1736100"/>
                    <a:gd name="connsiteY1" fmla="*/ 813001 h 1158483"/>
                    <a:gd name="connsiteX2" fmla="*/ 1736100 w 1736100"/>
                    <a:gd name="connsiteY2" fmla="*/ 0 h 1158483"/>
                    <a:gd name="connsiteX0" fmla="*/ 0 w 1736100"/>
                    <a:gd name="connsiteY0" fmla="*/ 1158483 h 1158483"/>
                    <a:gd name="connsiteX1" fmla="*/ 1084166 w 1736100"/>
                    <a:gd name="connsiteY1" fmla="*/ 813001 h 1158483"/>
                    <a:gd name="connsiteX2" fmla="*/ 1736100 w 1736100"/>
                    <a:gd name="connsiteY2" fmla="*/ 0 h 1158483"/>
                    <a:gd name="connsiteX0" fmla="*/ 0 w 1736100"/>
                    <a:gd name="connsiteY0" fmla="*/ 1158483 h 1158483"/>
                    <a:gd name="connsiteX1" fmla="*/ 1147551 w 1736100"/>
                    <a:gd name="connsiteY1" fmla="*/ 813001 h 1158483"/>
                    <a:gd name="connsiteX2" fmla="*/ 1736100 w 1736100"/>
                    <a:gd name="connsiteY2" fmla="*/ 0 h 1158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36100" h="1158483">
                      <a:moveTo>
                        <a:pt x="0" y="1158483"/>
                      </a:moveTo>
                      <a:cubicBezTo>
                        <a:pt x="615952" y="1108551"/>
                        <a:pt x="858201" y="1006082"/>
                        <a:pt x="1147551" y="813001"/>
                      </a:cubicBezTo>
                      <a:cubicBezTo>
                        <a:pt x="1436901" y="619921"/>
                        <a:pt x="1662722" y="259644"/>
                        <a:pt x="1736100" y="0"/>
                      </a:cubicBezTo>
                    </a:path>
                  </a:pathLst>
                </a:custGeom>
                <a:no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xmlns="" id="{78615F8D-04E4-41CE-BCE9-DBC3F47297BB}"/>
                    </a:ext>
                  </a:extLst>
                </p:cNvPr>
                <p:cNvSpPr txBox="1"/>
                <p:nvPr/>
              </p:nvSpPr>
              <p:spPr>
                <a:xfrm>
                  <a:off x="5097016" y="2996952"/>
                  <a:ext cx="3425938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2400" i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</a:rPr>
                    <a:t>변곡점</a:t>
                  </a:r>
                  <a:r>
                    <a:rPr lang="en-US" altLang="ko-KR" sz="2400" i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</a:rPr>
                    <a:t>(inflection point)</a:t>
                  </a:r>
                  <a:endParaRPr lang="ko-KR" altLang="en-US" sz="24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endParaRPr>
                </a:p>
              </p:txBody>
            </p:sp>
            <p:sp>
              <p:nvSpPr>
                <p:cNvPr id="31" name="타원 30">
                  <a:extLst>
                    <a:ext uri="{FF2B5EF4-FFF2-40B4-BE49-F238E27FC236}">
                      <a16:creationId xmlns:a16="http://schemas.microsoft.com/office/drawing/2014/main" xmlns="" id="{F5E639BF-77B2-4ED7-89F3-564E86ADCE6E}"/>
                    </a:ext>
                  </a:extLst>
                </p:cNvPr>
                <p:cNvSpPr/>
                <p:nvPr/>
              </p:nvSpPr>
              <p:spPr>
                <a:xfrm>
                  <a:off x="4808984" y="2852936"/>
                  <a:ext cx="144000" cy="144000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9D34279C-04C4-46E0-8031-8D94B0ECFE80}"/>
                  </a:ext>
                </a:extLst>
              </p:cNvPr>
              <p:cNvSpPr txBox="1"/>
              <p:nvPr/>
            </p:nvSpPr>
            <p:spPr>
              <a:xfrm>
                <a:off x="3035294" y="705905"/>
                <a:ext cx="105028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dirty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감속하는</a:t>
                </a:r>
                <a:endParaRPr lang="en-US" altLang="ko-KR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r>
                  <a:rPr lang="ko-KR" altLang="en-US" dirty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농업사회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xmlns="" id="{51BCD2E5-0A90-45EA-8B3C-C151B295C934}"/>
                  </a:ext>
                </a:extLst>
              </p:cNvPr>
              <p:cNvSpPr txBox="1"/>
              <p:nvPr/>
            </p:nvSpPr>
            <p:spPr>
              <a:xfrm>
                <a:off x="5525742" y="692696"/>
                <a:ext cx="105028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dirty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가속하는</a:t>
                </a:r>
                <a:endParaRPr lang="en-US" altLang="ko-KR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pPr algn="ctr"/>
                <a:r>
                  <a:rPr lang="ko-KR" altLang="en-US" dirty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산업사회</a:t>
                </a:r>
                <a:endParaRPr lang="en-US" altLang="ko-KR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3EB82422-E384-4ED3-8BCC-D35AEF0ECA22}"/>
                </a:ext>
              </a:extLst>
            </p:cNvPr>
            <p:cNvSpPr txBox="1"/>
            <p:nvPr/>
          </p:nvSpPr>
          <p:spPr>
            <a:xfrm>
              <a:off x="4346446" y="4378313"/>
              <a:ext cx="1050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산업혁명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0D27C776-1654-4798-A802-EFF069E269BF}"/>
                </a:ext>
              </a:extLst>
            </p:cNvPr>
            <p:cNvSpPr txBox="1"/>
            <p:nvPr/>
          </p:nvSpPr>
          <p:spPr>
            <a:xfrm>
              <a:off x="3231181" y="4608188"/>
              <a:ext cx="16498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가속도 </a:t>
              </a:r>
              <a:r>
                <a:rPr lang="en-US" altLang="ko-KR" sz="240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en-US" altLang="ko-KR" sz="2400" b="1" dirty="0">
                  <a:solidFill>
                    <a:schemeClr val="tx2">
                      <a:lumMod val="7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-</a:t>
              </a:r>
              <a:r>
                <a:rPr lang="en-US" altLang="ko-KR" sz="2400" b="1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  <a:r>
                <a:rPr lang="en-US" altLang="ko-KR" sz="240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endParaRPr lang="ko-KR" altLang="en-US" sz="2400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83280505-A449-4C1D-877F-1D763B2E6D7A}"/>
                </a:ext>
              </a:extLst>
            </p:cNvPr>
            <p:cNvSpPr txBox="1"/>
            <p:nvPr/>
          </p:nvSpPr>
          <p:spPr>
            <a:xfrm>
              <a:off x="4738220" y="4594979"/>
              <a:ext cx="9861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→</a:t>
              </a:r>
              <a:r>
                <a:rPr lang="en-US" altLang="ko-KR" sz="2400" dirty="0">
                  <a:solidFill>
                    <a:schemeClr val="tx2">
                      <a:lumMod val="7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(+)</a:t>
              </a:r>
              <a:endParaRPr lang="ko-KR" altLang="en-US" sz="2400" dirty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864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64" grpId="0"/>
      <p:bldP spid="6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2600" y="1772816"/>
            <a:ext cx="77048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1)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산업혁명은 중요하지 않다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3576D07-5E56-44B4-9D6D-210AF82CCD9B}"/>
              </a:ext>
            </a:extLst>
          </p:cNvPr>
          <p:cNvSpPr txBox="1"/>
          <p:nvPr/>
        </p:nvSpPr>
        <p:spPr>
          <a:xfrm>
            <a:off x="1352600" y="2780928"/>
            <a:ext cx="6480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2) 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없었고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산업혁명도 없다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1352600" y="3861048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3) 4</a:t>
            </a:r>
            <a:r>
              <a:rPr lang="ko-KR" altLang="en-US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산업혁명은 인간을 불행하게 만든다</a:t>
            </a:r>
            <a:r>
              <a:rPr lang="en-US" altLang="ko-KR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제목 18"/>
          <p:cNvSpPr txBox="1">
            <a:spLocks/>
          </p:cNvSpPr>
          <p:nvPr/>
        </p:nvSpPr>
        <p:spPr>
          <a:xfrm>
            <a:off x="-6373" y="-27384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551230" y="404664"/>
            <a:ext cx="8506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산업혁명을 거부하는 사람들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4458015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직업이 없어지고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실업이 만연해서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5048307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인공지능이 인간을 지배하게 </a:t>
            </a:r>
            <a:r>
              <a:rPr lang="ko-KR" altLang="en-US" sz="2500" b="1" dirty="0" err="1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되서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5616242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극단적인 양극화의 시대가 와서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8092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2600" y="1772816"/>
            <a:ext cx="77048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1)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산업혁명은 중요하지 않다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3576D07-5E56-44B4-9D6D-210AF82CCD9B}"/>
              </a:ext>
            </a:extLst>
          </p:cNvPr>
          <p:cNvSpPr txBox="1"/>
          <p:nvPr/>
        </p:nvSpPr>
        <p:spPr>
          <a:xfrm>
            <a:off x="1352600" y="2780928"/>
            <a:ext cx="6480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2) 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없었고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산업혁명도 없다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1352600" y="3861048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3)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산업혁명은 인간을 불행하게 만든다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제목 18"/>
          <p:cNvSpPr txBox="1">
            <a:spLocks/>
          </p:cNvSpPr>
          <p:nvPr/>
        </p:nvSpPr>
        <p:spPr>
          <a:xfrm>
            <a:off x="-6373" y="-27384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551230" y="404664"/>
            <a:ext cx="8506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산업혁명을 거부하는 사람들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4458015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직업이 없어지고</a:t>
            </a:r>
            <a:r>
              <a:rPr lang="en-US" altLang="ko-KR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실업이 만연해서</a:t>
            </a:r>
            <a:endParaRPr lang="ko-KR" altLang="en-US" sz="2500" b="1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5048307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인공지능이 인간을 지배하게 </a:t>
            </a:r>
            <a:r>
              <a:rPr lang="ko-KR" altLang="en-US" sz="2500" b="1" dirty="0" err="1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되서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5616242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극단적인 양극화의 시대가 와서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157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2600" y="1772816"/>
            <a:ext cx="77048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1)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산업혁명은 중요하지 않다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3576D07-5E56-44B4-9D6D-210AF82CCD9B}"/>
              </a:ext>
            </a:extLst>
          </p:cNvPr>
          <p:cNvSpPr txBox="1"/>
          <p:nvPr/>
        </p:nvSpPr>
        <p:spPr>
          <a:xfrm>
            <a:off x="1352600" y="2780928"/>
            <a:ext cx="6480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2) 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없었고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산업혁명도 없다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1352600" y="3861048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3)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산업혁명은 인간을 불행하게 만든다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제목 18"/>
          <p:cNvSpPr txBox="1">
            <a:spLocks/>
          </p:cNvSpPr>
          <p:nvPr/>
        </p:nvSpPr>
        <p:spPr>
          <a:xfrm>
            <a:off x="-6373" y="-27384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551230" y="404664"/>
            <a:ext cx="8506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산업혁명을 거부하는 사람들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4458015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직업이 없어지고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실업이 만연해서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5048307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인공지능이 인간을 지배하게 </a:t>
            </a:r>
            <a:r>
              <a:rPr lang="ko-KR" altLang="en-US" sz="2500" b="1" dirty="0" err="1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되서</a:t>
            </a:r>
            <a:endParaRPr lang="ko-KR" altLang="en-US" sz="2500" b="1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5616242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극단적인 양극화의 시대가 와서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157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2600" y="1772816"/>
            <a:ext cx="77048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1)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산업혁명은 중요하지 않다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3576D07-5E56-44B4-9D6D-210AF82CCD9B}"/>
              </a:ext>
            </a:extLst>
          </p:cNvPr>
          <p:cNvSpPr txBox="1"/>
          <p:nvPr/>
        </p:nvSpPr>
        <p:spPr>
          <a:xfrm>
            <a:off x="1352600" y="2780928"/>
            <a:ext cx="6480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2) 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산업혁명은 없었고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산업혁명도 없다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1352600" y="3861048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3) 4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산업혁명은 인간을 불행하게 만든다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제목 18"/>
          <p:cNvSpPr txBox="1">
            <a:spLocks/>
          </p:cNvSpPr>
          <p:nvPr/>
        </p:nvSpPr>
        <p:spPr>
          <a:xfrm>
            <a:off x="-6373" y="-27384"/>
            <a:ext cx="9920394" cy="13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163702-98BA-4322-A2FB-EDBD74297E88}"/>
              </a:ext>
            </a:extLst>
          </p:cNvPr>
          <p:cNvSpPr txBox="1"/>
          <p:nvPr/>
        </p:nvSpPr>
        <p:spPr>
          <a:xfrm>
            <a:off x="551230" y="404664"/>
            <a:ext cx="8506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32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산업혁명을 거부하는 사람들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4458015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직업이 없어지고</a:t>
            </a:r>
            <a:r>
              <a:rPr lang="en-US" altLang="ko-KR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실업이 만연해서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5048307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인공지능이 인간을 지배하게 </a:t>
            </a:r>
            <a:r>
              <a:rPr lang="ko-KR" altLang="en-US" sz="2500" b="1" dirty="0" err="1" smtClean="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되서</a:t>
            </a:r>
            <a:endParaRPr lang="ko-KR" altLang="en-US" sz="2500" b="1" dirty="0">
              <a:solidFill>
                <a:schemeClr val="bg1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E0088ED-404C-4568-99F6-008FB5258FE5}"/>
              </a:ext>
            </a:extLst>
          </p:cNvPr>
          <p:cNvSpPr txBox="1"/>
          <p:nvPr/>
        </p:nvSpPr>
        <p:spPr>
          <a:xfrm>
            <a:off x="2000672" y="5616242"/>
            <a:ext cx="91450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500" b="1" dirty="0" smtClean="0">
                <a:solidFill>
                  <a:srgbClr val="00206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극단적인 양극화의 시대가 와서</a:t>
            </a:r>
            <a:endParaRPr lang="ko-KR" altLang="en-US" sz="2500" b="1" dirty="0">
              <a:solidFill>
                <a:srgbClr val="00206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364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92560" y="1297729"/>
            <a:ext cx="9289032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첫째</a:t>
            </a:r>
            <a:r>
              <a:rPr lang="en-US" altLang="ko-KR" sz="4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en-US" altLang="ko-KR" sz="23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공무원 인사혁신으로 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 산업혁명 정부를 만들자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23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3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정부의 유전자를 변화시켜라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”,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삼성경제연구소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2009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2560" y="4476308"/>
            <a:ext cx="8136904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셋째</a:t>
            </a:r>
            <a:r>
              <a:rPr lang="en-US" altLang="ko-KR" sz="4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en-US" altLang="ko-KR" sz="23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북극항로를 선점하여 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 산업혁명을 선도하자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en-US" altLang="ko-KR" sz="23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북방경제협력위원회 출범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”, 2017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월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30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2560" y="2820124"/>
            <a:ext cx="92890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둘째</a:t>
            </a:r>
            <a:r>
              <a:rPr lang="en-US" altLang="ko-KR" sz="4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en-US" altLang="ko-KR" sz="23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젊은이를 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 산업혁명을 위한 인재로 육성하자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23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“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은퇴가 없는 나라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”,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삼성경제연구소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2013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</a:t>
            </a:r>
          </a:p>
        </p:txBody>
      </p:sp>
      <p:sp>
        <p:nvSpPr>
          <p:cNvPr id="7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4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차 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산업혁명을 성공하기 위한 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3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대 정책</a:t>
            </a:r>
            <a:endParaRPr lang="en-US" altLang="ko-KR" sz="28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7202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25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25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  <p:bldP spid="15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3728864" y="764704"/>
            <a:ext cx="4320480" cy="5616624"/>
            <a:chOff x="3008784" y="548680"/>
            <a:chExt cx="4320480" cy="5616624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3008784" y="548680"/>
              <a:ext cx="4320480" cy="5616624"/>
            </a:xfrm>
            <a:prstGeom prst="roundRect">
              <a:avLst>
                <a:gd name="adj" fmla="val 6003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" name="그룹 3"/>
            <p:cNvGrpSpPr/>
            <p:nvPr/>
          </p:nvGrpSpPr>
          <p:grpSpPr>
            <a:xfrm>
              <a:off x="3126061" y="726448"/>
              <a:ext cx="4131195" cy="5222832"/>
              <a:chOff x="3126061" y="726448"/>
              <a:chExt cx="4131195" cy="5222832"/>
            </a:xfrm>
          </p:grpSpPr>
          <p:pic>
            <p:nvPicPr>
              <p:cNvPr id="5122" name="Picture 2" descr="C:\Users\user\Desktop\IMG_0267.PNG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158"/>
              <a:stretch/>
            </p:blipFill>
            <p:spPr bwMode="auto">
              <a:xfrm>
                <a:off x="3126061" y="1196752"/>
                <a:ext cx="4131195" cy="47525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" name="그룹 4"/>
              <p:cNvGrpSpPr/>
              <p:nvPr/>
            </p:nvGrpSpPr>
            <p:grpSpPr>
              <a:xfrm>
                <a:off x="3126061" y="726448"/>
                <a:ext cx="4131195" cy="480937"/>
                <a:chOff x="-625020" y="683695"/>
                <a:chExt cx="4101084" cy="442120"/>
              </a:xfrm>
            </p:grpSpPr>
            <p:sp>
              <p:nvSpPr>
                <p:cNvPr id="6" name="직사각형 5"/>
                <p:cNvSpPr/>
                <p:nvPr/>
              </p:nvSpPr>
              <p:spPr>
                <a:xfrm>
                  <a:off x="-625020" y="683695"/>
                  <a:ext cx="4101084" cy="442120"/>
                </a:xfrm>
                <a:prstGeom prst="rect">
                  <a:avLst/>
                </a:prstGeom>
                <a:blipFill>
                  <a:blip r:embed="rId3"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sharpenSoften amount="-50000"/>
                            </a14:imgEffect>
                            <a14:imgEffect>
                              <a14:colorTemperature colorTemp="4700"/>
                            </a14:imgEffect>
                            <a14:imgEffect>
                              <a14:brightnessContrast contrast="40000"/>
                            </a14:imgEffect>
                          </a14:imgLayer>
                        </a14:imgProps>
                      </a:ext>
                    </a:extLst>
                  </a:blip>
                  <a:tile tx="0" ty="0" sx="100000" sy="100000" flip="none" algn="tl"/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-47573" y="747690"/>
                  <a:ext cx="2946187" cy="339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ko-KR" altLang="en-US" b="1" dirty="0" err="1">
                      <a:ln w="12700">
                        <a:solidFill>
                          <a:srgbClr val="3C1C02"/>
                        </a:solidFill>
                        <a:prstDash val="solid"/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</a:rPr>
                    <a:t>산업혁명론</a:t>
                  </a:r>
                  <a:r>
                    <a:rPr lang="ko-KR" altLang="en-US" b="1" dirty="0">
                      <a:ln w="12700">
                        <a:solidFill>
                          <a:srgbClr val="3C1C02"/>
                        </a:solidFill>
                        <a:prstDash val="solid"/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</a:rPr>
                    <a:t> 시리즈</a:t>
                  </a:r>
                  <a:r>
                    <a:rPr lang="en-US" altLang="ko-KR" b="1" dirty="0">
                      <a:ln w="12700">
                        <a:solidFill>
                          <a:srgbClr val="3C1C02"/>
                        </a:solidFill>
                        <a:prstDash val="solid"/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</a:rPr>
                    <a:t>(</a:t>
                  </a:r>
                  <a:r>
                    <a:rPr lang="ko-KR" altLang="en-US" b="1" dirty="0" err="1">
                      <a:ln w="12700">
                        <a:solidFill>
                          <a:srgbClr val="3C1C02"/>
                        </a:solidFill>
                        <a:prstDash val="solid"/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</a:rPr>
                    <a:t>김태유</a:t>
                  </a:r>
                  <a:r>
                    <a:rPr lang="en-US" altLang="ko-KR" b="1" dirty="0">
                      <a:ln w="12700">
                        <a:solidFill>
                          <a:srgbClr val="3C1C02"/>
                        </a:solidFill>
                        <a:prstDash val="solid"/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</a:rPr>
                    <a:t>)</a:t>
                  </a:r>
                  <a:endParaRPr lang="ko-KR" altLang="en-US" b="1" dirty="0">
                    <a:ln w="12700">
                      <a:solidFill>
                        <a:srgbClr val="3C1C02"/>
                      </a:solidFill>
                      <a:prstDash val="solid"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endParaRPr>
                </a:p>
              </p:txBody>
            </p:sp>
          </p:grpSp>
          <p:pic>
            <p:nvPicPr>
              <p:cNvPr id="8" name="Picture 2"/>
              <p:cNvPicPr preferRelativeResize="0">
                <a:picLocks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656388" y="1259814"/>
                <a:ext cx="1053977" cy="1382270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9" name="그림 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58763" y="4451357"/>
                <a:ext cx="1000800" cy="1362564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37571" t="9086" r="37679" b="32595"/>
              <a:stretch>
                <a:fillRect/>
              </a:stretch>
            </p:blipFill>
            <p:spPr bwMode="auto">
              <a:xfrm>
                <a:off x="3368824" y="4461990"/>
                <a:ext cx="1002355" cy="1351931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1" name="그림 10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35742" y="2866604"/>
                <a:ext cx="1002355" cy="1342754"/>
              </a:xfrm>
              <a:prstGeom prst="rect">
                <a:avLst/>
              </a:prstGeom>
            </p:spPr>
          </p:pic>
          <p:pic>
            <p:nvPicPr>
              <p:cNvPr id="5123" name="Picture 3" descr="H:\★D드라이브전체\최지수 업무폴더\교수님\1) 김태유 교수님\김태유교수님_new\저서\i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41034" y="2876232"/>
                <a:ext cx="980118" cy="13427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5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4</a:t>
            </a:r>
            <a:r>
              <a:rPr lang="ko-KR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차 산업혁명은 과연 어떻게 오는가</a:t>
            </a:r>
            <a:r>
              <a:rPr lang="en-US" altLang="ko-K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rPr>
              <a:t>?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6611491" y="4664710"/>
            <a:ext cx="1122422" cy="1409239"/>
            <a:chOff x="6611491" y="4653136"/>
            <a:chExt cx="1122422" cy="1409239"/>
          </a:xfrm>
        </p:grpSpPr>
        <p:sp>
          <p:nvSpPr>
            <p:cNvPr id="2" name="직사각형 1"/>
            <p:cNvSpPr/>
            <p:nvPr/>
          </p:nvSpPr>
          <p:spPr>
            <a:xfrm>
              <a:off x="6655480" y="4653136"/>
              <a:ext cx="1008112" cy="136815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611491" y="4785102"/>
              <a:ext cx="1122422" cy="1277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1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북극항로개척</a:t>
              </a:r>
              <a:endParaRPr lang="en-US" altLang="ko-KR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1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“</a:t>
              </a:r>
              <a:r>
                <a:rPr lang="ko-KR" altLang="en-US" sz="11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한국과 러시아</a:t>
              </a:r>
              <a:r>
                <a:rPr lang="en-US" altLang="ko-KR" sz="11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“</a:t>
              </a:r>
            </a:p>
            <a:p>
              <a:pPr algn="ctr"/>
              <a:endParaRPr lang="en-US" altLang="ko-KR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endParaRPr lang="en-US" altLang="ko-KR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endParaRPr lang="en-US" altLang="ko-KR" sz="11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endParaRPr lang="en-US" altLang="ko-KR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1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ko-KR" altLang="en-US" sz="11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미출간</a:t>
              </a:r>
              <a:r>
                <a:rPr lang="en-US" altLang="ko-KR" sz="11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  <a:endParaRPr lang="ko-KR" altLang="en-US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1237127" y="1556792"/>
            <a:ext cx="2251963" cy="1267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ko-KR" altLang="en-US" b="1" spc="-150" dirty="0">
                <a:solidFill>
                  <a:schemeClr val="tx2">
                    <a:lumMod val="75000"/>
                  </a:schemeClr>
                </a:solidFill>
                <a:latin typeface="나눔고딕" charset="-127"/>
                <a:ea typeface="나눔고딕" charset="-127"/>
                <a:cs typeface="Arial" pitchFamily="34" charset="0"/>
              </a:rPr>
              <a:t>경제이론</a:t>
            </a:r>
            <a:endParaRPr lang="en-US" altLang="ko-KR" b="1" spc="-150" dirty="0">
              <a:solidFill>
                <a:schemeClr val="tx2">
                  <a:lumMod val="75000"/>
                </a:schemeClr>
              </a:solidFill>
              <a:latin typeface="나눔고딕" charset="-127"/>
              <a:ea typeface="나눔고딕" charset="-127"/>
              <a:cs typeface="Arial" pitchFamily="34" charset="0"/>
            </a:endParaRPr>
          </a:p>
          <a:p>
            <a:pPr lvl="0" defTabSz="800100">
              <a:lnSpc>
                <a:spcPct val="90000"/>
              </a:lnSpc>
              <a:spcAft>
                <a:spcPct val="35000"/>
              </a:spcAft>
            </a:pPr>
            <a:endParaRPr lang="en-US" altLang="ko-KR" sz="500" spc="-150" dirty="0">
              <a:solidFill>
                <a:prstClr val="white"/>
              </a:solidFill>
              <a:latin typeface="나눔고딕" charset="-127"/>
              <a:ea typeface="나눔고딕" charset="-127"/>
            </a:endParaRPr>
          </a:p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i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Economic </a:t>
            </a:r>
            <a:r>
              <a:rPr lang="en-US" altLang="ko-KR" sz="1400" i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Growth: </a:t>
            </a:r>
            <a:endParaRPr lang="en-US" altLang="ko-KR" sz="1400" i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나눔고딕" charset="-127"/>
              <a:ea typeface="나눔고딕" charset="-127"/>
            </a:endParaRPr>
          </a:p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i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The New  Perspectives </a:t>
            </a:r>
          </a:p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i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for Theory and Policy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225075" y="3212976"/>
            <a:ext cx="2359773" cy="997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ko-KR" altLang="en-US" b="1" spc="-150" dirty="0">
                <a:solidFill>
                  <a:schemeClr val="tx2">
                    <a:lumMod val="75000"/>
                  </a:schemeClr>
                </a:solidFill>
                <a:latin typeface="나눔고딕" charset="-127"/>
                <a:ea typeface="나눔고딕" charset="-127"/>
                <a:cs typeface="Arial" pitchFamily="34" charset="0"/>
              </a:rPr>
              <a:t>역사적 실증</a:t>
            </a:r>
            <a:endParaRPr lang="en-US" altLang="ko-KR" b="1" spc="-150" dirty="0">
              <a:solidFill>
                <a:schemeClr val="tx2">
                  <a:lumMod val="75000"/>
                </a:schemeClr>
              </a:solidFill>
              <a:latin typeface="나눔고딕" charset="-127"/>
              <a:ea typeface="나눔고딕" charset="-127"/>
              <a:cs typeface="Arial" pitchFamily="34" charset="0"/>
            </a:endParaRPr>
          </a:p>
          <a:p>
            <a:pPr defTabSz="800100">
              <a:lnSpc>
                <a:spcPct val="90000"/>
              </a:lnSpc>
              <a:spcAft>
                <a:spcPct val="35000"/>
              </a:spcAft>
            </a:pPr>
            <a:endParaRPr lang="en-US" altLang="ko-KR" sz="500" spc="-150" dirty="0">
              <a:solidFill>
                <a:schemeClr val="bg1"/>
              </a:solidFill>
              <a:latin typeface="나눔고딕" charset="-127"/>
              <a:ea typeface="나눔고딕" charset="-127"/>
            </a:endParaRPr>
          </a:p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i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The Secrets of Hegemony</a:t>
            </a:r>
          </a:p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『</a:t>
            </a:r>
            <a:r>
              <a:rPr lang="ko-KR" altLang="en-US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패권의 비밀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』</a:t>
            </a:r>
            <a:endParaRPr lang="en-US" altLang="ko-KR" sz="1400" spc="-15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나눔고딕" charset="-127"/>
              <a:ea typeface="나눔고딕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260877" y="4725144"/>
            <a:ext cx="2323971" cy="1461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ko-KR" altLang="en-US" b="1" spc="-150" dirty="0">
                <a:solidFill>
                  <a:schemeClr val="tx2">
                    <a:lumMod val="75000"/>
                  </a:schemeClr>
                </a:solidFill>
                <a:latin typeface="나눔고딕" charset="-127"/>
                <a:ea typeface="나눔고딕" charset="-127"/>
                <a:cs typeface="Arial" pitchFamily="34" charset="0"/>
              </a:rPr>
              <a:t>정책</a:t>
            </a:r>
            <a:r>
              <a:rPr lang="en-US" altLang="ko-KR" b="1" spc="-150" dirty="0">
                <a:solidFill>
                  <a:schemeClr val="tx2">
                    <a:lumMod val="75000"/>
                  </a:schemeClr>
                </a:solidFill>
                <a:latin typeface="나눔고딕" charset="-127"/>
                <a:ea typeface="나눔고딕" charset="-127"/>
                <a:cs typeface="Arial" pitchFamily="34" charset="0"/>
              </a:rPr>
              <a:t>(4</a:t>
            </a:r>
            <a:r>
              <a:rPr lang="ko-KR" altLang="en-US" b="1" spc="-150" dirty="0" smtClean="0">
                <a:solidFill>
                  <a:schemeClr val="tx2">
                    <a:lumMod val="75000"/>
                  </a:schemeClr>
                </a:solidFill>
                <a:latin typeface="나눔고딕" charset="-127"/>
                <a:ea typeface="나눔고딕" charset="-127"/>
                <a:cs typeface="Arial" pitchFamily="34" charset="0"/>
              </a:rPr>
              <a:t>차 산업혁명</a:t>
            </a:r>
            <a:r>
              <a:rPr lang="en-US" altLang="ko-KR" b="1" spc="-150" dirty="0">
                <a:solidFill>
                  <a:schemeClr val="tx2">
                    <a:lumMod val="75000"/>
                  </a:schemeClr>
                </a:solidFill>
                <a:latin typeface="나눔고딕" charset="-127"/>
                <a:ea typeface="나눔고딕" charset="-127"/>
                <a:cs typeface="Arial" pitchFamily="34" charset="0"/>
              </a:rPr>
              <a:t>)</a:t>
            </a:r>
          </a:p>
          <a:p>
            <a:pPr lvl="0" defTabSz="800100">
              <a:lnSpc>
                <a:spcPct val="90000"/>
              </a:lnSpc>
              <a:spcAft>
                <a:spcPct val="35000"/>
              </a:spcAft>
            </a:pPr>
            <a:endParaRPr lang="en-US" altLang="ko-KR" sz="500" spc="-150" dirty="0">
              <a:solidFill>
                <a:prstClr val="white"/>
              </a:solidFill>
              <a:latin typeface="나눔고딕" charset="-127"/>
              <a:ea typeface="나눔고딕" charset="-127"/>
            </a:endParaRPr>
          </a:p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『</a:t>
            </a:r>
            <a:r>
              <a:rPr lang="ko-KR" altLang="en-US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정부의 </a:t>
            </a:r>
            <a:r>
              <a:rPr lang="ko-KR" altLang="en-US" sz="1400" spc="-1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유전자를 </a:t>
            </a:r>
            <a:r>
              <a:rPr lang="ko-KR" altLang="en-US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변화시켜라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』</a:t>
            </a:r>
            <a:endParaRPr lang="ko-KR" altLang="en-US" sz="1400" spc="-15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나눔고딕" charset="-127"/>
              <a:ea typeface="나눔고딕" charset="-127"/>
            </a:endParaRPr>
          </a:p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『</a:t>
            </a:r>
            <a:r>
              <a:rPr lang="ko-KR" altLang="en-US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은퇴가 </a:t>
            </a:r>
            <a:r>
              <a:rPr lang="ko-KR" altLang="en-US" sz="1400" spc="-1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없는 </a:t>
            </a:r>
            <a:r>
              <a:rPr lang="ko-KR" altLang="en-US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나라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』</a:t>
            </a:r>
            <a:endParaRPr lang="en-US" altLang="ko-KR" sz="1400" spc="-15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나눔고딕" charset="-127"/>
              <a:ea typeface="나눔고딕" charset="-127"/>
            </a:endParaRPr>
          </a:p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『</a:t>
            </a:r>
            <a:r>
              <a:rPr lang="en-US" altLang="ko-KR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(</a:t>
            </a:r>
            <a:r>
              <a:rPr lang="ko-KR" altLang="en-US" sz="1400" spc="-15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미출간</a:t>
            </a:r>
            <a:r>
              <a:rPr lang="en-US" altLang="ko-KR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-</a:t>
            </a:r>
            <a:r>
              <a:rPr lang="ko-KR" altLang="en-US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가제</a:t>
            </a:r>
            <a:r>
              <a:rPr lang="en-US" altLang="ko-KR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) </a:t>
            </a:r>
            <a:r>
              <a:rPr lang="ko-KR" altLang="en-US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북극항로</a:t>
            </a:r>
            <a:r>
              <a:rPr lang="en-US" altLang="ko-KR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 </a:t>
            </a:r>
            <a:r>
              <a:rPr lang="ko-KR" altLang="en-US" sz="1400" spc="-1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개척 </a:t>
            </a:r>
            <a:r>
              <a:rPr lang="en-US" altLang="ko-KR" sz="1400" spc="-1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– </a:t>
            </a:r>
            <a:r>
              <a:rPr lang="ko-KR" altLang="en-US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나눔고딕" charset="-127"/>
                <a:ea typeface="나눔고딕" charset="-127"/>
              </a:rPr>
              <a:t>한국과  러시아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』</a:t>
            </a:r>
            <a:endParaRPr lang="ko-KR" altLang="en-US" sz="1400" spc="-15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나눔고딕" charset="-127"/>
              <a:ea typeface="나눔고딕" charset="-127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1260877" y="1916832"/>
            <a:ext cx="24679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1268717" y="3584891"/>
            <a:ext cx="24679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1292467" y="5085184"/>
            <a:ext cx="24679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960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147819" y="2672719"/>
            <a:ext cx="4766122" cy="1809053"/>
          </a:xfrm>
          <a:prstGeom prst="rect">
            <a:avLst/>
          </a:prstGeom>
          <a:solidFill>
            <a:srgbClr val="C11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0" y="260648"/>
            <a:ext cx="5169024" cy="6552728"/>
            <a:chOff x="0" y="260648"/>
            <a:chExt cx="4664968" cy="6259834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071"/>
            <a:stretch/>
          </p:blipFill>
          <p:spPr>
            <a:xfrm>
              <a:off x="0" y="260648"/>
              <a:ext cx="4664968" cy="6259834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1352600" y="2564904"/>
              <a:ext cx="1944216" cy="1728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1208584" y="2924944"/>
              <a:ext cx="2240632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540049" y="4042782"/>
              <a:ext cx="172819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5161083" y="1591514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5169024" y="1700808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5169024" y="1810102"/>
            <a:ext cx="4744917" cy="0"/>
          </a:xfrm>
          <a:prstGeom prst="line">
            <a:avLst/>
          </a:prstGeom>
          <a:ln w="28575">
            <a:solidFill>
              <a:srgbClr val="B7A2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5157450" y="1916832"/>
            <a:ext cx="4744917" cy="0"/>
          </a:xfrm>
          <a:prstGeom prst="line">
            <a:avLst/>
          </a:prstGeom>
          <a:ln w="28575">
            <a:solidFill>
              <a:srgbClr val="AC6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5172657" y="2023562"/>
            <a:ext cx="4744917" cy="0"/>
          </a:xfrm>
          <a:prstGeom prst="line">
            <a:avLst/>
          </a:prstGeom>
          <a:ln w="28575">
            <a:solidFill>
              <a:srgbClr val="B33A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5169024" y="2138643"/>
            <a:ext cx="4744917" cy="0"/>
          </a:xfrm>
          <a:prstGeom prst="line">
            <a:avLst/>
          </a:prstGeom>
          <a:ln w="38100">
            <a:solidFill>
              <a:srgbClr val="843B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5169024" y="2282659"/>
            <a:ext cx="4744917" cy="0"/>
          </a:xfrm>
          <a:prstGeom prst="line">
            <a:avLst/>
          </a:prstGeom>
          <a:ln w="57150">
            <a:solidFill>
              <a:srgbClr val="C944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5169024" y="2415101"/>
            <a:ext cx="4744917" cy="0"/>
          </a:xfrm>
          <a:prstGeom prst="line">
            <a:avLst/>
          </a:prstGeom>
          <a:ln w="76200">
            <a:solidFill>
              <a:srgbClr val="9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5170848" y="2576478"/>
            <a:ext cx="4744917" cy="0"/>
          </a:xfrm>
          <a:prstGeom prst="line">
            <a:avLst/>
          </a:prstGeom>
          <a:ln w="98425">
            <a:solidFill>
              <a:srgbClr val="DB08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5157450" y="4581128"/>
            <a:ext cx="4744917" cy="0"/>
          </a:xfrm>
          <a:prstGeom prst="line">
            <a:avLst/>
          </a:prstGeom>
          <a:ln w="98425">
            <a:solidFill>
              <a:srgbClr val="DB08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5169024" y="4725144"/>
            <a:ext cx="4744917" cy="0"/>
          </a:xfrm>
          <a:prstGeom prst="line">
            <a:avLst/>
          </a:prstGeom>
          <a:ln w="76200">
            <a:solidFill>
              <a:srgbClr val="9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5169024" y="4869160"/>
            <a:ext cx="4744917" cy="0"/>
          </a:xfrm>
          <a:prstGeom prst="line">
            <a:avLst/>
          </a:prstGeom>
          <a:ln w="57150">
            <a:solidFill>
              <a:srgbClr val="C944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5169024" y="5013176"/>
            <a:ext cx="4744917" cy="0"/>
          </a:xfrm>
          <a:prstGeom prst="line">
            <a:avLst/>
          </a:prstGeom>
          <a:ln w="44450">
            <a:solidFill>
              <a:srgbClr val="843B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5157450" y="5128257"/>
            <a:ext cx="4744917" cy="0"/>
          </a:xfrm>
          <a:prstGeom prst="line">
            <a:avLst/>
          </a:prstGeom>
          <a:ln w="38100">
            <a:solidFill>
              <a:srgbClr val="B33A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5155296" y="5229200"/>
            <a:ext cx="4744917" cy="0"/>
          </a:xfrm>
          <a:prstGeom prst="line">
            <a:avLst/>
          </a:prstGeom>
          <a:ln w="28575">
            <a:solidFill>
              <a:srgbClr val="AC6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5163237" y="5338494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5163237" y="5447788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5151663" y="5554518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-669703" y="28226"/>
            <a:ext cx="10575703" cy="7173416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147819" y="865677"/>
            <a:ext cx="46987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200" dirty="0">
                <a:latin typeface="HY견고딕" panose="02030600000101010101" pitchFamily="18" charset="-127"/>
                <a:ea typeface="HY견고딕" panose="02030600000101010101" pitchFamily="18" charset="-127"/>
              </a:rPr>
              <a:t>패권</a:t>
            </a:r>
            <a:r>
              <a:rPr lang="ko-KR" altLang="en-US" sz="4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의 </a:t>
            </a:r>
            <a:r>
              <a:rPr lang="ko-KR" altLang="en-US" sz="7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비밀</a:t>
            </a:r>
            <a:endParaRPr lang="ko-KR" altLang="en-US" sz="7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34959" y="1940639"/>
            <a:ext cx="56506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dirty="0">
                <a:ln>
                  <a:solidFill>
                    <a:schemeClr val="bg1"/>
                  </a:solidFill>
                </a:ln>
                <a:solidFill>
                  <a:srgbClr val="DB083D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행복</a:t>
            </a:r>
            <a:r>
              <a:rPr lang="ko-KR" altLang="en-US" sz="4800" dirty="0">
                <a:ln>
                  <a:solidFill>
                    <a:schemeClr val="bg1"/>
                  </a:solidFill>
                </a:ln>
                <a:solidFill>
                  <a:srgbClr val="DB083D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 </a:t>
            </a:r>
            <a:r>
              <a:rPr lang="ko-KR" altLang="en-US" sz="7200" dirty="0">
                <a:ln>
                  <a:solidFill>
                    <a:schemeClr val="bg1"/>
                  </a:solidFill>
                </a:ln>
                <a:solidFill>
                  <a:srgbClr val="DB083D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비밀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4568" y="5703639"/>
            <a:ext cx="930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001D48"/>
                </a:solidFill>
                <a:latin typeface="나눔고딕 ExtraBold" charset="-127"/>
                <a:ea typeface="나눔고딕 ExtraBold" charset="-127"/>
              </a:rPr>
              <a:t>상업혁명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506440" y="5703639"/>
            <a:ext cx="1473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001D48"/>
                </a:solidFill>
                <a:latin typeface="나눔고딕 ExtraBold" charset="-127"/>
                <a:ea typeface="나눔고딕 ExtraBold" charset="-127"/>
              </a:rPr>
              <a:t>1</a:t>
            </a:r>
            <a:r>
              <a:rPr lang="ko-KR" altLang="en-US" b="1" dirty="0">
                <a:solidFill>
                  <a:srgbClr val="001D48"/>
                </a:solidFill>
                <a:latin typeface="나눔고딕 ExtraBold" charset="-127"/>
                <a:ea typeface="나눔고딕 ExtraBold" charset="-127"/>
              </a:rPr>
              <a:t>차</a:t>
            </a:r>
            <a:r>
              <a:rPr lang="en-US" altLang="ko-KR" b="1" dirty="0">
                <a:solidFill>
                  <a:srgbClr val="001D48"/>
                </a:solidFill>
                <a:latin typeface="나눔고딕 ExtraBold" charset="-127"/>
                <a:ea typeface="나눔고딕 ExtraBold" charset="-127"/>
              </a:rPr>
              <a:t> </a:t>
            </a:r>
            <a:r>
              <a:rPr lang="ko-KR" altLang="en-US" b="1" dirty="0">
                <a:solidFill>
                  <a:srgbClr val="001D48"/>
                </a:solidFill>
                <a:latin typeface="나눔고딕 ExtraBold" charset="-127"/>
                <a:ea typeface="나눔고딕 ExtraBold" charset="-127"/>
              </a:rPr>
              <a:t>산업혁명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91082" y="5703639"/>
            <a:ext cx="3510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001D48"/>
                </a:solidFill>
                <a:latin typeface="나눔고딕 ExtraBold" charset="-127"/>
                <a:ea typeface="나눔고딕 ExtraBold" charset="-127"/>
              </a:rPr>
              <a:t>4</a:t>
            </a:r>
            <a:r>
              <a:rPr lang="ko-KR" altLang="en-US" sz="2400" b="1" dirty="0">
                <a:solidFill>
                  <a:srgbClr val="001D48"/>
                </a:solidFill>
                <a:latin typeface="나눔고딕 ExtraBold" charset="-127"/>
                <a:ea typeface="나눔고딕 ExtraBold" charset="-127"/>
              </a:rPr>
              <a:t>차 산업혁명</a:t>
            </a:r>
            <a:endParaRPr lang="en-US" altLang="ko-KR" sz="2400" b="1" dirty="0">
              <a:solidFill>
                <a:srgbClr val="001D48"/>
              </a:solidFill>
              <a:latin typeface="나눔고딕 ExtraBold" charset="-127"/>
              <a:ea typeface="나눔고딕 ExtraBold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90" y="4407495"/>
            <a:ext cx="1127205" cy="6834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xmlns="" id="{519AE042-67D6-4C27-B6E7-8B44594DB6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38981" t="29199" r="38969" b="51865"/>
          <a:stretch/>
        </p:blipFill>
        <p:spPr bwMode="auto">
          <a:xfrm>
            <a:off x="3440832" y="3975447"/>
            <a:ext cx="1679302" cy="122413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3" name="그룹 42"/>
          <p:cNvGrpSpPr/>
          <p:nvPr/>
        </p:nvGrpSpPr>
        <p:grpSpPr>
          <a:xfrm>
            <a:off x="6321152" y="3687415"/>
            <a:ext cx="2160240" cy="1584176"/>
            <a:chOff x="6321152" y="3068960"/>
            <a:chExt cx="2160240" cy="1584176"/>
          </a:xfrm>
        </p:grpSpPr>
        <p:pic>
          <p:nvPicPr>
            <p:cNvPr id="44" name="그림 43">
              <a:extLst>
                <a:ext uri="{FF2B5EF4-FFF2-40B4-BE49-F238E27FC236}">
                  <a16:creationId xmlns:a16="http://schemas.microsoft.com/office/drawing/2014/main" xmlns="" id="{A66ECD53-F8DA-4375-8518-B10957C269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11" t="46155" r="46734" b="-101"/>
            <a:stretch/>
          </p:blipFill>
          <p:spPr>
            <a:xfrm>
              <a:off x="6321152" y="3068960"/>
              <a:ext cx="2160240" cy="15841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그림 44">
              <a:extLst>
                <a:ext uri="{FF2B5EF4-FFF2-40B4-BE49-F238E27FC236}">
                  <a16:creationId xmlns:a16="http://schemas.microsoft.com/office/drawing/2014/main" xmlns="" id="{A66ECD53-F8DA-4375-8518-B10957C269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83" t="39209" r="26778" b="53845"/>
            <a:stretch/>
          </p:blipFill>
          <p:spPr>
            <a:xfrm>
              <a:off x="8120566" y="4195348"/>
              <a:ext cx="356423" cy="23198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" name="직사각형 45"/>
          <p:cNvSpPr/>
          <p:nvPr/>
        </p:nvSpPr>
        <p:spPr>
          <a:xfrm>
            <a:off x="6321152" y="3687415"/>
            <a:ext cx="2165776" cy="1584176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36019" y="3753033"/>
            <a:ext cx="17616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ko-KR" altLang="en-US" sz="8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-159568" y="-171400"/>
            <a:ext cx="10297144" cy="7128792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타원 48"/>
          <p:cNvSpPr/>
          <p:nvPr/>
        </p:nvSpPr>
        <p:spPr>
          <a:xfrm>
            <a:off x="317485" y="1747673"/>
            <a:ext cx="9460051" cy="3362654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1076300" y="2446031"/>
            <a:ext cx="6989414" cy="830997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여러분이 해주시지 않으면</a:t>
            </a:r>
            <a:endParaRPr lang="en-US" altLang="ko-KR" sz="4800" b="1" dirty="0" smtClean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593106" y="3559250"/>
            <a:ext cx="657263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아무도 해주지 않습니다</a:t>
            </a:r>
            <a:r>
              <a:rPr lang="en-US" altLang="ko-KR" sz="48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.</a:t>
            </a:r>
          </a:p>
        </p:txBody>
      </p:sp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6" cstate="print"/>
          <a:srcRect l="35831" t="21700" r="35819" b="45209"/>
          <a:stretch>
            <a:fillRect/>
          </a:stretch>
        </p:blipFill>
        <p:spPr bwMode="auto">
          <a:xfrm>
            <a:off x="6327764" y="3676351"/>
            <a:ext cx="2165775" cy="15841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220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4" grpId="0"/>
      <p:bldP spid="38" grpId="0"/>
      <p:bldP spid="40" grpId="0"/>
      <p:bldP spid="46" grpId="0" animBg="1"/>
      <p:bldP spid="47" grpId="0"/>
      <p:bldP spid="48" grpId="0" animBg="1"/>
      <p:bldP spid="48" grpId="1" animBg="1"/>
      <p:bldP spid="49" grpId="0" animBg="1"/>
      <p:bldP spid="49" grpId="1" animBg="1"/>
      <p:bldP spid="50" grpId="0"/>
      <p:bldP spid="50" grpId="1"/>
      <p:bldP spid="51" grpId="0"/>
      <p:bldP spid="51" grpId="1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2032</TotalTime>
  <Words>3028</Words>
  <Application>Microsoft Office PowerPoint</Application>
  <PresentationFormat>A4 용지(210x297mm)</PresentationFormat>
  <Paragraphs>629</Paragraphs>
  <Slides>61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61</vt:i4>
      </vt:variant>
    </vt:vector>
  </HeadingPairs>
  <TitlesOfParts>
    <vt:vector size="74" baseType="lpstr">
      <vt:lpstr>굴림</vt:lpstr>
      <vt:lpstr>Arial</vt:lpstr>
      <vt:lpstr>맑은 고딕</vt:lpstr>
      <vt:lpstr>나눔명조 ExtraBold</vt:lpstr>
      <vt:lpstr>HY견고딕</vt:lpstr>
      <vt:lpstr>Times New Roman</vt:lpstr>
      <vt:lpstr>Wingdings</vt:lpstr>
      <vt:lpstr>나눔고딕 ExtraBold</vt:lpstr>
      <vt:lpstr>Arial Black</vt:lpstr>
      <vt:lpstr>HY목각파임B</vt:lpstr>
      <vt:lpstr>나눔고딕</vt:lpstr>
      <vt:lpstr>Office 테마</vt:lpstr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134</cp:revision>
  <dcterms:created xsi:type="dcterms:W3CDTF">2017-10-23T05:48:58Z</dcterms:created>
  <dcterms:modified xsi:type="dcterms:W3CDTF">2017-11-22T06:35:48Z</dcterms:modified>
</cp:coreProperties>
</file>