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89" r:id="rId3"/>
    <p:sldId id="293" r:id="rId4"/>
    <p:sldId id="285" r:id="rId5"/>
    <p:sldId id="294" r:id="rId6"/>
    <p:sldId id="286" r:id="rId7"/>
    <p:sldId id="288" r:id="rId8"/>
    <p:sldId id="290" r:id="rId9"/>
    <p:sldId id="291" r:id="rId10"/>
    <p:sldId id="273" r:id="rId11"/>
    <p:sldId id="281" r:id="rId12"/>
    <p:sldId id="282" r:id="rId13"/>
    <p:sldId id="266" r:id="rId14"/>
    <p:sldId id="276" r:id="rId15"/>
    <p:sldId id="268" r:id="rId16"/>
    <p:sldId id="277" r:id="rId17"/>
    <p:sldId id="270" r:id="rId18"/>
    <p:sldId id="278" r:id="rId19"/>
    <p:sldId id="272" r:id="rId20"/>
    <p:sldId id="279" r:id="rId21"/>
  </p:sldIdLst>
  <p:sldSz cx="6858000" cy="9906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3348" y="-9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A2F39F-17F2-4CC3-828A-2886A3CDAFF8}" type="datetimeFigureOut">
              <a:rPr lang="ko-KR" altLang="en-US" smtClean="0"/>
              <a:t>2018-10-17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7D7C5E-221F-4686-9936-96D7799C0D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2619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ED9C8-6E1A-4B03-A54E-34971FA25FAC}" type="datetimeFigureOut">
              <a:rPr lang="ko-KR" altLang="en-US" smtClean="0"/>
              <a:t>2018-10-17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AE130-E7B0-40BC-B194-66AA27EAA9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2473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ED9C8-6E1A-4B03-A54E-34971FA25FAC}" type="datetimeFigureOut">
              <a:rPr lang="ko-KR" altLang="en-US" smtClean="0"/>
              <a:t>2018-10-17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AE130-E7B0-40BC-B194-66AA27EAA9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99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ED9C8-6E1A-4B03-A54E-34971FA25FAC}" type="datetimeFigureOut">
              <a:rPr lang="ko-KR" altLang="en-US" smtClean="0"/>
              <a:t>2018-10-17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AE130-E7B0-40BC-B194-66AA27EAA9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3658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ED9C8-6E1A-4B03-A54E-34971FA25FAC}" type="datetimeFigureOut">
              <a:rPr lang="ko-KR" altLang="en-US" smtClean="0"/>
              <a:t>2018-10-17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AE130-E7B0-40BC-B194-66AA27EAA9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0824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ED9C8-6E1A-4B03-A54E-34971FA25FAC}" type="datetimeFigureOut">
              <a:rPr lang="ko-KR" altLang="en-US" smtClean="0"/>
              <a:t>2018-10-17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AE130-E7B0-40BC-B194-66AA27EAA9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1772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ED9C8-6E1A-4B03-A54E-34971FA25FAC}" type="datetimeFigureOut">
              <a:rPr lang="ko-KR" altLang="en-US" smtClean="0"/>
              <a:t>2018-10-17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AE130-E7B0-40BC-B194-66AA27EAA9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7713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ED9C8-6E1A-4B03-A54E-34971FA25FAC}" type="datetimeFigureOut">
              <a:rPr lang="ko-KR" altLang="en-US" smtClean="0"/>
              <a:t>2018-10-17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AE130-E7B0-40BC-B194-66AA27EAA9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9338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ED9C8-6E1A-4B03-A54E-34971FA25FAC}" type="datetimeFigureOut">
              <a:rPr lang="ko-KR" altLang="en-US" smtClean="0"/>
              <a:t>2018-10-17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AE130-E7B0-40BC-B194-66AA27EAA9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4999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ED9C8-6E1A-4B03-A54E-34971FA25FAC}" type="datetimeFigureOut">
              <a:rPr lang="ko-KR" altLang="en-US" smtClean="0"/>
              <a:t>2018-10-17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AE130-E7B0-40BC-B194-66AA27EAA9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2165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ED9C8-6E1A-4B03-A54E-34971FA25FAC}" type="datetimeFigureOut">
              <a:rPr lang="ko-KR" altLang="en-US" smtClean="0"/>
              <a:t>2018-10-17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AE130-E7B0-40BC-B194-66AA27EAA9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0428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ED9C8-6E1A-4B03-A54E-34971FA25FAC}" type="datetimeFigureOut">
              <a:rPr lang="ko-KR" altLang="en-US" smtClean="0"/>
              <a:t>2018-10-17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2AE130-E7B0-40BC-B194-66AA27EAA9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7804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ED9C8-6E1A-4B03-A54E-34971FA25FAC}" type="datetimeFigureOut">
              <a:rPr lang="ko-KR" altLang="en-US" smtClean="0"/>
              <a:t>2018-10-17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2AE130-E7B0-40BC-B194-66AA27EAA9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9024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00" y="200992"/>
            <a:ext cx="6240000" cy="468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00" y="5025528"/>
            <a:ext cx="6240000" cy="468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2284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00" y="200992"/>
            <a:ext cx="6240000" cy="468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00" y="5025528"/>
            <a:ext cx="6240000" cy="468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97086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F:\2018_사상심리연구소\교재\교재_사상체질_그림파일\사상체질_장부(마음)의 이해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00" y="5025528"/>
            <a:ext cx="6240001" cy="468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F:\2018_사상심리연구소\교재\교재_사상체질_그림파일\사상체질_장부(몸)의 이해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00" y="200992"/>
            <a:ext cx="6240001" cy="468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68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F:\2018_사상심리연구소\교재\교재_사상체질_그림파일\사상체질_대표 직업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00" y="200992"/>
            <a:ext cx="6240000" cy="468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:\2018_사상심리연구소\교재\교재_사상체질_그림파일\사상체질_리더십 스타일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00" y="5025528"/>
            <a:ext cx="6240000" cy="468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8332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00" y="200992"/>
            <a:ext cx="6240000" cy="468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00" y="5025528"/>
            <a:ext cx="6240000" cy="468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66979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00" y="5025528"/>
            <a:ext cx="6240000" cy="468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00" y="200992"/>
            <a:ext cx="6240000" cy="468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88233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전금주1\Desktop\2016-사상심리연구소-1\교재\2016교재(그림파일)\체질별 장점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00" y="200992"/>
            <a:ext cx="6240000" cy="468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전금주1\Desktop\2016-사상심리연구소-1\교재\2016교재(그림파일)\체질별 단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00" y="5025528"/>
            <a:ext cx="6240000" cy="468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1138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2018_사상심리연구소\교재\교재_사상체질_그림파일\사상체질_짜증의 이해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00" y="5025528"/>
            <a:ext cx="6240000" cy="468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2018_사상심리연구소\교재\교재_사상체질_그림파일\사상체질_짜증의 이해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00" y="200992"/>
            <a:ext cx="6240000" cy="468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464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00" y="200992"/>
            <a:ext cx="6240000" cy="468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5" name="Picture 8" descr="F:\2018_사상심리연구소\교재\교재_사상체질_그림파일\사상체질_성공능력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00" y="5025528"/>
            <a:ext cx="6240000" cy="468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150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전금주1\Desktop\2016-사상심리연구소-1\교재\2016교재(그림파일)\체질별 긍정,부정심리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283" y="200992"/>
            <a:ext cx="6240000" cy="468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83" y="5025528"/>
            <a:ext cx="6240000" cy="468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92641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00" y="200992"/>
            <a:ext cx="6238800" cy="468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10" name="그림 9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00" y="5027399"/>
            <a:ext cx="6238800" cy="468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30037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00" y="5025528"/>
            <a:ext cx="6238800" cy="468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4" name="그림 3"/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00" y="200992"/>
            <a:ext cx="6238800" cy="468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05042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94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전금주1\Desktop\2016-사상심리연구소-1\교재\2016교재(그림파일)\소양인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5" y="-600"/>
            <a:ext cx="6858830" cy="990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5187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9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전금주1\Desktop\2016-사상심리연구소-1\교재\2016교재(그림파일)\태양인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339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3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전금주1\Desktop\2016-사상심리연구소-1\교재\2016교재(그림파일)\소음인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584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81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전금주1\Desktop\2016-사상심리연구소-1\교재\2016교재(그림파일)\태음인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214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1822</TotalTime>
  <Words>0</Words>
  <Application>Microsoft Office PowerPoint</Application>
  <PresentationFormat>A4 용지(210x297mm)</PresentationFormat>
  <Paragraphs>0</Paragraphs>
  <Slides>20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1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전금주1</dc:creator>
  <cp:lastModifiedBy>aaa</cp:lastModifiedBy>
  <cp:revision>35</cp:revision>
  <dcterms:created xsi:type="dcterms:W3CDTF">2016-09-10T07:42:24Z</dcterms:created>
  <dcterms:modified xsi:type="dcterms:W3CDTF">2018-10-17T14:11:09Z</dcterms:modified>
</cp:coreProperties>
</file>