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sldIdLst>
    <p:sldId id="271" r:id="rId2"/>
    <p:sldId id="310" r:id="rId3"/>
    <p:sldId id="311" r:id="rId4"/>
    <p:sldId id="312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9" r:id="rId22"/>
    <p:sldId id="292" r:id="rId23"/>
    <p:sldId id="293" r:id="rId24"/>
    <p:sldId id="313" r:id="rId25"/>
    <p:sldId id="314" r:id="rId26"/>
    <p:sldId id="315" r:id="rId27"/>
    <p:sldId id="300" r:id="rId28"/>
    <p:sldId id="301" r:id="rId29"/>
    <p:sldId id="302" r:id="rId30"/>
    <p:sldId id="303" r:id="rId31"/>
    <p:sldId id="304" r:id="rId32"/>
    <p:sldId id="305" r:id="rId33"/>
    <p:sldId id="309" r:id="rId34"/>
    <p:sldId id="308" r:id="rId35"/>
    <p:sldId id="307" r:id="rId36"/>
  </p:sldIdLst>
  <p:sldSz cx="9144000" cy="6858000" type="screen4x3"/>
  <p:notesSz cx="6797675" cy="9874250"/>
  <p:embeddedFontLst>
    <p:embeddedFont>
      <p:font typeface="맑은 고딕" panose="020B0503020000020004" pitchFamily="50" charset="-127"/>
      <p:regular r:id="rId38"/>
      <p:bold r:id="rId3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3E07"/>
    <a:srgbClr val="D02766"/>
    <a:srgbClr val="007195"/>
    <a:srgbClr val="FEFEFE"/>
    <a:srgbClr val="FAFAFA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995" autoAdjust="0"/>
  </p:normalViewPr>
  <p:slideViewPr>
    <p:cSldViewPr>
      <p:cViewPr varScale="1">
        <p:scale>
          <a:sx n="116" d="100"/>
          <a:sy n="116" d="100"/>
        </p:scale>
        <p:origin x="146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DDBB7-4D0A-43B7-8A92-4BA340C987D9}" type="datetimeFigureOut">
              <a:rPr lang="ko-KR" altLang="en-US" smtClean="0"/>
              <a:t>2017-02-05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84649-C53B-4EC8-BF3D-A9CF3A221D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0017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635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6467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6159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글자애니메이션 우측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84649-C53B-4EC8-BF3D-A9CF3A221DD9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362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AD4B2-E1F1-4957-A2E0-0F529EE0C502}" type="datetimeFigureOut">
              <a:rPr lang="ko-KR" altLang="en-US" smtClean="0"/>
              <a:t>2017-02-05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D8B7-FA58-48BB-BB3B-0C1982C91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7847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AD4B2-E1F1-4957-A2E0-0F529EE0C502}" type="datetimeFigureOut">
              <a:rPr lang="ko-KR" altLang="en-US" smtClean="0"/>
              <a:t>2017-02-05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D8B7-FA58-48BB-BB3B-0C1982C91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1570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AD4B2-E1F1-4957-A2E0-0F529EE0C502}" type="datetimeFigureOut">
              <a:rPr lang="ko-KR" altLang="en-US" smtClean="0"/>
              <a:t>2017-02-05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D8B7-FA58-48BB-BB3B-0C1982C91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4942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AD4B2-E1F1-4957-A2E0-0F529EE0C502}" type="datetimeFigureOut">
              <a:rPr lang="ko-KR" altLang="en-US" smtClean="0"/>
              <a:t>2017-02-05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D8B7-FA58-48BB-BB3B-0C1982C91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0306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AD4B2-E1F1-4957-A2E0-0F529EE0C502}" type="datetimeFigureOut">
              <a:rPr lang="ko-KR" altLang="en-US" smtClean="0"/>
              <a:t>2017-02-05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D8B7-FA58-48BB-BB3B-0C1982C91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8238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AD4B2-E1F1-4957-A2E0-0F529EE0C502}" type="datetimeFigureOut">
              <a:rPr lang="ko-KR" altLang="en-US" smtClean="0"/>
              <a:t>2017-02-05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D8B7-FA58-48BB-BB3B-0C1982C91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0687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AD4B2-E1F1-4957-A2E0-0F529EE0C502}" type="datetimeFigureOut">
              <a:rPr lang="ko-KR" altLang="en-US" smtClean="0"/>
              <a:t>2017-02-05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D8B7-FA58-48BB-BB3B-0C1982C91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090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AD4B2-E1F1-4957-A2E0-0F529EE0C502}" type="datetimeFigureOut">
              <a:rPr lang="ko-KR" altLang="en-US" smtClean="0"/>
              <a:t>2017-02-05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D8B7-FA58-48BB-BB3B-0C1982C91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7640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AD4B2-E1F1-4957-A2E0-0F529EE0C502}" type="datetimeFigureOut">
              <a:rPr lang="ko-KR" altLang="en-US" smtClean="0"/>
              <a:t>2017-02-05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D8B7-FA58-48BB-BB3B-0C1982C91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0658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AD4B2-E1F1-4957-A2E0-0F529EE0C502}" type="datetimeFigureOut">
              <a:rPr lang="ko-KR" altLang="en-US" smtClean="0"/>
              <a:t>2017-02-05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D8B7-FA58-48BB-BB3B-0C1982C91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0568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AD4B2-E1F1-4957-A2E0-0F529EE0C502}" type="datetimeFigureOut">
              <a:rPr lang="ko-KR" altLang="en-US" smtClean="0"/>
              <a:t>2017-02-05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D8B7-FA58-48BB-BB3B-0C1982C91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3399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AD4B2-E1F1-4957-A2E0-0F529EE0C502}" type="datetimeFigureOut">
              <a:rPr lang="ko-KR" altLang="en-US" smtClean="0"/>
              <a:t>2017-02-05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1D8B7-FA58-48BB-BB3B-0C1982C917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7033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52289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901"/>
          <a:stretch/>
        </p:blipFill>
        <p:spPr>
          <a:xfrm>
            <a:off x="0" y="0"/>
            <a:ext cx="9144000" cy="144000"/>
          </a:xfrm>
          <a:prstGeom prst="rect">
            <a:avLst/>
          </a:prstGeom>
        </p:spPr>
      </p:pic>
      <p:pic>
        <p:nvPicPr>
          <p:cNvPr id="5" name="Picture 12" descr="C:\Users\0\Desktop\Untitled-14 cop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526" y="966440"/>
            <a:ext cx="3168650" cy="1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864074"/>
            <a:ext cx="3312368" cy="3623896"/>
          </a:xfrm>
          <a:prstGeom prst="rect">
            <a:avLst/>
          </a:prstGeom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625" y="339750"/>
            <a:ext cx="47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C:\Users\nipa\AppData\Local\Microsoft\Windows\Temporary Internet Files\Content.IE5\O1AAIHBU\600px-Blue_check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026" y="3292111"/>
            <a:ext cx="678794" cy="67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nipa\AppData\Local\Microsoft\Windows\Temporary Internet Files\Content.IE5\Y7K6WLS4\light-bulb-487859_1280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6333"/>
            <a:ext cx="3086362" cy="417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ipa\AppData\Local\Microsoft\Windows\Temporary Internet Files\Content.IE5\UDA4TSPF\사진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952" y="2160240"/>
            <a:ext cx="4043047" cy="400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79" b="-278"/>
          <a:stretch/>
        </p:blipFill>
        <p:spPr>
          <a:xfrm>
            <a:off x="0" y="6156000"/>
            <a:ext cx="9144000" cy="720000"/>
          </a:xfrm>
          <a:prstGeom prst="rect">
            <a:avLst/>
          </a:prstGeom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188640"/>
            <a:ext cx="3378200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25" y="1609750"/>
            <a:ext cx="259715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744" y="2940794"/>
            <a:ext cx="2809875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3957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97979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04668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55481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365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12700"/>
            <a:ext cx="917575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09241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2700"/>
            <a:ext cx="91694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81615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6024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1630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839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30137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" r="3427"/>
          <a:stretch/>
        </p:blipFill>
        <p:spPr bwMode="auto">
          <a:xfrm>
            <a:off x="0" y="192203"/>
            <a:ext cx="9144000" cy="666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30137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O\Desktop\ㅇㅇㅇㅇㅇ\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0250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19544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67141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26928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588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1187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99246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55084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4836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62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90913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62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69031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69031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93796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1765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21" y="1588"/>
            <a:ext cx="9197433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6463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65399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56576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31278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20296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34796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37747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O\Desktop\ㅇㅇㅇㅇㅇ\엔딩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2808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1104384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6"/>
          <a:stretch/>
        </p:blipFill>
        <p:spPr bwMode="auto">
          <a:xfrm>
            <a:off x="-30163" y="0"/>
            <a:ext cx="9180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515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1716</TotalTime>
  <Words>53</Words>
  <Application>Microsoft Office PowerPoint</Application>
  <PresentationFormat>화면 슬라이드 쇼(4:3)</PresentationFormat>
  <Paragraphs>36</Paragraphs>
  <Slides>35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38" baseType="lpstr"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</dc:creator>
  <cp:lastModifiedBy>nipa</cp:lastModifiedBy>
  <cp:revision>78</cp:revision>
  <cp:lastPrinted>2015-09-07T07:21:57Z</cp:lastPrinted>
  <dcterms:created xsi:type="dcterms:W3CDTF">2015-08-19T05:06:35Z</dcterms:created>
  <dcterms:modified xsi:type="dcterms:W3CDTF">2017-02-04T23:46:28Z</dcterms:modified>
</cp:coreProperties>
</file>