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3.xml" ContentType="application/vnd.openxmlformats-officedocument.drawingml.chartshapes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38"/>
  </p:notesMasterIdLst>
  <p:handoutMasterIdLst>
    <p:handoutMasterId r:id="rId39"/>
  </p:handoutMasterIdLst>
  <p:sldIdLst>
    <p:sldId id="256" r:id="rId2"/>
    <p:sldId id="257" r:id="rId3"/>
    <p:sldId id="264" r:id="rId4"/>
    <p:sldId id="306" r:id="rId5"/>
    <p:sldId id="334" r:id="rId6"/>
    <p:sldId id="263" r:id="rId7"/>
    <p:sldId id="342" r:id="rId8"/>
    <p:sldId id="265" r:id="rId9"/>
    <p:sldId id="308" r:id="rId10"/>
    <p:sldId id="345" r:id="rId11"/>
    <p:sldId id="270" r:id="rId12"/>
    <p:sldId id="274" r:id="rId13"/>
    <p:sldId id="275" r:id="rId14"/>
    <p:sldId id="310" r:id="rId15"/>
    <p:sldId id="311" r:id="rId16"/>
    <p:sldId id="338" r:id="rId17"/>
    <p:sldId id="339" r:id="rId18"/>
    <p:sldId id="314" r:id="rId19"/>
    <p:sldId id="325" r:id="rId20"/>
    <p:sldId id="341" r:id="rId21"/>
    <p:sldId id="316" r:id="rId22"/>
    <p:sldId id="323" r:id="rId23"/>
    <p:sldId id="317" r:id="rId24"/>
    <p:sldId id="318" r:id="rId25"/>
    <p:sldId id="319" r:id="rId26"/>
    <p:sldId id="347" r:id="rId27"/>
    <p:sldId id="320" r:id="rId28"/>
    <p:sldId id="321" r:id="rId29"/>
    <p:sldId id="335" r:id="rId30"/>
    <p:sldId id="336" r:id="rId31"/>
    <p:sldId id="337" r:id="rId32"/>
    <p:sldId id="300" r:id="rId33"/>
    <p:sldId id="344" r:id="rId34"/>
    <p:sldId id="346" r:id="rId35"/>
    <p:sldId id="304" r:id="rId36"/>
    <p:sldId id="305" r:id="rId37"/>
  </p:sldIdLst>
  <p:sldSz cx="6858000" cy="5143500"/>
  <p:notesSz cx="6797675" cy="9928225"/>
  <p:embeddedFontLst>
    <p:embeddedFont>
      <p:font typeface="HY동녘M" panose="020B0600000101010101" charset="-127"/>
      <p:regular r:id="rId40"/>
    </p:embeddedFont>
    <p:embeddedFont>
      <p:font typeface="맑은 고딕" panose="020B0503020000020004" pitchFamily="50" charset="-127"/>
      <p:regular r:id="rId41"/>
      <p:bold r:id="rId42"/>
    </p:embeddedFont>
    <p:embeddedFont>
      <p:font typeface="Kozuka Mincho Pr6N H" panose="02020900000000000000" charset="-128"/>
      <p:bold r:id="rId43"/>
    </p:embeddedFont>
    <p:embeddedFont>
      <p:font typeface="HY강M" panose="020B0600000101010101" charset="-127"/>
      <p:regular r:id="rId44"/>
    </p:embeddedFont>
    <p:embeddedFont>
      <p:font typeface="HY견고딕" panose="02030600000101010101" pitchFamily="18" charset="-127"/>
      <p:regular r:id="rId45"/>
    </p:embeddedFont>
    <p:embeddedFont>
      <p:font typeface="Brush Script Std" panose="03060802040607070404" charset="0"/>
      <p:regular r:id="rId46"/>
    </p:embeddedFont>
    <p:embeddedFont>
      <p:font typeface="HY궁서" panose="020B0600000101010101" charset="-127"/>
      <p:regular r:id="rId47"/>
    </p:embeddedFont>
    <p:embeddedFont>
      <p:font typeface="휴먼모음T" panose="02030504000101010101" pitchFamily="18" charset="-127"/>
      <p:regular r:id="rId48"/>
    </p:embeddedFont>
    <p:embeddedFont>
      <p:font typeface="HY헤드라인M" panose="02030600000101010101" pitchFamily="18" charset="-127"/>
      <p:regular r:id="rId49"/>
    </p:embeddedFont>
    <p:embeddedFont>
      <p:font typeface="휴먼엑스포" panose="02030504000101010101" pitchFamily="18" charset="-127"/>
      <p:regular r:id="rId50"/>
    </p:embeddedFont>
    <p:embeddedFont>
      <p:font typeface="HY목각파임B" panose="02030600000101010101" pitchFamily="18" charset="-127"/>
      <p:regular r:id="rId51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F98"/>
    <a:srgbClr val="004F99"/>
    <a:srgbClr val="949494"/>
    <a:srgbClr val="00B050"/>
    <a:srgbClr val="FAB215"/>
    <a:srgbClr val="01B9F1"/>
    <a:srgbClr val="83C042"/>
    <a:srgbClr val="054588"/>
    <a:srgbClr val="BF524F"/>
    <a:srgbClr val="004F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140" d="100"/>
          <a:sy n="140" d="100"/>
        </p:scale>
        <p:origin x="1224" y="120"/>
      </p:cViewPr>
      <p:guideLst>
        <p:guide orient="horz" pos="1620"/>
        <p:guide pos="216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howGuides="1">
      <p:cViewPr varScale="1">
        <p:scale>
          <a:sx n="88" d="100"/>
          <a:sy n="88" d="100"/>
        </p:scale>
        <p:origin x="2868" y="66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3.fntdata"/><Relationship Id="rId47" Type="http://schemas.openxmlformats.org/officeDocument/2006/relationships/font" Target="fonts/font8.fntdata"/><Relationship Id="rId50" Type="http://schemas.openxmlformats.org/officeDocument/2006/relationships/font" Target="fonts/font11.fntdata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46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2.fntdata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1.fntdata"/><Relationship Id="rId45" Type="http://schemas.openxmlformats.org/officeDocument/2006/relationships/font" Target="fonts/font6.fntdata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5.fntdata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4.fntdata"/><Relationship Id="rId48" Type="http://schemas.openxmlformats.org/officeDocument/2006/relationships/font" Target="fonts/font9.fntdata"/><Relationship Id="rId8" Type="http://schemas.openxmlformats.org/officeDocument/2006/relationships/slide" Target="slides/slide7.xml"/><Relationship Id="rId51" Type="http://schemas.openxmlformats.org/officeDocument/2006/relationships/font" Target="fonts/font12.fntdata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1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2.xlsx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ko-KR" altLang="en-US" dirty="0" smtClean="0"/>
              <a:t>성별</a:t>
            </a:r>
            <a:endParaRPr lang="ko-KR" altLang="en-US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ko-KR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성별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hade val="51000"/>
                      <a:satMod val="130000"/>
                    </a:schemeClr>
                  </a:gs>
                  <a:gs pos="80000">
                    <a:schemeClr val="accent1">
                      <a:shade val="93000"/>
                      <a:satMod val="130000"/>
                    </a:schemeClr>
                  </a:gs>
                  <a:gs pos="100000">
                    <a:schemeClr val="accent1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CC78-478E-9505-4142C698F468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hade val="51000"/>
                      <a:satMod val="130000"/>
                    </a:schemeClr>
                  </a:gs>
                  <a:gs pos="80000">
                    <a:schemeClr val="accent2">
                      <a:shade val="93000"/>
                      <a:satMod val="130000"/>
                    </a:schemeClr>
                  </a:gs>
                  <a:gs pos="100000">
                    <a:schemeClr val="accent2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CC78-478E-9505-4142C698F468}"/>
              </c:ext>
            </c:extLst>
          </c:dPt>
          <c:dLbls>
            <c:dLbl>
              <c:idx val="0"/>
              <c:layout/>
              <c:spPr>
                <a:solidFill>
                  <a:schemeClr val="accent1">
                    <a:alpha val="50000"/>
                  </a:schemeClr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sz="1197" b="0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ko-KR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CC78-478E-9505-4142C698F468}"/>
                </c:ext>
              </c:extLst>
            </c:dLbl>
            <c:dLbl>
              <c:idx val="1"/>
              <c:layout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CC78-478E-9505-4142C698F468}"/>
                </c:ext>
              </c:extLst>
            </c:dLbl>
            <c:spPr>
              <a:solidFill>
                <a:schemeClr val="accent2">
                  <a:alpha val="50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남성</c:v>
                </c:pt>
                <c:pt idx="1">
                  <c:v>여성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37</c:v>
                </c:pt>
                <c:pt idx="1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C78-478E-9505-4142C698F46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ko-KR" altLang="en-US" dirty="0" smtClean="0"/>
              <a:t>지역별</a:t>
            </a:r>
            <a:endParaRPr lang="ko-KR" altLang="en-US" dirty="0"/>
          </a:p>
        </c:rich>
      </c:tx>
      <c:layout>
        <c:manualLayout>
          <c:xMode val="edge"/>
          <c:yMode val="edge"/>
          <c:x val="0.36754230286985107"/>
          <c:y val="2.724115717003701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ko-KR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지역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hade val="51000"/>
                      <a:satMod val="130000"/>
                    </a:schemeClr>
                  </a:gs>
                  <a:gs pos="80000">
                    <a:schemeClr val="accent1">
                      <a:shade val="93000"/>
                      <a:satMod val="130000"/>
                    </a:schemeClr>
                  </a:gs>
                  <a:gs pos="100000">
                    <a:schemeClr val="accent1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0724-45B8-94DF-0E411C705D87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hade val="51000"/>
                      <a:satMod val="130000"/>
                    </a:schemeClr>
                  </a:gs>
                  <a:gs pos="80000">
                    <a:schemeClr val="accent2">
                      <a:shade val="93000"/>
                      <a:satMod val="130000"/>
                    </a:schemeClr>
                  </a:gs>
                  <a:gs pos="100000">
                    <a:schemeClr val="accent2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0724-45B8-94DF-0E411C705D87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hade val="51000"/>
                      <a:satMod val="130000"/>
                    </a:schemeClr>
                  </a:gs>
                  <a:gs pos="80000">
                    <a:schemeClr val="accent3">
                      <a:shade val="93000"/>
                      <a:satMod val="130000"/>
                    </a:schemeClr>
                  </a:gs>
                  <a:gs pos="100000">
                    <a:schemeClr val="accent3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AA93-4C69-9F10-CA4033EFD6B1}"/>
              </c:ext>
            </c:extLst>
          </c:dPt>
          <c:dLbls>
            <c:dLbl>
              <c:idx val="0"/>
              <c:spPr>
                <a:solidFill>
                  <a:schemeClr val="accent1">
                    <a:alpha val="50000"/>
                  </a:schemeClr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ko-KR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0724-45B8-94DF-0E411C705D87}"/>
                </c:ext>
              </c:extLst>
            </c:dLbl>
            <c:dLbl>
              <c:idx val="1"/>
              <c:spPr>
                <a:solidFill>
                  <a:schemeClr val="accent2">
                    <a:alpha val="50000"/>
                  </a:schemeClr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ko-KR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0724-45B8-94DF-0E411C705D87}"/>
                </c:ext>
              </c:extLst>
            </c:dLbl>
            <c:dLbl>
              <c:idx val="2"/>
              <c:layout>
                <c:manualLayout>
                  <c:x val="0"/>
                  <c:y val="-3.178135003170985E-2"/>
                </c:manualLayout>
              </c:layout>
              <c:spPr>
                <a:solidFill>
                  <a:schemeClr val="accent3">
                    <a:alpha val="50000"/>
                  </a:schemeClr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ko-KR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AA93-4C69-9F10-CA4033EFD6B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판교성남</c:v>
                </c:pt>
                <c:pt idx="1">
                  <c:v>서울경기</c:v>
                </c:pt>
                <c:pt idx="2">
                  <c:v>지방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24</c:v>
                </c:pt>
                <c:pt idx="1">
                  <c:v>25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724-45B8-94DF-0E411C705D8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ko-KR" altLang="en-US" dirty="0" err="1" smtClean="0"/>
              <a:t>직능별</a:t>
            </a:r>
            <a:endParaRPr lang="ko-KR" altLang="en-US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ko-KR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직능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hade val="51000"/>
                      <a:satMod val="130000"/>
                    </a:schemeClr>
                  </a:gs>
                  <a:gs pos="80000">
                    <a:schemeClr val="accent1">
                      <a:shade val="93000"/>
                      <a:satMod val="130000"/>
                    </a:schemeClr>
                  </a:gs>
                  <a:gs pos="100000">
                    <a:schemeClr val="accent1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3055-4A41-ADFB-D3D51C527DCE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hade val="51000"/>
                      <a:satMod val="130000"/>
                    </a:schemeClr>
                  </a:gs>
                  <a:gs pos="80000">
                    <a:schemeClr val="accent2">
                      <a:shade val="93000"/>
                      <a:satMod val="130000"/>
                    </a:schemeClr>
                  </a:gs>
                  <a:gs pos="100000">
                    <a:schemeClr val="accent2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3055-4A41-ADFB-D3D51C527DCE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hade val="51000"/>
                      <a:satMod val="130000"/>
                    </a:schemeClr>
                  </a:gs>
                  <a:gs pos="80000">
                    <a:schemeClr val="accent3">
                      <a:shade val="93000"/>
                      <a:satMod val="130000"/>
                    </a:schemeClr>
                  </a:gs>
                  <a:gs pos="100000">
                    <a:schemeClr val="accent3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3055-4A41-ADFB-D3D51C527DCE}"/>
              </c:ext>
            </c:extLst>
          </c:dPt>
          <c:dLbls>
            <c:dLbl>
              <c:idx val="0"/>
              <c:spPr>
                <a:solidFill>
                  <a:schemeClr val="accent1">
                    <a:alpha val="50000"/>
                  </a:schemeClr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ko-KR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3055-4A41-ADFB-D3D51C527DCE}"/>
                </c:ext>
              </c:extLst>
            </c:dLbl>
            <c:dLbl>
              <c:idx val="1"/>
              <c:layout>
                <c:manualLayout>
                  <c:x val="-4.1724933231146573E-2"/>
                  <c:y val="2.7241157170037014E-2"/>
                </c:manualLayout>
              </c:layout>
              <c:spPr>
                <a:solidFill>
                  <a:schemeClr val="accent2">
                    <a:alpha val="50000"/>
                  </a:schemeClr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ko-KR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3055-4A41-ADFB-D3D51C527DCE}"/>
                </c:ext>
              </c:extLst>
            </c:dLbl>
            <c:dLbl>
              <c:idx val="2"/>
              <c:layout>
                <c:manualLayout>
                  <c:x val="1.5172702993144138E-2"/>
                  <c:y val="-5.448231434007407E-2"/>
                </c:manualLayout>
              </c:layout>
              <c:spPr>
                <a:solidFill>
                  <a:schemeClr val="accent3">
                    <a:alpha val="50000"/>
                  </a:schemeClr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ko-KR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3055-4A41-ADFB-D3D51C527DC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기업CEO</c:v>
                </c:pt>
                <c:pt idx="1">
                  <c:v>전문리더</c:v>
                </c:pt>
                <c:pt idx="2">
                  <c:v>정치공무원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37</c:v>
                </c:pt>
                <c:pt idx="1">
                  <c:v>12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055-4A41-ADFB-D3D51C527D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0.41126</cdr:x>
      <cdr:y>0.4565</cdr:y>
    </cdr:from>
    <cdr:to>
      <cdr:x>0.58874</cdr:x>
      <cdr:y>0.5961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376962" y="1276929"/>
          <a:ext cx="594193" cy="39050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 anchor="ctr"/>
        <a:lstStyle xmlns:a="http://schemas.openxmlformats.org/drawingml/2006/main"/>
        <a:p xmlns:a="http://schemas.openxmlformats.org/drawingml/2006/main">
          <a:pPr algn="ctr"/>
          <a:r>
            <a:rPr lang="en-US" altLang="ko-KR" sz="1200" b="1" dirty="0" smtClean="0"/>
            <a:t>52</a:t>
          </a:r>
          <a:r>
            <a:rPr lang="ko-KR" altLang="en-US" sz="1200" b="1" dirty="0"/>
            <a:t>명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0.40981</cdr:x>
      <cdr:y>0.47466</cdr:y>
    </cdr:from>
    <cdr:to>
      <cdr:x>0.58728</cdr:x>
      <cdr:y>0.61426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372090" y="1327729"/>
          <a:ext cx="594193" cy="39050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altLang="ko-KR" sz="1200" b="1" dirty="0" smtClean="0"/>
            <a:t>52</a:t>
          </a:r>
          <a:r>
            <a:rPr lang="ko-KR" altLang="en-US" sz="1200" b="1" dirty="0"/>
            <a:t>명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0.41126</cdr:x>
      <cdr:y>0.4686</cdr:y>
    </cdr:from>
    <cdr:to>
      <cdr:x>0.58874</cdr:x>
      <cdr:y>0.60821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376962" y="1310795"/>
          <a:ext cx="594193" cy="39050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altLang="ko-KR" sz="1200" b="1" dirty="0" smtClean="0"/>
            <a:t>52</a:t>
          </a:r>
          <a:r>
            <a:rPr lang="ko-KR" altLang="en-US" sz="1200" b="1" dirty="0"/>
            <a:t>명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D9E62F-441B-47F7-AB64-B2073E99A355}" type="datetimeFigureOut">
              <a:rPr lang="ko-KR" altLang="en-US" smtClean="0"/>
              <a:t>2017-11-30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439B66-2EA5-4185-85F9-271C98B73DF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58841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72D83D-937C-4055-9885-B2E630077CE2}" type="datetimeFigureOut">
              <a:rPr lang="ko-KR" altLang="en-US" smtClean="0"/>
              <a:t>2017-11-30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DC498F-05E4-4B3E-A9A7-F2CD7E6A3C1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690629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DC498F-05E4-4B3E-A9A7-F2CD7E6A3C12}" type="slidenum">
              <a:rPr lang="ko-KR" altLang="en-US" smtClean="0">
                <a:solidFill>
                  <a:prstClr val="black"/>
                </a:solidFill>
              </a:rPr>
              <a:pPr/>
              <a:t>4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55641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DC498F-05E4-4B3E-A9A7-F2CD7E6A3C12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88478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DC498F-05E4-4B3E-A9A7-F2CD7E6A3C12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490023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DC498F-05E4-4B3E-A9A7-F2CD7E6A3C12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66721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DC498F-05E4-4B3E-A9A7-F2CD7E6A3C12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156208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DC498F-05E4-4B3E-A9A7-F2CD7E6A3C12}" type="slidenum">
              <a:rPr lang="ko-KR" altLang="en-US" smtClean="0">
                <a:solidFill>
                  <a:prstClr val="black"/>
                </a:solidFill>
              </a:rPr>
              <a:pPr/>
              <a:t>9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24498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DC498F-05E4-4B3E-A9A7-F2CD7E6A3C12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55157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DC498F-05E4-4B3E-A9A7-F2CD7E6A3C12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99954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DC498F-05E4-4B3E-A9A7-F2CD7E6A3C12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418515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DC498F-05E4-4B3E-A9A7-F2CD7E6A3C12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988878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DC498F-05E4-4B3E-A9A7-F2CD7E6A3C12}" type="slidenum">
              <a:rPr lang="ko-KR" altLang="en-US" smtClean="0">
                <a:solidFill>
                  <a:prstClr val="black"/>
                </a:solidFill>
              </a:rPr>
              <a:pPr/>
              <a:t>14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73933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DC498F-05E4-4B3E-A9A7-F2CD7E6A3C12}" type="slidenum">
              <a:rPr lang="ko-KR" altLang="en-US" smtClean="0">
                <a:solidFill>
                  <a:prstClr val="black"/>
                </a:solidFill>
              </a:rPr>
              <a:pPr/>
              <a:t>15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43452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DC498F-05E4-4B3E-A9A7-F2CD7E6A3C12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6085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DC498F-05E4-4B3E-A9A7-F2CD7E6A3C12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255696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DC498F-05E4-4B3E-A9A7-F2CD7E6A3C12}" type="slidenum">
              <a:rPr lang="ko-KR" altLang="en-US" smtClean="0">
                <a:solidFill>
                  <a:prstClr val="black"/>
                </a:solidFill>
              </a:rPr>
              <a:pPr/>
              <a:t>18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983275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DC498F-05E4-4B3E-A9A7-F2CD7E6A3C12}" type="slidenum">
              <a:rPr lang="ko-KR" altLang="en-US" smtClean="0">
                <a:solidFill>
                  <a:prstClr val="black"/>
                </a:solidFill>
              </a:rPr>
              <a:pPr/>
              <a:t>19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503641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DC498F-05E4-4B3E-A9A7-F2CD7E6A3C12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173868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DC498F-05E4-4B3E-A9A7-F2CD7E6A3C12}" type="slidenum">
              <a:rPr lang="ko-KR" altLang="en-US" smtClean="0">
                <a:solidFill>
                  <a:prstClr val="black"/>
                </a:solidFill>
              </a:rPr>
              <a:pPr/>
              <a:t>21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305219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DC498F-05E4-4B3E-A9A7-F2CD7E6A3C12}" type="slidenum">
              <a:rPr lang="ko-KR" altLang="en-US" smtClean="0">
                <a:solidFill>
                  <a:prstClr val="black"/>
                </a:solidFill>
              </a:rPr>
              <a:pPr/>
              <a:t>22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467041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DC498F-05E4-4B3E-A9A7-F2CD7E6A3C12}" type="slidenum">
              <a:rPr lang="ko-KR" altLang="en-US" smtClean="0">
                <a:solidFill>
                  <a:prstClr val="black"/>
                </a:solidFill>
              </a:rPr>
              <a:pPr/>
              <a:t>23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453443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DC498F-05E4-4B3E-A9A7-F2CD7E6A3C12}" type="slidenum">
              <a:rPr lang="ko-KR" altLang="en-US" smtClean="0">
                <a:solidFill>
                  <a:prstClr val="black"/>
                </a:solidFill>
              </a:rPr>
              <a:pPr/>
              <a:t>24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754814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DC498F-05E4-4B3E-A9A7-F2CD7E6A3C12}" type="slidenum">
              <a:rPr lang="ko-KR" altLang="en-US" smtClean="0">
                <a:solidFill>
                  <a:prstClr val="black"/>
                </a:solidFill>
              </a:rPr>
              <a:pPr/>
              <a:t>25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189136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DC498F-05E4-4B3E-A9A7-F2CD7E6A3C12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727465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DC498F-05E4-4B3E-A9A7-F2CD7E6A3C12}" type="slidenum">
              <a:rPr lang="ko-KR" altLang="en-US" smtClean="0">
                <a:solidFill>
                  <a:prstClr val="black"/>
                </a:solidFill>
              </a:rPr>
              <a:pPr/>
              <a:t>27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219460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DC498F-05E4-4B3E-A9A7-F2CD7E6A3C12}" type="slidenum">
              <a:rPr lang="ko-KR" altLang="en-US" smtClean="0">
                <a:solidFill>
                  <a:prstClr val="black"/>
                </a:solidFill>
              </a:rPr>
              <a:pPr/>
              <a:t>28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738257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DC498F-05E4-4B3E-A9A7-F2CD7E6A3C12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50078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DC498F-05E4-4B3E-A9A7-F2CD7E6A3C12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428925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DC498F-05E4-4B3E-A9A7-F2CD7E6A3C12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459549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DC498F-05E4-4B3E-A9A7-F2CD7E6A3C12}" type="slidenum">
              <a:rPr lang="ko-KR" altLang="en-US" smtClean="0"/>
              <a:t>32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0923489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DC498F-05E4-4B3E-A9A7-F2CD7E6A3C12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285981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DC498F-05E4-4B3E-A9A7-F2CD7E6A3C12}" type="slidenum">
              <a:rPr lang="ko-KR" altLang="en-US" smtClean="0"/>
              <a:t>34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142705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58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 smtClean="0"/>
          </a:p>
        </p:txBody>
      </p:sp>
    </p:spTree>
    <p:extLst>
      <p:ext uri="{BB962C8B-B14F-4D97-AF65-F5344CB8AC3E}">
        <p14:creationId xmlns:p14="http://schemas.microsoft.com/office/powerpoint/2010/main" val="30668837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1597820"/>
            <a:ext cx="5829300" cy="1102519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2914650"/>
            <a:ext cx="48006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2017-11-30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2017-11-30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3305176"/>
            <a:ext cx="58293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2180035"/>
            <a:ext cx="58293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2017-11-30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1200151"/>
            <a:ext cx="30289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1200151"/>
            <a:ext cx="30289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2017-11-30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1151335"/>
            <a:ext cx="303014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1631156"/>
            <a:ext cx="303014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70" y="1151335"/>
            <a:ext cx="303133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70" y="1631156"/>
            <a:ext cx="303133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2017-11-30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2017-11-30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2017-11-30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1" y="204787"/>
            <a:ext cx="2256235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204789"/>
            <a:ext cx="3833813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1" y="1076327"/>
            <a:ext cx="2256235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2017-11-30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3600450"/>
            <a:ext cx="41148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459581"/>
            <a:ext cx="41148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4025504"/>
            <a:ext cx="41148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2017-11-30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2017-11-30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205979"/>
            <a:ext cx="1543050" cy="4388644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205979"/>
            <a:ext cx="4514850" cy="4388644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2017-11-30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tile tx="0" ty="0" sx="60000" sy="6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205979"/>
            <a:ext cx="61722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1200151"/>
            <a:ext cx="61722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4767263"/>
            <a:ext cx="16002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t>2017-11-30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4767263"/>
            <a:ext cx="21717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4767263"/>
            <a:ext cx="16002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85800" rtl="0" eaLnBrk="1" latinLnBrk="1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1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1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image" Target="../media/image20.jpg"/><Relationship Id="rId4" Type="http://schemas.openxmlformats.org/officeDocument/2006/relationships/image" Target="../media/image1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file:///C:\Users\Administrator\Desktop\&#44608;&#49457;&#48393;_-_&#51064;&#49373;.mp3" TargetMode="External"/><Relationship Id="rId1" Type="http://schemas.microsoft.com/office/2007/relationships/media" Target="file:///C:\Users\Administrator\Desktop\&#44608;&#49457;&#48393;_-_&#51064;&#49373;.mp3" TargetMode="External"/><Relationship Id="rId6" Type="http://schemas.openxmlformats.org/officeDocument/2006/relationships/image" Target="../media/image22.png"/><Relationship Id="rId5" Type="http://schemas.openxmlformats.org/officeDocument/2006/relationships/image" Target="../media/image21.jpeg"/><Relationship Id="rId4" Type="http://schemas.openxmlformats.org/officeDocument/2006/relationships/notesSlide" Target="../notesSlides/notesSlide3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267872" y="1158320"/>
            <a:ext cx="4464496" cy="523220"/>
          </a:xfrm>
          <a:prstGeom prst="rect">
            <a:avLst/>
          </a:prstGeom>
          <a:noFill/>
          <a:scene3d>
            <a:camera prst="obliqueTopLeft"/>
            <a:lightRig rig="threePt" dir="t"/>
          </a:scene3d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spc="-113" dirty="0">
                <a:solidFill>
                  <a:srgbClr val="00206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2800" spc="-113" dirty="0" smtClean="0">
                <a:solidFill>
                  <a:srgbClr val="00206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삶</a:t>
            </a:r>
            <a:r>
              <a:rPr lang="ko-KR" altLang="en-US" sz="1400" spc="-113" dirty="0" smtClean="0">
                <a:solidFill>
                  <a:srgbClr val="00206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의</a:t>
            </a:r>
            <a:r>
              <a:rPr lang="ko-KR" altLang="en-US" sz="2800" spc="-113" dirty="0" smtClean="0">
                <a:solidFill>
                  <a:srgbClr val="00206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2800" spc="-113" dirty="0" err="1" smtClean="0">
                <a:solidFill>
                  <a:srgbClr val="00B05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웰니스</a:t>
            </a:r>
            <a:r>
              <a:rPr lang="ko-KR" altLang="en-US" sz="1400" b="1" spc="-113" dirty="0" err="1" smtClean="0">
                <a:solidFill>
                  <a:srgbClr val="00206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를</a:t>
            </a:r>
            <a:r>
              <a:rPr lang="ko-KR" altLang="en-US" sz="2800" spc="-113" dirty="0" smtClean="0">
                <a:solidFill>
                  <a:srgbClr val="00206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 위한 대화</a:t>
            </a:r>
            <a:endParaRPr lang="ko-KR" altLang="en-US" sz="2800" spc="-113" dirty="0">
              <a:solidFill>
                <a:srgbClr val="00206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970715" y="3435846"/>
            <a:ext cx="2736304" cy="830997"/>
          </a:xfrm>
          <a:prstGeom prst="rect">
            <a:avLst/>
          </a:prstGeom>
          <a:noFill/>
          <a:scene3d>
            <a:camera prst="obliqueTopLeft"/>
            <a:lightRig rig="threePt" dir="t"/>
          </a:scene3d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 </a:t>
            </a:r>
            <a:r>
              <a:rPr lang="ko-KR" altLang="en-US" sz="1600" dirty="0" err="1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가천대학교</a:t>
            </a:r>
            <a:r>
              <a:rPr lang="ko-KR" altLang="en-US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endParaRPr lang="en-US" altLang="ko-KR" sz="1600" dirty="0" smtClean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글로벌미래교육원장 신재홍</a:t>
            </a:r>
            <a:endParaRPr lang="ko-KR" altLang="en-US" sz="16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1237982" y="1707654"/>
            <a:ext cx="4680520" cy="104456"/>
            <a:chOff x="1754814" y="2119232"/>
            <a:chExt cx="3348372" cy="54006"/>
          </a:xfrm>
        </p:grpSpPr>
        <p:cxnSp>
          <p:nvCxnSpPr>
            <p:cNvPr id="13" name="직선 연결선 12"/>
            <p:cNvCxnSpPr/>
            <p:nvPr/>
          </p:nvCxnSpPr>
          <p:spPr>
            <a:xfrm>
              <a:off x="1754814" y="2146235"/>
              <a:ext cx="3348372" cy="0"/>
            </a:xfrm>
            <a:prstGeom prst="line">
              <a:avLst/>
            </a:prstGeom>
            <a:ln>
              <a:solidFill>
                <a:schemeClr val="tx1"/>
              </a:solidFill>
            </a:ln>
            <a:scene3d>
              <a:camera prst="obliqueTopLef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직사각형 15"/>
            <p:cNvSpPr/>
            <p:nvPr/>
          </p:nvSpPr>
          <p:spPr>
            <a:xfrm>
              <a:off x="1754814" y="2119232"/>
              <a:ext cx="162018" cy="5400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scene3d>
              <a:camera prst="obliqueTopLef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17" name="직사각형 16"/>
            <p:cNvSpPr/>
            <p:nvPr/>
          </p:nvSpPr>
          <p:spPr>
            <a:xfrm>
              <a:off x="4941168" y="2119232"/>
              <a:ext cx="162018" cy="5400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scene3d>
              <a:camera prst="obliqueTopLef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2708920" y="3030240"/>
            <a:ext cx="12474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/>
              <a:t> 2017. 12. 01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3332930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68760" y="947504"/>
            <a:ext cx="1242138" cy="400110"/>
          </a:xfrm>
          <a:prstGeom prst="rect">
            <a:avLst/>
          </a:prstGeom>
          <a:noFill/>
          <a:scene3d>
            <a:camera prst="obliqueTopLeft"/>
            <a:lightRig rig="threePt" dir="t"/>
          </a:scene3d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spc="-113" dirty="0" smtClean="0">
                <a:latin typeface="HY강M" panose="02030600000101010101" pitchFamily="18" charset="-127"/>
                <a:ea typeface="HY강M" panose="02030600000101010101" pitchFamily="18" charset="-127"/>
              </a:rPr>
              <a:t>  </a:t>
            </a:r>
            <a:r>
              <a:rPr lang="en-US" altLang="ko-KR" sz="2000" spc="-113" dirty="0" smtClean="0">
                <a:latin typeface="HY강M" panose="02030600000101010101" pitchFamily="18" charset="-127"/>
                <a:ea typeface="HY강M" panose="02030600000101010101" pitchFamily="18" charset="-127"/>
              </a:rPr>
              <a:t>&lt; </a:t>
            </a:r>
            <a:r>
              <a:rPr lang="ko-KR" altLang="en-US" sz="2000" spc="-113" dirty="0" smtClean="0">
                <a:latin typeface="HY강M" panose="02030600000101010101" pitchFamily="18" charset="-127"/>
                <a:ea typeface="HY강M" panose="02030600000101010101" pitchFamily="18" charset="-127"/>
              </a:rPr>
              <a:t>목 차 </a:t>
            </a:r>
            <a:r>
              <a:rPr lang="en-US" altLang="ko-KR" sz="2000" spc="-113" dirty="0" smtClean="0">
                <a:latin typeface="HY강M" panose="02030600000101010101" pitchFamily="18" charset="-127"/>
                <a:ea typeface="HY강M" panose="02030600000101010101" pitchFamily="18" charset="-127"/>
              </a:rPr>
              <a:t>&gt;</a:t>
            </a:r>
            <a:endParaRPr lang="ko-KR" altLang="en-US" sz="2000" spc="-113" dirty="0"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68760" y="1779662"/>
            <a:ext cx="4320285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b="1" dirty="0" smtClean="0"/>
              <a:t>Inner-self  </a:t>
            </a:r>
          </a:p>
          <a:p>
            <a:endParaRPr lang="en-US" altLang="ko-KR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b="1" dirty="0" smtClean="0"/>
              <a:t>Social-self  </a:t>
            </a:r>
            <a:r>
              <a:rPr lang="ko-KR" altLang="en-US" b="1" dirty="0" smtClean="0">
                <a:solidFill>
                  <a:srgbClr val="00B050"/>
                </a:solidFill>
              </a:rPr>
              <a:t>신선한 인생지도</a:t>
            </a:r>
            <a:endParaRPr lang="en-US" altLang="ko-KR" b="1" dirty="0" smtClean="0">
              <a:solidFill>
                <a:srgbClr val="00B050"/>
              </a:solidFill>
            </a:endParaRPr>
          </a:p>
          <a:p>
            <a:endParaRPr lang="en-US" altLang="ko-KR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b="1" dirty="0" smtClean="0"/>
              <a:t>삶의 </a:t>
            </a:r>
            <a:r>
              <a:rPr lang="ko-KR" altLang="en-US" b="1" dirty="0" err="1" smtClean="0"/>
              <a:t>웰니스</a:t>
            </a:r>
            <a:r>
              <a:rPr lang="en-US" altLang="ko-KR" b="1" dirty="0" smtClean="0"/>
              <a:t>(Wellness)</a:t>
            </a:r>
            <a:r>
              <a:rPr lang="ko-KR" altLang="en-US" b="1" dirty="0" smtClean="0"/>
              <a:t>를 위한 대화  </a:t>
            </a:r>
            <a:endParaRPr lang="en-US" altLang="ko-KR" b="1" dirty="0" smtClean="0"/>
          </a:p>
          <a:p>
            <a:endParaRPr lang="en-US" altLang="ko-KR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b="1" dirty="0" smtClean="0"/>
              <a:t>마무리  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323530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모서리가 둥근 직사각형 9"/>
          <p:cNvSpPr/>
          <p:nvPr/>
        </p:nvSpPr>
        <p:spPr>
          <a:xfrm>
            <a:off x="142735" y="4936949"/>
            <a:ext cx="6572530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13" name="모서리가 둥근 직사각형 12"/>
          <p:cNvSpPr/>
          <p:nvPr/>
        </p:nvSpPr>
        <p:spPr>
          <a:xfrm>
            <a:off x="944724" y="613382"/>
            <a:ext cx="5770541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6" name="TextBox 5"/>
          <p:cNvSpPr txBox="1"/>
          <p:nvPr/>
        </p:nvSpPr>
        <p:spPr>
          <a:xfrm>
            <a:off x="1061814" y="213198"/>
            <a:ext cx="2772308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50" dirty="0">
                <a:latin typeface="HY견고딕" panose="02030600000101010101" pitchFamily="18" charset="-127"/>
                <a:ea typeface="HY견고딕" panose="02030600000101010101" pitchFamily="18" charset="-127"/>
              </a:rPr>
              <a:t>신재홍 </a:t>
            </a:r>
            <a:r>
              <a:rPr lang="en-US" altLang="ko-KR" sz="165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- </a:t>
            </a:r>
            <a:r>
              <a:rPr lang="ko-KR" altLang="en-US" sz="165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평생교육학박사</a:t>
            </a:r>
            <a:endParaRPr lang="ko-KR" altLang="en-US" sz="165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20" name="그림 19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2735" y="1707894"/>
            <a:ext cx="1692707" cy="182064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5" name="그룹 14"/>
          <p:cNvGrpSpPr/>
          <p:nvPr/>
        </p:nvGrpSpPr>
        <p:grpSpPr>
          <a:xfrm>
            <a:off x="2002977" y="1233961"/>
            <a:ext cx="4455877" cy="1027204"/>
            <a:chOff x="2627785" y="1092328"/>
            <a:chExt cx="5941169" cy="1369605"/>
          </a:xfrm>
        </p:grpSpPr>
        <p:sp>
          <p:nvSpPr>
            <p:cNvPr id="9" name="TextBox 8"/>
            <p:cNvSpPr txBox="1"/>
            <p:nvPr/>
          </p:nvSpPr>
          <p:spPr>
            <a:xfrm>
              <a:off x="2627785" y="1092328"/>
              <a:ext cx="1764704" cy="13696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sz="1350" b="1" dirty="0"/>
                <a:t>2016 – </a:t>
              </a:r>
              <a:r>
                <a:rPr lang="ko-KR" altLang="en-US" sz="1350" b="1" dirty="0"/>
                <a:t>현재  </a:t>
              </a:r>
              <a:endParaRPr lang="en-US" altLang="ko-KR" sz="1350" b="1" dirty="0"/>
            </a:p>
            <a:p>
              <a:pPr>
                <a:lnSpc>
                  <a:spcPct val="150000"/>
                </a:lnSpc>
              </a:pPr>
              <a:r>
                <a:rPr lang="en-US" altLang="ko-KR" sz="1350" b="1" dirty="0"/>
                <a:t>2015 – 2016</a:t>
              </a:r>
            </a:p>
            <a:p>
              <a:pPr>
                <a:lnSpc>
                  <a:spcPct val="150000"/>
                </a:lnSpc>
              </a:pPr>
              <a:r>
                <a:rPr lang="en-US" altLang="ko-KR" sz="1350" b="1" dirty="0"/>
                <a:t>2012 – 2015    </a:t>
              </a:r>
              <a:endParaRPr lang="ko-KR" altLang="en-US" sz="1350" b="1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392490" y="1092328"/>
              <a:ext cx="4176464" cy="13696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1350" b="1" dirty="0" err="1"/>
                <a:t>가천대학교</a:t>
              </a:r>
              <a:r>
                <a:rPr lang="ko-KR" altLang="en-US" sz="1350" b="1" dirty="0"/>
                <a:t> </a:t>
              </a:r>
              <a:r>
                <a:rPr lang="ko-KR" altLang="en-US" sz="1350" b="1" dirty="0" smtClean="0"/>
                <a:t>글로벌미래교육원장</a:t>
              </a:r>
              <a:endParaRPr lang="en-US" altLang="ko-KR" sz="1350" b="1" dirty="0"/>
            </a:p>
            <a:p>
              <a:pPr>
                <a:lnSpc>
                  <a:spcPct val="150000"/>
                </a:lnSpc>
              </a:pPr>
              <a:r>
                <a:rPr lang="ko-KR" altLang="en-US" sz="1350" b="1" dirty="0"/>
                <a:t>전주대학교 </a:t>
              </a:r>
              <a:r>
                <a:rPr lang="ko-KR" altLang="en-US" sz="1350" b="1" dirty="0" smtClean="0"/>
                <a:t>교육학과 </a:t>
              </a:r>
              <a:r>
                <a:rPr lang="ko-KR" altLang="en-US" sz="1350" b="1" dirty="0"/>
                <a:t>교수</a:t>
              </a:r>
              <a:endParaRPr lang="en-US" altLang="ko-KR" sz="1350" b="1" dirty="0"/>
            </a:p>
            <a:p>
              <a:pPr>
                <a:lnSpc>
                  <a:spcPct val="150000"/>
                </a:lnSpc>
              </a:pPr>
              <a:r>
                <a:rPr lang="ko-KR" altLang="en-US" sz="1350" b="1" dirty="0"/>
                <a:t>서울대학교 </a:t>
              </a:r>
              <a:r>
                <a:rPr lang="ko-KR" altLang="en-US" sz="1350" b="1" dirty="0" smtClean="0"/>
                <a:t>책임연구원</a:t>
              </a:r>
              <a:r>
                <a:rPr lang="en-US" altLang="ko-KR" sz="1350" b="1" dirty="0" smtClean="0"/>
                <a:t>,</a:t>
              </a:r>
              <a:r>
                <a:rPr lang="ko-KR" altLang="en-US" sz="1350" b="1" dirty="0" smtClean="0"/>
                <a:t> 연구교수</a:t>
              </a:r>
              <a:endParaRPr lang="ko-KR" altLang="en-US" sz="1350" b="1" dirty="0"/>
            </a:p>
          </p:txBody>
        </p:sp>
      </p:grpSp>
      <p:grpSp>
        <p:nvGrpSpPr>
          <p:cNvPr id="14" name="그룹 13"/>
          <p:cNvGrpSpPr/>
          <p:nvPr/>
        </p:nvGrpSpPr>
        <p:grpSpPr>
          <a:xfrm>
            <a:off x="2002976" y="2333853"/>
            <a:ext cx="4455878" cy="1027204"/>
            <a:chOff x="2632652" y="2264614"/>
            <a:chExt cx="5941170" cy="1369604"/>
          </a:xfrm>
        </p:grpSpPr>
        <p:sp>
          <p:nvSpPr>
            <p:cNvPr id="21" name="TextBox 20"/>
            <p:cNvSpPr txBox="1"/>
            <p:nvPr/>
          </p:nvSpPr>
          <p:spPr>
            <a:xfrm>
              <a:off x="2632652" y="2264614"/>
              <a:ext cx="1764705" cy="13696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sz="1350" b="1" dirty="0"/>
                <a:t>1980 – 2011 </a:t>
              </a:r>
            </a:p>
            <a:p>
              <a:pPr>
                <a:lnSpc>
                  <a:spcPct val="150000"/>
                </a:lnSpc>
              </a:pPr>
              <a:r>
                <a:rPr lang="en-US" altLang="ko-KR" sz="1350" b="1" dirty="0"/>
                <a:t>2011</a:t>
              </a:r>
            </a:p>
            <a:p>
              <a:pPr>
                <a:lnSpc>
                  <a:spcPct val="150000"/>
                </a:lnSpc>
              </a:pPr>
              <a:r>
                <a:rPr lang="en-US" altLang="ko-KR" sz="1350" b="1" dirty="0"/>
                <a:t>2009</a:t>
              </a:r>
              <a:endParaRPr lang="ko-KR" altLang="en-US" sz="1350" b="1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4397358" y="2264614"/>
              <a:ext cx="4176464" cy="13696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1350" b="1" dirty="0"/>
                <a:t>국가공무원 </a:t>
              </a:r>
              <a:endParaRPr lang="en-US" altLang="ko-KR" sz="1350" b="1" dirty="0">
                <a:solidFill>
                  <a:srgbClr val="00B050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1350" b="1" dirty="0"/>
                <a:t>서울대학교 </a:t>
              </a:r>
              <a:r>
                <a:rPr lang="ko-KR" altLang="en-US" sz="1350" b="1" dirty="0" err="1"/>
                <a:t>장수과학최고지도자과정</a:t>
              </a:r>
              <a:endParaRPr lang="en-US" altLang="ko-KR" sz="1350" b="1" dirty="0"/>
            </a:p>
            <a:p>
              <a:pPr>
                <a:lnSpc>
                  <a:spcPct val="150000"/>
                </a:lnSpc>
              </a:pPr>
              <a:r>
                <a:rPr lang="ko-KR" altLang="en-US" sz="1350" b="1" dirty="0"/>
                <a:t>서울대학교 제</a:t>
              </a:r>
              <a:r>
                <a:rPr lang="en-US" altLang="ko-KR" sz="1350" b="1" dirty="0"/>
                <a:t>3</a:t>
              </a:r>
              <a:r>
                <a:rPr lang="ko-KR" altLang="en-US" sz="1350" b="1" dirty="0"/>
                <a:t>기 </a:t>
              </a:r>
              <a:r>
                <a:rPr lang="ko-KR" altLang="en-US" sz="1350" b="1" dirty="0" err="1"/>
                <a:t>인생대학</a:t>
              </a:r>
              <a:r>
                <a:rPr lang="en-US" altLang="ko-KR" sz="1350" b="1" dirty="0"/>
                <a:t>(U3A)</a:t>
              </a:r>
              <a:endParaRPr lang="ko-KR" altLang="en-US" sz="1350" b="1" dirty="0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1787726" y="3604536"/>
            <a:ext cx="5061642" cy="14427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ko-KR" altLang="en-US" sz="1350" b="1" dirty="0" smtClean="0">
                <a:solidFill>
                  <a:srgbClr val="00B050"/>
                </a:solidFill>
                <a:latin typeface="+mn-ea"/>
              </a:rPr>
              <a:t>관심분야</a:t>
            </a:r>
            <a:endParaRPr lang="en-US" altLang="ko-KR" sz="1350" b="1" dirty="0" smtClean="0">
              <a:solidFill>
                <a:srgbClr val="00B050"/>
              </a:solidFill>
              <a:latin typeface="+mn-ea"/>
            </a:endParaRPr>
          </a:p>
          <a:p>
            <a:pPr>
              <a:lnSpc>
                <a:spcPct val="50000"/>
              </a:lnSpc>
            </a:pPr>
            <a:endParaRPr lang="en-US" altLang="ko-KR" sz="1350" b="1" dirty="0">
              <a:solidFill>
                <a:srgbClr val="00B050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200" b="1" dirty="0" smtClean="0">
                <a:solidFill>
                  <a:srgbClr val="00B050"/>
                </a:solidFill>
              </a:rPr>
              <a:t>한국사회 교육양극화 해소</a:t>
            </a:r>
            <a:endParaRPr lang="en-US" altLang="ko-KR" sz="1200" b="1" dirty="0" smtClean="0">
              <a:solidFill>
                <a:srgbClr val="00B050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200" b="1" dirty="0" smtClean="0">
                <a:solidFill>
                  <a:srgbClr val="00B050"/>
                </a:solidFill>
              </a:rPr>
              <a:t>이론과 현실에 기초한 평생학습사회 건설 </a:t>
            </a:r>
            <a:endParaRPr lang="en-US" altLang="ko-KR" sz="1200" b="1" dirty="0" smtClean="0">
              <a:solidFill>
                <a:srgbClr val="00B050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200" b="1" dirty="0" err="1" smtClean="0">
                <a:solidFill>
                  <a:srgbClr val="00B050"/>
                </a:solidFill>
              </a:rPr>
              <a:t>Enterprenurship</a:t>
            </a:r>
            <a:r>
              <a:rPr lang="en-US" altLang="ko-KR" sz="1200" b="1" dirty="0" smtClean="0">
                <a:solidFill>
                  <a:srgbClr val="00B050"/>
                </a:solidFill>
              </a:rPr>
              <a:t>, Noblesse </a:t>
            </a:r>
            <a:r>
              <a:rPr lang="en-US" altLang="ko-KR" sz="1200" b="1" dirty="0" err="1" smtClean="0">
                <a:solidFill>
                  <a:srgbClr val="00B050"/>
                </a:solidFill>
              </a:rPr>
              <a:t>Ovilige</a:t>
            </a:r>
            <a:r>
              <a:rPr lang="en-US" altLang="ko-KR" sz="1200" b="1" dirty="0" smtClean="0">
                <a:solidFill>
                  <a:srgbClr val="00B050"/>
                </a:solidFill>
              </a:rPr>
              <a:t>, Harmony between Generations</a:t>
            </a:r>
            <a:endParaRPr lang="ko-KR" altLang="en-US" sz="1200" b="1" dirty="0" smtClean="0">
              <a:solidFill>
                <a:srgbClr val="00B050"/>
              </a:solidFill>
            </a:endParaRPr>
          </a:p>
          <a:p>
            <a:endParaRPr lang="en-US" altLang="ko-KR" sz="1350" b="1" dirty="0" smtClean="0">
              <a:solidFill>
                <a:srgbClr val="002060"/>
              </a:solidFill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-27384" y="-106208"/>
            <a:ext cx="972108" cy="1147896"/>
            <a:chOff x="64502" y="-106208"/>
            <a:chExt cx="819926" cy="1147896"/>
          </a:xfrm>
        </p:grpSpPr>
        <p:grpSp>
          <p:nvGrpSpPr>
            <p:cNvPr id="2" name="그룹 1"/>
            <p:cNvGrpSpPr/>
            <p:nvPr/>
          </p:nvGrpSpPr>
          <p:grpSpPr>
            <a:xfrm>
              <a:off x="64502" y="-106208"/>
              <a:ext cx="819926" cy="1147896"/>
              <a:chOff x="242646" y="55702"/>
              <a:chExt cx="540060" cy="756084"/>
            </a:xfrm>
          </p:grpSpPr>
          <p:sp>
            <p:nvSpPr>
              <p:cNvPr id="16" name="직사각형 15"/>
              <p:cNvSpPr/>
              <p:nvPr/>
            </p:nvSpPr>
            <p:spPr>
              <a:xfrm>
                <a:off x="242646" y="55702"/>
                <a:ext cx="540060" cy="756084"/>
              </a:xfrm>
              <a:prstGeom prst="rect">
                <a:avLst/>
              </a:prstGeom>
              <a:ln w="12700">
                <a:solidFill>
                  <a:srgbClr val="94949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pic>
            <p:nvPicPr>
              <p:cNvPr id="5" name="그림 4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353" t="13354" r="10830" b="10831"/>
              <a:stretch/>
            </p:blipFill>
            <p:spPr>
              <a:xfrm>
                <a:off x="251591" y="158223"/>
                <a:ext cx="512411" cy="427862"/>
              </a:xfrm>
              <a:prstGeom prst="rect">
                <a:avLst/>
              </a:prstGeom>
            </p:spPr>
          </p:pic>
        </p:grpSp>
        <p:sp>
          <p:nvSpPr>
            <p:cNvPr id="3" name="TextBox 2"/>
            <p:cNvSpPr txBox="1"/>
            <p:nvPr/>
          </p:nvSpPr>
          <p:spPr>
            <a:xfrm>
              <a:off x="64502" y="706502"/>
              <a:ext cx="819926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300" b="1" dirty="0" smtClean="0">
                  <a:latin typeface="Kozuka Mincho Pr6N H" panose="02020900000000000000" pitchFamily="18" charset="-128"/>
                  <a:ea typeface="Kozuka Mincho Pr6N H" panose="02020900000000000000" pitchFamily="18" charset="-128"/>
                </a:rPr>
                <a:t>Inner self</a:t>
              </a:r>
              <a:endParaRPr lang="ko-KR" altLang="en-US" sz="1300" b="1" dirty="0">
                <a:latin typeface="Kozuka Mincho Pr6N H" panose="02020900000000000000" pitchFamily="18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42861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944724" y="218816"/>
            <a:ext cx="4536504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50" dirty="0" smtClean="0">
                <a:solidFill>
                  <a:prstClr val="black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                        나는 </a:t>
            </a:r>
            <a:r>
              <a:rPr lang="ko-KR" altLang="en-US" sz="1650" dirty="0">
                <a:solidFill>
                  <a:prstClr val="black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누구인가</a:t>
            </a:r>
            <a:r>
              <a:rPr lang="en-US" altLang="ko-KR" sz="1650" dirty="0">
                <a:solidFill>
                  <a:prstClr val="black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?</a:t>
            </a:r>
            <a:endParaRPr lang="ko-KR" altLang="en-US" sz="1650" dirty="0">
              <a:solidFill>
                <a:prstClr val="black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9" name="모서리가 둥근 직사각형 38"/>
          <p:cNvSpPr/>
          <p:nvPr/>
        </p:nvSpPr>
        <p:spPr>
          <a:xfrm>
            <a:off x="944724" y="593245"/>
            <a:ext cx="5770541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>
              <a:solidFill>
                <a:prstClr val="white"/>
              </a:solidFill>
            </a:endParaRPr>
          </a:p>
        </p:txBody>
      </p:sp>
      <p:pic>
        <p:nvPicPr>
          <p:cNvPr id="11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0809" y="1355632"/>
            <a:ext cx="1446311" cy="1239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그림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3067" y="1370419"/>
            <a:ext cx="1320545" cy="122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3"/>
          <p:cNvSpPr txBox="1">
            <a:spLocks noChangeArrowheads="1"/>
          </p:cNvSpPr>
          <p:nvPr/>
        </p:nvSpPr>
        <p:spPr bwMode="auto">
          <a:xfrm>
            <a:off x="2083813" y="2671830"/>
            <a:ext cx="2957447" cy="1418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6791" tIns="48396" rIns="96791" bIns="48396">
            <a:spAutoFit/>
          </a:bodyPr>
          <a:lstStyle/>
          <a:p>
            <a:pPr eaLnBrk="0" hangingPunct="0">
              <a:lnSpc>
                <a:spcPct val="130000"/>
              </a:lnSpc>
            </a:pPr>
            <a:r>
              <a:rPr kumimoji="1" lang="ko-KR" altLang="en-US" sz="2100" b="1" dirty="0">
                <a:solidFill>
                  <a:prstClr val="black"/>
                </a:solidFill>
                <a:latin typeface="HY궁서" pitchFamily="18" charset="-127"/>
                <a:ea typeface="HY궁서" pitchFamily="18" charset="-127"/>
              </a:rPr>
              <a:t>哲學</a:t>
            </a:r>
            <a:r>
              <a:rPr kumimoji="1" lang="ko-KR" altLang="en-US" sz="2100" b="1" dirty="0">
                <a:solidFill>
                  <a:srgbClr val="0000FF"/>
                </a:solidFill>
                <a:latin typeface="HY궁서" pitchFamily="18" charset="-127"/>
                <a:ea typeface="HY궁서" pitchFamily="18" charset="-127"/>
              </a:rPr>
              <a:t>        </a:t>
            </a:r>
            <a:r>
              <a:rPr kumimoji="1" lang="en-US" altLang="ko-KR" sz="2100" b="1" dirty="0">
                <a:solidFill>
                  <a:srgbClr val="004F96"/>
                </a:solidFill>
                <a:latin typeface="HY궁서" pitchFamily="18" charset="-127"/>
                <a:ea typeface="HY궁서" pitchFamily="18" charset="-127"/>
              </a:rPr>
              <a:t>-</a:t>
            </a:r>
            <a:r>
              <a:rPr kumimoji="1" lang="ko-KR" altLang="en-US" sz="2100" b="1" dirty="0">
                <a:solidFill>
                  <a:srgbClr val="0000FF"/>
                </a:solidFill>
                <a:latin typeface="HY궁서" pitchFamily="18" charset="-127"/>
                <a:ea typeface="HY궁서" pitchFamily="18" charset="-127"/>
              </a:rPr>
              <a:t>        </a:t>
            </a:r>
            <a:r>
              <a:rPr kumimoji="1" lang="ko-KR" altLang="en-US" sz="2100" b="1" dirty="0">
                <a:solidFill>
                  <a:prstClr val="black"/>
                </a:solidFill>
                <a:latin typeface="HY궁서" pitchFamily="18" charset="-127"/>
                <a:ea typeface="HY궁서" pitchFamily="18" charset="-127"/>
              </a:rPr>
              <a:t>儒學</a:t>
            </a:r>
            <a:endParaRPr kumimoji="1" lang="en-US" altLang="ko-KR" sz="2100" b="1" dirty="0">
              <a:solidFill>
                <a:prstClr val="black"/>
              </a:solidFill>
              <a:latin typeface="HY궁서" pitchFamily="18" charset="-127"/>
              <a:ea typeface="HY궁서" pitchFamily="18" charset="-127"/>
            </a:endParaRPr>
          </a:p>
          <a:p>
            <a:pPr eaLnBrk="0" hangingPunct="0">
              <a:lnSpc>
                <a:spcPct val="130000"/>
              </a:lnSpc>
            </a:pPr>
            <a:r>
              <a:rPr kumimoji="1" lang="ko-KR" altLang="en-US" sz="2100" b="1" dirty="0">
                <a:solidFill>
                  <a:prstClr val="black"/>
                </a:solidFill>
                <a:latin typeface="HY궁서" pitchFamily="18" charset="-127"/>
                <a:ea typeface="HY궁서" pitchFamily="18" charset="-127"/>
              </a:rPr>
              <a:t>知性</a:t>
            </a:r>
            <a:r>
              <a:rPr kumimoji="1" lang="ko-KR" altLang="en-US" sz="2100" b="1" dirty="0">
                <a:solidFill>
                  <a:srgbClr val="0000FF"/>
                </a:solidFill>
                <a:latin typeface="HY궁서" pitchFamily="18" charset="-127"/>
                <a:ea typeface="HY궁서" pitchFamily="18" charset="-127"/>
              </a:rPr>
              <a:t>        </a:t>
            </a:r>
            <a:r>
              <a:rPr kumimoji="1" lang="en-US" altLang="ko-KR" sz="2100" b="1" dirty="0">
                <a:solidFill>
                  <a:srgbClr val="004F96"/>
                </a:solidFill>
                <a:latin typeface="HY궁서" pitchFamily="18" charset="-127"/>
                <a:ea typeface="HY궁서" pitchFamily="18" charset="-127"/>
              </a:rPr>
              <a:t>-</a:t>
            </a:r>
            <a:r>
              <a:rPr kumimoji="1" lang="en-US" altLang="ko-KR" sz="2100" b="1" dirty="0">
                <a:solidFill>
                  <a:srgbClr val="0000FF"/>
                </a:solidFill>
                <a:latin typeface="HY궁서" pitchFamily="18" charset="-127"/>
                <a:ea typeface="HY궁서" pitchFamily="18" charset="-127"/>
              </a:rPr>
              <a:t>        </a:t>
            </a:r>
            <a:r>
              <a:rPr kumimoji="1" lang="ko-KR" altLang="en-US" sz="2100" b="1" dirty="0">
                <a:solidFill>
                  <a:prstClr val="black"/>
                </a:solidFill>
                <a:latin typeface="HY궁서" pitchFamily="18" charset="-127"/>
                <a:ea typeface="HY궁서" pitchFamily="18" charset="-127"/>
              </a:rPr>
              <a:t>感性</a:t>
            </a:r>
            <a:endParaRPr kumimoji="1" lang="en-US" altLang="ko-KR" sz="2100" b="1" dirty="0">
              <a:solidFill>
                <a:prstClr val="black"/>
              </a:solidFill>
              <a:latin typeface="HY궁서" pitchFamily="18" charset="-127"/>
              <a:ea typeface="HY궁서" pitchFamily="18" charset="-127"/>
            </a:endParaRPr>
          </a:p>
          <a:p>
            <a:pPr eaLnBrk="0" hangingPunct="0">
              <a:lnSpc>
                <a:spcPct val="130000"/>
              </a:lnSpc>
            </a:pPr>
            <a:r>
              <a:rPr kumimoji="1" lang="ko-KR" altLang="en-US" sz="2100" b="1" dirty="0">
                <a:solidFill>
                  <a:prstClr val="black"/>
                </a:solidFill>
                <a:latin typeface="HY궁서" pitchFamily="18" charset="-127"/>
                <a:ea typeface="HY궁서" pitchFamily="18" charset="-127"/>
              </a:rPr>
              <a:t>眞理 </a:t>
            </a:r>
            <a:r>
              <a:rPr kumimoji="1" lang="ko-KR" altLang="en-US" sz="2100" b="1" dirty="0">
                <a:solidFill>
                  <a:srgbClr val="0000FF"/>
                </a:solidFill>
                <a:latin typeface="HY궁서" pitchFamily="18" charset="-127"/>
                <a:ea typeface="HY궁서" pitchFamily="18" charset="-127"/>
              </a:rPr>
              <a:t>       </a:t>
            </a:r>
            <a:r>
              <a:rPr kumimoji="1" lang="en-US" altLang="ko-KR" sz="2100" b="1" dirty="0">
                <a:solidFill>
                  <a:srgbClr val="004F96"/>
                </a:solidFill>
                <a:latin typeface="HY궁서" pitchFamily="18" charset="-127"/>
                <a:ea typeface="HY궁서" pitchFamily="18" charset="-127"/>
              </a:rPr>
              <a:t>-</a:t>
            </a:r>
            <a:r>
              <a:rPr kumimoji="1" lang="ko-KR" altLang="en-US" sz="2100" b="1" dirty="0">
                <a:solidFill>
                  <a:srgbClr val="0000FF"/>
                </a:solidFill>
                <a:latin typeface="HY궁서" pitchFamily="18" charset="-127"/>
                <a:ea typeface="HY궁서" pitchFamily="18" charset="-127"/>
              </a:rPr>
              <a:t>        </a:t>
            </a:r>
            <a:r>
              <a:rPr kumimoji="1" lang="ko-KR" altLang="en-US" sz="2400" b="1" dirty="0">
                <a:solidFill>
                  <a:srgbClr val="00B050"/>
                </a:solidFill>
                <a:latin typeface="HY궁서" pitchFamily="18" charset="-127"/>
                <a:ea typeface="HY궁서" pitchFamily="18" charset="-127"/>
              </a:rPr>
              <a:t>道理</a:t>
            </a:r>
          </a:p>
        </p:txBody>
      </p:sp>
      <p:sp>
        <p:nvSpPr>
          <p:cNvPr id="18" name="모서리가 둥근 직사각형 17"/>
          <p:cNvSpPr/>
          <p:nvPr/>
        </p:nvSpPr>
        <p:spPr>
          <a:xfrm>
            <a:off x="142735" y="4936949"/>
            <a:ext cx="6572530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>
              <a:solidFill>
                <a:prstClr val="white"/>
              </a:solidFill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-27384" y="-106208"/>
            <a:ext cx="972108" cy="1147896"/>
            <a:chOff x="64502" y="-106208"/>
            <a:chExt cx="819926" cy="1147896"/>
          </a:xfrm>
        </p:grpSpPr>
        <p:grpSp>
          <p:nvGrpSpPr>
            <p:cNvPr id="15" name="그룹 14"/>
            <p:cNvGrpSpPr/>
            <p:nvPr/>
          </p:nvGrpSpPr>
          <p:grpSpPr>
            <a:xfrm>
              <a:off x="64502" y="-106208"/>
              <a:ext cx="819926" cy="1147896"/>
              <a:chOff x="242646" y="55702"/>
              <a:chExt cx="540060" cy="756084"/>
            </a:xfrm>
          </p:grpSpPr>
          <p:sp>
            <p:nvSpPr>
              <p:cNvPr id="17" name="직사각형 16"/>
              <p:cNvSpPr/>
              <p:nvPr/>
            </p:nvSpPr>
            <p:spPr>
              <a:xfrm>
                <a:off x="242646" y="55702"/>
                <a:ext cx="540060" cy="756084"/>
              </a:xfrm>
              <a:prstGeom prst="rect">
                <a:avLst/>
              </a:prstGeom>
              <a:ln w="12700">
                <a:solidFill>
                  <a:srgbClr val="94949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pic>
            <p:nvPicPr>
              <p:cNvPr id="19" name="그림 18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353" t="13354" r="10830" b="10831"/>
              <a:stretch/>
            </p:blipFill>
            <p:spPr>
              <a:xfrm>
                <a:off x="251591" y="158223"/>
                <a:ext cx="512411" cy="427862"/>
              </a:xfrm>
              <a:prstGeom prst="rect">
                <a:avLst/>
              </a:prstGeom>
            </p:spPr>
          </p:pic>
        </p:grpSp>
        <p:sp>
          <p:nvSpPr>
            <p:cNvPr id="16" name="TextBox 15"/>
            <p:cNvSpPr txBox="1"/>
            <p:nvPr/>
          </p:nvSpPr>
          <p:spPr>
            <a:xfrm>
              <a:off x="64502" y="706502"/>
              <a:ext cx="819926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300" b="1" dirty="0" smtClean="0">
                  <a:latin typeface="Kozuka Mincho Pr6N H" panose="02020900000000000000" pitchFamily="18" charset="-128"/>
                  <a:ea typeface="Kozuka Mincho Pr6N H" panose="02020900000000000000" pitchFamily="18" charset="-128"/>
                </a:rPr>
                <a:t>Inner self</a:t>
              </a:r>
              <a:endParaRPr lang="ko-KR" altLang="en-US" sz="1300" b="1" dirty="0">
                <a:latin typeface="Kozuka Mincho Pr6N H" panose="02020900000000000000" pitchFamily="18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4129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944724" y="140664"/>
            <a:ext cx="45365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5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4E97"/>
                </a:solidFill>
                <a:effectLst/>
                <a:uLnTx/>
                <a:uFillTx/>
                <a:latin typeface="HY견고딕" panose="02030600000101010101" pitchFamily="18" charset="-127"/>
                <a:ea typeface="HY견고딕" panose="02030600000101010101" pitchFamily="18" charset="-127"/>
                <a:cs typeface="+mn-cs"/>
                <a:sym typeface="Gill Sans"/>
              </a:rPr>
              <a:t>    </a:t>
            </a:r>
            <a:r>
              <a:rPr kumimoji="0" lang="ko-KR" altLang="en-US" sz="200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HY견고딕" panose="02030600000101010101" pitchFamily="18" charset="-127"/>
                <a:ea typeface="HY견고딕" panose="02030600000101010101" pitchFamily="18" charset="-127"/>
                <a:cs typeface="+mn-cs"/>
                <a:sym typeface="Gill Sans"/>
              </a:rPr>
              <a:t>道理</a:t>
            </a:r>
            <a:r>
              <a:rPr kumimoji="0" lang="ko-KR" altLang="en-US" sz="165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Y견고딕" panose="02030600000101010101" pitchFamily="18" charset="-127"/>
                <a:ea typeface="HY견고딕" panose="02030600000101010101" pitchFamily="18" charset="-127"/>
                <a:cs typeface="+mn-cs"/>
                <a:sym typeface="Gill Sans"/>
              </a:rPr>
              <a:t> </a:t>
            </a:r>
            <a:r>
              <a:rPr kumimoji="0" lang="ko-KR" altLang="en-US" sz="165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  <a:sym typeface="Gill Sans"/>
              </a:rPr>
              <a:t>란 무엇인가</a:t>
            </a:r>
            <a:r>
              <a:rPr kumimoji="0" lang="en-US" altLang="ko-KR" sz="165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  <a:sym typeface="Gill Sans"/>
              </a:rPr>
              <a:t>?</a:t>
            </a:r>
            <a:endParaRPr kumimoji="0" lang="ko-KR" alt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Y견고딕" panose="02030600000101010101" pitchFamily="18" charset="-127"/>
              <a:ea typeface="HY견고딕" panose="02030600000101010101" pitchFamily="18" charset="-127"/>
              <a:cs typeface="+mn-cs"/>
            </a:endParaRPr>
          </a:p>
        </p:txBody>
      </p:sp>
      <p:sp>
        <p:nvSpPr>
          <p:cNvPr id="39" name="모서리가 둥근 직사각형 38"/>
          <p:cNvSpPr/>
          <p:nvPr/>
        </p:nvSpPr>
        <p:spPr>
          <a:xfrm>
            <a:off x="944724" y="593245"/>
            <a:ext cx="5770541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14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616" y="1301821"/>
            <a:ext cx="4621668" cy="2836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2656455" y="1089311"/>
            <a:ext cx="1224312" cy="300082"/>
          </a:xfrm>
          <a:prstGeom prst="rect">
            <a:avLst/>
          </a:prstGeom>
          <a:noFill/>
          <a:ln w="28575">
            <a:solidFill>
              <a:srgbClr val="C3D69B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35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홍지문</a:t>
            </a:r>
            <a:endParaRPr kumimoji="0" lang="ko-KR" altLang="en-US" sz="13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68067" y="2514411"/>
            <a:ext cx="1116634" cy="300082"/>
          </a:xfrm>
          <a:prstGeom prst="rect">
            <a:avLst/>
          </a:prstGeom>
          <a:noFill/>
          <a:ln w="28575">
            <a:solidFill>
              <a:srgbClr val="C3D69B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3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흥인지문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40955" y="2514411"/>
            <a:ext cx="1116634" cy="300082"/>
          </a:xfrm>
          <a:prstGeom prst="rect">
            <a:avLst/>
          </a:prstGeom>
          <a:noFill/>
          <a:ln w="28575">
            <a:solidFill>
              <a:srgbClr val="C3D69B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35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돈의문</a:t>
            </a:r>
            <a:endParaRPr kumimoji="0" lang="ko-KR" altLang="en-US" sz="13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764132" y="3939902"/>
            <a:ext cx="1116634" cy="300082"/>
          </a:xfrm>
          <a:prstGeom prst="rect">
            <a:avLst/>
          </a:prstGeom>
          <a:noFill/>
          <a:ln w="28575">
            <a:solidFill>
              <a:srgbClr val="C3D69B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3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숭례문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599084" y="3049365"/>
            <a:ext cx="1116634" cy="300082"/>
          </a:xfrm>
          <a:prstGeom prst="rect">
            <a:avLst/>
          </a:prstGeom>
          <a:noFill/>
          <a:ln w="28575">
            <a:solidFill>
              <a:srgbClr val="C3D69B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3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보신각</a:t>
            </a:r>
          </a:p>
        </p:txBody>
      </p:sp>
      <p:sp>
        <p:nvSpPr>
          <p:cNvPr id="24" name="모서리가 둥근 직사각형 23"/>
          <p:cNvSpPr/>
          <p:nvPr/>
        </p:nvSpPr>
        <p:spPr>
          <a:xfrm>
            <a:off x="142735" y="4936949"/>
            <a:ext cx="6572530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-27384" y="-106208"/>
            <a:ext cx="972108" cy="1147896"/>
            <a:chOff x="64502" y="-106208"/>
            <a:chExt cx="819926" cy="1147896"/>
          </a:xfrm>
        </p:grpSpPr>
        <p:grpSp>
          <p:nvGrpSpPr>
            <p:cNvPr id="21" name="그룹 20"/>
            <p:cNvGrpSpPr/>
            <p:nvPr/>
          </p:nvGrpSpPr>
          <p:grpSpPr>
            <a:xfrm>
              <a:off x="64502" y="-106208"/>
              <a:ext cx="819926" cy="1147896"/>
              <a:chOff x="242646" y="55702"/>
              <a:chExt cx="540060" cy="756084"/>
            </a:xfrm>
          </p:grpSpPr>
          <p:sp>
            <p:nvSpPr>
              <p:cNvPr id="23" name="직사각형 22"/>
              <p:cNvSpPr/>
              <p:nvPr/>
            </p:nvSpPr>
            <p:spPr>
              <a:xfrm>
                <a:off x="242646" y="55702"/>
                <a:ext cx="540060" cy="756084"/>
              </a:xfrm>
              <a:prstGeom prst="rect">
                <a:avLst/>
              </a:prstGeom>
              <a:ln w="12700">
                <a:solidFill>
                  <a:srgbClr val="94949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pic>
            <p:nvPicPr>
              <p:cNvPr id="25" name="그림 24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353" t="13354" r="10830" b="10831"/>
              <a:stretch/>
            </p:blipFill>
            <p:spPr>
              <a:xfrm>
                <a:off x="251591" y="158223"/>
                <a:ext cx="512411" cy="427862"/>
              </a:xfrm>
              <a:prstGeom prst="rect">
                <a:avLst/>
              </a:prstGeom>
            </p:spPr>
          </p:pic>
        </p:grpSp>
        <p:sp>
          <p:nvSpPr>
            <p:cNvPr id="22" name="TextBox 21"/>
            <p:cNvSpPr txBox="1"/>
            <p:nvPr/>
          </p:nvSpPr>
          <p:spPr>
            <a:xfrm>
              <a:off x="64502" y="706502"/>
              <a:ext cx="819926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300" b="1" dirty="0" smtClean="0">
                  <a:latin typeface="Kozuka Mincho Pr6N H" panose="02020900000000000000" pitchFamily="18" charset="-128"/>
                  <a:ea typeface="Kozuka Mincho Pr6N H" panose="02020900000000000000" pitchFamily="18" charset="-128"/>
                </a:rPr>
                <a:t>Inner self</a:t>
              </a:r>
              <a:endParaRPr lang="ko-KR" altLang="en-US" sz="1300" b="1" dirty="0">
                <a:latin typeface="Kozuka Mincho Pr6N H" panose="02020900000000000000" pitchFamily="18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4732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947715" y="162079"/>
            <a:ext cx="3294366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5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한국 </a:t>
            </a:r>
            <a:r>
              <a:rPr lang="ko-KR" altLang="en-US" sz="1650" dirty="0">
                <a:latin typeface="HY견고딕" panose="02030600000101010101" pitchFamily="18" charset="-127"/>
                <a:ea typeface="HY견고딕" panose="02030600000101010101" pitchFamily="18" charset="-127"/>
              </a:rPr>
              <a:t>사회의 토양은 어떠한가</a:t>
            </a:r>
            <a:r>
              <a:rPr lang="en-US" altLang="ko-KR" sz="1650" dirty="0">
                <a:latin typeface="HY견고딕" panose="02030600000101010101" pitchFamily="18" charset="-127"/>
                <a:ea typeface="HY견고딕" panose="02030600000101010101" pitchFamily="18" charset="-127"/>
              </a:rPr>
              <a:t>?</a:t>
            </a:r>
            <a:endParaRPr lang="ko-KR" altLang="en-US" sz="165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pSp>
        <p:nvGrpSpPr>
          <p:cNvPr id="24" name="그룹 23"/>
          <p:cNvGrpSpPr>
            <a:grpSpLocks/>
          </p:cNvGrpSpPr>
          <p:nvPr/>
        </p:nvGrpSpPr>
        <p:grpSpPr bwMode="auto">
          <a:xfrm>
            <a:off x="1462927" y="1491630"/>
            <a:ext cx="2472026" cy="2613864"/>
            <a:chOff x="3813142" y="484015"/>
            <a:chExt cx="2273914" cy="3286148"/>
          </a:xfrm>
        </p:grpSpPr>
        <p:sp>
          <p:nvSpPr>
            <p:cNvPr id="25" name="AutoShape 3"/>
            <p:cNvSpPr>
              <a:spLocks noChangeArrowheads="1"/>
            </p:cNvSpPr>
            <p:nvPr/>
          </p:nvSpPr>
          <p:spPr bwMode="gray">
            <a:xfrm>
              <a:off x="3898691" y="484015"/>
              <a:ext cx="2188365" cy="3286148"/>
            </a:xfrm>
            <a:prstGeom prst="rightArrow">
              <a:avLst>
                <a:gd name="adj1" fmla="val 86065"/>
                <a:gd name="adj2" fmla="val 45227"/>
              </a:avLst>
            </a:prstGeom>
            <a:gradFill rotWithShape="1">
              <a:gsLst>
                <a:gs pos="0">
                  <a:srgbClr val="FFCC66">
                    <a:gamma/>
                    <a:tint val="0"/>
                    <a:invGamma/>
                    <a:alpha val="52000"/>
                  </a:srgbClr>
                </a:gs>
                <a:gs pos="77000">
                  <a:srgbClr val="004E96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defTabSz="967714">
                <a:defRPr/>
              </a:pPr>
              <a:r>
                <a:rPr lang="en-US" altLang="ko-KR" sz="1950" dirty="0">
                  <a:solidFill>
                    <a:prstClr val="black"/>
                  </a:solidFill>
                  <a:latin typeface="맑은 고딕"/>
                  <a:ea typeface="맑은 고딕"/>
                  <a:sym typeface="Symbol" pitchFamily="18" charset="2"/>
                </a:rPr>
                <a:t> </a:t>
              </a:r>
              <a:endParaRPr lang="ko-KR" altLang="en-US" sz="1950" dirty="0">
                <a:solidFill>
                  <a:prstClr val="black"/>
                </a:solidFill>
                <a:latin typeface="맑은 고딕"/>
                <a:ea typeface="맑은 고딕"/>
                <a:sym typeface="Symbol" pitchFamily="18" charset="2"/>
              </a:endParaRPr>
            </a:p>
          </p:txBody>
        </p:sp>
        <p:sp>
          <p:nvSpPr>
            <p:cNvPr id="26" name="TextBox 55"/>
            <p:cNvSpPr txBox="1">
              <a:spLocks noChangeArrowheads="1"/>
            </p:cNvSpPr>
            <p:nvPr/>
          </p:nvSpPr>
          <p:spPr bwMode="auto">
            <a:xfrm>
              <a:off x="3813142" y="1818467"/>
              <a:ext cx="2160240" cy="6384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marL="511814" indent="-511814" defTabSz="967714">
                <a:buFont typeface="Wingdings" panose="05000000000000000000" pitchFamily="2" charset="2"/>
                <a:buChar char="Ø"/>
                <a:defRPr/>
              </a:pPr>
              <a:endParaRPr lang="ko-KR" altLang="en-US" sz="2700" b="1" i="1" dirty="0">
                <a:solidFill>
                  <a:srgbClr val="FFFF00"/>
                </a:solidFill>
                <a:latin typeface="+mn-ea"/>
                <a:sym typeface="Symbol" panose="05050102010706020507" pitchFamily="18" charset="2"/>
              </a:endParaRPr>
            </a:p>
          </p:txBody>
        </p:sp>
      </p:grpSp>
      <p:grpSp>
        <p:nvGrpSpPr>
          <p:cNvPr id="27" name="그룹 26"/>
          <p:cNvGrpSpPr>
            <a:grpSpLocks/>
          </p:cNvGrpSpPr>
          <p:nvPr/>
        </p:nvGrpSpPr>
        <p:grpSpPr bwMode="auto">
          <a:xfrm>
            <a:off x="356679" y="1589438"/>
            <a:ext cx="2275705" cy="2641398"/>
            <a:chOff x="136625" y="2209971"/>
            <a:chExt cx="3898572" cy="3286148"/>
          </a:xfrm>
        </p:grpSpPr>
        <p:sp>
          <p:nvSpPr>
            <p:cNvPr id="28" name="AutoShape 3"/>
            <p:cNvSpPr>
              <a:spLocks noChangeArrowheads="1"/>
            </p:cNvSpPr>
            <p:nvPr/>
          </p:nvSpPr>
          <p:spPr bwMode="gray">
            <a:xfrm>
              <a:off x="212087" y="2209971"/>
              <a:ext cx="3462705" cy="3286148"/>
            </a:xfrm>
            <a:prstGeom prst="rightArrow">
              <a:avLst>
                <a:gd name="adj1" fmla="val 86065"/>
                <a:gd name="adj2" fmla="val 39714"/>
              </a:avLst>
            </a:prstGeom>
            <a:gradFill rotWithShape="1">
              <a:gsLst>
                <a:gs pos="0">
                  <a:srgbClr val="FFCC66">
                    <a:gamma/>
                    <a:tint val="0"/>
                    <a:invGamma/>
                    <a:alpha val="52000"/>
                  </a:srgb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defTabSz="967714">
                <a:defRPr/>
              </a:pPr>
              <a:r>
                <a:rPr lang="ko-KR" altLang="en-US" sz="3000" b="1" dirty="0">
                  <a:solidFill>
                    <a:srgbClr val="FFFF00"/>
                  </a:solidFill>
                  <a:latin typeface="맑은 고딕"/>
                  <a:ea typeface="맑은 고딕"/>
                  <a:sym typeface="Symbol" pitchFamily="18" charset="2"/>
                </a:rPr>
                <a:t>  </a:t>
              </a:r>
              <a:r>
                <a:rPr lang="ko-KR" altLang="en-US" sz="3000" b="1" dirty="0">
                  <a:solidFill>
                    <a:srgbClr val="92D050"/>
                  </a:solidFill>
                  <a:latin typeface="맑은 고딕"/>
                  <a:ea typeface="맑은 고딕"/>
                  <a:sym typeface="Symbol" pitchFamily="18" charset="2"/>
                </a:rPr>
                <a:t>   </a:t>
              </a:r>
              <a:endParaRPr lang="ko-KR" altLang="en-US" sz="1950" b="1" dirty="0">
                <a:latin typeface="맑은 고딕"/>
                <a:ea typeface="맑은 고딕"/>
                <a:sym typeface="Symbol" pitchFamily="18" charset="2"/>
              </a:endParaRPr>
            </a:p>
          </p:txBody>
        </p:sp>
        <p:sp>
          <p:nvSpPr>
            <p:cNvPr id="29" name="AutoShape 4"/>
            <p:cNvSpPr>
              <a:spLocks noChangeArrowheads="1"/>
            </p:cNvSpPr>
            <p:nvPr/>
          </p:nvSpPr>
          <p:spPr bwMode="gray">
            <a:xfrm>
              <a:off x="136625" y="2289325"/>
              <a:ext cx="3834353" cy="964491"/>
            </a:xfrm>
            <a:prstGeom prst="roundRect">
              <a:avLst>
                <a:gd name="adj" fmla="val 9106"/>
              </a:avLst>
            </a:prstGeom>
            <a:solidFill>
              <a:srgbClr val="005099"/>
            </a:solidFill>
            <a:ln w="25400">
              <a:solidFill>
                <a:srgbClr val="FFFFFF"/>
              </a:solidFill>
              <a:round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algn="ctr" defTabSz="967714">
                <a:defRPr/>
              </a:pPr>
              <a:r>
                <a:rPr lang="en-US" altLang="ko-KR" sz="1950" b="1" dirty="0">
                  <a:solidFill>
                    <a:schemeClr val="bg1"/>
                  </a:solidFill>
                  <a:latin typeface="맑은 고딕"/>
                  <a:ea typeface="맑은 고딕"/>
                  <a:sym typeface="Symbol" panose="05050102010706020507" pitchFamily="18" charset="2"/>
                </a:rPr>
                <a:t>4</a:t>
              </a:r>
              <a:r>
                <a:rPr lang="ko-KR" altLang="en-US" sz="1950" b="1" dirty="0">
                  <a:solidFill>
                    <a:schemeClr val="bg1"/>
                  </a:solidFill>
                  <a:latin typeface="맑은 고딕"/>
                  <a:ea typeface="맑은 고딕"/>
                  <a:sym typeface="Symbol" panose="05050102010706020507" pitchFamily="18" charset="2"/>
                </a:rPr>
                <a:t>차 산업혁명</a:t>
              </a:r>
            </a:p>
          </p:txBody>
        </p:sp>
        <p:sp>
          <p:nvSpPr>
            <p:cNvPr id="30" name="AutoShape 5"/>
            <p:cNvSpPr>
              <a:spLocks noChangeArrowheads="1"/>
            </p:cNvSpPr>
            <p:nvPr/>
          </p:nvSpPr>
          <p:spPr bwMode="gray">
            <a:xfrm>
              <a:off x="180204" y="4154044"/>
              <a:ext cx="3854993" cy="942261"/>
            </a:xfrm>
            <a:prstGeom prst="roundRect">
              <a:avLst>
                <a:gd name="adj" fmla="val 9106"/>
              </a:avLst>
            </a:prstGeom>
            <a:solidFill>
              <a:srgbClr val="005099"/>
            </a:solidFill>
            <a:ln w="25400">
              <a:solidFill>
                <a:srgbClr val="FFFFFF"/>
              </a:solidFill>
              <a:round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algn="ctr" defTabSz="967714">
                <a:defRPr/>
              </a:pPr>
              <a:r>
                <a:rPr lang="en-US" altLang="ko-KR" sz="1950" b="1" dirty="0">
                  <a:solidFill>
                    <a:schemeClr val="bg1"/>
                  </a:solidFill>
                  <a:latin typeface="맑은 고딕"/>
                  <a:ea typeface="맑은 고딕"/>
                  <a:sym typeface="Symbol" panose="05050102010706020507" pitchFamily="18" charset="2"/>
                </a:rPr>
                <a:t>100</a:t>
              </a:r>
              <a:r>
                <a:rPr lang="ko-KR" altLang="en-US" sz="1950" b="1" dirty="0">
                  <a:solidFill>
                    <a:schemeClr val="bg1"/>
                  </a:solidFill>
                  <a:latin typeface="맑은 고딕"/>
                  <a:ea typeface="맑은 고딕"/>
                  <a:sym typeface="Symbol" panose="05050102010706020507" pitchFamily="18" charset="2"/>
                </a:rPr>
                <a:t>세 </a:t>
              </a:r>
              <a:r>
                <a:rPr lang="ko-KR" altLang="en-US" sz="1950" b="1" dirty="0" err="1">
                  <a:solidFill>
                    <a:schemeClr val="bg1"/>
                  </a:solidFill>
                  <a:latin typeface="맑은 고딕"/>
                  <a:ea typeface="맑은 고딕"/>
                  <a:sym typeface="Symbol" panose="05050102010706020507" pitchFamily="18" charset="2"/>
                </a:rPr>
                <a:t>장수혁명</a:t>
              </a:r>
              <a:endParaRPr lang="en-US" altLang="ko-KR" sz="1950" b="1" dirty="0">
                <a:solidFill>
                  <a:schemeClr val="bg1"/>
                </a:solidFill>
                <a:latin typeface="맑은 고딕"/>
                <a:ea typeface="맑은 고딕"/>
                <a:sym typeface="Symbol" panose="05050102010706020507" pitchFamily="18" charset="2"/>
              </a:endParaRPr>
            </a:p>
          </p:txBody>
        </p:sp>
      </p:grpSp>
      <p:grpSp>
        <p:nvGrpSpPr>
          <p:cNvPr id="31" name="그룹 25"/>
          <p:cNvGrpSpPr>
            <a:grpSpLocks/>
          </p:cNvGrpSpPr>
          <p:nvPr/>
        </p:nvGrpSpPr>
        <p:grpSpPr bwMode="auto">
          <a:xfrm>
            <a:off x="3847689" y="1653648"/>
            <a:ext cx="2767665" cy="2506066"/>
            <a:chOff x="5975863" y="1206096"/>
            <a:chExt cx="3331231" cy="3345432"/>
          </a:xfrm>
        </p:grpSpPr>
        <p:sp>
          <p:nvSpPr>
            <p:cNvPr id="32" name="Oval 11"/>
            <p:cNvSpPr>
              <a:spLocks noChangeArrowheads="1"/>
            </p:cNvSpPr>
            <p:nvPr/>
          </p:nvSpPr>
          <p:spPr bwMode="gray">
            <a:xfrm>
              <a:off x="5975863" y="3141971"/>
              <a:ext cx="3331231" cy="1409557"/>
            </a:xfrm>
            <a:prstGeom prst="ellipse">
              <a:avLst/>
            </a:prstGeom>
            <a:gradFill rotWithShape="1">
              <a:gsLst>
                <a:gs pos="0">
                  <a:schemeClr val="tx1">
                    <a:alpha val="52000"/>
                  </a:schemeClr>
                </a:gs>
                <a:gs pos="100000">
                  <a:schemeClr val="tx1">
                    <a:gamma/>
                    <a:shade val="0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pPr defTabSz="967714">
                <a:defRPr/>
              </a:pPr>
              <a:endParaRPr kumimoji="1" lang="ko-KR" altLang="en-US" sz="1950">
                <a:solidFill>
                  <a:srgbClr val="333399"/>
                </a:solidFill>
                <a:latin typeface="맑은 고딕"/>
                <a:ea typeface="맑은 고딕"/>
                <a:sym typeface="Symbol" pitchFamily="18" charset="2"/>
              </a:endParaRPr>
            </a:p>
          </p:txBody>
        </p:sp>
        <p:sp>
          <p:nvSpPr>
            <p:cNvPr id="33" name="Oval 13"/>
            <p:cNvSpPr>
              <a:spLocks noChangeArrowheads="1"/>
            </p:cNvSpPr>
            <p:nvPr/>
          </p:nvSpPr>
          <p:spPr bwMode="gray">
            <a:xfrm>
              <a:off x="6230862" y="1206096"/>
              <a:ext cx="3076232" cy="3175400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pPr defTabSz="967714">
                <a:defRPr/>
              </a:pPr>
              <a:endParaRPr kumimoji="1" lang="ko-KR" altLang="en-US" sz="1950" dirty="0">
                <a:solidFill>
                  <a:srgbClr val="333399"/>
                </a:solidFill>
                <a:latin typeface="맑은 고딕"/>
                <a:ea typeface="맑은 고딕"/>
                <a:sym typeface="Symbol" pitchFamily="18" charset="2"/>
              </a:endParaRPr>
            </a:p>
          </p:txBody>
        </p:sp>
        <p:sp>
          <p:nvSpPr>
            <p:cNvPr id="34" name="Oval 14"/>
            <p:cNvSpPr>
              <a:spLocks noChangeArrowheads="1"/>
            </p:cNvSpPr>
            <p:nvPr/>
          </p:nvSpPr>
          <p:spPr bwMode="gray">
            <a:xfrm>
              <a:off x="6427173" y="1347335"/>
              <a:ext cx="2756143" cy="289383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pPr defTabSz="967714">
                <a:defRPr/>
              </a:pPr>
              <a:endParaRPr kumimoji="1" lang="ko-KR" altLang="en-US" sz="1950" dirty="0">
                <a:solidFill>
                  <a:srgbClr val="333399"/>
                </a:solidFill>
                <a:latin typeface="맑은 고딕"/>
                <a:ea typeface="맑은 고딕"/>
                <a:sym typeface="Symbol" pitchFamily="18" charset="2"/>
              </a:endParaRPr>
            </a:p>
          </p:txBody>
        </p:sp>
        <p:sp>
          <p:nvSpPr>
            <p:cNvPr id="35" name="Oval 15"/>
            <p:cNvSpPr>
              <a:spLocks noChangeArrowheads="1"/>
            </p:cNvSpPr>
            <p:nvPr/>
          </p:nvSpPr>
          <p:spPr bwMode="gray">
            <a:xfrm>
              <a:off x="6315747" y="1406387"/>
              <a:ext cx="2756495" cy="2720421"/>
            </a:xfrm>
            <a:prstGeom prst="ellipse">
              <a:avLst/>
            </a:prstGeom>
            <a:gradFill rotWithShape="1">
              <a:gsLst>
                <a:gs pos="0">
                  <a:schemeClr val="bg2">
                    <a:gamma/>
                    <a:tint val="0"/>
                    <a:invGamma/>
                  </a:schemeClr>
                </a:gs>
                <a:gs pos="100000">
                  <a:schemeClr val="bg2">
                    <a:alpha val="3800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pPr defTabSz="967714">
                <a:defRPr/>
              </a:pPr>
              <a:endParaRPr kumimoji="1" lang="ko-KR" altLang="en-US" sz="1950" dirty="0">
                <a:solidFill>
                  <a:srgbClr val="333399"/>
                </a:solidFill>
                <a:latin typeface="맑은 고딕"/>
                <a:ea typeface="맑은 고딕"/>
                <a:sym typeface="Symbol" pitchFamily="18" charset="2"/>
              </a:endParaRPr>
            </a:p>
          </p:txBody>
        </p:sp>
      </p:grpSp>
      <p:pic>
        <p:nvPicPr>
          <p:cNvPr id="38" name="그림 3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6654" y="1995854"/>
            <a:ext cx="1971796" cy="157277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7" name="그림 3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9360" y="2664262"/>
            <a:ext cx="636015" cy="6360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" name="모서리가 둥근 직사각형 38"/>
          <p:cNvSpPr/>
          <p:nvPr/>
        </p:nvSpPr>
        <p:spPr>
          <a:xfrm>
            <a:off x="944724" y="593245"/>
            <a:ext cx="5770541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36" name="TextBox 35"/>
          <p:cNvSpPr txBox="1"/>
          <p:nvPr/>
        </p:nvSpPr>
        <p:spPr>
          <a:xfrm>
            <a:off x="4399465" y="3434572"/>
            <a:ext cx="1784337" cy="341822"/>
          </a:xfrm>
          <a:prstGeom prst="rect">
            <a:avLst/>
          </a:prstGeom>
          <a:noFill/>
        </p:spPr>
        <p:txBody>
          <a:bodyPr wrap="square" lIns="94675" tIns="47338" rIns="94675" bIns="47338">
            <a:spAutoFit/>
          </a:bodyPr>
          <a:lstStyle/>
          <a:p>
            <a:pPr algn="ctr" defTabSz="967714" eaLnBrk="0" hangingPunct="0">
              <a:defRPr/>
            </a:pPr>
            <a:r>
              <a:rPr lang="ko-KR" altLang="en-US" sz="1600" b="1" dirty="0" smtClean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ea"/>
                <a:ea typeface="+mj-ea"/>
                <a:sym typeface="Symbol" pitchFamily="18" charset="2"/>
              </a:rPr>
              <a:t>  </a:t>
            </a:r>
            <a:r>
              <a:rPr lang="ko-KR" altLang="en-US" sz="1400" b="1" dirty="0" smtClean="0">
                <a:ln w="0"/>
                <a:solidFill>
                  <a:srgbClr val="004F98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ea"/>
                <a:ea typeface="+mj-ea"/>
                <a:sym typeface="Symbol" pitchFamily="18" charset="2"/>
              </a:rPr>
              <a:t>평생학습시대</a:t>
            </a:r>
            <a:endParaRPr lang="ko-KR" altLang="en-US" sz="1400" b="1" dirty="0">
              <a:ln w="0"/>
              <a:solidFill>
                <a:srgbClr val="004F98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j-ea"/>
              <a:ea typeface="+mj-ea"/>
              <a:sym typeface="Symbol" pitchFamily="18" charset="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510898" y="2553078"/>
            <a:ext cx="12421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67714">
              <a:defRPr/>
            </a:pPr>
            <a:r>
              <a:rPr lang="ko-KR" altLang="en-US" sz="2400" i="1" dirty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  <a:sym typeface="Symbol" panose="05050102010706020507" pitchFamily="18" charset="2"/>
              </a:rPr>
              <a:t>加速</a:t>
            </a:r>
            <a:r>
              <a:rPr lang="ko-KR" altLang="en-US" sz="1500" b="1" i="1" dirty="0">
                <a:solidFill>
                  <a:schemeClr val="bg1"/>
                </a:solidFill>
                <a:latin typeface="+mn-ea"/>
                <a:sym typeface="Symbol" panose="05050102010706020507" pitchFamily="18" charset="2"/>
              </a:rPr>
              <a:t> </a:t>
            </a:r>
            <a:r>
              <a:rPr lang="ko-KR" altLang="en-US" sz="1350" b="1" i="1" dirty="0">
                <a:solidFill>
                  <a:schemeClr val="bg1"/>
                </a:solidFill>
                <a:latin typeface="+mn-ea"/>
                <a:sym typeface="Symbol" panose="05050102010706020507" pitchFamily="18" charset="2"/>
              </a:rPr>
              <a:t>시대</a:t>
            </a:r>
          </a:p>
        </p:txBody>
      </p:sp>
      <p:sp>
        <p:nvSpPr>
          <p:cNvPr id="43" name="모서리가 둥근 직사각형 42"/>
          <p:cNvSpPr/>
          <p:nvPr/>
        </p:nvSpPr>
        <p:spPr>
          <a:xfrm>
            <a:off x="142735" y="4936949"/>
            <a:ext cx="6572530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grpSp>
        <p:nvGrpSpPr>
          <p:cNvPr id="52" name="그룹 51"/>
          <p:cNvGrpSpPr/>
          <p:nvPr/>
        </p:nvGrpSpPr>
        <p:grpSpPr>
          <a:xfrm>
            <a:off x="-91402" y="-106208"/>
            <a:ext cx="1111008" cy="1147896"/>
            <a:chOff x="10505" y="-106208"/>
            <a:chExt cx="937081" cy="1147896"/>
          </a:xfrm>
        </p:grpSpPr>
        <p:grpSp>
          <p:nvGrpSpPr>
            <p:cNvPr id="53" name="그룹 52"/>
            <p:cNvGrpSpPr/>
            <p:nvPr/>
          </p:nvGrpSpPr>
          <p:grpSpPr>
            <a:xfrm>
              <a:off x="64502" y="-106208"/>
              <a:ext cx="819926" cy="1147896"/>
              <a:chOff x="242646" y="55702"/>
              <a:chExt cx="540060" cy="756084"/>
            </a:xfrm>
          </p:grpSpPr>
          <p:sp>
            <p:nvSpPr>
              <p:cNvPr id="55" name="직사각형 54"/>
              <p:cNvSpPr/>
              <p:nvPr/>
            </p:nvSpPr>
            <p:spPr>
              <a:xfrm>
                <a:off x="242646" y="55702"/>
                <a:ext cx="540060" cy="756084"/>
              </a:xfrm>
              <a:prstGeom prst="rect">
                <a:avLst/>
              </a:prstGeom>
              <a:ln w="12700">
                <a:solidFill>
                  <a:srgbClr val="94949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pic>
            <p:nvPicPr>
              <p:cNvPr id="56" name="그림 55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353" t="13354" r="10830" b="10831"/>
              <a:stretch/>
            </p:blipFill>
            <p:spPr>
              <a:xfrm>
                <a:off x="251591" y="158223"/>
                <a:ext cx="512411" cy="427862"/>
              </a:xfrm>
              <a:prstGeom prst="rect">
                <a:avLst/>
              </a:prstGeom>
            </p:spPr>
          </p:pic>
        </p:grpSp>
        <p:sp>
          <p:nvSpPr>
            <p:cNvPr id="54" name="TextBox 53"/>
            <p:cNvSpPr txBox="1"/>
            <p:nvPr/>
          </p:nvSpPr>
          <p:spPr>
            <a:xfrm>
              <a:off x="10505" y="706502"/>
              <a:ext cx="93708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300" b="1" dirty="0">
                  <a:latin typeface="Kozuka Mincho Pr6N H" panose="02020900000000000000" pitchFamily="18" charset="-128"/>
                  <a:ea typeface="Kozuka Mincho Pr6N H" panose="02020900000000000000" pitchFamily="18" charset="-128"/>
                </a:rPr>
                <a:t>Social self</a:t>
              </a:r>
              <a:endParaRPr lang="ko-KR" altLang="en-US" sz="1300" b="1" dirty="0">
                <a:latin typeface="Kozuka Mincho Pr6N H" panose="02020900000000000000" pitchFamily="18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07802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4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944724" y="193135"/>
            <a:ext cx="45365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50" b="1" i="1" u="none" strike="noStrike" kern="1200" cap="none" spc="0" normalizeH="0" baseline="0" noProof="0" dirty="0" smtClean="0">
                <a:ln>
                  <a:prstDash val="solid"/>
                </a:ln>
                <a:solidFill>
                  <a:srgbClr val="002060"/>
                </a:solidFill>
                <a:effectLst/>
                <a:uLnTx/>
                <a:uFillTx/>
                <a:latin typeface="HY견고딕" panose="02030600000101010101" pitchFamily="18" charset="-127"/>
                <a:ea typeface="HY견고딕" panose="02030600000101010101" pitchFamily="18" charset="-127"/>
                <a:cs typeface="+mn-cs"/>
              </a:rPr>
              <a:t>   </a:t>
            </a:r>
            <a:r>
              <a:rPr kumimoji="0" lang="en-US" altLang="ko-KR" sz="1650" b="1" i="1" u="none" strike="noStrike" kern="1200" cap="none" spc="0" normalizeH="0" baseline="0" noProof="0" dirty="0" smtClean="0">
                <a:ln>
                  <a:prstDash val="solid"/>
                </a:ln>
                <a:solidFill>
                  <a:srgbClr val="002060"/>
                </a:solidFill>
                <a:effectLst/>
                <a:uLnTx/>
                <a:uFillTx/>
                <a:latin typeface="HY견고딕" panose="02030600000101010101" pitchFamily="18" charset="-127"/>
                <a:ea typeface="HY견고딕" panose="02030600000101010101" pitchFamily="18" charset="-127"/>
                <a:cs typeface="+mn-cs"/>
              </a:rPr>
              <a:t>Change   </a:t>
            </a:r>
            <a:r>
              <a:rPr kumimoji="0" lang="en-US" altLang="ko-KR" sz="1650" b="1" i="1" u="none" strike="noStrike" kern="1200" cap="none" spc="0" normalizeH="0" baseline="0" noProof="0" dirty="0" smtClean="0">
                <a:ln>
                  <a:prstDash val="solid"/>
                </a:ln>
                <a:solidFill>
                  <a:srgbClr val="00B050"/>
                </a:solidFill>
                <a:effectLst/>
                <a:uLnTx/>
                <a:uFillTx/>
                <a:latin typeface="HY견고딕" panose="02030600000101010101" pitchFamily="18" charset="-127"/>
                <a:ea typeface="HY견고딕" panose="02030600000101010101" pitchFamily="18" charset="-127"/>
                <a:cs typeface="+mn-cs"/>
              </a:rPr>
              <a:t>-   </a:t>
            </a:r>
            <a:r>
              <a:rPr kumimoji="0" lang="ko-KR" altLang="en-US" sz="2000" b="1" i="1" u="none" strike="noStrike" kern="1200" cap="none" spc="0" normalizeH="0" baseline="0" noProof="0" dirty="0" smtClean="0">
                <a:ln>
                  <a:prstDash val="solid"/>
                </a:ln>
                <a:solidFill>
                  <a:srgbClr val="00B050"/>
                </a:solidFill>
                <a:effectLst/>
                <a:uLnTx/>
                <a:uFillTx/>
                <a:latin typeface="HY견고딕" panose="02030600000101010101" pitchFamily="18" charset="-127"/>
                <a:ea typeface="HY견고딕" panose="02030600000101010101" pitchFamily="18" charset="-127"/>
                <a:cs typeface="+mn-cs"/>
              </a:rPr>
              <a:t>加速 </a:t>
            </a:r>
            <a:r>
              <a:rPr kumimoji="0" lang="ko-KR" altLang="en-US" sz="2000" b="1" i="0" u="none" strike="noStrike" kern="1200" cap="none" spc="0" normalizeH="0" baseline="0" noProof="0" dirty="0">
                <a:ln>
                  <a:prstDash val="solid"/>
                </a:ln>
                <a:solidFill>
                  <a:srgbClr val="00B050"/>
                </a:solidFill>
                <a:effectLst/>
                <a:uLnTx/>
                <a:uFillTx/>
                <a:latin typeface="HY견고딕" panose="02030600000101010101" pitchFamily="18" charset="-127"/>
                <a:ea typeface="HY견고딕" panose="02030600000101010101" pitchFamily="18" charset="-127"/>
                <a:cs typeface="+mn-cs"/>
              </a:rPr>
              <a:t>의 시대</a:t>
            </a:r>
            <a:endParaRPr kumimoji="0" lang="ko-KR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HY견고딕" panose="02030600000101010101" pitchFamily="18" charset="-127"/>
              <a:ea typeface="HY견고딕" panose="02030600000101010101" pitchFamily="18" charset="-127"/>
              <a:cs typeface="+mn-cs"/>
            </a:endParaRPr>
          </a:p>
        </p:txBody>
      </p:sp>
      <p:sp>
        <p:nvSpPr>
          <p:cNvPr id="39" name="모서리가 둥근 직사각형 38"/>
          <p:cNvSpPr/>
          <p:nvPr/>
        </p:nvSpPr>
        <p:spPr>
          <a:xfrm>
            <a:off x="944724" y="593245"/>
            <a:ext cx="5770541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1" name="Rectangle 6"/>
          <p:cNvSpPr txBox="1">
            <a:spLocks noChangeArrowheads="1"/>
          </p:cNvSpPr>
          <p:nvPr/>
        </p:nvSpPr>
        <p:spPr bwMode="auto">
          <a:xfrm>
            <a:off x="862815" y="1423276"/>
            <a:ext cx="5662529" cy="2592288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</p:spPr>
        <p:txBody>
          <a:bodyPr lIns="95243" tIns="47624" rIns="95243" bIns="47624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charset="0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charset="0"/>
              </a:defRPr>
            </a:lvl5pPr>
            <a:lvl6pPr marL="457058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charset="0"/>
              </a:defRPr>
            </a:lvl6pPr>
            <a:lvl7pPr marL="914119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charset="0"/>
              </a:defRPr>
            </a:lvl7pPr>
            <a:lvl8pPr marL="1371177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charset="0"/>
              </a:defRPr>
            </a:lvl8pPr>
            <a:lvl9pPr marL="1828238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charset="0"/>
              </a:defRPr>
            </a:lvl9pPr>
          </a:lstStyle>
          <a:p>
            <a:pPr marL="0" marR="0" lvl="0" indent="0" algn="l" defTabSz="670235" rtl="0" eaLnBrk="1" fontAlgn="base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  <a:sym typeface="Gill Sans" charset="0"/>
              </a:rPr>
              <a:t>물질</a:t>
            </a:r>
            <a:r>
              <a:rPr kumimoji="0" lang="ko-KR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  <a:sym typeface="Gill Sans" charset="0"/>
              </a:rPr>
              <a:t> </a:t>
            </a:r>
            <a:r>
              <a:rPr kumimoji="0" lang="ko-KR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54B92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  <a:sym typeface="Gill Sans" charset="0"/>
              </a:rPr>
              <a:t>→ 정신</a:t>
            </a:r>
          </a:p>
          <a:p>
            <a:pPr marL="0" marR="0" lvl="0" indent="0" algn="l" defTabSz="670235" rtl="0" eaLnBrk="1" fontAlgn="base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  <a:sym typeface="Gill Sans" charset="0"/>
              </a:rPr>
              <a:t>   </a:t>
            </a:r>
            <a:r>
              <a:rPr kumimoji="0" lang="ko-KR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  <a:sym typeface="Gill Sans" charset="0"/>
              </a:rPr>
              <a:t>육식 </a:t>
            </a:r>
            <a:r>
              <a:rPr kumimoji="0" lang="ko-KR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54B92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  <a:sym typeface="Gill Sans" charset="0"/>
              </a:rPr>
              <a:t>→ 채식</a:t>
            </a:r>
          </a:p>
          <a:p>
            <a:pPr marL="0" marR="0" lvl="0" indent="0" algn="l" defTabSz="670235" rtl="0" eaLnBrk="1" fontAlgn="base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  <a:sym typeface="Gill Sans" charset="0"/>
              </a:rPr>
              <a:t>      </a:t>
            </a:r>
            <a:r>
              <a:rPr kumimoji="0" lang="ko-KR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  <a:sym typeface="Gill Sans" charset="0"/>
              </a:rPr>
              <a:t>분석</a:t>
            </a:r>
            <a:r>
              <a:rPr kumimoji="0" lang="ko-KR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  <a:sym typeface="Gill Sans" charset="0"/>
              </a:rPr>
              <a:t> </a:t>
            </a:r>
            <a:r>
              <a:rPr kumimoji="0" lang="ko-KR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54B92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  <a:sym typeface="Gill Sans" charset="0"/>
              </a:rPr>
              <a:t>→ 통합</a:t>
            </a:r>
          </a:p>
          <a:p>
            <a:pPr marL="0" marR="0" lvl="0" indent="0" algn="l" defTabSz="670235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휴먼모음T" pitchFamily="18" charset="-127"/>
              <a:ea typeface="휴먼모음T" pitchFamily="18" charset="-127"/>
              <a:cs typeface="+mn-cs"/>
              <a:sym typeface="Gill Sans" charset="0"/>
            </a:endParaRPr>
          </a:p>
          <a:p>
            <a:pPr marL="0" marR="0" lvl="0" indent="0" algn="l" defTabSz="670235" rtl="0" eaLnBrk="1" fontAlgn="base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1" i="0" u="none" strike="noStrike" kern="1200" cap="none" spc="0" normalizeH="0" baseline="0" noProof="0" dirty="0">
                <a:ln>
                  <a:noFill/>
                </a:ln>
                <a:solidFill>
                  <a:srgbClr val="062665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+mn-cs"/>
                <a:sym typeface="Gill Sans" charset="0"/>
              </a:rPr>
              <a:t>        </a:t>
            </a:r>
            <a:r>
              <a:rPr kumimoji="0" lang="en-US" altLang="ko-K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+mn-cs"/>
                <a:sym typeface="Gill Sans" charset="0"/>
              </a:rPr>
              <a:t>Science</a:t>
            </a:r>
            <a:r>
              <a:rPr kumimoji="0" lang="en-US" altLang="ko-KR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+mn-cs"/>
                <a:sym typeface="Gill Sans" charset="0"/>
              </a:rPr>
              <a:t> </a:t>
            </a:r>
            <a:r>
              <a:rPr kumimoji="0" lang="en-US" altLang="ko-KR" sz="2000" b="0" i="0" u="none" strike="noStrike" kern="1200" cap="none" spc="0" normalizeH="0" baseline="0" noProof="0" dirty="0">
                <a:ln>
                  <a:noFill/>
                </a:ln>
                <a:solidFill>
                  <a:srgbClr val="054B92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+mn-cs"/>
                <a:sym typeface="Gill Sans" charset="0"/>
              </a:rPr>
              <a:t>→ </a:t>
            </a:r>
            <a:r>
              <a:rPr kumimoji="0" lang="en-US" altLang="ko-KR" sz="2000" b="1" i="0" u="none" strike="noStrike" kern="1200" cap="none" spc="0" normalizeH="0" baseline="0" noProof="0" dirty="0">
                <a:ln>
                  <a:noFill/>
                </a:ln>
                <a:solidFill>
                  <a:srgbClr val="054B92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+mn-cs"/>
                <a:sym typeface="Gill Sans" charset="0"/>
              </a:rPr>
              <a:t>Art</a:t>
            </a:r>
          </a:p>
          <a:p>
            <a:pPr marL="0" marR="0" lvl="0" indent="0" algn="l" defTabSz="670235" rtl="0" eaLnBrk="1" fontAlgn="base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+mn-cs"/>
                <a:sym typeface="Gill Sans" charset="0"/>
              </a:rPr>
              <a:t>       </a:t>
            </a:r>
            <a:r>
              <a:rPr kumimoji="0" lang="en-US" altLang="ko-KR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+mn-cs"/>
                <a:sym typeface="Gill Sans" charset="0"/>
              </a:rPr>
              <a:t>   </a:t>
            </a:r>
            <a:r>
              <a:rPr kumimoji="0" lang="en-US" altLang="ko-K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+mn-cs"/>
                <a:sym typeface="Gill Sans" charset="0"/>
              </a:rPr>
              <a:t>Detail</a:t>
            </a:r>
            <a:r>
              <a:rPr kumimoji="0" lang="en-US" altLang="ko-KR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+mn-cs"/>
                <a:sym typeface="Gill Sans" charset="0"/>
              </a:rPr>
              <a:t>  </a:t>
            </a:r>
            <a:r>
              <a:rPr kumimoji="0" lang="ko-KR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54B92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+mn-cs"/>
                <a:sym typeface="Gill Sans" charset="0"/>
              </a:rPr>
              <a:t>→</a:t>
            </a:r>
            <a:r>
              <a:rPr kumimoji="0" lang="en-US" altLang="ko-KR" sz="2000" b="1" i="0" u="none" strike="noStrike" kern="1200" cap="none" spc="0" normalizeH="0" baseline="0" noProof="0" dirty="0">
                <a:ln>
                  <a:noFill/>
                </a:ln>
                <a:solidFill>
                  <a:srgbClr val="054B92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+mn-cs"/>
                <a:sym typeface="Gill Sans" charset="0"/>
              </a:rPr>
              <a:t>  Concept</a:t>
            </a:r>
          </a:p>
          <a:p>
            <a:pPr marL="0" marR="0" lvl="0" indent="0" algn="l" defTabSz="670235" rtl="0" eaLnBrk="1" fontAlgn="base" latinLnBrk="1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+mn-cs"/>
                <a:sym typeface="Gill Sans" charset="0"/>
              </a:rPr>
              <a:t>            </a:t>
            </a:r>
            <a:r>
              <a:rPr kumimoji="0" lang="en-US" altLang="ko-K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+mn-cs"/>
                <a:sym typeface="Gill Sans" charset="0"/>
              </a:rPr>
              <a:t>Visible Value</a:t>
            </a:r>
            <a:r>
              <a:rPr kumimoji="0" lang="en-US" altLang="ko-KR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+mn-cs"/>
                <a:sym typeface="Gill Sans" charset="0"/>
              </a:rPr>
              <a:t> </a:t>
            </a:r>
            <a:r>
              <a:rPr kumimoji="0" lang="en-US" altLang="ko-KR" sz="2000" b="1" i="0" u="none" strike="noStrike" kern="1200" cap="none" spc="0" normalizeH="0" baseline="0" noProof="0" dirty="0">
                <a:ln>
                  <a:noFill/>
                </a:ln>
                <a:solidFill>
                  <a:srgbClr val="054B92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+mn-cs"/>
                <a:sym typeface="Gill Sans" charset="0"/>
              </a:rPr>
              <a:t>→ Invisible Value</a:t>
            </a:r>
            <a:r>
              <a:rPr kumimoji="0" lang="en-US" altLang="ko-KR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  <a:cs typeface="+mn-cs"/>
                <a:sym typeface="Gill Sans" charset="0"/>
              </a:rPr>
              <a:t>                   </a:t>
            </a:r>
          </a:p>
        </p:txBody>
      </p:sp>
      <p:sp>
        <p:nvSpPr>
          <p:cNvPr id="20" name="모서리가 둥근 직사각형 19"/>
          <p:cNvSpPr/>
          <p:nvPr/>
        </p:nvSpPr>
        <p:spPr>
          <a:xfrm>
            <a:off x="142735" y="4936949"/>
            <a:ext cx="6572530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grpSp>
        <p:nvGrpSpPr>
          <p:cNvPr id="12" name="그룹 11"/>
          <p:cNvGrpSpPr/>
          <p:nvPr/>
        </p:nvGrpSpPr>
        <p:grpSpPr>
          <a:xfrm>
            <a:off x="-91402" y="-106208"/>
            <a:ext cx="1111008" cy="1147896"/>
            <a:chOff x="10505" y="-106208"/>
            <a:chExt cx="937081" cy="1147896"/>
          </a:xfrm>
        </p:grpSpPr>
        <p:grpSp>
          <p:nvGrpSpPr>
            <p:cNvPr id="13" name="그룹 12"/>
            <p:cNvGrpSpPr/>
            <p:nvPr/>
          </p:nvGrpSpPr>
          <p:grpSpPr>
            <a:xfrm>
              <a:off x="64502" y="-106208"/>
              <a:ext cx="819926" cy="1147896"/>
              <a:chOff x="242646" y="55702"/>
              <a:chExt cx="540060" cy="756084"/>
            </a:xfrm>
          </p:grpSpPr>
          <p:sp>
            <p:nvSpPr>
              <p:cNvPr id="15" name="직사각형 14"/>
              <p:cNvSpPr/>
              <p:nvPr/>
            </p:nvSpPr>
            <p:spPr>
              <a:xfrm>
                <a:off x="242646" y="55702"/>
                <a:ext cx="540060" cy="756084"/>
              </a:xfrm>
              <a:prstGeom prst="rect">
                <a:avLst/>
              </a:prstGeom>
              <a:ln w="12700">
                <a:solidFill>
                  <a:srgbClr val="94949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pic>
            <p:nvPicPr>
              <p:cNvPr id="16" name="그림 15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353" t="13354" r="10830" b="10831"/>
              <a:stretch/>
            </p:blipFill>
            <p:spPr>
              <a:xfrm>
                <a:off x="251591" y="158223"/>
                <a:ext cx="512411" cy="427862"/>
              </a:xfrm>
              <a:prstGeom prst="rect">
                <a:avLst/>
              </a:prstGeom>
            </p:spPr>
          </p:pic>
        </p:grpSp>
        <p:sp>
          <p:nvSpPr>
            <p:cNvPr id="14" name="TextBox 13"/>
            <p:cNvSpPr txBox="1"/>
            <p:nvPr/>
          </p:nvSpPr>
          <p:spPr>
            <a:xfrm>
              <a:off x="10505" y="706502"/>
              <a:ext cx="93708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300" b="1" dirty="0">
                  <a:latin typeface="Kozuka Mincho Pr6N H" panose="02020900000000000000" pitchFamily="18" charset="-128"/>
                  <a:ea typeface="Kozuka Mincho Pr6N H" panose="02020900000000000000" pitchFamily="18" charset="-128"/>
                </a:rPr>
                <a:t>Social self</a:t>
              </a:r>
              <a:endParaRPr lang="ko-KR" altLang="en-US" sz="1300" b="1" dirty="0">
                <a:latin typeface="Kozuka Mincho Pr6N H" panose="02020900000000000000" pitchFamily="18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90726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944724" y="218816"/>
            <a:ext cx="5220580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5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  </a:t>
            </a:r>
            <a:r>
              <a:rPr lang="ko-KR" altLang="en-US" sz="1650" dirty="0" err="1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장수혁명</a:t>
            </a:r>
            <a:r>
              <a:rPr lang="ko-KR" altLang="en-US" sz="165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en-US" altLang="ko-KR" sz="165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- </a:t>
            </a:r>
            <a:r>
              <a:rPr lang="ko-KR" altLang="en-US" sz="165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과연</a:t>
            </a:r>
            <a:r>
              <a:rPr lang="en-US" altLang="ko-KR" sz="165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sz="165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인간은 </a:t>
            </a:r>
            <a:r>
              <a:rPr lang="en-US" altLang="ko-KR" sz="1650" dirty="0">
                <a:latin typeface="HY견고딕" panose="02030600000101010101" pitchFamily="18" charset="-127"/>
                <a:ea typeface="HY견고딕" panose="02030600000101010101" pitchFamily="18" charset="-127"/>
              </a:rPr>
              <a:t>150</a:t>
            </a:r>
            <a:r>
              <a:rPr lang="ko-KR" altLang="en-US" sz="1650" dirty="0">
                <a:latin typeface="HY견고딕" panose="02030600000101010101" pitchFamily="18" charset="-127"/>
                <a:ea typeface="HY견고딕" panose="02030600000101010101" pitchFamily="18" charset="-127"/>
              </a:rPr>
              <a:t>살까지 </a:t>
            </a:r>
            <a:r>
              <a:rPr lang="ko-KR" altLang="en-US" sz="165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살 수 있을까</a:t>
            </a:r>
            <a:r>
              <a:rPr lang="en-US" altLang="ko-KR" sz="1650" dirty="0">
                <a:latin typeface="HY견고딕" panose="02030600000101010101" pitchFamily="18" charset="-127"/>
                <a:ea typeface="HY견고딕" panose="02030600000101010101" pitchFamily="18" charset="-127"/>
              </a:rPr>
              <a:t>?</a:t>
            </a:r>
            <a:endParaRPr lang="ko-KR" altLang="en-US" sz="165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9" name="모서리가 둥근 직사각형 38"/>
          <p:cNvSpPr/>
          <p:nvPr/>
        </p:nvSpPr>
        <p:spPr>
          <a:xfrm>
            <a:off x="944724" y="593245"/>
            <a:ext cx="5770541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pic>
        <p:nvPicPr>
          <p:cNvPr id="49" name="Picture 2"/>
          <p:cNvPicPr preferRelativeResize="0"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8760" y="1545636"/>
            <a:ext cx="1620000" cy="16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0" name="Picture 3"/>
          <p:cNvPicPr preferRelativeResize="0"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2065" y="1545636"/>
            <a:ext cx="1620000" cy="16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80728" y="3482883"/>
            <a:ext cx="2097143" cy="30008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ko-KR" altLang="en-US" sz="1350" dirty="0" err="1"/>
              <a:t>오스테드</a:t>
            </a:r>
            <a:r>
              <a:rPr lang="ko-KR" altLang="en-US" sz="1350" dirty="0"/>
              <a:t> </a:t>
            </a:r>
            <a:r>
              <a:rPr lang="ko-KR" altLang="en-US" sz="1350" dirty="0" err="1"/>
              <a:t>텍사스대</a:t>
            </a:r>
            <a:r>
              <a:rPr lang="ko-KR" altLang="en-US" sz="1350" dirty="0"/>
              <a:t> 교수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3470895" y="3482883"/>
            <a:ext cx="2402340" cy="30008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ko-KR" altLang="en-US" sz="1350" dirty="0" err="1"/>
              <a:t>올산스키</a:t>
            </a:r>
            <a:r>
              <a:rPr lang="ko-KR" altLang="en-US" sz="1350" dirty="0"/>
              <a:t> 일리노이드대 교수</a:t>
            </a:r>
          </a:p>
        </p:txBody>
      </p:sp>
      <p:sp>
        <p:nvSpPr>
          <p:cNvPr id="56" name="모서리가 둥근 직사각형 55"/>
          <p:cNvSpPr/>
          <p:nvPr/>
        </p:nvSpPr>
        <p:spPr>
          <a:xfrm>
            <a:off x="142735" y="4936949"/>
            <a:ext cx="6572530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grpSp>
        <p:nvGrpSpPr>
          <p:cNvPr id="14" name="그룹 13"/>
          <p:cNvGrpSpPr/>
          <p:nvPr/>
        </p:nvGrpSpPr>
        <p:grpSpPr>
          <a:xfrm>
            <a:off x="-91402" y="-106208"/>
            <a:ext cx="1111008" cy="1147896"/>
            <a:chOff x="10505" y="-106208"/>
            <a:chExt cx="937081" cy="1147896"/>
          </a:xfrm>
        </p:grpSpPr>
        <p:grpSp>
          <p:nvGrpSpPr>
            <p:cNvPr id="15" name="그룹 14"/>
            <p:cNvGrpSpPr/>
            <p:nvPr/>
          </p:nvGrpSpPr>
          <p:grpSpPr>
            <a:xfrm>
              <a:off x="64502" y="-106208"/>
              <a:ext cx="819926" cy="1147896"/>
              <a:chOff x="242646" y="55702"/>
              <a:chExt cx="540060" cy="756084"/>
            </a:xfrm>
          </p:grpSpPr>
          <p:sp>
            <p:nvSpPr>
              <p:cNvPr id="17" name="직사각형 16"/>
              <p:cNvSpPr/>
              <p:nvPr/>
            </p:nvSpPr>
            <p:spPr>
              <a:xfrm>
                <a:off x="242646" y="55702"/>
                <a:ext cx="540060" cy="756084"/>
              </a:xfrm>
              <a:prstGeom prst="rect">
                <a:avLst/>
              </a:prstGeom>
              <a:ln w="12700">
                <a:solidFill>
                  <a:srgbClr val="94949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pic>
            <p:nvPicPr>
              <p:cNvPr id="18" name="그림 17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353" t="13354" r="10830" b="10831"/>
              <a:stretch/>
            </p:blipFill>
            <p:spPr>
              <a:xfrm>
                <a:off x="251591" y="158223"/>
                <a:ext cx="512411" cy="427862"/>
              </a:xfrm>
              <a:prstGeom prst="rect">
                <a:avLst/>
              </a:prstGeom>
            </p:spPr>
          </p:pic>
        </p:grpSp>
        <p:sp>
          <p:nvSpPr>
            <p:cNvPr id="16" name="TextBox 15"/>
            <p:cNvSpPr txBox="1"/>
            <p:nvPr/>
          </p:nvSpPr>
          <p:spPr>
            <a:xfrm>
              <a:off x="10505" y="706502"/>
              <a:ext cx="93708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300" b="1" dirty="0">
                  <a:latin typeface="Kozuka Mincho Pr6N H" panose="02020900000000000000" pitchFamily="18" charset="-128"/>
                  <a:ea typeface="Kozuka Mincho Pr6N H" panose="02020900000000000000" pitchFamily="18" charset="-128"/>
                </a:rPr>
                <a:t>Social self</a:t>
              </a:r>
              <a:endParaRPr lang="ko-KR" altLang="en-US" sz="1300" b="1" dirty="0">
                <a:latin typeface="Kozuka Mincho Pr6N H" panose="02020900000000000000" pitchFamily="18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8527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944724" y="218816"/>
            <a:ext cx="4536504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50" dirty="0" smtClean="0">
                <a:solidFill>
                  <a:prstClr val="black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        </a:t>
            </a:r>
            <a:r>
              <a:rPr lang="ko-KR" altLang="en-US" sz="1650" dirty="0" err="1" smtClean="0">
                <a:solidFill>
                  <a:prstClr val="black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장수혁명</a:t>
            </a:r>
            <a:r>
              <a:rPr lang="ko-KR" altLang="en-US" sz="1650" dirty="0" smtClean="0">
                <a:solidFill>
                  <a:prstClr val="black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en-US" altLang="ko-KR" sz="1650" dirty="0" smtClean="0">
                <a:solidFill>
                  <a:prstClr val="black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-  </a:t>
            </a:r>
            <a:r>
              <a:rPr lang="ko-KR" altLang="en-US" sz="1650" dirty="0" smtClean="0">
                <a:solidFill>
                  <a:prstClr val="black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무엇이 </a:t>
            </a:r>
            <a:r>
              <a:rPr lang="ko-KR" altLang="en-US" sz="1650" dirty="0">
                <a:solidFill>
                  <a:prstClr val="black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문제인가 </a:t>
            </a:r>
            <a:r>
              <a:rPr lang="en-US" altLang="ko-KR" sz="1650" dirty="0">
                <a:solidFill>
                  <a:prstClr val="black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?</a:t>
            </a:r>
            <a:endParaRPr lang="ko-KR" altLang="en-US" sz="1650" dirty="0">
              <a:solidFill>
                <a:prstClr val="black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9" name="모서리가 둥근 직사각형 38"/>
          <p:cNvSpPr/>
          <p:nvPr/>
        </p:nvSpPr>
        <p:spPr>
          <a:xfrm>
            <a:off x="944724" y="593245"/>
            <a:ext cx="5770541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>
              <a:solidFill>
                <a:prstClr val="white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52736" y="1445080"/>
            <a:ext cx="4968552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lnSpc>
                <a:spcPct val="250000"/>
              </a:lnSpc>
              <a:buFont typeface="Wingdings" panose="05000000000000000000" pitchFamily="2" charset="2"/>
              <a:buChar char="ü"/>
            </a:pPr>
            <a:r>
              <a:rPr lang="ko-KR" altLang="en-US" sz="1500" b="1" dirty="0">
                <a:solidFill>
                  <a:prstClr val="black"/>
                </a:solidFill>
              </a:rPr>
              <a:t>현장</a:t>
            </a:r>
            <a:r>
              <a:rPr lang="ko-KR" altLang="en-US" sz="1500" dirty="0">
                <a:solidFill>
                  <a:prstClr val="black"/>
                </a:solidFill>
              </a:rPr>
              <a:t> </a:t>
            </a:r>
            <a:r>
              <a:rPr lang="en-US" altLang="ko-KR" sz="1500" dirty="0">
                <a:solidFill>
                  <a:prstClr val="black"/>
                </a:solidFill>
              </a:rPr>
              <a:t>– </a:t>
            </a:r>
            <a:r>
              <a:rPr lang="ko-KR" altLang="en-US" sz="1500" dirty="0">
                <a:solidFill>
                  <a:prstClr val="black"/>
                </a:solidFill>
              </a:rPr>
              <a:t>세계에서 가장 빠른 인구고령화 속도</a:t>
            </a:r>
            <a:endParaRPr lang="en-US" altLang="ko-KR" sz="1500" dirty="0">
              <a:solidFill>
                <a:prstClr val="black"/>
              </a:solidFill>
            </a:endParaRPr>
          </a:p>
          <a:p>
            <a:pPr marL="214313" indent="-214313">
              <a:lnSpc>
                <a:spcPct val="250000"/>
              </a:lnSpc>
              <a:buFont typeface="Wingdings" panose="05000000000000000000" pitchFamily="2" charset="2"/>
              <a:buChar char="ü"/>
            </a:pPr>
            <a:r>
              <a:rPr lang="ko-KR" altLang="en-US" sz="1500" b="1" dirty="0">
                <a:solidFill>
                  <a:prstClr val="black"/>
                </a:solidFill>
              </a:rPr>
              <a:t>인식</a:t>
            </a:r>
            <a:r>
              <a:rPr lang="ko-KR" altLang="en-US" sz="1500" dirty="0">
                <a:solidFill>
                  <a:prstClr val="black"/>
                </a:solidFill>
              </a:rPr>
              <a:t> </a:t>
            </a:r>
            <a:r>
              <a:rPr lang="en-US" altLang="ko-KR" sz="1500" dirty="0">
                <a:solidFill>
                  <a:prstClr val="black"/>
                </a:solidFill>
              </a:rPr>
              <a:t>– </a:t>
            </a:r>
            <a:r>
              <a:rPr lang="ko-KR" altLang="en-US" sz="1500" dirty="0">
                <a:solidFill>
                  <a:prstClr val="black"/>
                </a:solidFill>
              </a:rPr>
              <a:t>효 중심의 </a:t>
            </a:r>
            <a:r>
              <a:rPr lang="ko-KR" altLang="en-US" sz="1500" dirty="0" err="1">
                <a:solidFill>
                  <a:prstClr val="black"/>
                </a:solidFill>
              </a:rPr>
              <a:t>공경문화</a:t>
            </a:r>
            <a:r>
              <a:rPr lang="ko-KR" altLang="en-US" sz="1500" dirty="0">
                <a:solidFill>
                  <a:prstClr val="black"/>
                </a:solidFill>
              </a:rPr>
              <a:t> 기대 어려움</a:t>
            </a:r>
            <a:endParaRPr lang="en-US" altLang="ko-KR" sz="1500" dirty="0">
              <a:solidFill>
                <a:prstClr val="black"/>
              </a:solidFill>
            </a:endParaRPr>
          </a:p>
          <a:p>
            <a:pPr marL="214313" indent="-214313">
              <a:lnSpc>
                <a:spcPct val="250000"/>
              </a:lnSpc>
              <a:buFont typeface="Wingdings" panose="05000000000000000000" pitchFamily="2" charset="2"/>
              <a:buChar char="ü"/>
            </a:pPr>
            <a:r>
              <a:rPr lang="ko-KR" altLang="en-US" sz="1500" b="1" dirty="0">
                <a:solidFill>
                  <a:prstClr val="black"/>
                </a:solidFill>
              </a:rPr>
              <a:t>대책</a:t>
            </a:r>
            <a:r>
              <a:rPr lang="ko-KR" altLang="en-US" sz="1500" dirty="0">
                <a:solidFill>
                  <a:prstClr val="black"/>
                </a:solidFill>
              </a:rPr>
              <a:t> </a:t>
            </a:r>
            <a:r>
              <a:rPr lang="en-US" altLang="ko-KR" sz="1500" dirty="0">
                <a:solidFill>
                  <a:prstClr val="black"/>
                </a:solidFill>
              </a:rPr>
              <a:t>– </a:t>
            </a:r>
            <a:r>
              <a:rPr lang="ko-KR" altLang="en-US" sz="1500" dirty="0">
                <a:solidFill>
                  <a:prstClr val="black"/>
                </a:solidFill>
              </a:rPr>
              <a:t>고령화 대책에 노인은 복지의 수혜자</a:t>
            </a:r>
            <a:endParaRPr lang="en-US" altLang="ko-KR" sz="1500" dirty="0">
              <a:solidFill>
                <a:prstClr val="black"/>
              </a:solidFill>
            </a:endParaRPr>
          </a:p>
          <a:p>
            <a:pPr marL="214313" indent="-214313">
              <a:lnSpc>
                <a:spcPct val="250000"/>
              </a:lnSpc>
              <a:buFont typeface="Wingdings" panose="05000000000000000000" pitchFamily="2" charset="2"/>
              <a:buChar char="ü"/>
            </a:pPr>
            <a:r>
              <a:rPr lang="ko-KR" altLang="en-US" sz="1500" b="1" dirty="0">
                <a:solidFill>
                  <a:prstClr val="black"/>
                </a:solidFill>
              </a:rPr>
              <a:t>인간</a:t>
            </a:r>
            <a:r>
              <a:rPr lang="ko-KR" altLang="en-US" sz="1500" dirty="0">
                <a:solidFill>
                  <a:prstClr val="black"/>
                </a:solidFill>
              </a:rPr>
              <a:t> </a:t>
            </a:r>
            <a:r>
              <a:rPr lang="en-US" altLang="ko-KR" sz="1500" dirty="0">
                <a:solidFill>
                  <a:prstClr val="black"/>
                </a:solidFill>
              </a:rPr>
              <a:t>– </a:t>
            </a:r>
            <a:r>
              <a:rPr lang="ko-KR" altLang="en-US" sz="1500" dirty="0">
                <a:solidFill>
                  <a:prstClr val="black"/>
                </a:solidFill>
              </a:rPr>
              <a:t>삶의 질과 낮은 행복지수를 높이는 문제</a:t>
            </a:r>
            <a:endParaRPr lang="en-US" altLang="ko-KR" sz="1500" dirty="0">
              <a:solidFill>
                <a:prstClr val="black"/>
              </a:solidFill>
            </a:endParaRPr>
          </a:p>
        </p:txBody>
      </p:sp>
      <p:sp>
        <p:nvSpPr>
          <p:cNvPr id="24" name="모서리가 둥근 직사각형 23"/>
          <p:cNvSpPr/>
          <p:nvPr/>
        </p:nvSpPr>
        <p:spPr>
          <a:xfrm>
            <a:off x="142735" y="4936949"/>
            <a:ext cx="6572530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>
              <a:solidFill>
                <a:prstClr val="white"/>
              </a:solidFill>
            </a:endParaRPr>
          </a:p>
        </p:txBody>
      </p:sp>
      <p:grpSp>
        <p:nvGrpSpPr>
          <p:cNvPr id="11" name="그룹 10"/>
          <p:cNvGrpSpPr/>
          <p:nvPr/>
        </p:nvGrpSpPr>
        <p:grpSpPr>
          <a:xfrm>
            <a:off x="-91402" y="-106208"/>
            <a:ext cx="1111008" cy="1147896"/>
            <a:chOff x="10505" y="-106208"/>
            <a:chExt cx="937081" cy="1147896"/>
          </a:xfrm>
        </p:grpSpPr>
        <p:grpSp>
          <p:nvGrpSpPr>
            <p:cNvPr id="12" name="그룹 11"/>
            <p:cNvGrpSpPr/>
            <p:nvPr/>
          </p:nvGrpSpPr>
          <p:grpSpPr>
            <a:xfrm>
              <a:off x="64502" y="-106208"/>
              <a:ext cx="819926" cy="1147896"/>
              <a:chOff x="242646" y="55702"/>
              <a:chExt cx="540060" cy="756084"/>
            </a:xfrm>
          </p:grpSpPr>
          <p:sp>
            <p:nvSpPr>
              <p:cNvPr id="14" name="직사각형 13"/>
              <p:cNvSpPr/>
              <p:nvPr/>
            </p:nvSpPr>
            <p:spPr>
              <a:xfrm>
                <a:off x="242646" y="55702"/>
                <a:ext cx="540060" cy="756084"/>
              </a:xfrm>
              <a:prstGeom prst="rect">
                <a:avLst/>
              </a:prstGeom>
              <a:ln w="12700">
                <a:solidFill>
                  <a:srgbClr val="94949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pic>
            <p:nvPicPr>
              <p:cNvPr id="15" name="그림 14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353" t="13354" r="10830" b="10831"/>
              <a:stretch/>
            </p:blipFill>
            <p:spPr>
              <a:xfrm>
                <a:off x="251591" y="158223"/>
                <a:ext cx="512411" cy="427862"/>
              </a:xfrm>
              <a:prstGeom prst="rect">
                <a:avLst/>
              </a:prstGeom>
            </p:spPr>
          </p:pic>
        </p:grpSp>
        <p:sp>
          <p:nvSpPr>
            <p:cNvPr id="13" name="TextBox 12"/>
            <p:cNvSpPr txBox="1"/>
            <p:nvPr/>
          </p:nvSpPr>
          <p:spPr>
            <a:xfrm>
              <a:off x="10505" y="706502"/>
              <a:ext cx="93708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300" b="1" dirty="0">
                  <a:latin typeface="Kozuka Mincho Pr6N H" panose="02020900000000000000" pitchFamily="18" charset="-128"/>
                  <a:ea typeface="Kozuka Mincho Pr6N H" panose="02020900000000000000" pitchFamily="18" charset="-128"/>
                </a:rPr>
                <a:t>Social self</a:t>
              </a:r>
              <a:endParaRPr lang="ko-KR" altLang="en-US" sz="1300" b="1" dirty="0">
                <a:latin typeface="Kozuka Mincho Pr6N H" panose="02020900000000000000" pitchFamily="18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9306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944724" y="183391"/>
            <a:ext cx="5148572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5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견고딕" panose="02030600000101010101" pitchFamily="18" charset="-127"/>
                <a:ea typeface="HY견고딕" panose="02030600000101010101" pitchFamily="18" charset="-127"/>
                <a:cs typeface="+mn-cs"/>
              </a:rPr>
              <a:t>                인생 </a:t>
            </a:r>
            <a:r>
              <a:rPr kumimoji="0" lang="ko-KR" altLang="en-US" sz="165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견고딕" panose="02030600000101010101" pitchFamily="18" charset="-127"/>
                <a:ea typeface="HY견고딕" panose="02030600000101010101" pitchFamily="18" charset="-127"/>
                <a:cs typeface="+mn-cs"/>
              </a:rPr>
              <a:t>주기론과</a:t>
            </a:r>
            <a:r>
              <a:rPr kumimoji="0" lang="ko-KR" altLang="en-US" sz="165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견고딕" panose="02030600000101010101" pitchFamily="18" charset="-127"/>
                <a:ea typeface="HY견고딕" panose="02030600000101010101" pitchFamily="18" charset="-127"/>
                <a:cs typeface="+mn-cs"/>
              </a:rPr>
              <a:t>  </a:t>
            </a:r>
            <a:r>
              <a:rPr kumimoji="0" lang="ko-KR" altLang="en-US" sz="16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견고딕" panose="02030600000101010101" pitchFamily="18" charset="-127"/>
                <a:ea typeface="HY견고딕" panose="02030600000101010101" pitchFamily="18" charset="-127"/>
                <a:cs typeface="+mn-cs"/>
              </a:rPr>
              <a:t>제</a:t>
            </a:r>
            <a:r>
              <a:rPr kumimoji="0" lang="en-US" altLang="ko-KR" sz="16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견고딕" panose="02030600000101010101" pitchFamily="18" charset="-127"/>
                <a:ea typeface="HY견고딕" panose="02030600000101010101" pitchFamily="18" charset="-127"/>
                <a:cs typeface="+mn-cs"/>
              </a:rPr>
              <a:t>3</a:t>
            </a:r>
            <a:r>
              <a:rPr kumimoji="0" lang="ko-KR" altLang="en-US" sz="165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견고딕" panose="02030600000101010101" pitchFamily="18" charset="-127"/>
                <a:ea typeface="HY견고딕" panose="02030600000101010101" pitchFamily="18" charset="-127"/>
                <a:cs typeface="+mn-cs"/>
              </a:rPr>
              <a:t>기 인생의 탄</a:t>
            </a:r>
            <a:r>
              <a:rPr kumimoji="0" lang="ko-KR" altLang="en-US" sz="16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견고딕" panose="02030600000101010101" pitchFamily="18" charset="-127"/>
                <a:ea typeface="HY견고딕" panose="02030600000101010101" pitchFamily="18" charset="-127"/>
                <a:cs typeface="+mn-cs"/>
              </a:rPr>
              <a:t>생</a:t>
            </a:r>
          </a:p>
        </p:txBody>
      </p:sp>
      <p:sp>
        <p:nvSpPr>
          <p:cNvPr id="39" name="모서리가 둥근 직사각형 38"/>
          <p:cNvSpPr/>
          <p:nvPr/>
        </p:nvSpPr>
        <p:spPr>
          <a:xfrm>
            <a:off x="944724" y="593245"/>
            <a:ext cx="5770541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18608" y="816041"/>
            <a:ext cx="5751258" cy="330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marR="0" lvl="0" indent="-214313" algn="l" defTabSz="914400" rtl="0" eaLnBrk="1" fontAlgn="auto" latinLnBrk="1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ko-KR" altLang="en-US" sz="1500" b="1" i="0" u="none" strike="noStrike" kern="1200" cap="none" spc="0" normalizeH="0" baseline="0" noProof="0" dirty="0" err="1">
                <a:ln>
                  <a:noFill/>
                </a:ln>
                <a:solidFill>
                  <a:srgbClr val="004F99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인생주기론</a:t>
            </a:r>
            <a:endParaRPr kumimoji="0" lang="en-US" altLang="ko-KR" sz="1500" b="1" i="0" u="none" strike="noStrike" kern="1200" cap="none" spc="0" normalizeH="0" baseline="0" noProof="0" dirty="0">
              <a:ln>
                <a:noFill/>
              </a:ln>
              <a:solidFill>
                <a:srgbClr val="004F99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    - </a:t>
            </a:r>
            <a:r>
              <a:rPr kumimoji="0" lang="ko-KR" alt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공자는 </a:t>
            </a: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15</a:t>
            </a:r>
            <a:r>
              <a:rPr kumimoji="0" lang="ko-KR" alt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세</a:t>
            </a: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, 30</a:t>
            </a:r>
            <a:r>
              <a:rPr kumimoji="0" lang="ko-KR" alt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세</a:t>
            </a: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, 40</a:t>
            </a:r>
            <a:r>
              <a:rPr kumimoji="0" lang="ko-KR" alt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세</a:t>
            </a: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, 50</a:t>
            </a:r>
            <a:r>
              <a:rPr kumimoji="0" lang="ko-KR" alt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세</a:t>
            </a: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, 60</a:t>
            </a:r>
            <a:r>
              <a:rPr kumimoji="0" lang="ko-KR" alt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세</a:t>
            </a: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, 70</a:t>
            </a:r>
            <a:r>
              <a:rPr kumimoji="0" lang="ko-KR" alt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세</a:t>
            </a: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(6</a:t>
            </a:r>
            <a:r>
              <a:rPr kumimoji="0" lang="ko-KR" alt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단계</a:t>
            </a: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)</a:t>
            </a:r>
          </a:p>
          <a:p>
            <a:pPr marL="0" marR="0" lvl="0" indent="0" algn="l" defTabSz="914400" rtl="0" eaLnBrk="1" fontAlgn="auto" latinLnBrk="1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    - </a:t>
            </a: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Erikson</a:t>
            </a:r>
            <a:r>
              <a:rPr kumimoji="0" lang="ko-KR" alt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은 </a:t>
            </a: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1</a:t>
            </a:r>
            <a:r>
              <a:rPr kumimoji="0" lang="ko-KR" alt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단계</a:t>
            </a:r>
            <a:r>
              <a:rPr kumimoji="0" lang="en-US" altLang="ko-KR" sz="1350" b="0" i="0" u="none" strike="noStrike" kern="1200" cap="none" spc="0" normalizeH="0" baseline="0" noProof="0" dirty="0" smtClean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….. 8</a:t>
            </a:r>
            <a:r>
              <a:rPr kumimoji="0" lang="ko-KR" alt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단계</a:t>
            </a: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(</a:t>
            </a:r>
            <a:r>
              <a:rPr kumimoji="0" lang="ko-KR" alt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노년기</a:t>
            </a: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) + </a:t>
            </a:r>
            <a:r>
              <a:rPr kumimoji="0" lang="ko-KR" altLang="en-US" sz="1350" b="0" i="0" u="none" strike="noStrike" kern="1200" cap="none" spc="0" normalizeH="0" baseline="0" noProof="0" dirty="0" err="1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노년초월</a:t>
            </a:r>
            <a:r>
              <a:rPr kumimoji="0" lang="ko-KR" alt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(9</a:t>
            </a:r>
            <a:r>
              <a:rPr kumimoji="0" lang="ko-KR" alt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단계</a:t>
            </a: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)</a:t>
            </a:r>
          </a:p>
          <a:p>
            <a:pPr marL="0" marR="0" lvl="1" indent="0" algn="l" defTabSz="914400" rtl="0" eaLnBrk="1" fontAlgn="auto" latinLnBrk="1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   - P. </a:t>
            </a:r>
            <a:r>
              <a:rPr kumimoji="0" lang="en-US" altLang="ko-KR" sz="1350" b="0" i="0" u="none" strike="noStrike" kern="1200" cap="none" spc="0" normalizeH="0" baseline="0" noProof="0" dirty="0" err="1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Laslett</a:t>
            </a: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(1989) &amp; W. Sadler(2000)</a:t>
            </a:r>
            <a:r>
              <a:rPr kumimoji="0" lang="ko-KR" alt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은</a:t>
            </a: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1</a:t>
            </a:r>
            <a:r>
              <a:rPr kumimoji="0" lang="ko-KR" altLang="en-US" sz="1350" b="0" i="0" u="none" strike="noStrike" kern="1200" cap="none" spc="0" normalizeH="0" baseline="0" noProof="0" dirty="0" smtClean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기 </a:t>
            </a:r>
            <a:r>
              <a:rPr kumimoji="0" lang="en-US" altLang="ko-KR" sz="1350" b="0" i="0" u="none" strike="noStrike" kern="1200" cap="none" spc="0" normalizeH="0" baseline="0" noProof="0" dirty="0" smtClean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….. 4</a:t>
            </a:r>
            <a:r>
              <a:rPr kumimoji="0" lang="ko-KR" altLang="en-US" sz="1350" b="0" i="0" u="none" strike="noStrike" kern="1200" cap="none" spc="0" normalizeH="0" baseline="0" noProof="0" dirty="0" err="1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기인생</a:t>
            </a:r>
            <a:r>
              <a:rPr kumimoji="0" lang="ko-KR" alt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(4</a:t>
            </a:r>
            <a:r>
              <a:rPr kumimoji="0" lang="ko-KR" alt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단계</a:t>
            </a: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)</a:t>
            </a:r>
          </a:p>
          <a:p>
            <a:pPr marL="214313" marR="0" lvl="1" indent="-214313" algn="l" defTabSz="914400" rtl="0" eaLnBrk="1" fontAlgn="auto" latinLnBrk="1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en-US" altLang="ko-KR" sz="600" b="0" i="0" u="none" strike="noStrike" kern="1200" cap="none" spc="0" normalizeH="0" baseline="0" noProof="0" dirty="0">
              <a:ln>
                <a:noFill/>
              </a:ln>
              <a:solidFill>
                <a:srgbClr val="EEECE1">
                  <a:lumMod val="25000"/>
                </a:srgb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  <a:p>
            <a:pPr marL="214313" marR="0" lvl="1" indent="-214313" algn="l" defTabSz="914400" rtl="0" eaLnBrk="1" fontAlgn="auto" latinLnBrk="1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ko-KR" altLang="en-US" sz="1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4F99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제</a:t>
            </a:r>
            <a:r>
              <a:rPr kumimoji="0" lang="en-US" altLang="ko-KR" sz="1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4F99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3</a:t>
            </a:r>
            <a:r>
              <a:rPr kumimoji="0" lang="ko-KR" altLang="en-US" sz="1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4F99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기 인생</a:t>
            </a:r>
            <a:endParaRPr kumimoji="0" lang="en-US" altLang="ko-KR" sz="1500" b="1" i="0" u="none" strike="noStrike" kern="1200" cap="none" spc="0" normalizeH="0" baseline="0" noProof="0" dirty="0" smtClean="0">
              <a:ln>
                <a:noFill/>
              </a:ln>
              <a:solidFill>
                <a:srgbClr val="004F99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  <a:p>
            <a:pPr marL="0" marR="0" lvl="1" indent="0" algn="l" defTabSz="914400" rtl="0" eaLnBrk="1" fontAlgn="auto" latinLnBrk="1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350" b="0" i="0" u="none" strike="noStrike" kern="1200" cap="none" spc="0" normalizeH="0" baseline="0" noProof="0" dirty="0" smtClean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   </a:t>
            </a: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- </a:t>
            </a:r>
            <a:r>
              <a:rPr kumimoji="0" lang="ko-KR" altLang="en-US" sz="13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라스렛</a:t>
            </a:r>
            <a:r>
              <a:rPr kumimoji="0" lang="ko-KR" alt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- </a:t>
            </a:r>
            <a:r>
              <a:rPr kumimoji="0" lang="ko-KR" alt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퇴직 후 </a:t>
            </a:r>
            <a:r>
              <a:rPr kumimoji="0" lang="ko-KR" altLang="en-US" sz="135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건강한</a:t>
            </a:r>
            <a:r>
              <a:rPr kumimoji="0" lang="ko-KR" altLang="en-US" sz="135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4E97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삶의 시기</a:t>
            </a:r>
            <a:r>
              <a:rPr lang="ko-KR" altLang="en-US" sz="1350" b="1" dirty="0">
                <a:solidFill>
                  <a:srgbClr val="004E97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로</a:t>
            </a:r>
            <a:r>
              <a:rPr kumimoji="0" lang="ko-KR" altLang="en-US" sz="135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en-US" altLang="ko-KR" sz="135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ko-KR" altLang="en-US" sz="140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Y견고딕" panose="02030600000101010101" pitchFamily="18" charset="-127"/>
                <a:ea typeface="HY견고딕" panose="02030600000101010101" pitchFamily="18" charset="-127"/>
              </a:rPr>
              <a:t>자기 성취</a:t>
            </a:r>
            <a:endParaRPr kumimoji="0" lang="en-US" altLang="ko-KR" sz="140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0" marR="0" lvl="1" indent="0" algn="l" defTabSz="914400" rtl="0" eaLnBrk="1" fontAlgn="auto" latinLnBrk="1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   - </a:t>
            </a:r>
            <a:r>
              <a:rPr kumimoji="0" lang="ko-KR" alt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새들러 </a:t>
            </a:r>
            <a:r>
              <a:rPr kumimoji="0" lang="en-US" altLang="ko-KR" sz="1350" b="0" i="0" u="none" strike="noStrike" kern="1200" cap="none" spc="0" normalizeH="0" baseline="0" noProof="0" dirty="0" smtClean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–</a:t>
            </a:r>
            <a:r>
              <a:rPr kumimoji="0" lang="ko-KR" altLang="en-US" sz="1350" b="0" i="0" u="none" strike="noStrike" kern="1200" cap="none" spc="0" normalizeH="0" baseline="0" noProof="0" dirty="0" smtClean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en-US" altLang="ko-KR" sz="1350" b="0" i="0" u="none" strike="noStrike" kern="1200" cap="none" spc="0" normalizeH="0" baseline="0" noProof="0" dirty="0" smtClean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40</a:t>
            </a:r>
            <a:r>
              <a:rPr kumimoji="0" lang="ko-KR" altLang="en-US" sz="1350" b="0" i="0" u="none" strike="noStrike" kern="1200" cap="none" spc="0" normalizeH="0" baseline="0" noProof="0" dirty="0" smtClean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대 </a:t>
            </a:r>
            <a:r>
              <a:rPr kumimoji="0" lang="ko-KR" altLang="en-US" sz="135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중년이후</a:t>
            </a:r>
            <a:r>
              <a:rPr kumimoji="0" lang="ko-KR" altLang="en-US" sz="1350" b="0" i="0" u="none" strike="noStrike" kern="1200" cap="none" spc="0" normalizeH="0" baseline="0" noProof="0" dirty="0" smtClean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건강한 </a:t>
            </a:r>
            <a:r>
              <a:rPr kumimoji="0" lang="ko-KR" altLang="en-US" sz="135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4E97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삶의 시기</a:t>
            </a:r>
            <a:r>
              <a:rPr kumimoji="0" lang="en-US" altLang="ko-KR" sz="135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4E97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(40-50</a:t>
            </a:r>
            <a:r>
              <a:rPr kumimoji="0" lang="ko-KR" altLang="en-US" sz="135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4E97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년</a:t>
            </a:r>
            <a:r>
              <a:rPr kumimoji="0" lang="en-US" altLang="ko-KR" sz="135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4E97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)</a:t>
            </a:r>
            <a:r>
              <a:rPr kumimoji="0" lang="ko-KR" altLang="en-US" sz="135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4E97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로</a:t>
            </a:r>
            <a:r>
              <a:rPr kumimoji="0" lang="en-US" altLang="ko-KR" sz="1350" b="0" i="0" u="none" strike="noStrike" kern="1200" cap="none" spc="0" normalizeH="0" baseline="0" noProof="0" dirty="0" smtClean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Y견고딕" panose="02030600000101010101" pitchFamily="18" charset="-127"/>
                <a:ea typeface="HY견고딕" panose="02030600000101010101" pitchFamily="18" charset="-127"/>
              </a:rPr>
              <a:t>제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Y견고딕" panose="02030600000101010101" pitchFamily="18" charset="-127"/>
                <a:ea typeface="HY견고딕" panose="02030600000101010101" pitchFamily="18" charset="-127"/>
              </a:rPr>
              <a:t>2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Y견고딕" panose="02030600000101010101" pitchFamily="18" charset="-127"/>
                <a:ea typeface="HY견고딕" panose="02030600000101010101" pitchFamily="18" charset="-127"/>
              </a:rPr>
              <a:t>의 </a:t>
            </a:r>
            <a:r>
              <a:rPr kumimoji="0" lang="ko-KR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Y견고딕" panose="02030600000101010101" pitchFamily="18" charset="-127"/>
                <a:ea typeface="HY견고딕" panose="02030600000101010101" pitchFamily="18" charset="-127"/>
              </a:rPr>
              <a:t>성장</a:t>
            </a:r>
            <a:endParaRPr kumimoji="0" lang="en-US" altLang="ko-KR" sz="1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142735" y="4936949"/>
            <a:ext cx="6572530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grpSp>
        <p:nvGrpSpPr>
          <p:cNvPr id="11" name="그룹 10"/>
          <p:cNvGrpSpPr/>
          <p:nvPr/>
        </p:nvGrpSpPr>
        <p:grpSpPr>
          <a:xfrm>
            <a:off x="-91402" y="-106208"/>
            <a:ext cx="1111008" cy="1147896"/>
            <a:chOff x="10505" y="-106208"/>
            <a:chExt cx="937081" cy="1147896"/>
          </a:xfrm>
        </p:grpSpPr>
        <p:grpSp>
          <p:nvGrpSpPr>
            <p:cNvPr id="13" name="그룹 12"/>
            <p:cNvGrpSpPr/>
            <p:nvPr/>
          </p:nvGrpSpPr>
          <p:grpSpPr>
            <a:xfrm>
              <a:off x="64502" y="-106208"/>
              <a:ext cx="819926" cy="1147896"/>
              <a:chOff x="242646" y="55702"/>
              <a:chExt cx="540060" cy="756084"/>
            </a:xfrm>
          </p:grpSpPr>
          <p:sp>
            <p:nvSpPr>
              <p:cNvPr id="15" name="직사각형 14"/>
              <p:cNvSpPr/>
              <p:nvPr/>
            </p:nvSpPr>
            <p:spPr>
              <a:xfrm>
                <a:off x="242646" y="55702"/>
                <a:ext cx="540060" cy="756084"/>
              </a:xfrm>
              <a:prstGeom prst="rect">
                <a:avLst/>
              </a:prstGeom>
              <a:ln w="12700">
                <a:solidFill>
                  <a:srgbClr val="94949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endParaRPr>
              </a:p>
            </p:txBody>
          </p:sp>
          <p:pic>
            <p:nvPicPr>
              <p:cNvPr id="16" name="그림 15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353" t="13354" r="10830" b="10831"/>
              <a:stretch/>
            </p:blipFill>
            <p:spPr>
              <a:xfrm>
                <a:off x="251591" y="158223"/>
                <a:ext cx="512411" cy="427862"/>
              </a:xfrm>
              <a:prstGeom prst="rect">
                <a:avLst/>
              </a:prstGeom>
            </p:spPr>
          </p:pic>
        </p:grpSp>
        <p:sp>
          <p:nvSpPr>
            <p:cNvPr id="14" name="TextBox 13"/>
            <p:cNvSpPr txBox="1"/>
            <p:nvPr/>
          </p:nvSpPr>
          <p:spPr>
            <a:xfrm>
              <a:off x="10505" y="706502"/>
              <a:ext cx="93708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Kozuka Mincho Pr6N H" panose="02020900000000000000" pitchFamily="18" charset="-128"/>
                  <a:ea typeface="Kozuka Mincho Pr6N H" panose="02020900000000000000" pitchFamily="18" charset="-128"/>
                  <a:cs typeface="+mn-cs"/>
                </a:rPr>
                <a:t>Social self</a:t>
              </a:r>
              <a:endParaRPr kumimoji="0" lang="ko-KR" altLang="en-US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ozuka Mincho Pr6N H" panose="02020900000000000000" pitchFamily="18" charset="-128"/>
                <a:ea typeface="맑은 고딕" panose="020B0503020000020004" pitchFamily="50" charset="-127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66631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042881" y="150207"/>
            <a:ext cx="6007775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5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    신선한 인생 지도 </a:t>
            </a:r>
            <a:r>
              <a:rPr lang="en-US" altLang="ko-KR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- A Fresh Map of Life(</a:t>
            </a:r>
            <a:r>
              <a:rPr lang="en-US" altLang="ko-KR" sz="1200" dirty="0" err="1" smtClean="0">
                <a:latin typeface="HY견고딕" panose="02030600000101010101" pitchFamily="18" charset="-127"/>
                <a:ea typeface="HY견고딕" panose="02030600000101010101" pitchFamily="18" charset="-127"/>
              </a:rPr>
              <a:t>Laslett</a:t>
            </a:r>
            <a:r>
              <a:rPr lang="en-US" altLang="ko-KR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endParaRPr lang="ko-KR" altLang="en-US" sz="12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9" name="모서리가 둥근 직사각형 38"/>
          <p:cNvSpPr/>
          <p:nvPr/>
        </p:nvSpPr>
        <p:spPr>
          <a:xfrm>
            <a:off x="944724" y="593245"/>
            <a:ext cx="5770541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grpSp>
        <p:nvGrpSpPr>
          <p:cNvPr id="8" name="그룹 14"/>
          <p:cNvGrpSpPr>
            <a:grpSpLocks/>
          </p:cNvGrpSpPr>
          <p:nvPr/>
        </p:nvGrpSpPr>
        <p:grpSpPr bwMode="auto">
          <a:xfrm>
            <a:off x="174683" y="1829993"/>
            <a:ext cx="7230936" cy="807582"/>
            <a:chOff x="618472" y="2275041"/>
            <a:chExt cx="13162853" cy="2061688"/>
          </a:xfrm>
        </p:grpSpPr>
        <p:grpSp>
          <p:nvGrpSpPr>
            <p:cNvPr id="9" name="그룹 2"/>
            <p:cNvGrpSpPr>
              <a:grpSpLocks/>
            </p:cNvGrpSpPr>
            <p:nvPr/>
          </p:nvGrpSpPr>
          <p:grpSpPr bwMode="auto">
            <a:xfrm>
              <a:off x="793135" y="2275041"/>
              <a:ext cx="11393947" cy="1490488"/>
              <a:chOff x="550660" y="2266654"/>
              <a:chExt cx="12053124" cy="1490488"/>
            </a:xfrm>
          </p:grpSpPr>
          <p:sp>
            <p:nvSpPr>
              <p:cNvPr id="14" name="직사각형 13"/>
              <p:cNvSpPr/>
              <p:nvPr/>
            </p:nvSpPr>
            <p:spPr>
              <a:xfrm>
                <a:off x="680579" y="3296950"/>
                <a:ext cx="11881043" cy="180468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683339">
                  <a:defRPr/>
                </a:pPr>
                <a:endParaRPr lang="ko-KR" altLang="en-US" sz="1500">
                  <a:solidFill>
                    <a:prstClr val="white"/>
                  </a:solidFill>
                </a:endParaRPr>
              </a:p>
            </p:txBody>
          </p:sp>
          <p:sp>
            <p:nvSpPr>
              <p:cNvPr id="15" name="직사각형 14"/>
              <p:cNvSpPr/>
              <p:nvPr/>
            </p:nvSpPr>
            <p:spPr>
              <a:xfrm rot="5400000">
                <a:off x="27174" y="2790140"/>
                <a:ext cx="1204622" cy="157650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683339">
                  <a:defRPr/>
                </a:pPr>
                <a:endParaRPr lang="ko-KR" altLang="en-US" sz="1500">
                  <a:solidFill>
                    <a:prstClr val="white"/>
                  </a:solidFill>
                </a:endParaRPr>
              </a:p>
            </p:txBody>
          </p:sp>
          <p:sp>
            <p:nvSpPr>
              <p:cNvPr id="17" name="직사각형 16"/>
              <p:cNvSpPr/>
              <p:nvPr/>
            </p:nvSpPr>
            <p:spPr>
              <a:xfrm rot="5400000">
                <a:off x="11922647" y="2807679"/>
                <a:ext cx="1204624" cy="157650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683339">
                  <a:defRPr/>
                </a:pPr>
                <a:endParaRPr lang="ko-KR" altLang="en-US" sz="1500">
                  <a:solidFill>
                    <a:prstClr val="white"/>
                  </a:solidFill>
                </a:endParaRPr>
              </a:p>
            </p:txBody>
          </p:sp>
          <p:sp>
            <p:nvSpPr>
              <p:cNvPr id="18" name="직사각형 17"/>
              <p:cNvSpPr/>
              <p:nvPr/>
            </p:nvSpPr>
            <p:spPr>
              <a:xfrm rot="5400000">
                <a:off x="1472491" y="3290245"/>
                <a:ext cx="773755" cy="160039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683339">
                  <a:defRPr/>
                </a:pPr>
                <a:endParaRPr lang="ko-KR" altLang="en-US" sz="1500">
                  <a:solidFill>
                    <a:prstClr val="white"/>
                  </a:solidFill>
                </a:endParaRPr>
              </a:p>
            </p:txBody>
          </p:sp>
          <p:sp>
            <p:nvSpPr>
              <p:cNvPr id="19" name="직사각형 18"/>
              <p:cNvSpPr/>
              <p:nvPr/>
            </p:nvSpPr>
            <p:spPr>
              <a:xfrm rot="5400000">
                <a:off x="6194809" y="3003705"/>
                <a:ext cx="773755" cy="160036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683339">
                  <a:defRPr/>
                </a:pPr>
                <a:endParaRPr lang="ko-KR" altLang="en-US" sz="1500">
                  <a:solidFill>
                    <a:prstClr val="white"/>
                  </a:solidFill>
                </a:endParaRPr>
              </a:p>
            </p:txBody>
          </p:sp>
          <p:sp>
            <p:nvSpPr>
              <p:cNvPr id="20" name="직사각형 19"/>
              <p:cNvSpPr/>
              <p:nvPr/>
            </p:nvSpPr>
            <p:spPr>
              <a:xfrm rot="5400000">
                <a:off x="2653669" y="3291440"/>
                <a:ext cx="773755" cy="157650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683339">
                  <a:defRPr/>
                </a:pPr>
                <a:endParaRPr lang="ko-KR" altLang="en-US" sz="1500">
                  <a:solidFill>
                    <a:prstClr val="white"/>
                  </a:solidFill>
                </a:endParaRPr>
              </a:p>
            </p:txBody>
          </p:sp>
          <p:sp>
            <p:nvSpPr>
              <p:cNvPr id="21" name="직사각형 20"/>
              <p:cNvSpPr/>
              <p:nvPr/>
            </p:nvSpPr>
            <p:spPr>
              <a:xfrm rot="5400000">
                <a:off x="3833652" y="3291440"/>
                <a:ext cx="773755" cy="157650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683339">
                  <a:defRPr/>
                </a:pPr>
                <a:endParaRPr lang="ko-KR" altLang="en-US" sz="1500">
                  <a:solidFill>
                    <a:prstClr val="white"/>
                  </a:solidFill>
                </a:endParaRPr>
              </a:p>
            </p:txBody>
          </p:sp>
          <p:sp>
            <p:nvSpPr>
              <p:cNvPr id="22" name="직사각형 21"/>
              <p:cNvSpPr/>
              <p:nvPr/>
            </p:nvSpPr>
            <p:spPr>
              <a:xfrm rot="5400000">
                <a:off x="5013635" y="3291440"/>
                <a:ext cx="773755" cy="157650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683339">
                  <a:defRPr/>
                </a:pPr>
                <a:endParaRPr lang="ko-KR" altLang="en-US" sz="1500">
                  <a:solidFill>
                    <a:prstClr val="white"/>
                  </a:solidFill>
                </a:endParaRPr>
              </a:p>
            </p:txBody>
          </p:sp>
          <p:sp>
            <p:nvSpPr>
              <p:cNvPr id="23" name="직사각형 22"/>
              <p:cNvSpPr/>
              <p:nvPr/>
            </p:nvSpPr>
            <p:spPr>
              <a:xfrm rot="5400000">
                <a:off x="7375989" y="3291440"/>
                <a:ext cx="773755" cy="157650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683339">
                  <a:defRPr/>
                </a:pPr>
                <a:endParaRPr lang="ko-KR" altLang="en-US" sz="1500">
                  <a:solidFill>
                    <a:prstClr val="white"/>
                  </a:solidFill>
                </a:endParaRPr>
              </a:p>
            </p:txBody>
          </p:sp>
          <p:sp>
            <p:nvSpPr>
              <p:cNvPr id="24" name="직사각형 23"/>
              <p:cNvSpPr/>
              <p:nvPr/>
            </p:nvSpPr>
            <p:spPr>
              <a:xfrm rot="5400000">
                <a:off x="8555972" y="3291440"/>
                <a:ext cx="773755" cy="157650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683339">
                  <a:defRPr/>
                </a:pPr>
                <a:endParaRPr lang="ko-KR" altLang="en-US" sz="1500">
                  <a:solidFill>
                    <a:prstClr val="white"/>
                  </a:solidFill>
                </a:endParaRPr>
              </a:p>
            </p:txBody>
          </p:sp>
          <p:sp>
            <p:nvSpPr>
              <p:cNvPr id="25" name="직사각형 24"/>
              <p:cNvSpPr/>
              <p:nvPr/>
            </p:nvSpPr>
            <p:spPr>
              <a:xfrm rot="5400000">
                <a:off x="9735955" y="3291440"/>
                <a:ext cx="773755" cy="157650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683339">
                  <a:defRPr/>
                </a:pPr>
                <a:endParaRPr lang="ko-KR" altLang="en-US" sz="1500">
                  <a:solidFill>
                    <a:prstClr val="white"/>
                  </a:solidFill>
                </a:endParaRPr>
              </a:p>
            </p:txBody>
          </p:sp>
          <p:sp>
            <p:nvSpPr>
              <p:cNvPr id="26" name="직사각형 25"/>
              <p:cNvSpPr/>
              <p:nvPr/>
            </p:nvSpPr>
            <p:spPr>
              <a:xfrm rot="5400000">
                <a:off x="10917133" y="3290245"/>
                <a:ext cx="773755" cy="160039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683339">
                  <a:defRPr/>
                </a:pPr>
                <a:endParaRPr lang="ko-KR" altLang="en-US" sz="150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1" name="직사각형 10"/>
            <p:cNvSpPr/>
            <p:nvPr/>
          </p:nvSpPr>
          <p:spPr>
            <a:xfrm>
              <a:off x="618472" y="3557765"/>
              <a:ext cx="1151579" cy="50982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defTabSz="683339">
                <a:defRPr/>
              </a:pPr>
              <a:r>
                <a:rPr lang="en-US" altLang="ko-KR" sz="1500" b="1" dirty="0" smtClean="0">
                  <a:solidFill>
                    <a:srgbClr val="002060"/>
                  </a:solidFill>
                  <a:latin typeface="+mn-ea"/>
                </a:rPr>
                <a:t>0</a:t>
              </a:r>
              <a:endParaRPr lang="ko-KR" altLang="en-US" sz="1500" b="1" dirty="0">
                <a:solidFill>
                  <a:srgbClr val="002060"/>
                </a:solidFill>
                <a:latin typeface="+mn-ea"/>
              </a:endParaRPr>
            </a:p>
          </p:txBody>
        </p:sp>
        <p:sp>
          <p:nvSpPr>
            <p:cNvPr id="12" name="직사각형 11"/>
            <p:cNvSpPr/>
            <p:nvPr/>
          </p:nvSpPr>
          <p:spPr>
            <a:xfrm>
              <a:off x="11667839" y="3244112"/>
              <a:ext cx="2113486" cy="109261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defTabSz="683339">
                <a:defRPr/>
              </a:pPr>
              <a:r>
                <a:rPr lang="en-US" altLang="ko-KR" sz="1500" b="1" dirty="0" smtClean="0">
                  <a:solidFill>
                    <a:srgbClr val="002060"/>
                  </a:solidFill>
                  <a:latin typeface="+mn-ea"/>
                </a:rPr>
                <a:t>100</a:t>
              </a:r>
              <a:endParaRPr lang="ko-KR" altLang="en-US" sz="1500" b="1" dirty="0">
                <a:solidFill>
                  <a:srgbClr val="002060"/>
                </a:solidFill>
                <a:latin typeface="+mn-ea"/>
              </a:endParaRPr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5998491" y="3557765"/>
              <a:ext cx="1235126" cy="50982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defTabSz="683339">
                <a:defRPr/>
              </a:pPr>
              <a:r>
                <a:rPr lang="en-US" altLang="ko-KR" sz="1500" b="1" dirty="0">
                  <a:solidFill>
                    <a:srgbClr val="1F497D">
                      <a:lumMod val="75000"/>
                    </a:srgbClr>
                  </a:solidFill>
                  <a:latin typeface="+mn-ea"/>
                </a:rPr>
                <a:t>50</a:t>
              </a:r>
              <a:r>
                <a:rPr lang="ko-KR" altLang="en-US" sz="1500" b="1" dirty="0">
                  <a:solidFill>
                    <a:srgbClr val="1F497D">
                      <a:lumMod val="75000"/>
                    </a:srgbClr>
                  </a:solidFill>
                  <a:latin typeface="+mn-ea"/>
                </a:rPr>
                <a:t>세</a:t>
              </a:r>
            </a:p>
          </p:txBody>
        </p:sp>
      </p:grpSp>
      <p:grpSp>
        <p:nvGrpSpPr>
          <p:cNvPr id="27" name="그룹 15"/>
          <p:cNvGrpSpPr>
            <a:grpSpLocks/>
          </p:cNvGrpSpPr>
          <p:nvPr/>
        </p:nvGrpSpPr>
        <p:grpSpPr bwMode="auto">
          <a:xfrm>
            <a:off x="1535543" y="2566657"/>
            <a:ext cx="5265270" cy="1087804"/>
            <a:chOff x="2807894" y="4203024"/>
            <a:chExt cx="9869025" cy="2038606"/>
          </a:xfrm>
        </p:grpSpPr>
        <p:grpSp>
          <p:nvGrpSpPr>
            <p:cNvPr id="28" name="그룹 27"/>
            <p:cNvGrpSpPr/>
            <p:nvPr/>
          </p:nvGrpSpPr>
          <p:grpSpPr>
            <a:xfrm>
              <a:off x="2807894" y="4203024"/>
              <a:ext cx="4603092" cy="743724"/>
              <a:chOff x="2807894" y="4080317"/>
              <a:chExt cx="4603092" cy="801468"/>
            </a:xfrm>
            <a:solidFill>
              <a:schemeClr val="accent6">
                <a:lumMod val="60000"/>
                <a:lumOff val="40000"/>
              </a:schemeClr>
            </a:solidFill>
          </p:grpSpPr>
          <p:sp>
            <p:nvSpPr>
              <p:cNvPr id="42" name="직사각형 41"/>
              <p:cNvSpPr/>
              <p:nvPr/>
            </p:nvSpPr>
            <p:spPr>
              <a:xfrm rot="5400000">
                <a:off x="2500102" y="4388111"/>
                <a:ext cx="773990" cy="15840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683339">
                  <a:defRPr/>
                </a:pPr>
                <a:endParaRPr lang="ko-KR" altLang="en-US" sz="1500">
                  <a:solidFill>
                    <a:prstClr val="white"/>
                  </a:solidFill>
                </a:endParaRPr>
              </a:p>
            </p:txBody>
          </p:sp>
          <p:sp>
            <p:nvSpPr>
              <p:cNvPr id="43" name="직사각형 42"/>
              <p:cNvSpPr/>
              <p:nvPr/>
            </p:nvSpPr>
            <p:spPr>
              <a:xfrm>
                <a:off x="2807894" y="4647606"/>
                <a:ext cx="4603092" cy="23417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683339">
                  <a:defRPr/>
                </a:pPr>
                <a:endParaRPr lang="ko-KR" altLang="en-US" sz="150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29" name="직사각형 28"/>
            <p:cNvSpPr/>
            <p:nvPr/>
          </p:nvSpPr>
          <p:spPr>
            <a:xfrm>
              <a:off x="3828999" y="4907591"/>
              <a:ext cx="2341328" cy="124835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3339">
                <a:defRPr/>
              </a:pPr>
              <a:r>
                <a:rPr lang="en-US" altLang="ko-KR" sz="1500" b="1" dirty="0">
                  <a:solidFill>
                    <a:srgbClr val="F79646">
                      <a:lumMod val="75000"/>
                    </a:srgbClr>
                  </a:solidFill>
                </a:rPr>
                <a:t>Wellbeing</a:t>
              </a:r>
            </a:p>
            <a:p>
              <a:pPr algn="ctr" defTabSz="683339">
                <a:defRPr/>
              </a:pPr>
              <a:r>
                <a:rPr lang="en-US" altLang="ko-KR" sz="1500" b="1" dirty="0">
                  <a:solidFill>
                    <a:srgbClr val="F79646">
                      <a:lumMod val="75000"/>
                    </a:srgbClr>
                  </a:solidFill>
                </a:rPr>
                <a:t>(</a:t>
              </a:r>
              <a:r>
                <a:rPr lang="en-US" altLang="ko-KR" sz="1500" b="1" dirty="0" smtClean="0">
                  <a:solidFill>
                    <a:srgbClr val="F79646">
                      <a:lumMod val="75000"/>
                    </a:srgbClr>
                  </a:solidFill>
                </a:rPr>
                <a:t>3050</a:t>
              </a:r>
              <a:r>
                <a:rPr lang="en-US" altLang="ko-KR" sz="1500" b="1" dirty="0">
                  <a:solidFill>
                    <a:srgbClr val="F79646">
                      <a:lumMod val="75000"/>
                    </a:srgbClr>
                  </a:solidFill>
                </a:rPr>
                <a:t>)</a:t>
              </a:r>
            </a:p>
            <a:p>
              <a:pPr algn="ctr" defTabSz="683339">
                <a:defRPr/>
              </a:pPr>
              <a:r>
                <a:rPr lang="ko-KR" altLang="en-US" sz="1500" b="1" dirty="0">
                  <a:solidFill>
                    <a:srgbClr val="004E97"/>
                  </a:solidFill>
                </a:rPr>
                <a:t>잘 사는 것</a:t>
              </a:r>
              <a:endParaRPr lang="en-US" altLang="ko-KR" sz="1500" b="1" dirty="0">
                <a:solidFill>
                  <a:srgbClr val="004E97"/>
                </a:solidFill>
              </a:endParaRPr>
            </a:p>
          </p:txBody>
        </p:sp>
        <p:grpSp>
          <p:nvGrpSpPr>
            <p:cNvPr id="30" name="그룹 29"/>
            <p:cNvGrpSpPr/>
            <p:nvPr/>
          </p:nvGrpSpPr>
          <p:grpSpPr>
            <a:xfrm>
              <a:off x="7391186" y="4227021"/>
              <a:ext cx="3441768" cy="726360"/>
              <a:chOff x="4021952" y="4099037"/>
              <a:chExt cx="3441768" cy="782756"/>
            </a:xfrm>
            <a:solidFill>
              <a:schemeClr val="accent6">
                <a:lumMod val="60000"/>
                <a:lumOff val="40000"/>
              </a:schemeClr>
            </a:solidFill>
          </p:grpSpPr>
          <p:sp>
            <p:nvSpPr>
              <p:cNvPr id="38" name="직사각형 37"/>
              <p:cNvSpPr/>
              <p:nvPr/>
            </p:nvSpPr>
            <p:spPr>
              <a:xfrm rot="5400000">
                <a:off x="3709844" y="4411145"/>
                <a:ext cx="773990" cy="14977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683339">
                  <a:defRPr/>
                </a:pPr>
                <a:endParaRPr lang="ko-KR" altLang="en-US" sz="1500">
                  <a:solidFill>
                    <a:prstClr val="white"/>
                  </a:solidFill>
                </a:endParaRPr>
              </a:p>
            </p:txBody>
          </p:sp>
          <p:sp>
            <p:nvSpPr>
              <p:cNvPr id="40" name="직사각형 39"/>
              <p:cNvSpPr/>
              <p:nvPr/>
            </p:nvSpPr>
            <p:spPr>
              <a:xfrm>
                <a:off x="4021952" y="4640613"/>
                <a:ext cx="3441768" cy="24118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683339">
                  <a:defRPr/>
                </a:pPr>
                <a:endParaRPr lang="ko-KR" altLang="en-US" sz="150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31" name="직사각형 30"/>
            <p:cNvSpPr/>
            <p:nvPr/>
          </p:nvSpPr>
          <p:spPr>
            <a:xfrm>
              <a:off x="7191430" y="4946747"/>
              <a:ext cx="2339069" cy="12483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3339">
                <a:defRPr/>
              </a:pPr>
              <a:r>
                <a:rPr lang="en-US" altLang="ko-KR" sz="1500" b="1" dirty="0" err="1">
                  <a:solidFill>
                    <a:srgbClr val="F79646">
                      <a:lumMod val="75000"/>
                    </a:srgbClr>
                  </a:solidFill>
                </a:rPr>
                <a:t>Wellaging</a:t>
              </a:r>
              <a:endParaRPr lang="en-US" altLang="ko-KR" sz="1500" b="1" dirty="0">
                <a:solidFill>
                  <a:srgbClr val="F79646">
                    <a:lumMod val="75000"/>
                  </a:srgbClr>
                </a:solidFill>
              </a:endParaRPr>
            </a:p>
            <a:p>
              <a:pPr algn="ctr" defTabSz="683339">
                <a:defRPr/>
              </a:pPr>
              <a:r>
                <a:rPr lang="en-US" altLang="ko-KR" sz="1500" b="1" dirty="0" smtClean="0">
                  <a:solidFill>
                    <a:srgbClr val="F79646">
                      <a:lumMod val="75000"/>
                    </a:srgbClr>
                  </a:solidFill>
                </a:rPr>
                <a:t>(6080</a:t>
              </a:r>
              <a:r>
                <a:rPr lang="en-US" altLang="ko-KR" sz="1500" b="1" dirty="0">
                  <a:solidFill>
                    <a:srgbClr val="F79646">
                      <a:lumMod val="75000"/>
                    </a:srgbClr>
                  </a:solidFill>
                </a:rPr>
                <a:t>)</a:t>
              </a:r>
            </a:p>
            <a:p>
              <a:pPr algn="ctr" defTabSz="683339">
                <a:defRPr/>
              </a:pPr>
              <a:r>
                <a:rPr lang="ko-KR" altLang="en-US" sz="1500" b="1" dirty="0">
                  <a:solidFill>
                    <a:srgbClr val="004E97"/>
                  </a:solidFill>
                </a:rPr>
                <a:t>잘 늙는 것</a:t>
              </a:r>
              <a:endParaRPr lang="en-US" altLang="ko-KR" sz="1500" b="1" dirty="0">
                <a:solidFill>
                  <a:srgbClr val="004E97"/>
                </a:solidFill>
              </a:endParaRPr>
            </a:p>
          </p:txBody>
        </p:sp>
        <p:grpSp>
          <p:nvGrpSpPr>
            <p:cNvPr id="32" name="그룹 31"/>
            <p:cNvGrpSpPr/>
            <p:nvPr/>
          </p:nvGrpSpPr>
          <p:grpSpPr>
            <a:xfrm>
              <a:off x="10832568" y="4218528"/>
              <a:ext cx="1333155" cy="746488"/>
              <a:chOff x="4120045" y="4089880"/>
              <a:chExt cx="1333155" cy="804446"/>
            </a:xfrm>
            <a:solidFill>
              <a:schemeClr val="accent6">
                <a:lumMod val="60000"/>
                <a:lumOff val="40000"/>
              </a:schemeClr>
            </a:solidFill>
          </p:grpSpPr>
          <p:sp>
            <p:nvSpPr>
              <p:cNvPr id="35" name="직사각형 34"/>
              <p:cNvSpPr/>
              <p:nvPr/>
            </p:nvSpPr>
            <p:spPr>
              <a:xfrm rot="5400000">
                <a:off x="3793913" y="4419019"/>
                <a:ext cx="801439" cy="14917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683339">
                  <a:defRPr/>
                </a:pPr>
                <a:endParaRPr lang="ko-KR" altLang="en-US" sz="1500">
                  <a:solidFill>
                    <a:prstClr val="white"/>
                  </a:solidFill>
                </a:endParaRPr>
              </a:p>
            </p:txBody>
          </p:sp>
          <p:sp>
            <p:nvSpPr>
              <p:cNvPr id="36" name="직사각형 35"/>
              <p:cNvSpPr/>
              <p:nvPr/>
            </p:nvSpPr>
            <p:spPr>
              <a:xfrm>
                <a:off x="4269608" y="4640606"/>
                <a:ext cx="1152755" cy="23880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683339">
                  <a:defRPr/>
                </a:pPr>
                <a:endParaRPr lang="ko-KR" altLang="en-US" sz="1500">
                  <a:solidFill>
                    <a:prstClr val="white"/>
                  </a:solidFill>
                </a:endParaRPr>
              </a:p>
            </p:txBody>
          </p:sp>
          <p:sp>
            <p:nvSpPr>
              <p:cNvPr id="37" name="직사각형 36"/>
              <p:cNvSpPr/>
              <p:nvPr/>
            </p:nvSpPr>
            <p:spPr>
              <a:xfrm rot="5400000">
                <a:off x="4991319" y="4401988"/>
                <a:ext cx="773990" cy="14977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683339">
                  <a:defRPr/>
                </a:pPr>
                <a:endParaRPr lang="ko-KR" altLang="en-US" sz="150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33" name="직사각형 32"/>
            <p:cNvSpPr/>
            <p:nvPr/>
          </p:nvSpPr>
          <p:spPr>
            <a:xfrm>
              <a:off x="10335589" y="4993275"/>
              <a:ext cx="2341330" cy="124835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3339">
                <a:defRPr/>
              </a:pPr>
              <a:r>
                <a:rPr lang="en-US" altLang="ko-KR" sz="1500" b="1" dirty="0" err="1">
                  <a:solidFill>
                    <a:srgbClr val="F79646">
                      <a:lumMod val="75000"/>
                    </a:srgbClr>
                  </a:solidFill>
                </a:rPr>
                <a:t>Welldying</a:t>
              </a:r>
              <a:endParaRPr lang="en-US" altLang="ko-KR" sz="1500" b="1" dirty="0">
                <a:solidFill>
                  <a:srgbClr val="F79646">
                    <a:lumMod val="75000"/>
                  </a:srgbClr>
                </a:solidFill>
              </a:endParaRPr>
            </a:p>
            <a:p>
              <a:pPr algn="ctr" defTabSz="683339">
                <a:defRPr/>
              </a:pPr>
              <a:r>
                <a:rPr lang="en-US" altLang="ko-KR" sz="1500" b="1" dirty="0">
                  <a:solidFill>
                    <a:srgbClr val="F79646">
                      <a:lumMod val="75000"/>
                    </a:srgbClr>
                  </a:solidFill>
                </a:rPr>
                <a:t>(90+)</a:t>
              </a:r>
            </a:p>
            <a:p>
              <a:pPr algn="ctr" defTabSz="683339">
                <a:defRPr/>
              </a:pPr>
              <a:r>
                <a:rPr lang="ko-KR" altLang="en-US" sz="1500" b="1" dirty="0">
                  <a:solidFill>
                    <a:srgbClr val="004E97"/>
                  </a:solidFill>
                </a:rPr>
                <a:t>잘 죽는 것</a:t>
              </a:r>
              <a:endParaRPr lang="en-US" altLang="ko-KR" sz="1500" b="1" dirty="0">
                <a:solidFill>
                  <a:srgbClr val="004E97"/>
                </a:solidFill>
              </a:endParaRPr>
            </a:p>
          </p:txBody>
        </p:sp>
      </p:grpSp>
      <p:grpSp>
        <p:nvGrpSpPr>
          <p:cNvPr id="45" name="그룹 44"/>
          <p:cNvGrpSpPr>
            <a:grpSpLocks/>
          </p:cNvGrpSpPr>
          <p:nvPr/>
        </p:nvGrpSpPr>
        <p:grpSpPr bwMode="auto">
          <a:xfrm>
            <a:off x="255816" y="4027951"/>
            <a:ext cx="6393643" cy="943289"/>
            <a:chOff x="862476" y="7213257"/>
            <a:chExt cx="11359587" cy="1258496"/>
          </a:xfrm>
        </p:grpSpPr>
        <p:grpSp>
          <p:nvGrpSpPr>
            <p:cNvPr id="46" name="그룹 45"/>
            <p:cNvGrpSpPr/>
            <p:nvPr/>
          </p:nvGrpSpPr>
          <p:grpSpPr>
            <a:xfrm>
              <a:off x="862476" y="7213257"/>
              <a:ext cx="11359587" cy="1258496"/>
              <a:chOff x="862476" y="7213257"/>
              <a:chExt cx="11359587" cy="1258496"/>
            </a:xfrm>
            <a:solidFill>
              <a:schemeClr val="accent3">
                <a:lumMod val="40000"/>
                <a:lumOff val="60000"/>
              </a:schemeClr>
            </a:solidFill>
          </p:grpSpPr>
          <p:sp>
            <p:nvSpPr>
              <p:cNvPr id="48" name="직사각형 47"/>
              <p:cNvSpPr/>
              <p:nvPr/>
            </p:nvSpPr>
            <p:spPr>
              <a:xfrm>
                <a:off x="3087255" y="7213257"/>
                <a:ext cx="9059921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683339">
                  <a:defRPr/>
                </a:pPr>
                <a:endParaRPr lang="ko-KR" altLang="en-US" sz="1500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직사각형 48"/>
              <p:cNvSpPr/>
              <p:nvPr/>
            </p:nvSpPr>
            <p:spPr>
              <a:xfrm rot="5400000">
                <a:off x="334340" y="7741393"/>
                <a:ext cx="1206044" cy="14977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683339">
                  <a:defRPr/>
                </a:pPr>
                <a:endParaRPr lang="ko-KR" altLang="en-US" sz="1500">
                  <a:solidFill>
                    <a:prstClr val="white"/>
                  </a:solidFill>
                </a:endParaRPr>
              </a:p>
            </p:txBody>
          </p:sp>
          <p:sp>
            <p:nvSpPr>
              <p:cNvPr id="50" name="직사각형 49"/>
              <p:cNvSpPr/>
              <p:nvPr/>
            </p:nvSpPr>
            <p:spPr>
              <a:xfrm rot="5400000">
                <a:off x="11544155" y="7741393"/>
                <a:ext cx="1206043" cy="14977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683339">
                  <a:defRPr/>
                </a:pPr>
                <a:endParaRPr lang="ko-KR" altLang="en-US" sz="1500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직사각형 50"/>
              <p:cNvSpPr/>
              <p:nvPr/>
            </p:nvSpPr>
            <p:spPr>
              <a:xfrm rot="5400000">
                <a:off x="2561708" y="7756893"/>
                <a:ext cx="1239824" cy="18989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683339">
                  <a:defRPr/>
                </a:pPr>
                <a:endParaRPr lang="ko-KR" altLang="en-US" sz="1500">
                  <a:solidFill>
                    <a:prstClr val="white"/>
                  </a:solidFill>
                </a:endParaRPr>
              </a:p>
            </p:txBody>
          </p:sp>
          <p:sp>
            <p:nvSpPr>
              <p:cNvPr id="52" name="직사각형 51"/>
              <p:cNvSpPr/>
              <p:nvPr/>
            </p:nvSpPr>
            <p:spPr>
              <a:xfrm>
                <a:off x="1093450" y="7213257"/>
                <a:ext cx="142627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683339">
                  <a:defRPr/>
                </a:pPr>
                <a:endParaRPr lang="ko-KR" altLang="en-US" sz="1500">
                  <a:solidFill>
                    <a:prstClr val="white"/>
                  </a:solidFill>
                </a:endParaRPr>
              </a:p>
            </p:txBody>
          </p:sp>
          <p:sp>
            <p:nvSpPr>
              <p:cNvPr id="53" name="직사각형 52"/>
              <p:cNvSpPr/>
              <p:nvPr/>
            </p:nvSpPr>
            <p:spPr>
              <a:xfrm>
                <a:off x="1340675" y="7213257"/>
                <a:ext cx="142627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683339">
                  <a:defRPr/>
                </a:pPr>
                <a:endParaRPr lang="ko-KR" altLang="en-US" sz="1500">
                  <a:solidFill>
                    <a:prstClr val="white"/>
                  </a:solidFill>
                </a:endParaRPr>
              </a:p>
            </p:txBody>
          </p:sp>
          <p:sp>
            <p:nvSpPr>
              <p:cNvPr id="54" name="직사각형 53"/>
              <p:cNvSpPr/>
              <p:nvPr/>
            </p:nvSpPr>
            <p:spPr>
              <a:xfrm>
                <a:off x="1587900" y="7213257"/>
                <a:ext cx="142627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683339">
                  <a:defRPr/>
                </a:pPr>
                <a:endParaRPr lang="ko-KR" altLang="en-US" sz="1500">
                  <a:solidFill>
                    <a:prstClr val="white"/>
                  </a:solidFill>
                </a:endParaRPr>
              </a:p>
            </p:txBody>
          </p:sp>
          <p:sp>
            <p:nvSpPr>
              <p:cNvPr id="55" name="직사각형 54"/>
              <p:cNvSpPr/>
              <p:nvPr/>
            </p:nvSpPr>
            <p:spPr>
              <a:xfrm>
                <a:off x="1835125" y="7213257"/>
                <a:ext cx="142627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683339">
                  <a:defRPr/>
                </a:pPr>
                <a:endParaRPr lang="ko-KR" altLang="en-US" sz="1500">
                  <a:solidFill>
                    <a:prstClr val="white"/>
                  </a:solidFill>
                </a:endParaRPr>
              </a:p>
            </p:txBody>
          </p:sp>
          <p:sp>
            <p:nvSpPr>
              <p:cNvPr id="56" name="직사각형 55"/>
              <p:cNvSpPr/>
              <p:nvPr/>
            </p:nvSpPr>
            <p:spPr>
              <a:xfrm>
                <a:off x="2082350" y="7213257"/>
                <a:ext cx="142627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683339">
                  <a:defRPr/>
                </a:pPr>
                <a:endParaRPr lang="ko-KR" altLang="en-US" sz="1500">
                  <a:solidFill>
                    <a:prstClr val="white"/>
                  </a:solidFill>
                </a:endParaRPr>
              </a:p>
            </p:txBody>
          </p:sp>
          <p:sp>
            <p:nvSpPr>
              <p:cNvPr id="57" name="직사각형 56"/>
              <p:cNvSpPr/>
              <p:nvPr/>
            </p:nvSpPr>
            <p:spPr>
              <a:xfrm>
                <a:off x="2329575" y="7213257"/>
                <a:ext cx="142627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683339">
                  <a:defRPr/>
                </a:pPr>
                <a:endParaRPr lang="ko-KR" altLang="en-US" sz="1500">
                  <a:solidFill>
                    <a:prstClr val="white"/>
                  </a:solidFill>
                </a:endParaRPr>
              </a:p>
            </p:txBody>
          </p:sp>
          <p:sp>
            <p:nvSpPr>
              <p:cNvPr id="58" name="직사각형 57"/>
              <p:cNvSpPr/>
              <p:nvPr/>
            </p:nvSpPr>
            <p:spPr>
              <a:xfrm>
                <a:off x="2576800" y="7213257"/>
                <a:ext cx="142627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683339">
                  <a:defRPr/>
                </a:pPr>
                <a:endParaRPr lang="ko-KR" altLang="en-US" sz="1500">
                  <a:solidFill>
                    <a:prstClr val="white"/>
                  </a:solidFill>
                </a:endParaRPr>
              </a:p>
            </p:txBody>
          </p:sp>
          <p:sp>
            <p:nvSpPr>
              <p:cNvPr id="59" name="직사각형 58"/>
              <p:cNvSpPr/>
              <p:nvPr/>
            </p:nvSpPr>
            <p:spPr>
              <a:xfrm>
                <a:off x="2824025" y="7213257"/>
                <a:ext cx="142627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683339">
                  <a:defRPr/>
                </a:pPr>
                <a:endParaRPr lang="ko-KR" altLang="en-US" sz="150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47" name="직사각형 46"/>
            <p:cNvSpPr/>
            <p:nvPr/>
          </p:nvSpPr>
          <p:spPr>
            <a:xfrm>
              <a:off x="5812137" y="7277714"/>
              <a:ext cx="4998156" cy="65967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defTabSz="683339">
                <a:defRPr/>
              </a:pPr>
              <a:r>
                <a:rPr lang="en-US" altLang="ko-KR" sz="1500" b="1" dirty="0" smtClean="0">
                  <a:solidFill>
                    <a:srgbClr val="00B05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                                              </a:t>
              </a:r>
              <a:r>
                <a:rPr lang="en-US" altLang="ko-KR" sz="3200" b="1" dirty="0" smtClean="0">
                  <a:solidFill>
                    <a:srgbClr val="00B05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Wellness</a:t>
              </a:r>
              <a:r>
                <a:rPr lang="en-US" altLang="ko-KR" sz="4000" b="1" dirty="0" smtClean="0">
                  <a:solidFill>
                    <a:srgbClr val="00B050"/>
                  </a:solidFill>
                </a:rPr>
                <a:t> </a:t>
              </a:r>
              <a:endParaRPr lang="ko-KR" altLang="en-US" sz="4000" b="1" dirty="0">
                <a:solidFill>
                  <a:srgbClr val="00B050"/>
                </a:solidFill>
              </a:endParaRPr>
            </a:p>
          </p:txBody>
        </p:sp>
      </p:grpSp>
      <p:grpSp>
        <p:nvGrpSpPr>
          <p:cNvPr id="64" name="그룹 63"/>
          <p:cNvGrpSpPr>
            <a:grpSpLocks/>
          </p:cNvGrpSpPr>
          <p:nvPr/>
        </p:nvGrpSpPr>
        <p:grpSpPr bwMode="auto">
          <a:xfrm>
            <a:off x="1074917" y="1248328"/>
            <a:ext cx="369294" cy="1098128"/>
            <a:chOff x="2203172" y="1510326"/>
            <a:chExt cx="668316" cy="1982629"/>
          </a:xfrm>
        </p:grpSpPr>
        <p:sp>
          <p:nvSpPr>
            <p:cNvPr id="65" name="TextBox 4"/>
            <p:cNvSpPr txBox="1">
              <a:spLocks noChangeArrowheads="1"/>
            </p:cNvSpPr>
            <p:nvPr/>
          </p:nvSpPr>
          <p:spPr bwMode="auto">
            <a:xfrm>
              <a:off x="2203172" y="1510326"/>
              <a:ext cx="668316" cy="11495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68561" tIns="34281" rIns="68561" bIns="34281">
              <a:spAutoFit/>
            </a:bodyPr>
            <a:lstStyle/>
            <a:p>
              <a:pPr defTabSz="683339">
                <a:defRPr/>
              </a:pPr>
              <a:r>
                <a:rPr lang="ko-KR" altLang="en-US" sz="1500" b="1" dirty="0">
                  <a:solidFill>
                    <a:srgbClr val="004E97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sym typeface="Gill Sans"/>
                </a:rPr>
                <a:t>思春期</a:t>
              </a:r>
            </a:p>
          </p:txBody>
        </p:sp>
        <p:sp>
          <p:nvSpPr>
            <p:cNvPr id="66" name="타원 65"/>
            <p:cNvSpPr/>
            <p:nvPr/>
          </p:nvSpPr>
          <p:spPr>
            <a:xfrm>
              <a:off x="2378076" y="3177655"/>
              <a:ext cx="325492" cy="315300"/>
            </a:xfrm>
            <a:prstGeom prst="ellipse">
              <a:avLst/>
            </a:prstGeom>
            <a:solidFill>
              <a:srgbClr val="FF3B3B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defTabSz="683339">
                <a:defRPr/>
              </a:pPr>
              <a:endParaRPr lang="ko-KR" altLang="en-US" sz="1500">
                <a:solidFill>
                  <a:prstClr val="white"/>
                </a:solidFill>
              </a:endParaRPr>
            </a:p>
          </p:txBody>
        </p:sp>
        <p:cxnSp>
          <p:nvCxnSpPr>
            <p:cNvPr id="67" name="직선 화살표 연결선 66"/>
            <p:cNvCxnSpPr/>
            <p:nvPr/>
          </p:nvCxnSpPr>
          <p:spPr>
            <a:xfrm flipH="1">
              <a:off x="2547519" y="2637057"/>
              <a:ext cx="1" cy="399507"/>
            </a:xfrm>
            <a:prstGeom prst="straightConnector1">
              <a:avLst/>
            </a:prstGeom>
            <a:ln w="38100">
              <a:solidFill>
                <a:srgbClr val="FF3B3B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그룹 2"/>
          <p:cNvGrpSpPr/>
          <p:nvPr/>
        </p:nvGrpSpPr>
        <p:grpSpPr>
          <a:xfrm>
            <a:off x="2909513" y="1221600"/>
            <a:ext cx="369294" cy="1126669"/>
            <a:chOff x="2909513" y="1221600"/>
            <a:chExt cx="369294" cy="1126669"/>
          </a:xfrm>
        </p:grpSpPr>
        <p:sp>
          <p:nvSpPr>
            <p:cNvPr id="77" name="TextBox 4"/>
            <p:cNvSpPr txBox="1">
              <a:spLocks noChangeArrowheads="1"/>
            </p:cNvSpPr>
            <p:nvPr/>
          </p:nvSpPr>
          <p:spPr bwMode="auto">
            <a:xfrm>
              <a:off x="2909513" y="1221600"/>
              <a:ext cx="369294" cy="6366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68561" tIns="34281" rIns="68561" bIns="34281">
              <a:spAutoFit/>
            </a:bodyPr>
            <a:lstStyle/>
            <a:p>
              <a:pPr defTabSz="683339">
                <a:defRPr/>
              </a:pPr>
              <a:r>
                <a:rPr lang="ko-KR" altLang="en-US" sz="1500" b="1" dirty="0">
                  <a:solidFill>
                    <a:srgbClr val="004E97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sym typeface="Gill Sans"/>
                </a:rPr>
                <a:t>思夏期</a:t>
              </a:r>
            </a:p>
          </p:txBody>
        </p:sp>
        <p:sp>
          <p:nvSpPr>
            <p:cNvPr id="80" name="타원 79"/>
            <p:cNvSpPr/>
            <p:nvPr/>
          </p:nvSpPr>
          <p:spPr bwMode="auto">
            <a:xfrm>
              <a:off x="2996953" y="2173632"/>
              <a:ext cx="179858" cy="174637"/>
            </a:xfrm>
            <a:prstGeom prst="ellipse">
              <a:avLst/>
            </a:prstGeom>
            <a:solidFill>
              <a:srgbClr val="FF3B3B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defTabSz="683339">
                <a:defRPr/>
              </a:pPr>
              <a:endParaRPr lang="ko-KR" altLang="en-US" sz="1500">
                <a:solidFill>
                  <a:prstClr val="white"/>
                </a:solidFill>
              </a:endParaRPr>
            </a:p>
          </p:txBody>
        </p:sp>
        <p:cxnSp>
          <p:nvCxnSpPr>
            <p:cNvPr id="81" name="직선 화살표 연결선 80"/>
            <p:cNvCxnSpPr/>
            <p:nvPr/>
          </p:nvCxnSpPr>
          <p:spPr bwMode="auto">
            <a:xfrm flipH="1">
              <a:off x="3090582" y="1874207"/>
              <a:ext cx="1" cy="221277"/>
            </a:xfrm>
            <a:prstGeom prst="straightConnector1">
              <a:avLst/>
            </a:prstGeom>
            <a:ln w="38100">
              <a:solidFill>
                <a:srgbClr val="FF3B3B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그룹 3"/>
          <p:cNvGrpSpPr/>
          <p:nvPr/>
        </p:nvGrpSpPr>
        <p:grpSpPr>
          <a:xfrm>
            <a:off x="4741250" y="1243794"/>
            <a:ext cx="369294" cy="1140430"/>
            <a:chOff x="4741250" y="1243794"/>
            <a:chExt cx="369294" cy="1140430"/>
          </a:xfrm>
        </p:grpSpPr>
        <p:sp>
          <p:nvSpPr>
            <p:cNvPr id="82" name="타원 81"/>
            <p:cNvSpPr/>
            <p:nvPr/>
          </p:nvSpPr>
          <p:spPr bwMode="auto">
            <a:xfrm>
              <a:off x="4835969" y="2209587"/>
              <a:ext cx="179858" cy="174637"/>
            </a:xfrm>
            <a:prstGeom prst="ellipse">
              <a:avLst/>
            </a:prstGeom>
            <a:solidFill>
              <a:srgbClr val="FF3B3B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defTabSz="683339">
                <a:defRPr/>
              </a:pPr>
              <a:endParaRPr lang="ko-KR" altLang="en-US" sz="1500">
                <a:solidFill>
                  <a:prstClr val="white"/>
                </a:solidFill>
              </a:endParaRPr>
            </a:p>
          </p:txBody>
        </p:sp>
        <p:cxnSp>
          <p:nvCxnSpPr>
            <p:cNvPr id="83" name="직선 화살표 연결선 82"/>
            <p:cNvCxnSpPr/>
            <p:nvPr/>
          </p:nvCxnSpPr>
          <p:spPr bwMode="auto">
            <a:xfrm flipH="1">
              <a:off x="4929599" y="1910163"/>
              <a:ext cx="1" cy="221277"/>
            </a:xfrm>
            <a:prstGeom prst="straightConnector1">
              <a:avLst/>
            </a:prstGeom>
            <a:ln w="38100">
              <a:solidFill>
                <a:srgbClr val="FF3B3B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TextBox 5"/>
            <p:cNvSpPr txBox="1">
              <a:spLocks noChangeArrowheads="1"/>
            </p:cNvSpPr>
            <p:nvPr/>
          </p:nvSpPr>
          <p:spPr bwMode="auto">
            <a:xfrm>
              <a:off x="4741250" y="1243794"/>
              <a:ext cx="369294" cy="6366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68561" tIns="34281" rIns="68561" bIns="34281">
              <a:spAutoFit/>
            </a:bodyPr>
            <a:lstStyle/>
            <a:p>
              <a:pPr defTabSz="683339">
                <a:defRPr/>
              </a:pPr>
              <a:r>
                <a:rPr lang="ko-KR" altLang="en-US" sz="1500" b="1" dirty="0">
                  <a:solidFill>
                    <a:srgbClr val="004E97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sym typeface="Gill Sans"/>
                </a:rPr>
                <a:t>思秋期</a:t>
              </a:r>
            </a:p>
          </p:txBody>
        </p:sp>
      </p:grpSp>
      <p:grpSp>
        <p:nvGrpSpPr>
          <p:cNvPr id="5" name="그룹 4"/>
          <p:cNvGrpSpPr/>
          <p:nvPr/>
        </p:nvGrpSpPr>
        <p:grpSpPr>
          <a:xfrm>
            <a:off x="5958215" y="1280563"/>
            <a:ext cx="369294" cy="1103661"/>
            <a:chOff x="5958215" y="1280563"/>
            <a:chExt cx="369294" cy="1103661"/>
          </a:xfrm>
        </p:grpSpPr>
        <p:sp>
          <p:nvSpPr>
            <p:cNvPr id="84" name="타원 83"/>
            <p:cNvSpPr/>
            <p:nvPr/>
          </p:nvSpPr>
          <p:spPr bwMode="auto">
            <a:xfrm>
              <a:off x="6052934" y="2209587"/>
              <a:ext cx="179858" cy="174637"/>
            </a:xfrm>
            <a:prstGeom prst="ellipse">
              <a:avLst/>
            </a:prstGeom>
            <a:solidFill>
              <a:srgbClr val="FF3B3B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defTabSz="683339">
                <a:defRPr/>
              </a:pPr>
              <a:endParaRPr lang="ko-KR" altLang="en-US" sz="1500">
                <a:solidFill>
                  <a:prstClr val="white"/>
                </a:solidFill>
              </a:endParaRPr>
            </a:p>
          </p:txBody>
        </p:sp>
        <p:cxnSp>
          <p:nvCxnSpPr>
            <p:cNvPr id="85" name="직선 화살표 연결선 84"/>
            <p:cNvCxnSpPr/>
            <p:nvPr/>
          </p:nvCxnSpPr>
          <p:spPr bwMode="auto">
            <a:xfrm flipH="1">
              <a:off x="6146564" y="1910163"/>
              <a:ext cx="1" cy="221277"/>
            </a:xfrm>
            <a:prstGeom prst="straightConnector1">
              <a:avLst/>
            </a:prstGeom>
            <a:ln w="38100">
              <a:solidFill>
                <a:srgbClr val="FF3B3B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TextBox 5"/>
            <p:cNvSpPr txBox="1">
              <a:spLocks noChangeArrowheads="1"/>
            </p:cNvSpPr>
            <p:nvPr/>
          </p:nvSpPr>
          <p:spPr bwMode="auto">
            <a:xfrm>
              <a:off x="5958215" y="1280563"/>
              <a:ext cx="369294" cy="6366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68561" tIns="34281" rIns="68561" bIns="34281">
              <a:spAutoFit/>
            </a:bodyPr>
            <a:lstStyle/>
            <a:p>
              <a:pPr defTabSz="683339">
                <a:defRPr/>
              </a:pPr>
              <a:r>
                <a:rPr lang="ko-KR" altLang="en-US" sz="1500" b="1" dirty="0">
                  <a:solidFill>
                    <a:srgbClr val="004E97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sym typeface="Gill Sans"/>
                </a:rPr>
                <a:t>思冬期</a:t>
              </a:r>
            </a:p>
          </p:txBody>
        </p:sp>
      </p:grpSp>
      <p:sp>
        <p:nvSpPr>
          <p:cNvPr id="92" name="모서리가 둥근 직사각형 91"/>
          <p:cNvSpPr/>
          <p:nvPr/>
        </p:nvSpPr>
        <p:spPr>
          <a:xfrm>
            <a:off x="142735" y="4936949"/>
            <a:ext cx="6572530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2" name="TextBox 1"/>
          <p:cNvSpPr txBox="1"/>
          <p:nvPr/>
        </p:nvSpPr>
        <p:spPr>
          <a:xfrm>
            <a:off x="343731" y="3345253"/>
            <a:ext cx="12073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 smtClean="0">
                <a:solidFill>
                  <a:schemeClr val="tx2"/>
                </a:solidFill>
              </a:rPr>
              <a:t>잘 자라는 것</a:t>
            </a:r>
            <a:endParaRPr lang="ko-KR" altLang="en-US" sz="1400" b="1" dirty="0">
              <a:solidFill>
                <a:schemeClr val="tx2"/>
              </a:solidFill>
            </a:endParaRPr>
          </a:p>
        </p:txBody>
      </p:sp>
      <p:grpSp>
        <p:nvGrpSpPr>
          <p:cNvPr id="73" name="그룹 72"/>
          <p:cNvGrpSpPr/>
          <p:nvPr/>
        </p:nvGrpSpPr>
        <p:grpSpPr>
          <a:xfrm>
            <a:off x="-91402" y="-106208"/>
            <a:ext cx="1111008" cy="1147896"/>
            <a:chOff x="10505" y="-106208"/>
            <a:chExt cx="937081" cy="1147896"/>
          </a:xfrm>
        </p:grpSpPr>
        <p:grpSp>
          <p:nvGrpSpPr>
            <p:cNvPr id="74" name="그룹 73"/>
            <p:cNvGrpSpPr/>
            <p:nvPr/>
          </p:nvGrpSpPr>
          <p:grpSpPr>
            <a:xfrm>
              <a:off x="64502" y="-106208"/>
              <a:ext cx="819926" cy="1147896"/>
              <a:chOff x="242646" y="55702"/>
              <a:chExt cx="540060" cy="756084"/>
            </a:xfrm>
          </p:grpSpPr>
          <p:sp>
            <p:nvSpPr>
              <p:cNvPr id="76" name="직사각형 75"/>
              <p:cNvSpPr/>
              <p:nvPr/>
            </p:nvSpPr>
            <p:spPr>
              <a:xfrm>
                <a:off x="242646" y="55702"/>
                <a:ext cx="540060" cy="756084"/>
              </a:xfrm>
              <a:prstGeom prst="rect">
                <a:avLst/>
              </a:prstGeom>
              <a:ln w="12700">
                <a:solidFill>
                  <a:srgbClr val="94949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pic>
            <p:nvPicPr>
              <p:cNvPr id="78" name="그림 77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353" t="13354" r="10830" b="10831"/>
              <a:stretch/>
            </p:blipFill>
            <p:spPr>
              <a:xfrm>
                <a:off x="251591" y="158223"/>
                <a:ext cx="512411" cy="427862"/>
              </a:xfrm>
              <a:prstGeom prst="rect">
                <a:avLst/>
              </a:prstGeom>
            </p:spPr>
          </p:pic>
        </p:grpSp>
        <p:sp>
          <p:nvSpPr>
            <p:cNvPr id="75" name="TextBox 74"/>
            <p:cNvSpPr txBox="1"/>
            <p:nvPr/>
          </p:nvSpPr>
          <p:spPr>
            <a:xfrm>
              <a:off x="10505" y="706502"/>
              <a:ext cx="93708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300" b="1" dirty="0">
                  <a:latin typeface="Kozuka Mincho Pr6N H" panose="02020900000000000000" pitchFamily="18" charset="-128"/>
                  <a:ea typeface="Kozuka Mincho Pr6N H" panose="02020900000000000000" pitchFamily="18" charset="-128"/>
                </a:rPr>
                <a:t>Social self</a:t>
              </a:r>
              <a:endParaRPr lang="ko-KR" altLang="en-US" sz="1300" b="1" dirty="0">
                <a:latin typeface="Kozuka Mincho Pr6N H" panose="02020900000000000000" pitchFamily="18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56816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944723" y="123478"/>
            <a:ext cx="5740587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5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            제</a:t>
            </a:r>
            <a:r>
              <a:rPr lang="en-US" altLang="ko-KR" sz="165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2</a:t>
            </a:r>
            <a:r>
              <a:rPr lang="ko-KR" altLang="en-US" sz="165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의 성장을 위한 </a:t>
            </a:r>
            <a:r>
              <a:rPr lang="en-US" altLang="ko-KR" sz="165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6</a:t>
            </a:r>
            <a:r>
              <a:rPr lang="ko-KR" altLang="en-US" sz="165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원칙</a:t>
            </a:r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(Sadler)</a:t>
            </a:r>
            <a:endParaRPr lang="ko-KR" altLang="en-US" sz="1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9" name="모서리가 둥근 직사각형 38"/>
          <p:cNvSpPr/>
          <p:nvPr/>
        </p:nvSpPr>
        <p:spPr>
          <a:xfrm>
            <a:off x="944724" y="497907"/>
            <a:ext cx="5770541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2" name="TextBox 1"/>
          <p:cNvSpPr txBox="1"/>
          <p:nvPr/>
        </p:nvSpPr>
        <p:spPr>
          <a:xfrm>
            <a:off x="934053" y="1131590"/>
            <a:ext cx="575125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ko-KR" altLang="en-US" sz="1500" b="1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</a:rPr>
              <a:t> </a:t>
            </a:r>
            <a:r>
              <a:rPr lang="ko-KR" altLang="en-US" sz="1500" b="1" dirty="0">
                <a:solidFill>
                  <a:srgbClr val="004E97"/>
                </a:solidFill>
                <a:latin typeface="맑은 고딕" panose="020B0503020000020004" pitchFamily="50" charset="-127"/>
              </a:rPr>
              <a:t>습관적 생활 재검토</a:t>
            </a:r>
            <a:r>
              <a:rPr lang="ko-KR" altLang="en-US" sz="15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</a:rPr>
              <a:t>와 </a:t>
            </a:r>
            <a:r>
              <a:rPr lang="ko-KR" altLang="en-US" sz="15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</a:rPr>
              <a:t>생활 변화의 </a:t>
            </a:r>
            <a:r>
              <a:rPr lang="ko-KR" altLang="en-US" sz="15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</a:rPr>
              <a:t>감수</a:t>
            </a:r>
            <a:endParaRPr lang="en-US" altLang="ko-KR" sz="1500" dirty="0">
              <a:solidFill>
                <a:schemeClr val="bg2">
                  <a:lumMod val="25000"/>
                </a:schemeClr>
              </a:solidFill>
              <a:latin typeface="맑은 고딕" panose="020B0503020000020004" pitchFamily="50" charset="-127"/>
            </a:endParaRPr>
          </a:p>
          <a:p>
            <a:pPr marL="214313" indent="-214313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ko-KR" altLang="en-US" sz="15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</a:rPr>
              <a:t> 현실적 낙관주의 태도 개발</a:t>
            </a:r>
            <a:endParaRPr lang="en-US" altLang="ko-KR" sz="1500" dirty="0">
              <a:solidFill>
                <a:schemeClr val="bg2">
                  <a:lumMod val="25000"/>
                </a:schemeClr>
              </a:solidFill>
              <a:latin typeface="맑은 고딕" panose="020B0503020000020004" pitchFamily="50" charset="-127"/>
            </a:endParaRPr>
          </a:p>
          <a:p>
            <a:pPr marL="214313" indent="-214313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ko-KR" altLang="en-US" sz="15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</a:rPr>
              <a:t> 긍정적 </a:t>
            </a:r>
            <a:r>
              <a:rPr lang="en-US" altLang="ko-KR" sz="15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</a:rPr>
              <a:t>3</a:t>
            </a:r>
            <a:r>
              <a:rPr lang="ko-KR" altLang="en-US" sz="15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</a:rPr>
              <a:t>기인생의 정체성 </a:t>
            </a:r>
            <a:r>
              <a:rPr lang="ko-KR" altLang="en-US" sz="15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</a:rPr>
              <a:t>확립</a:t>
            </a:r>
            <a:endParaRPr lang="en-US" altLang="ko-KR" sz="1500" dirty="0" smtClean="0">
              <a:solidFill>
                <a:schemeClr val="bg2">
                  <a:lumMod val="25000"/>
                </a:schemeClr>
              </a:solidFill>
              <a:latin typeface="맑은 고딕" panose="020B0503020000020004" pitchFamily="50" charset="-127"/>
            </a:endParaRPr>
          </a:p>
          <a:p>
            <a:pPr marL="214313" indent="-214313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ko-KR" altLang="en-US" sz="1500" dirty="0" smtClean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</a:rPr>
              <a:t>일에 </a:t>
            </a:r>
            <a:r>
              <a:rPr lang="ko-KR" altLang="en-US" sz="15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</a:rPr>
              <a:t>대한 재정의와</a:t>
            </a:r>
            <a:r>
              <a:rPr lang="ko-KR" altLang="en-US" sz="1500" b="1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</a:rPr>
              <a:t> </a:t>
            </a:r>
            <a:r>
              <a:rPr lang="ko-KR" altLang="en-US" sz="1500" b="1" dirty="0">
                <a:solidFill>
                  <a:srgbClr val="004E97"/>
                </a:solidFill>
                <a:latin typeface="맑은 고딕" panose="020B0503020000020004" pitchFamily="50" charset="-127"/>
              </a:rPr>
              <a:t>일과 여가의 조화</a:t>
            </a:r>
            <a:endParaRPr lang="en-US" altLang="ko-KR" sz="1500" b="1" dirty="0">
              <a:solidFill>
                <a:srgbClr val="004E97"/>
              </a:solidFill>
              <a:latin typeface="맑은 고딕" panose="020B0503020000020004" pitchFamily="50" charset="-127"/>
            </a:endParaRPr>
          </a:p>
          <a:p>
            <a:pPr marL="214313" indent="-214313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ko-KR" altLang="en-US" sz="1500" b="1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</a:rPr>
              <a:t> </a:t>
            </a:r>
            <a:r>
              <a:rPr lang="ko-KR" altLang="en-US" sz="15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</a:rPr>
              <a:t>개인적 자유와 친밀감의 조화</a:t>
            </a:r>
            <a:endParaRPr lang="en-US" altLang="ko-KR" sz="1500" dirty="0">
              <a:solidFill>
                <a:schemeClr val="bg2">
                  <a:lumMod val="25000"/>
                </a:schemeClr>
              </a:solidFill>
              <a:latin typeface="맑은 고딕" panose="020B0503020000020004" pitchFamily="50" charset="-127"/>
            </a:endParaRPr>
          </a:p>
          <a:p>
            <a:pPr marL="214313" indent="-214313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ko-KR" altLang="en-US" sz="1500" b="1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</a:rPr>
              <a:t> </a:t>
            </a:r>
            <a:r>
              <a:rPr lang="ko-KR" altLang="en-US" sz="1500" b="1" dirty="0">
                <a:solidFill>
                  <a:srgbClr val="004E97"/>
                </a:solidFill>
                <a:latin typeface="맑은 고딕" panose="020B0503020000020004" pitchFamily="50" charset="-127"/>
              </a:rPr>
              <a:t>자기와 타인에 대한 배려</a:t>
            </a:r>
            <a:r>
              <a:rPr lang="ko-KR" altLang="en-US" sz="150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</a:rPr>
              <a:t>와 생활태도</a:t>
            </a:r>
            <a:endParaRPr lang="en-US" altLang="ko-KR" sz="1500" dirty="0">
              <a:solidFill>
                <a:schemeClr val="bg2">
                  <a:lumMod val="25000"/>
                </a:schemeClr>
              </a:solidFill>
              <a:latin typeface="맑은 고딕" panose="020B0503020000020004" pitchFamily="50" charset="-127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142735" y="4936949"/>
            <a:ext cx="6572530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grpSp>
        <p:nvGrpSpPr>
          <p:cNvPr id="13" name="그룹 12"/>
          <p:cNvGrpSpPr/>
          <p:nvPr/>
        </p:nvGrpSpPr>
        <p:grpSpPr>
          <a:xfrm>
            <a:off x="-91402" y="-106208"/>
            <a:ext cx="1111008" cy="1147896"/>
            <a:chOff x="10505" y="-106208"/>
            <a:chExt cx="937081" cy="1147896"/>
          </a:xfrm>
        </p:grpSpPr>
        <p:grpSp>
          <p:nvGrpSpPr>
            <p:cNvPr id="14" name="그룹 13"/>
            <p:cNvGrpSpPr/>
            <p:nvPr/>
          </p:nvGrpSpPr>
          <p:grpSpPr>
            <a:xfrm>
              <a:off x="64502" y="-106208"/>
              <a:ext cx="819926" cy="1147896"/>
              <a:chOff x="242646" y="55702"/>
              <a:chExt cx="540060" cy="756084"/>
            </a:xfrm>
          </p:grpSpPr>
          <p:sp>
            <p:nvSpPr>
              <p:cNvPr id="16" name="직사각형 15"/>
              <p:cNvSpPr/>
              <p:nvPr/>
            </p:nvSpPr>
            <p:spPr>
              <a:xfrm>
                <a:off x="242646" y="55702"/>
                <a:ext cx="540060" cy="756084"/>
              </a:xfrm>
              <a:prstGeom prst="rect">
                <a:avLst/>
              </a:prstGeom>
              <a:ln w="12700">
                <a:solidFill>
                  <a:srgbClr val="94949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pic>
            <p:nvPicPr>
              <p:cNvPr id="21" name="그림 20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353" t="13354" r="10830" b="10831"/>
              <a:stretch/>
            </p:blipFill>
            <p:spPr>
              <a:xfrm>
                <a:off x="251591" y="158223"/>
                <a:ext cx="512411" cy="427862"/>
              </a:xfrm>
              <a:prstGeom prst="rect">
                <a:avLst/>
              </a:prstGeom>
            </p:spPr>
          </p:pic>
        </p:grpSp>
        <p:sp>
          <p:nvSpPr>
            <p:cNvPr id="15" name="TextBox 14"/>
            <p:cNvSpPr txBox="1"/>
            <p:nvPr/>
          </p:nvSpPr>
          <p:spPr>
            <a:xfrm>
              <a:off x="10505" y="706502"/>
              <a:ext cx="93708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300" b="1" dirty="0">
                  <a:latin typeface="Kozuka Mincho Pr6N H" panose="02020900000000000000" pitchFamily="18" charset="-128"/>
                  <a:ea typeface="Kozuka Mincho Pr6N H" panose="02020900000000000000" pitchFamily="18" charset="-128"/>
                </a:rPr>
                <a:t>Social self</a:t>
              </a:r>
              <a:endParaRPr lang="ko-KR" altLang="en-US" sz="1300" b="1" dirty="0">
                <a:latin typeface="Kozuka Mincho Pr6N H" panose="02020900000000000000" pitchFamily="18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57770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051790" y="89299"/>
            <a:ext cx="45365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50" dirty="0" smtClean="0">
                <a:solidFill>
                  <a:srgbClr val="004E97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   </a:t>
            </a:r>
            <a:r>
              <a:rPr lang="en-US" altLang="ko-KR" sz="2000" dirty="0" smtClean="0">
                <a:solidFill>
                  <a:srgbClr val="004E97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en-US" altLang="ko-KR" sz="2000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5D</a:t>
            </a:r>
            <a:r>
              <a:rPr lang="ko-KR" altLang="en-US" sz="2000" dirty="0" smtClean="0">
                <a:solidFill>
                  <a:srgbClr val="004E97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     </a:t>
            </a:r>
            <a:r>
              <a:rPr lang="en-US" altLang="ko-KR" sz="2000" dirty="0" smtClean="0">
                <a:solidFill>
                  <a:srgbClr val="00B05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5R</a:t>
            </a:r>
            <a:r>
              <a:rPr lang="en-US" altLang="ko-KR" sz="1650" dirty="0" smtClean="0">
                <a:solidFill>
                  <a:srgbClr val="004E97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sz="2000" b="1" dirty="0" smtClean="0">
                <a:latin typeface="+mn-ea"/>
              </a:rPr>
              <a:t>인생으로</a:t>
            </a:r>
            <a:r>
              <a:rPr lang="en-US" altLang="ko-KR" sz="2000" b="1" i="1" dirty="0" smtClean="0">
                <a:latin typeface="+mn-ea"/>
              </a:rPr>
              <a:t>!</a:t>
            </a:r>
            <a:endParaRPr lang="ko-KR" altLang="en-US" sz="2000" b="1" i="1" dirty="0">
              <a:latin typeface="+mn-ea"/>
            </a:endParaRPr>
          </a:p>
        </p:txBody>
      </p:sp>
      <p:sp>
        <p:nvSpPr>
          <p:cNvPr id="39" name="모서리가 둥근 직사각형 38"/>
          <p:cNvSpPr/>
          <p:nvPr/>
        </p:nvSpPr>
        <p:spPr>
          <a:xfrm>
            <a:off x="944724" y="593245"/>
            <a:ext cx="5770541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grpSp>
        <p:nvGrpSpPr>
          <p:cNvPr id="9" name="그룹 8"/>
          <p:cNvGrpSpPr/>
          <p:nvPr/>
        </p:nvGrpSpPr>
        <p:grpSpPr>
          <a:xfrm>
            <a:off x="636967" y="1314889"/>
            <a:ext cx="5654273" cy="2708804"/>
            <a:chOff x="323850" y="1859451"/>
            <a:chExt cx="8853835" cy="4344431"/>
          </a:xfrm>
        </p:grpSpPr>
        <p:grpSp>
          <p:nvGrpSpPr>
            <p:cNvPr id="11" name="그룹 159"/>
            <p:cNvGrpSpPr/>
            <p:nvPr/>
          </p:nvGrpSpPr>
          <p:grpSpPr>
            <a:xfrm>
              <a:off x="323850" y="1971318"/>
              <a:ext cx="4180322" cy="4232564"/>
              <a:chOff x="438150" y="3606800"/>
              <a:chExt cx="2049886" cy="666750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20" name="대각선 방향의 모서리가 둥근 사각형 19"/>
              <p:cNvSpPr/>
              <p:nvPr/>
            </p:nvSpPr>
            <p:spPr>
              <a:xfrm>
                <a:off x="438150" y="3606800"/>
                <a:ext cx="2049886" cy="666750"/>
              </a:xfrm>
              <a:prstGeom prst="round2DiagRect">
                <a:avLst/>
              </a:prstGeom>
              <a:gradFill flip="none" rotWithShape="1">
                <a:gsLst>
                  <a:gs pos="0">
                    <a:srgbClr val="D67C01"/>
                  </a:gs>
                  <a:gs pos="50000">
                    <a:srgbClr val="F6CD01"/>
                  </a:gs>
                  <a:gs pos="100000">
                    <a:srgbClr val="FBF995"/>
                  </a:gs>
                </a:gsLst>
                <a:lin ang="13500000" scaled="1"/>
                <a:tileRect/>
              </a:gradFill>
              <a:ln>
                <a:noFill/>
              </a:ln>
              <a:effectLst>
                <a:reflection blurRad="6350" stA="52000" endA="300" endPos="35000" dir="5400000" sy="-100000" algn="bl" rotWithShape="0"/>
              </a:effectLst>
              <a:scene3d>
                <a:camera prst="orthographicFront"/>
                <a:lightRig rig="threePt" dir="t">
                  <a:rot lat="0" lon="0" rev="3600000"/>
                </a:lightRig>
              </a:scene3d>
              <a:sp3d>
                <a:bevelT w="31750" h="31750" prst="coolSlan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961152">
                  <a:defRPr/>
                </a:pPr>
                <a:endParaRPr lang="ko-KR" altLang="en-US" sz="1500">
                  <a:solidFill>
                    <a:prstClr val="white"/>
                  </a:solidFill>
                  <a:latin typeface="Gill Sans"/>
                </a:endParaRPr>
              </a:p>
            </p:txBody>
          </p:sp>
          <p:sp>
            <p:nvSpPr>
              <p:cNvPr id="21" name="대각선 방향의 모서리가 둥근 사각형 20"/>
              <p:cNvSpPr/>
              <p:nvPr/>
            </p:nvSpPr>
            <p:spPr>
              <a:xfrm>
                <a:off x="443340" y="3608655"/>
                <a:ext cx="2020428" cy="570098"/>
              </a:xfrm>
              <a:prstGeom prst="round2DiagRect">
                <a:avLst/>
              </a:prstGeom>
              <a:gradFill flip="none" rotWithShape="1">
                <a:gsLst>
                  <a:gs pos="0">
                    <a:schemeClr val="bg1">
                      <a:alpha val="80000"/>
                    </a:schemeClr>
                  </a:gs>
                  <a:gs pos="12000">
                    <a:schemeClr val="bg1">
                      <a:alpha val="50000"/>
                    </a:schemeClr>
                  </a:gs>
                  <a:gs pos="35000">
                    <a:schemeClr val="bg1">
                      <a:alpha val="15000"/>
                    </a:schemeClr>
                  </a:gs>
                  <a:gs pos="60000">
                    <a:schemeClr val="bg1">
                      <a:alpha val="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961152">
                  <a:defRPr/>
                </a:pPr>
                <a:endParaRPr lang="ko-KR" altLang="en-US" sz="1500">
                  <a:solidFill>
                    <a:prstClr val="white"/>
                  </a:solidFill>
                  <a:latin typeface="Gill Sans"/>
                </a:endParaRPr>
              </a:p>
            </p:txBody>
          </p:sp>
          <p:sp>
            <p:nvSpPr>
              <p:cNvPr id="22" name="모서리가 둥근 직사각형 21"/>
              <p:cNvSpPr/>
              <p:nvPr/>
            </p:nvSpPr>
            <p:spPr>
              <a:xfrm>
                <a:off x="477886" y="3634487"/>
                <a:ext cx="1980356" cy="611371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961152">
                  <a:defRPr/>
                </a:pPr>
                <a:endParaRPr lang="ko-KR" altLang="en-US" sz="1500">
                  <a:solidFill>
                    <a:prstClr val="white"/>
                  </a:solidFill>
                  <a:latin typeface="Gill Sans"/>
                </a:endParaRPr>
              </a:p>
            </p:txBody>
          </p:sp>
        </p:grpSp>
        <p:grpSp>
          <p:nvGrpSpPr>
            <p:cNvPr id="12" name="그룹 159"/>
            <p:cNvGrpSpPr/>
            <p:nvPr/>
          </p:nvGrpSpPr>
          <p:grpSpPr>
            <a:xfrm>
              <a:off x="4800528" y="1859451"/>
              <a:ext cx="4343473" cy="4272926"/>
              <a:chOff x="438150" y="3606800"/>
              <a:chExt cx="2000250" cy="666750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17" name="대각선 방향의 모서리가 둥근 사각형 16"/>
              <p:cNvSpPr/>
              <p:nvPr/>
            </p:nvSpPr>
            <p:spPr>
              <a:xfrm>
                <a:off x="438150" y="3606800"/>
                <a:ext cx="2000250" cy="666750"/>
              </a:xfrm>
              <a:prstGeom prst="round2DiagRect">
                <a:avLst/>
              </a:prstGeom>
              <a:gradFill flip="none" rotWithShape="1">
                <a:gsLst>
                  <a:gs pos="0">
                    <a:srgbClr val="488211"/>
                  </a:gs>
                  <a:gs pos="50000">
                    <a:srgbClr val="8ABF19"/>
                  </a:gs>
                  <a:gs pos="100000">
                    <a:srgbClr val="E5F288"/>
                  </a:gs>
                </a:gsLst>
                <a:lin ang="13500000" scaled="1"/>
                <a:tileRect/>
              </a:gradFill>
              <a:ln>
                <a:noFill/>
              </a:ln>
              <a:effectLst>
                <a:reflection blurRad="6350" stA="52000" endA="300" endPos="35000" dir="5400000" sy="-100000" algn="bl" rotWithShape="0"/>
              </a:effectLst>
              <a:scene3d>
                <a:camera prst="orthographicFront"/>
                <a:lightRig rig="threePt" dir="t">
                  <a:rot lat="0" lon="0" rev="3600000"/>
                </a:lightRig>
              </a:scene3d>
              <a:sp3d>
                <a:bevelT w="31750" h="31750" prst="coolSlan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961152">
                  <a:defRPr/>
                </a:pPr>
                <a:endParaRPr lang="ko-KR" altLang="en-US" sz="1500">
                  <a:solidFill>
                    <a:prstClr val="white"/>
                  </a:solidFill>
                  <a:latin typeface="Gill Sans"/>
                </a:endParaRPr>
              </a:p>
            </p:txBody>
          </p:sp>
          <p:sp>
            <p:nvSpPr>
              <p:cNvPr id="18" name="대각선 방향의 모서리가 둥근 사각형 17"/>
              <p:cNvSpPr/>
              <p:nvPr/>
            </p:nvSpPr>
            <p:spPr>
              <a:xfrm>
                <a:off x="443340" y="3608655"/>
                <a:ext cx="1974660" cy="570098"/>
              </a:xfrm>
              <a:prstGeom prst="round2DiagRect">
                <a:avLst/>
              </a:prstGeom>
              <a:gradFill flip="none" rotWithShape="1">
                <a:gsLst>
                  <a:gs pos="0">
                    <a:schemeClr val="bg1">
                      <a:alpha val="80000"/>
                    </a:schemeClr>
                  </a:gs>
                  <a:gs pos="12000">
                    <a:schemeClr val="bg1">
                      <a:alpha val="50000"/>
                    </a:schemeClr>
                  </a:gs>
                  <a:gs pos="35000">
                    <a:schemeClr val="bg1">
                      <a:alpha val="15000"/>
                    </a:schemeClr>
                  </a:gs>
                  <a:gs pos="60000">
                    <a:schemeClr val="bg1">
                      <a:alpha val="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961152">
                  <a:defRPr/>
                </a:pPr>
                <a:endParaRPr lang="ko-KR" altLang="en-US" sz="1500">
                  <a:solidFill>
                    <a:prstClr val="white"/>
                  </a:solidFill>
                  <a:latin typeface="Gill Sans"/>
                </a:endParaRPr>
              </a:p>
            </p:txBody>
          </p:sp>
          <p:sp>
            <p:nvSpPr>
              <p:cNvPr id="19" name="모서리가 둥근 직사각형 18"/>
              <p:cNvSpPr/>
              <p:nvPr/>
            </p:nvSpPr>
            <p:spPr>
              <a:xfrm>
                <a:off x="477886" y="3634487"/>
                <a:ext cx="1915732" cy="611371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961152">
                  <a:defRPr/>
                </a:pPr>
                <a:endParaRPr lang="ko-KR" altLang="en-US" sz="1500">
                  <a:solidFill>
                    <a:prstClr val="white"/>
                  </a:solidFill>
                  <a:latin typeface="Gill Sans"/>
                </a:endParaRPr>
              </a:p>
            </p:txBody>
          </p:sp>
        </p:grpSp>
        <p:sp>
          <p:nvSpPr>
            <p:cNvPr id="13" name="직사각형 12"/>
            <p:cNvSpPr>
              <a:spLocks noChangeArrowheads="1"/>
            </p:cNvSpPr>
            <p:nvPr/>
          </p:nvSpPr>
          <p:spPr bwMode="auto">
            <a:xfrm>
              <a:off x="538951" y="2439621"/>
              <a:ext cx="3512037" cy="28866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67973" tIns="33964" rIns="67973" bIns="33964">
              <a:spAutoFit/>
            </a:bodyPr>
            <a:lstStyle/>
            <a:p>
              <a:pPr defTabSz="970455">
                <a:lnSpc>
                  <a:spcPct val="150000"/>
                </a:lnSpc>
              </a:pPr>
              <a:r>
                <a:rPr lang="en-US" altLang="ko-KR" sz="1500" b="1" dirty="0">
                  <a:solidFill>
                    <a:srgbClr val="FF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sym typeface="Gill Sans"/>
                </a:rPr>
                <a:t>Decline(</a:t>
              </a:r>
              <a:r>
                <a:rPr lang="ko-KR" altLang="en-US" sz="1500" b="1" dirty="0">
                  <a:solidFill>
                    <a:srgbClr val="FF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sym typeface="Gill Sans"/>
                </a:rPr>
                <a:t>쇠퇴</a:t>
              </a:r>
              <a:r>
                <a:rPr lang="en-US" altLang="ko-KR" sz="1500" b="1" dirty="0">
                  <a:solidFill>
                    <a:srgbClr val="FF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sym typeface="Gill Sans"/>
                </a:rPr>
                <a:t>)  </a:t>
              </a:r>
            </a:p>
            <a:p>
              <a:pPr defTabSz="970455">
                <a:lnSpc>
                  <a:spcPct val="150000"/>
                </a:lnSpc>
              </a:pPr>
              <a:r>
                <a:rPr lang="en-US" altLang="ko-KR" sz="1500" b="1" dirty="0">
                  <a:solidFill>
                    <a:srgbClr val="FF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sym typeface="Gill Sans"/>
                </a:rPr>
                <a:t>Disease(</a:t>
              </a:r>
              <a:r>
                <a:rPr lang="ko-KR" altLang="en-US" sz="1500" b="1" dirty="0">
                  <a:solidFill>
                    <a:srgbClr val="FF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sym typeface="Gill Sans"/>
                </a:rPr>
                <a:t>질병</a:t>
              </a:r>
              <a:r>
                <a:rPr lang="en-US" altLang="ko-KR" sz="1500" b="1" dirty="0">
                  <a:solidFill>
                    <a:srgbClr val="FF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sym typeface="Gill Sans"/>
                </a:rPr>
                <a:t>)  </a:t>
              </a:r>
            </a:p>
            <a:p>
              <a:pPr defTabSz="970455">
                <a:lnSpc>
                  <a:spcPct val="150000"/>
                </a:lnSpc>
              </a:pPr>
              <a:r>
                <a:rPr lang="en-US" altLang="ko-KR" sz="1500" b="1" dirty="0">
                  <a:solidFill>
                    <a:srgbClr val="FF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sym typeface="Gill Sans"/>
                </a:rPr>
                <a:t>Dependency(</a:t>
              </a:r>
              <a:r>
                <a:rPr lang="ko-KR" altLang="en-US" sz="1500" b="1" dirty="0">
                  <a:solidFill>
                    <a:srgbClr val="FF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sym typeface="Gill Sans"/>
                </a:rPr>
                <a:t>의존</a:t>
              </a:r>
              <a:r>
                <a:rPr lang="en-US" altLang="ko-KR" sz="1500" b="1" dirty="0">
                  <a:solidFill>
                    <a:srgbClr val="FF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sym typeface="Gill Sans"/>
                </a:rPr>
                <a:t>)                 Depression(</a:t>
              </a:r>
              <a:r>
                <a:rPr lang="ko-KR" altLang="en-US" sz="1500" b="1" dirty="0">
                  <a:solidFill>
                    <a:srgbClr val="FF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sym typeface="Gill Sans"/>
                </a:rPr>
                <a:t>우울</a:t>
              </a:r>
              <a:r>
                <a:rPr lang="en-US" altLang="ko-KR" sz="1500" b="1" dirty="0">
                  <a:solidFill>
                    <a:srgbClr val="FF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sym typeface="Gill Sans"/>
                </a:rPr>
                <a:t>)   </a:t>
              </a:r>
            </a:p>
            <a:p>
              <a:pPr defTabSz="970455">
                <a:lnSpc>
                  <a:spcPct val="150000"/>
                </a:lnSpc>
              </a:pPr>
              <a:r>
                <a:rPr lang="en-US" altLang="ko-KR" sz="1500" b="1" dirty="0">
                  <a:solidFill>
                    <a:srgbClr val="FF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sym typeface="Gill Sans"/>
                </a:rPr>
                <a:t>Decrepitude(</a:t>
              </a:r>
              <a:r>
                <a:rPr lang="ko-KR" altLang="en-US" sz="1500" b="1" dirty="0">
                  <a:solidFill>
                    <a:srgbClr val="FF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sym typeface="Gill Sans"/>
                </a:rPr>
                <a:t>노망</a:t>
              </a:r>
              <a:r>
                <a:rPr lang="en-US" altLang="ko-KR" sz="1500" b="1" dirty="0">
                  <a:solidFill>
                    <a:srgbClr val="FF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sym typeface="Gill Sans"/>
                </a:rPr>
                <a:t>) </a:t>
              </a:r>
            </a:p>
          </p:txBody>
        </p:sp>
        <p:sp>
          <p:nvSpPr>
            <p:cNvPr id="14" name="오른쪽 화살표 13"/>
            <p:cNvSpPr/>
            <p:nvPr/>
          </p:nvSpPr>
          <p:spPr bwMode="auto">
            <a:xfrm>
              <a:off x="4525186" y="3784370"/>
              <a:ext cx="278535" cy="606425"/>
            </a:xfrm>
            <a:prstGeom prst="rightArrow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lIns="67973" tIns="33964" rIns="67973" bIns="33964"/>
            <a:lstStyle/>
            <a:p>
              <a:pPr defTabSz="675924">
                <a:defRPr/>
              </a:pPr>
              <a:endParaRPr lang="ko-KR" altLang="en-US" sz="1500">
                <a:solidFill>
                  <a:srgbClr val="000000"/>
                </a:solidFill>
                <a:latin typeface="Gill Sans"/>
              </a:endParaRPr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5059823" y="2439605"/>
              <a:ext cx="4117862" cy="2886609"/>
            </a:xfrm>
            <a:prstGeom prst="rect">
              <a:avLst/>
            </a:prstGeom>
          </p:spPr>
          <p:txBody>
            <a:bodyPr wrap="square" lIns="67973" tIns="33964" rIns="67973" bIns="33964">
              <a:spAutoFit/>
            </a:bodyPr>
            <a:lstStyle/>
            <a:p>
              <a:pPr defTabSz="970455">
                <a:lnSpc>
                  <a:spcPct val="150000"/>
                </a:lnSpc>
                <a:defRPr/>
              </a:pPr>
              <a:r>
                <a:rPr lang="en-US" altLang="ko-KR" sz="1500" b="1" dirty="0">
                  <a:solidFill>
                    <a:srgbClr val="00B050"/>
                  </a:solidFill>
                  <a:latin typeface="맑은 고딕" pitchFamily="50" charset="-127"/>
                  <a:ea typeface="맑은 고딕" pitchFamily="50" charset="-127"/>
                </a:rPr>
                <a:t>Renewal(</a:t>
              </a:r>
              <a:r>
                <a:rPr lang="ko-KR" altLang="en-US" sz="1500" b="1" dirty="0">
                  <a:solidFill>
                    <a:srgbClr val="00B050"/>
                  </a:solidFill>
                  <a:latin typeface="맑은 고딕" pitchFamily="50" charset="-127"/>
                  <a:ea typeface="맑은 고딕" pitchFamily="50" charset="-127"/>
                </a:rPr>
                <a:t>갱신</a:t>
              </a:r>
              <a:r>
                <a:rPr lang="en-US" altLang="ko-KR" sz="1500" b="1" dirty="0">
                  <a:solidFill>
                    <a:srgbClr val="00B050"/>
                  </a:solidFill>
                  <a:latin typeface="맑은 고딕" pitchFamily="50" charset="-127"/>
                  <a:ea typeface="맑은 고딕" pitchFamily="50" charset="-127"/>
                </a:rPr>
                <a:t>)  </a:t>
              </a:r>
            </a:p>
            <a:p>
              <a:pPr defTabSz="970455">
                <a:lnSpc>
                  <a:spcPct val="150000"/>
                </a:lnSpc>
                <a:defRPr/>
              </a:pPr>
              <a:r>
                <a:rPr lang="en-US" altLang="ko-KR" sz="1500" b="1" dirty="0">
                  <a:solidFill>
                    <a:srgbClr val="00B050"/>
                  </a:solidFill>
                  <a:latin typeface="맑은 고딕" pitchFamily="50" charset="-127"/>
                  <a:ea typeface="맑은 고딕" pitchFamily="50" charset="-127"/>
                </a:rPr>
                <a:t>Rebirth(</a:t>
              </a:r>
              <a:r>
                <a:rPr lang="ko-KR" altLang="en-US" sz="1500" b="1" dirty="0">
                  <a:solidFill>
                    <a:srgbClr val="00B050"/>
                  </a:solidFill>
                  <a:latin typeface="맑은 고딕" pitchFamily="50" charset="-127"/>
                  <a:ea typeface="맑은 고딕" pitchFamily="50" charset="-127"/>
                </a:rPr>
                <a:t>갱생</a:t>
              </a:r>
              <a:r>
                <a:rPr lang="en-US" altLang="ko-KR" sz="1500" b="1" dirty="0">
                  <a:solidFill>
                    <a:srgbClr val="00B050"/>
                  </a:solidFill>
                  <a:latin typeface="맑은 고딕" pitchFamily="50" charset="-127"/>
                  <a:ea typeface="맑은 고딕" pitchFamily="50" charset="-127"/>
                </a:rPr>
                <a:t>)  </a:t>
              </a:r>
            </a:p>
            <a:p>
              <a:pPr defTabSz="970455">
                <a:lnSpc>
                  <a:spcPct val="150000"/>
                </a:lnSpc>
                <a:defRPr/>
              </a:pPr>
              <a:r>
                <a:rPr lang="en-US" altLang="ko-KR" sz="1500" b="1" dirty="0">
                  <a:solidFill>
                    <a:srgbClr val="00B050"/>
                  </a:solidFill>
                  <a:latin typeface="맑은 고딕" pitchFamily="50" charset="-127"/>
                  <a:ea typeface="맑은 고딕" pitchFamily="50" charset="-127"/>
                </a:rPr>
                <a:t>Regeneration(</a:t>
              </a:r>
              <a:r>
                <a:rPr lang="ko-KR" altLang="en-US" sz="1500" b="1" dirty="0">
                  <a:solidFill>
                    <a:srgbClr val="00B050"/>
                  </a:solidFill>
                  <a:latin typeface="맑은 고딕" pitchFamily="50" charset="-127"/>
                  <a:ea typeface="맑은 고딕" pitchFamily="50" charset="-127"/>
                </a:rPr>
                <a:t>쇄신</a:t>
              </a:r>
              <a:r>
                <a:rPr lang="en-US" altLang="ko-KR" sz="1500" b="1" dirty="0">
                  <a:solidFill>
                    <a:srgbClr val="00B050"/>
                  </a:solidFill>
                  <a:latin typeface="맑은 고딕" pitchFamily="50" charset="-127"/>
                  <a:ea typeface="맑은 고딕" pitchFamily="50" charset="-127"/>
                </a:rPr>
                <a:t>) </a:t>
              </a:r>
            </a:p>
            <a:p>
              <a:pPr defTabSz="970455">
                <a:lnSpc>
                  <a:spcPct val="150000"/>
                </a:lnSpc>
                <a:defRPr/>
              </a:pPr>
              <a:r>
                <a:rPr lang="en-US" altLang="ko-KR" sz="1500" b="1" dirty="0">
                  <a:solidFill>
                    <a:srgbClr val="00B050"/>
                  </a:solidFill>
                  <a:latin typeface="맑은 고딕" pitchFamily="50" charset="-127"/>
                  <a:ea typeface="맑은 고딕" pitchFamily="50" charset="-127"/>
                </a:rPr>
                <a:t>Revitalization(</a:t>
              </a:r>
              <a:r>
                <a:rPr lang="ko-KR" altLang="en-US" sz="1500" b="1" dirty="0">
                  <a:solidFill>
                    <a:srgbClr val="00B050"/>
                  </a:solidFill>
                  <a:latin typeface="맑은 고딕" pitchFamily="50" charset="-127"/>
                  <a:ea typeface="맑은 고딕" pitchFamily="50" charset="-127"/>
                </a:rPr>
                <a:t>원기회복</a:t>
              </a:r>
              <a:r>
                <a:rPr lang="en-US" altLang="ko-KR" sz="1500" b="1" dirty="0">
                  <a:solidFill>
                    <a:srgbClr val="00B050"/>
                  </a:solidFill>
                  <a:latin typeface="맑은 고딕" pitchFamily="50" charset="-127"/>
                  <a:ea typeface="맑은 고딕" pitchFamily="50" charset="-127"/>
                </a:rPr>
                <a:t>)  </a:t>
              </a:r>
            </a:p>
            <a:p>
              <a:pPr defTabSz="970455">
                <a:lnSpc>
                  <a:spcPct val="150000"/>
                </a:lnSpc>
                <a:defRPr/>
              </a:pPr>
              <a:r>
                <a:rPr lang="en-US" altLang="ko-KR" sz="1500" b="1" dirty="0">
                  <a:solidFill>
                    <a:srgbClr val="00B050"/>
                  </a:solidFill>
                  <a:latin typeface="맑은 고딕" pitchFamily="50" charset="-127"/>
                  <a:ea typeface="맑은 고딕" pitchFamily="50" charset="-127"/>
                </a:rPr>
                <a:t>Rejuvenation(</a:t>
              </a:r>
              <a:r>
                <a:rPr lang="ko-KR" altLang="en-US" sz="1500" b="1" dirty="0">
                  <a:solidFill>
                    <a:srgbClr val="00B050"/>
                  </a:solidFill>
                  <a:latin typeface="맑은 고딕" pitchFamily="50" charset="-127"/>
                  <a:ea typeface="맑은 고딕" pitchFamily="50" charset="-127"/>
                </a:rPr>
                <a:t>회춘</a:t>
              </a:r>
              <a:r>
                <a:rPr lang="en-US" altLang="ko-KR" sz="1500" b="1" dirty="0">
                  <a:solidFill>
                    <a:srgbClr val="00B050"/>
                  </a:solidFill>
                  <a:latin typeface="맑은 고딕" pitchFamily="50" charset="-127"/>
                  <a:ea typeface="맑은 고딕" pitchFamily="50" charset="-127"/>
                </a:rPr>
                <a:t>) </a:t>
              </a:r>
            </a:p>
          </p:txBody>
        </p:sp>
      </p:grpSp>
      <p:sp>
        <p:nvSpPr>
          <p:cNvPr id="26" name="모서리가 둥근 직사각형 25"/>
          <p:cNvSpPr/>
          <p:nvPr/>
        </p:nvSpPr>
        <p:spPr>
          <a:xfrm>
            <a:off x="142735" y="4936949"/>
            <a:ext cx="6572530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2" name="오른쪽 화살표 1"/>
          <p:cNvSpPr/>
          <p:nvPr/>
        </p:nvSpPr>
        <p:spPr>
          <a:xfrm>
            <a:off x="1978268" y="228659"/>
            <a:ext cx="288032" cy="171712"/>
          </a:xfrm>
          <a:prstGeom prst="righ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7" name="그룹 26"/>
          <p:cNvGrpSpPr/>
          <p:nvPr/>
        </p:nvGrpSpPr>
        <p:grpSpPr>
          <a:xfrm>
            <a:off x="-91402" y="-106208"/>
            <a:ext cx="1111008" cy="1147896"/>
            <a:chOff x="10505" y="-106208"/>
            <a:chExt cx="937081" cy="1147896"/>
          </a:xfrm>
        </p:grpSpPr>
        <p:grpSp>
          <p:nvGrpSpPr>
            <p:cNvPr id="28" name="그룹 27"/>
            <p:cNvGrpSpPr/>
            <p:nvPr/>
          </p:nvGrpSpPr>
          <p:grpSpPr>
            <a:xfrm>
              <a:off x="64502" y="-106208"/>
              <a:ext cx="819926" cy="1147896"/>
              <a:chOff x="242646" y="55702"/>
              <a:chExt cx="540060" cy="756084"/>
            </a:xfrm>
          </p:grpSpPr>
          <p:sp>
            <p:nvSpPr>
              <p:cNvPr id="30" name="직사각형 29"/>
              <p:cNvSpPr/>
              <p:nvPr/>
            </p:nvSpPr>
            <p:spPr>
              <a:xfrm>
                <a:off x="242646" y="55702"/>
                <a:ext cx="540060" cy="756084"/>
              </a:xfrm>
              <a:prstGeom prst="rect">
                <a:avLst/>
              </a:prstGeom>
              <a:ln w="12700">
                <a:solidFill>
                  <a:srgbClr val="94949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pic>
            <p:nvPicPr>
              <p:cNvPr id="31" name="그림 30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353" t="13354" r="10830" b="10831"/>
              <a:stretch/>
            </p:blipFill>
            <p:spPr>
              <a:xfrm>
                <a:off x="251591" y="158223"/>
                <a:ext cx="512411" cy="427862"/>
              </a:xfrm>
              <a:prstGeom prst="rect">
                <a:avLst/>
              </a:prstGeom>
            </p:spPr>
          </p:pic>
        </p:grpSp>
        <p:sp>
          <p:nvSpPr>
            <p:cNvPr id="29" name="TextBox 28"/>
            <p:cNvSpPr txBox="1"/>
            <p:nvPr/>
          </p:nvSpPr>
          <p:spPr>
            <a:xfrm>
              <a:off x="10505" y="706502"/>
              <a:ext cx="93708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300" b="1" dirty="0">
                  <a:latin typeface="Kozuka Mincho Pr6N H" panose="02020900000000000000" pitchFamily="18" charset="-128"/>
                  <a:ea typeface="Kozuka Mincho Pr6N H" panose="02020900000000000000" pitchFamily="18" charset="-128"/>
                </a:rPr>
                <a:t>Social self</a:t>
              </a:r>
              <a:endParaRPr lang="ko-KR" altLang="en-US" sz="1300" b="1" dirty="0">
                <a:latin typeface="Kozuka Mincho Pr6N H" panose="02020900000000000000" pitchFamily="18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72994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944724" y="218816"/>
            <a:ext cx="5770541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50" dirty="0" smtClean="0">
                <a:solidFill>
                  <a:prstClr val="black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    제</a:t>
            </a:r>
            <a:r>
              <a:rPr lang="en-US" altLang="ko-KR" sz="1650" dirty="0" smtClean="0">
                <a:solidFill>
                  <a:prstClr val="black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3</a:t>
            </a:r>
            <a:r>
              <a:rPr lang="ko-KR" altLang="en-US" sz="1650" dirty="0" smtClean="0">
                <a:solidFill>
                  <a:prstClr val="black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기 인생 </a:t>
            </a:r>
            <a:r>
              <a:rPr lang="en-US" altLang="ko-KR" sz="1650" dirty="0" smtClean="0">
                <a:solidFill>
                  <a:prstClr val="black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-</a:t>
            </a:r>
            <a:r>
              <a:rPr lang="ko-KR" altLang="en-US" sz="1650" dirty="0" smtClean="0">
                <a:solidFill>
                  <a:prstClr val="black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en-US" altLang="ko-KR" sz="1650" dirty="0" smtClean="0">
                <a:solidFill>
                  <a:prstClr val="black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40</a:t>
            </a:r>
            <a:r>
              <a:rPr lang="ko-KR" altLang="en-US" sz="1650" dirty="0" smtClean="0">
                <a:solidFill>
                  <a:prstClr val="black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대 이후 중년기의 위기</a:t>
            </a:r>
            <a:r>
              <a:rPr lang="en-US" altLang="ko-KR" sz="1650" dirty="0" smtClean="0">
                <a:solidFill>
                  <a:prstClr val="black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1650" dirty="0" err="1" smtClean="0">
                <a:solidFill>
                  <a:prstClr val="black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레빈슨</a:t>
            </a:r>
            <a:r>
              <a:rPr lang="en-US" altLang="ko-KR" sz="1650" dirty="0" smtClean="0">
                <a:solidFill>
                  <a:prstClr val="black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endParaRPr lang="en-US" altLang="ko-KR" sz="750" dirty="0">
              <a:solidFill>
                <a:srgbClr val="054588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9" name="모서리가 둥근 직사각형 38"/>
          <p:cNvSpPr/>
          <p:nvPr/>
        </p:nvSpPr>
        <p:spPr>
          <a:xfrm>
            <a:off x="944724" y="593245"/>
            <a:ext cx="5770541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>
              <a:solidFill>
                <a:prstClr val="white"/>
              </a:solidFill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53340" y="769135"/>
            <a:ext cx="6751319" cy="3717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7007" tIns="48503" rIns="97007" bIns="48503" rtlCol="0" anchor="ctr"/>
          <a:lstStyle/>
          <a:p>
            <a:pPr algn="ctr" defTabSz="970455" eaLnBrk="0" hangingPunct="0">
              <a:lnSpc>
                <a:spcPct val="150000"/>
              </a:lnSpc>
              <a:defRPr/>
            </a:pPr>
            <a:r>
              <a:rPr kumimoji="1" lang="ko-KR" altLang="en-US" sz="2500" b="1" dirty="0">
                <a:solidFill>
                  <a:srgbClr val="054588"/>
                </a:solidFill>
              </a:rPr>
              <a:t>젊음</a:t>
            </a:r>
            <a:r>
              <a:rPr kumimoji="1" lang="ko-KR" altLang="en-US" sz="2500" b="1" dirty="0">
                <a:solidFill>
                  <a:srgbClr val="002164"/>
                </a:solidFill>
              </a:rPr>
              <a:t> </a:t>
            </a:r>
            <a:r>
              <a:rPr kumimoji="1" lang="en-US" altLang="ko-KR" sz="2500" b="1" dirty="0">
                <a:solidFill>
                  <a:srgbClr val="F6BA52"/>
                </a:solidFill>
              </a:rPr>
              <a:t>–</a:t>
            </a:r>
            <a:r>
              <a:rPr kumimoji="1" lang="en-US" altLang="ko-KR" sz="2500" b="1" dirty="0">
                <a:solidFill>
                  <a:srgbClr val="002164"/>
                </a:solidFill>
              </a:rPr>
              <a:t> </a:t>
            </a:r>
            <a:r>
              <a:rPr kumimoji="1" lang="ko-KR" altLang="en-US" sz="2500" b="1" dirty="0">
                <a:solidFill>
                  <a:srgbClr val="03B8F0"/>
                </a:solidFill>
              </a:rPr>
              <a:t>늙음</a:t>
            </a:r>
            <a:r>
              <a:rPr kumimoji="1" lang="ko-KR" altLang="en-US" sz="2500" b="1" dirty="0">
                <a:solidFill>
                  <a:srgbClr val="2F227A"/>
                </a:solidFill>
              </a:rPr>
              <a:t> </a:t>
            </a:r>
            <a:endParaRPr kumimoji="1" lang="en-US" altLang="ko-KR" sz="2500" b="1" dirty="0">
              <a:solidFill>
                <a:srgbClr val="2F227A"/>
              </a:solidFill>
            </a:endParaRPr>
          </a:p>
          <a:p>
            <a:pPr algn="ctr" defTabSz="970455" eaLnBrk="0" hangingPunct="0">
              <a:lnSpc>
                <a:spcPct val="150000"/>
              </a:lnSpc>
              <a:defRPr/>
            </a:pPr>
            <a:r>
              <a:rPr kumimoji="1" lang="ko-KR" altLang="en-US" sz="2500" b="1" dirty="0">
                <a:solidFill>
                  <a:srgbClr val="054588"/>
                </a:solidFill>
              </a:rPr>
              <a:t>파괴</a:t>
            </a:r>
            <a:r>
              <a:rPr kumimoji="1" lang="ko-KR" altLang="en-US" sz="2500" b="1" dirty="0">
                <a:solidFill>
                  <a:srgbClr val="002164"/>
                </a:solidFill>
              </a:rPr>
              <a:t>   </a:t>
            </a:r>
            <a:r>
              <a:rPr kumimoji="1" lang="en-US" altLang="ko-KR" sz="2500" b="1" dirty="0">
                <a:solidFill>
                  <a:srgbClr val="002164"/>
                </a:solidFill>
              </a:rPr>
              <a:t> </a:t>
            </a:r>
            <a:r>
              <a:rPr kumimoji="1" lang="en-US" altLang="ko-KR" sz="2500" b="1" dirty="0">
                <a:solidFill>
                  <a:srgbClr val="F6BA52"/>
                </a:solidFill>
              </a:rPr>
              <a:t>–</a:t>
            </a:r>
            <a:r>
              <a:rPr kumimoji="1" lang="en-US" altLang="ko-KR" sz="2500" b="1" dirty="0">
                <a:solidFill>
                  <a:srgbClr val="FF0000"/>
                </a:solidFill>
              </a:rPr>
              <a:t>  </a:t>
            </a:r>
            <a:r>
              <a:rPr kumimoji="1" lang="en-US" altLang="ko-KR" sz="2500" b="1" dirty="0">
                <a:solidFill>
                  <a:srgbClr val="002164"/>
                </a:solidFill>
              </a:rPr>
              <a:t>  </a:t>
            </a:r>
            <a:r>
              <a:rPr kumimoji="1" lang="ko-KR" altLang="en-US" sz="2500" b="1" dirty="0">
                <a:solidFill>
                  <a:srgbClr val="03B8F0"/>
                </a:solidFill>
              </a:rPr>
              <a:t>창조</a:t>
            </a:r>
            <a:endParaRPr kumimoji="1" lang="en-US" altLang="ko-KR" sz="2500" b="1" dirty="0">
              <a:solidFill>
                <a:srgbClr val="03B8F0"/>
              </a:solidFill>
            </a:endParaRPr>
          </a:p>
          <a:p>
            <a:pPr algn="ctr" defTabSz="970455" eaLnBrk="0" hangingPunct="0">
              <a:lnSpc>
                <a:spcPct val="150000"/>
              </a:lnSpc>
              <a:defRPr/>
            </a:pPr>
            <a:r>
              <a:rPr kumimoji="1" lang="ko-KR" altLang="en-US" sz="2500" b="1" spc="-160" dirty="0">
                <a:solidFill>
                  <a:srgbClr val="054588"/>
                </a:solidFill>
              </a:rPr>
              <a:t>참여</a:t>
            </a:r>
            <a:r>
              <a:rPr kumimoji="1" lang="ko-KR" altLang="en-US" sz="2500" b="1" spc="-160" dirty="0">
                <a:solidFill>
                  <a:srgbClr val="002164"/>
                </a:solidFill>
              </a:rPr>
              <a:t>        </a:t>
            </a:r>
            <a:r>
              <a:rPr kumimoji="1" lang="en-US" altLang="ko-KR" sz="2500" b="1" spc="-160" dirty="0">
                <a:solidFill>
                  <a:srgbClr val="F6BA52"/>
                </a:solidFill>
              </a:rPr>
              <a:t>– </a:t>
            </a:r>
            <a:r>
              <a:rPr kumimoji="1" lang="en-US" altLang="ko-KR" sz="2500" b="1" spc="-160" dirty="0">
                <a:solidFill>
                  <a:srgbClr val="002164"/>
                </a:solidFill>
              </a:rPr>
              <a:t>       </a:t>
            </a:r>
            <a:r>
              <a:rPr kumimoji="1" lang="ko-KR" altLang="en-US" sz="2500" b="1" spc="-160" dirty="0">
                <a:solidFill>
                  <a:srgbClr val="03B8F0"/>
                </a:solidFill>
              </a:rPr>
              <a:t>분리</a:t>
            </a:r>
            <a:r>
              <a:rPr kumimoji="1" lang="ko-KR" altLang="en-US" sz="2500" b="1" spc="-160" dirty="0">
                <a:solidFill>
                  <a:srgbClr val="FF0000"/>
                </a:solidFill>
              </a:rPr>
              <a:t> </a:t>
            </a:r>
            <a:endParaRPr kumimoji="1" lang="en-US" altLang="ko-KR" sz="2500" b="1" spc="-160" dirty="0">
              <a:solidFill>
                <a:srgbClr val="FF0000"/>
              </a:solidFill>
            </a:endParaRPr>
          </a:p>
          <a:p>
            <a:pPr algn="ctr" defTabSz="970455" eaLnBrk="0" hangingPunct="0">
              <a:lnSpc>
                <a:spcPct val="150000"/>
              </a:lnSpc>
              <a:defRPr/>
            </a:pPr>
            <a:r>
              <a:rPr kumimoji="1" lang="ko-KR" altLang="en-US" sz="2500" b="1" dirty="0">
                <a:solidFill>
                  <a:srgbClr val="054588"/>
                </a:solidFill>
              </a:rPr>
              <a:t>남성성</a:t>
            </a:r>
            <a:r>
              <a:rPr kumimoji="1" lang="ko-KR" altLang="en-US" sz="2500" b="1" dirty="0">
                <a:solidFill>
                  <a:srgbClr val="002164"/>
                </a:solidFill>
              </a:rPr>
              <a:t>         </a:t>
            </a:r>
            <a:r>
              <a:rPr kumimoji="1" lang="en-US" altLang="ko-KR" sz="2500" b="1" dirty="0">
                <a:solidFill>
                  <a:srgbClr val="F6BA52"/>
                </a:solidFill>
              </a:rPr>
              <a:t>–</a:t>
            </a:r>
            <a:r>
              <a:rPr kumimoji="1" lang="en-US" altLang="ko-KR" sz="2500" b="1" dirty="0">
                <a:solidFill>
                  <a:srgbClr val="002164"/>
                </a:solidFill>
              </a:rPr>
              <a:t>         </a:t>
            </a:r>
            <a:r>
              <a:rPr kumimoji="1" lang="ko-KR" altLang="en-US" sz="2500" b="1" dirty="0">
                <a:solidFill>
                  <a:srgbClr val="03B8F0"/>
                </a:solidFill>
              </a:rPr>
              <a:t>여성성</a:t>
            </a:r>
          </a:p>
        </p:txBody>
      </p:sp>
      <p:sp>
        <p:nvSpPr>
          <p:cNvPr id="12" name="모서리가 둥근 직사각형 11"/>
          <p:cNvSpPr/>
          <p:nvPr/>
        </p:nvSpPr>
        <p:spPr>
          <a:xfrm>
            <a:off x="142735" y="4936949"/>
            <a:ext cx="6572530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>
              <a:solidFill>
                <a:prstClr val="white"/>
              </a:solidFill>
            </a:endParaRPr>
          </a:p>
        </p:txBody>
      </p:sp>
      <p:grpSp>
        <p:nvGrpSpPr>
          <p:cNvPr id="13" name="그룹 12"/>
          <p:cNvGrpSpPr/>
          <p:nvPr/>
        </p:nvGrpSpPr>
        <p:grpSpPr>
          <a:xfrm>
            <a:off x="-91402" y="-106208"/>
            <a:ext cx="1111008" cy="1147896"/>
            <a:chOff x="10505" y="-106208"/>
            <a:chExt cx="937081" cy="1147896"/>
          </a:xfrm>
        </p:grpSpPr>
        <p:grpSp>
          <p:nvGrpSpPr>
            <p:cNvPr id="14" name="그룹 13"/>
            <p:cNvGrpSpPr/>
            <p:nvPr/>
          </p:nvGrpSpPr>
          <p:grpSpPr>
            <a:xfrm>
              <a:off x="64502" y="-106208"/>
              <a:ext cx="819926" cy="1147896"/>
              <a:chOff x="242646" y="55702"/>
              <a:chExt cx="540060" cy="756084"/>
            </a:xfrm>
          </p:grpSpPr>
          <p:sp>
            <p:nvSpPr>
              <p:cNvPr id="16" name="직사각형 15"/>
              <p:cNvSpPr/>
              <p:nvPr/>
            </p:nvSpPr>
            <p:spPr>
              <a:xfrm>
                <a:off x="242646" y="55702"/>
                <a:ext cx="540060" cy="756084"/>
              </a:xfrm>
              <a:prstGeom prst="rect">
                <a:avLst/>
              </a:prstGeom>
              <a:ln w="12700">
                <a:solidFill>
                  <a:srgbClr val="94949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pic>
            <p:nvPicPr>
              <p:cNvPr id="21" name="그림 20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353" t="13354" r="10830" b="10831"/>
              <a:stretch/>
            </p:blipFill>
            <p:spPr>
              <a:xfrm>
                <a:off x="251591" y="158223"/>
                <a:ext cx="512411" cy="427862"/>
              </a:xfrm>
              <a:prstGeom prst="rect">
                <a:avLst/>
              </a:prstGeom>
            </p:spPr>
          </p:pic>
        </p:grpSp>
        <p:sp>
          <p:nvSpPr>
            <p:cNvPr id="15" name="TextBox 14"/>
            <p:cNvSpPr txBox="1"/>
            <p:nvPr/>
          </p:nvSpPr>
          <p:spPr>
            <a:xfrm>
              <a:off x="10505" y="706502"/>
              <a:ext cx="93708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300" b="1" dirty="0">
                  <a:latin typeface="Kozuka Mincho Pr6N H" panose="02020900000000000000" pitchFamily="18" charset="-128"/>
                  <a:ea typeface="Kozuka Mincho Pr6N H" panose="02020900000000000000" pitchFamily="18" charset="-128"/>
                </a:rPr>
                <a:t>Social self</a:t>
              </a:r>
              <a:endParaRPr lang="ko-KR" altLang="en-US" sz="1300" b="1" dirty="0">
                <a:latin typeface="Kozuka Mincho Pr6N H" panose="02020900000000000000" pitchFamily="18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99681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-662891" y="84038"/>
            <a:ext cx="57705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50" dirty="0" smtClean="0">
                <a:solidFill>
                  <a:prstClr val="black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                           </a:t>
            </a:r>
            <a:r>
              <a:rPr lang="ko-KR" altLang="en-US" sz="2000" dirty="0" smtClean="0">
                <a:solidFill>
                  <a:prstClr val="black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파워에 </a:t>
            </a:r>
            <a:r>
              <a:rPr lang="ko-KR" altLang="en-US" sz="2000" dirty="0">
                <a:solidFill>
                  <a:prstClr val="black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관하여</a:t>
            </a:r>
            <a:r>
              <a:rPr lang="en-US" altLang="ko-KR" sz="2000" i="1" dirty="0">
                <a:solidFill>
                  <a:prstClr val="black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!</a:t>
            </a:r>
            <a:endParaRPr lang="en-US" altLang="ko-KR" sz="2000" i="1" dirty="0">
              <a:solidFill>
                <a:srgbClr val="054588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9" name="모서리가 둥근 직사각형 38"/>
          <p:cNvSpPr/>
          <p:nvPr/>
        </p:nvSpPr>
        <p:spPr>
          <a:xfrm>
            <a:off x="944724" y="593245"/>
            <a:ext cx="5770541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>
              <a:solidFill>
                <a:prstClr val="white"/>
              </a:solidFill>
            </a:endParaRPr>
          </a:p>
        </p:txBody>
      </p:sp>
      <p:sp>
        <p:nvSpPr>
          <p:cNvPr id="47" name="TextBox 1"/>
          <p:cNvSpPr txBox="1">
            <a:spLocks noChangeArrowheads="1"/>
          </p:cNvSpPr>
          <p:nvPr/>
        </p:nvSpPr>
        <p:spPr bwMode="auto">
          <a:xfrm>
            <a:off x="1399524" y="1059582"/>
            <a:ext cx="4067959" cy="403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5021" tIns="47510" rIns="95021" bIns="47510"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defTabSz="970455">
              <a:spcBef>
                <a:spcPct val="0"/>
              </a:spcBef>
              <a:buFontTx/>
              <a:buNone/>
              <a:defRPr/>
            </a:pPr>
            <a:r>
              <a:rPr lang="en-US" altLang="ko-KR" sz="2000" b="1" dirty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Pp </a:t>
            </a:r>
            <a:r>
              <a:rPr lang="en-US" altLang="ko-KR" sz="2000" b="1" dirty="0">
                <a:solidFill>
                  <a:srgbClr val="00B05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= </a:t>
            </a:r>
            <a:r>
              <a:rPr lang="en-US" altLang="ko-KR" sz="2000" b="1" dirty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( C </a:t>
            </a:r>
            <a:r>
              <a:rPr lang="en-US" altLang="ko-KR" sz="2000" b="1" dirty="0">
                <a:solidFill>
                  <a:srgbClr val="00B05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+</a:t>
            </a:r>
            <a:r>
              <a:rPr lang="en-US" altLang="ko-KR" sz="2000" b="1" dirty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E </a:t>
            </a:r>
            <a:r>
              <a:rPr lang="en-US" altLang="ko-KR" sz="2000" b="1" dirty="0">
                <a:solidFill>
                  <a:srgbClr val="00B05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+</a:t>
            </a:r>
            <a:r>
              <a:rPr lang="en-US" altLang="ko-KR" sz="2000" b="1" dirty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M ) </a:t>
            </a:r>
            <a:r>
              <a:rPr lang="en-US" altLang="ko-KR" sz="2000" b="1" dirty="0">
                <a:solidFill>
                  <a:srgbClr val="00B05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X</a:t>
            </a:r>
            <a:r>
              <a:rPr lang="en-US" altLang="ko-KR" sz="2000" b="1" dirty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( S </a:t>
            </a:r>
            <a:r>
              <a:rPr lang="en-US" altLang="ko-KR" sz="2000" b="1" dirty="0">
                <a:solidFill>
                  <a:srgbClr val="00B05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+</a:t>
            </a:r>
            <a:r>
              <a:rPr lang="en-US" altLang="ko-KR" sz="2000" b="1" dirty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W )</a:t>
            </a:r>
            <a:endParaRPr lang="ko-KR" altLang="en-US" sz="2000" b="1" dirty="0">
              <a:solidFill>
                <a:srgbClr val="0070C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8" name="TextBox 2"/>
          <p:cNvSpPr txBox="1">
            <a:spLocks noChangeArrowheads="1"/>
          </p:cNvSpPr>
          <p:nvPr/>
        </p:nvSpPr>
        <p:spPr bwMode="auto">
          <a:xfrm>
            <a:off x="384287" y="1677479"/>
            <a:ext cx="6102678" cy="736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5021" tIns="47510" rIns="95021" bIns="47510"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defTabSz="970455">
              <a:lnSpc>
                <a:spcPct val="12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ko-KR" sz="1125" dirty="0">
                <a:solidFill>
                  <a:srgbClr val="00206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   Perceived power     Critical power </a:t>
            </a:r>
            <a:r>
              <a:rPr lang="ko-KR" altLang="en-US" sz="1125" dirty="0">
                <a:solidFill>
                  <a:srgbClr val="0070C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인구</a:t>
            </a:r>
            <a:r>
              <a:rPr lang="en-US" altLang="ko-KR" sz="1125" dirty="0">
                <a:solidFill>
                  <a:srgbClr val="0070C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/</a:t>
            </a:r>
            <a:r>
              <a:rPr lang="ko-KR" altLang="en-US" sz="1125" dirty="0">
                <a:solidFill>
                  <a:srgbClr val="0070C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영토의 크기</a:t>
            </a:r>
            <a:r>
              <a:rPr lang="en-US" altLang="ko-KR" sz="1125" dirty="0">
                <a:solidFill>
                  <a:srgbClr val="92D05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     </a:t>
            </a:r>
            <a:r>
              <a:rPr lang="en-US" altLang="ko-KR" sz="1125" dirty="0">
                <a:solidFill>
                  <a:srgbClr val="00206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National strategy </a:t>
            </a:r>
            <a:r>
              <a:rPr lang="ko-KR" altLang="en-US" sz="1125" dirty="0">
                <a:solidFill>
                  <a:srgbClr val="0070C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국가전략</a:t>
            </a:r>
            <a:endParaRPr lang="en-US" altLang="ko-KR" sz="1125" dirty="0">
              <a:solidFill>
                <a:srgbClr val="0070C0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defTabSz="970455">
              <a:lnSpc>
                <a:spcPct val="12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ko-KR" sz="1125" dirty="0">
                <a:solidFill>
                  <a:srgbClr val="2F227A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    </a:t>
            </a:r>
            <a:r>
              <a:rPr lang="en-US" altLang="ko-KR" sz="1125" dirty="0">
                <a:solidFill>
                  <a:srgbClr val="0070C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( </a:t>
            </a:r>
            <a:r>
              <a:rPr lang="ko-KR" altLang="en-US" sz="1125" dirty="0">
                <a:solidFill>
                  <a:srgbClr val="0070C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인지된 국력 </a:t>
            </a:r>
            <a:r>
              <a:rPr lang="en-US" altLang="ko-KR" sz="1125" dirty="0">
                <a:solidFill>
                  <a:srgbClr val="0070C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)      </a:t>
            </a:r>
            <a:r>
              <a:rPr lang="en-US" altLang="ko-KR" sz="1125" dirty="0">
                <a:solidFill>
                  <a:srgbClr val="00206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Economic power </a:t>
            </a:r>
            <a:r>
              <a:rPr lang="ko-KR" altLang="en-US" sz="1125" dirty="0">
                <a:solidFill>
                  <a:srgbClr val="0070C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경제력</a:t>
            </a:r>
            <a:r>
              <a:rPr lang="en-US" altLang="ko-KR" sz="1125" dirty="0">
                <a:solidFill>
                  <a:srgbClr val="00B05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en-US" altLang="ko-KR" sz="1125" spc="-113" dirty="0">
                <a:solidFill>
                  <a:srgbClr val="00B05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    </a:t>
            </a:r>
            <a:r>
              <a:rPr lang="en-US" altLang="ko-KR" sz="1125" spc="-225" dirty="0">
                <a:solidFill>
                  <a:srgbClr val="00B05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         </a:t>
            </a:r>
            <a:r>
              <a:rPr lang="en-US" altLang="ko-KR" sz="1125" dirty="0">
                <a:solidFill>
                  <a:srgbClr val="00206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National will </a:t>
            </a:r>
            <a:r>
              <a:rPr lang="ko-KR" altLang="en-US" sz="1125" dirty="0">
                <a:solidFill>
                  <a:srgbClr val="0070C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국민의지</a:t>
            </a:r>
          </a:p>
          <a:p>
            <a:pPr defTabSz="970455">
              <a:lnSpc>
                <a:spcPct val="13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ko-KR" sz="1125" dirty="0">
                <a:solidFill>
                  <a:srgbClr val="00B05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              </a:t>
            </a:r>
            <a:r>
              <a:rPr lang="en-US" altLang="ko-KR" sz="1125" spc="-113" dirty="0">
                <a:solidFill>
                  <a:srgbClr val="00B05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      </a:t>
            </a:r>
            <a:r>
              <a:rPr lang="en-US" altLang="ko-KR" sz="1125" dirty="0">
                <a:solidFill>
                  <a:srgbClr val="00B05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 </a:t>
            </a:r>
            <a:r>
              <a:rPr lang="en-US" altLang="ko-KR" sz="1125" dirty="0">
                <a:solidFill>
                  <a:srgbClr val="00206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Military power </a:t>
            </a:r>
            <a:r>
              <a:rPr lang="ko-KR" altLang="en-US" sz="1125" dirty="0">
                <a:solidFill>
                  <a:srgbClr val="0070C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군사력</a:t>
            </a:r>
            <a:endParaRPr lang="en-US" altLang="ko-KR" sz="1125" dirty="0">
              <a:solidFill>
                <a:srgbClr val="0070C0"/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49" name="TextBox 3"/>
          <p:cNvSpPr txBox="1">
            <a:spLocks noChangeArrowheads="1"/>
          </p:cNvSpPr>
          <p:nvPr/>
        </p:nvSpPr>
        <p:spPr bwMode="auto">
          <a:xfrm>
            <a:off x="725849" y="4089799"/>
            <a:ext cx="1429416" cy="442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5021" tIns="47510" rIns="95021" bIns="47510">
            <a:spAutoFit/>
          </a:bodyPr>
          <a:lstStyle/>
          <a:p>
            <a:pPr defTabSz="970455">
              <a:defRPr/>
            </a:pPr>
            <a:r>
              <a:rPr kumimoji="1" lang="en-US" altLang="ko-KR" sz="1125" dirty="0">
                <a:solidFill>
                  <a:srgbClr val="92D050"/>
                </a:solidFill>
              </a:rPr>
              <a:t>  </a:t>
            </a:r>
            <a:r>
              <a:rPr kumimoji="1" lang="ko-KR" altLang="en-US" sz="1125" dirty="0">
                <a:solidFill>
                  <a:srgbClr val="002060"/>
                </a:solidFill>
              </a:rPr>
              <a:t>국력 산출 공식</a:t>
            </a:r>
            <a:endParaRPr kumimoji="1" lang="en-US" altLang="ko-KR" sz="1125" dirty="0">
              <a:solidFill>
                <a:srgbClr val="002060"/>
              </a:solidFill>
            </a:endParaRPr>
          </a:p>
          <a:p>
            <a:pPr defTabSz="970455">
              <a:defRPr/>
            </a:pPr>
            <a:r>
              <a:rPr kumimoji="1" lang="en-US" altLang="ko-KR" sz="1125" dirty="0">
                <a:solidFill>
                  <a:srgbClr val="002060"/>
                </a:solidFill>
              </a:rPr>
              <a:t>  - </a:t>
            </a:r>
            <a:r>
              <a:rPr kumimoji="1" lang="en-US" altLang="ko-KR" sz="1125" b="1" dirty="0">
                <a:solidFill>
                  <a:srgbClr val="002060"/>
                </a:solidFill>
              </a:rPr>
              <a:t>Ray S. Cline</a:t>
            </a:r>
            <a:r>
              <a:rPr kumimoji="1" lang="ko-KR" altLang="en-US" sz="1125" b="1" dirty="0">
                <a:solidFill>
                  <a:srgbClr val="002060"/>
                </a:solidFill>
              </a:rPr>
              <a:t> </a:t>
            </a:r>
            <a:r>
              <a:rPr kumimoji="1" lang="en-US" altLang="ko-KR" sz="1125" b="1" dirty="0">
                <a:solidFill>
                  <a:srgbClr val="002060"/>
                </a:solidFill>
              </a:rPr>
              <a:t>-</a:t>
            </a:r>
            <a:r>
              <a:rPr kumimoji="1" lang="ko-KR" altLang="en-US" sz="1125" b="1" dirty="0">
                <a:solidFill>
                  <a:srgbClr val="002060"/>
                </a:solidFill>
              </a:rPr>
              <a:t>  </a:t>
            </a:r>
          </a:p>
        </p:txBody>
      </p:sp>
      <p:pic>
        <p:nvPicPr>
          <p:cNvPr id="50" name="그림 4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667" y="2804966"/>
            <a:ext cx="1645713" cy="1255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708920" y="3175852"/>
            <a:ext cx="367240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700" b="1" dirty="0">
                <a:solidFill>
                  <a:srgbClr val="054588"/>
                </a:solidFill>
              </a:rPr>
              <a:t>유형</a:t>
            </a:r>
            <a:r>
              <a:rPr lang="ko-KR" altLang="en-US" sz="2250" dirty="0">
                <a:solidFill>
                  <a:prstClr val="black"/>
                </a:solidFill>
              </a:rPr>
              <a:t>의 힘</a:t>
            </a:r>
            <a:r>
              <a:rPr lang="ko-KR" altLang="en-US" sz="2700" dirty="0">
                <a:solidFill>
                  <a:prstClr val="black"/>
                </a:solidFill>
              </a:rPr>
              <a:t> </a:t>
            </a:r>
            <a:r>
              <a:rPr lang="en-US" altLang="ko-KR" sz="2700" dirty="0">
                <a:solidFill>
                  <a:prstClr val="black"/>
                </a:solidFill>
              </a:rPr>
              <a:t>– </a:t>
            </a:r>
            <a:r>
              <a:rPr lang="ko-KR" altLang="en-US" sz="2700" b="1" dirty="0">
                <a:solidFill>
                  <a:srgbClr val="F6BA52"/>
                </a:solidFill>
              </a:rPr>
              <a:t>무형</a:t>
            </a:r>
            <a:r>
              <a:rPr lang="ko-KR" altLang="en-US" sz="2250" dirty="0">
                <a:solidFill>
                  <a:prstClr val="black"/>
                </a:solidFill>
              </a:rPr>
              <a:t>의 힘</a:t>
            </a:r>
          </a:p>
        </p:txBody>
      </p:sp>
      <p:sp>
        <p:nvSpPr>
          <p:cNvPr id="51" name="모서리가 둥근 직사각형 50"/>
          <p:cNvSpPr/>
          <p:nvPr/>
        </p:nvSpPr>
        <p:spPr>
          <a:xfrm>
            <a:off x="142735" y="4936949"/>
            <a:ext cx="6572530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>
              <a:solidFill>
                <a:prstClr val="white"/>
              </a:solidFill>
            </a:endParaRPr>
          </a:p>
        </p:txBody>
      </p:sp>
      <p:grpSp>
        <p:nvGrpSpPr>
          <p:cNvPr id="15" name="그룹 14"/>
          <p:cNvGrpSpPr/>
          <p:nvPr/>
        </p:nvGrpSpPr>
        <p:grpSpPr>
          <a:xfrm>
            <a:off x="-91402" y="-106208"/>
            <a:ext cx="1111008" cy="1147896"/>
            <a:chOff x="10505" y="-106208"/>
            <a:chExt cx="937081" cy="1147896"/>
          </a:xfrm>
        </p:grpSpPr>
        <p:grpSp>
          <p:nvGrpSpPr>
            <p:cNvPr id="16" name="그룹 15"/>
            <p:cNvGrpSpPr/>
            <p:nvPr/>
          </p:nvGrpSpPr>
          <p:grpSpPr>
            <a:xfrm>
              <a:off x="64502" y="-106208"/>
              <a:ext cx="819926" cy="1147896"/>
              <a:chOff x="242646" y="55702"/>
              <a:chExt cx="540060" cy="756084"/>
            </a:xfrm>
          </p:grpSpPr>
          <p:sp>
            <p:nvSpPr>
              <p:cNvPr id="23" name="직사각형 22"/>
              <p:cNvSpPr/>
              <p:nvPr/>
            </p:nvSpPr>
            <p:spPr>
              <a:xfrm>
                <a:off x="242646" y="55702"/>
                <a:ext cx="540060" cy="756084"/>
              </a:xfrm>
              <a:prstGeom prst="rect">
                <a:avLst/>
              </a:prstGeom>
              <a:ln w="12700">
                <a:solidFill>
                  <a:srgbClr val="94949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pic>
            <p:nvPicPr>
              <p:cNvPr id="24" name="그림 23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353" t="13354" r="10830" b="10831"/>
              <a:stretch/>
            </p:blipFill>
            <p:spPr>
              <a:xfrm>
                <a:off x="251591" y="158223"/>
                <a:ext cx="512411" cy="427862"/>
              </a:xfrm>
              <a:prstGeom prst="rect">
                <a:avLst/>
              </a:prstGeom>
            </p:spPr>
          </p:pic>
        </p:grpSp>
        <p:sp>
          <p:nvSpPr>
            <p:cNvPr id="17" name="TextBox 16"/>
            <p:cNvSpPr txBox="1"/>
            <p:nvPr/>
          </p:nvSpPr>
          <p:spPr>
            <a:xfrm>
              <a:off x="10505" y="706502"/>
              <a:ext cx="93708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300" b="1" dirty="0">
                  <a:latin typeface="Kozuka Mincho Pr6N H" panose="02020900000000000000" pitchFamily="18" charset="-128"/>
                  <a:ea typeface="Kozuka Mincho Pr6N H" panose="02020900000000000000" pitchFamily="18" charset="-128"/>
                </a:rPr>
                <a:t>Social self</a:t>
              </a:r>
              <a:endParaRPr lang="ko-KR" altLang="en-US" sz="1300" b="1" dirty="0">
                <a:latin typeface="Kozuka Mincho Pr6N H" panose="02020900000000000000" pitchFamily="18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27955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444886" y="142413"/>
            <a:ext cx="5436604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5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견고딕" panose="02030600000101010101" pitchFamily="18" charset="-127"/>
                <a:ea typeface="HY견고딕" panose="02030600000101010101" pitchFamily="18" charset="-127"/>
                <a:cs typeface="+mn-cs"/>
              </a:rPr>
              <a:t>  21</a:t>
            </a:r>
            <a:r>
              <a:rPr kumimoji="0" lang="ko-KR" altLang="en-US" sz="165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견고딕" panose="02030600000101010101" pitchFamily="18" charset="-127"/>
                <a:ea typeface="HY견고딕" panose="02030600000101010101" pitchFamily="18" charset="-127"/>
                <a:cs typeface="+mn-cs"/>
              </a:rPr>
              <a:t>세기 세계 교육의 전망</a:t>
            </a:r>
            <a:r>
              <a:rPr kumimoji="0" lang="en-US" altLang="ko-KR" sz="165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견고딕" panose="02030600000101010101" pitchFamily="18" charset="-127"/>
                <a:ea typeface="HY견고딕" panose="02030600000101010101" pitchFamily="18" charset="-127"/>
                <a:cs typeface="+mn-cs"/>
              </a:rPr>
              <a:t>(</a:t>
            </a:r>
            <a:r>
              <a:rPr kumimoji="0" lang="en-US" altLang="ko-KR" sz="165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견고딕" panose="02030600000101010101" pitchFamily="18" charset="-127"/>
                <a:ea typeface="HY견고딕" panose="02030600000101010101" pitchFamily="18" charset="-127"/>
                <a:cs typeface="+mn-cs"/>
              </a:rPr>
              <a:t>UNESCO</a:t>
            </a:r>
            <a:r>
              <a:rPr kumimoji="0" lang="en-US" altLang="ko-KR" sz="165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견고딕" panose="02030600000101010101" pitchFamily="18" charset="-127"/>
                <a:ea typeface="HY견고딕" panose="02030600000101010101" pitchFamily="18" charset="-127"/>
                <a:cs typeface="+mn-cs"/>
              </a:rPr>
              <a:t>)</a:t>
            </a:r>
            <a:endParaRPr kumimoji="0" lang="en-US" altLang="ko-KR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Y견고딕" panose="02030600000101010101" pitchFamily="18" charset="-127"/>
              <a:ea typeface="HY견고딕" panose="02030600000101010101" pitchFamily="18" charset="-127"/>
              <a:cs typeface="+mn-cs"/>
            </a:endParaRPr>
          </a:p>
        </p:txBody>
      </p:sp>
      <p:sp>
        <p:nvSpPr>
          <p:cNvPr id="39" name="모서리가 둥근 직사각형 38"/>
          <p:cNvSpPr/>
          <p:nvPr/>
        </p:nvSpPr>
        <p:spPr>
          <a:xfrm>
            <a:off x="944724" y="593245"/>
            <a:ext cx="5770541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grpSp>
        <p:nvGrpSpPr>
          <p:cNvPr id="5" name="그룹 4"/>
          <p:cNvGrpSpPr/>
          <p:nvPr/>
        </p:nvGrpSpPr>
        <p:grpSpPr>
          <a:xfrm>
            <a:off x="-315416" y="1441784"/>
            <a:ext cx="5688632" cy="1333216"/>
            <a:chOff x="-315416" y="1441784"/>
            <a:chExt cx="5688632" cy="1333216"/>
          </a:xfrm>
        </p:grpSpPr>
        <p:sp>
          <p:nvSpPr>
            <p:cNvPr id="2" name="TextBox 1"/>
            <p:cNvSpPr txBox="1"/>
            <p:nvPr/>
          </p:nvSpPr>
          <p:spPr>
            <a:xfrm>
              <a:off x="-315416" y="1441784"/>
              <a:ext cx="523858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marR="0" lvl="0" indent="-34290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l"/>
                <a:tabLst/>
                <a:defRPr/>
              </a:pPr>
              <a:r>
                <a:rPr kumimoji="0" lang="ko-KR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4E97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존재를 위한 </a:t>
              </a:r>
              <a:r>
                <a:rPr kumimoji="0" lang="ko-KR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4E97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학습 </a:t>
              </a:r>
              <a:r>
                <a:rPr kumimoji="0" lang="en-US" altLang="ko-KR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F81BD">
                      <a:lumMod val="50000"/>
                    </a:srgbClr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 </a:t>
              </a:r>
              <a:r>
                <a:rPr kumimoji="0" lang="en-US" altLang="ko-K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Learning To </a:t>
              </a:r>
              <a:r>
                <a:rPr kumimoji="0" lang="en-US" altLang="ko-KR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Be </a:t>
              </a:r>
              <a:endParaRPr kumimoji="0" lang="ko-KR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1052736" y="1851670"/>
              <a:ext cx="2106234" cy="8876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i="0" u="none" strike="noStrike" kern="1200" cap="none" spc="0" normalizeH="0" baseline="0" noProof="0" dirty="0">
                  <a:ln>
                    <a:noFill/>
                  </a:ln>
                  <a:solidFill>
                    <a:srgbClr val="004E97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알기</a:t>
              </a:r>
              <a:r>
                <a:rPr kumimoji="0" lang="en-US" altLang="ko-KR" sz="1200" i="0" u="none" strike="noStrike" kern="1200" cap="none" spc="0" normalizeH="0" baseline="0" noProof="0" dirty="0">
                  <a:ln>
                    <a:noFill/>
                  </a:ln>
                  <a:solidFill>
                    <a:srgbClr val="004E97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 </a:t>
              </a:r>
              <a:r>
                <a:rPr kumimoji="0" lang="ko-KR" altLang="en-US" sz="1200" i="0" u="none" strike="noStrike" kern="1200" cap="none" spc="0" normalizeH="0" baseline="0" noProof="0" dirty="0">
                  <a:ln>
                    <a:noFill/>
                  </a:ln>
                  <a:solidFill>
                    <a:srgbClr val="004E97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위한 학습</a:t>
              </a:r>
              <a:endParaRPr kumimoji="0" lang="en-US" altLang="ko-KR" sz="1200" i="0" u="none" strike="noStrike" kern="1200" cap="none" spc="0" normalizeH="0" baseline="0" noProof="0" dirty="0">
                <a:ln>
                  <a:noFill/>
                </a:ln>
                <a:solidFill>
                  <a:srgbClr val="004E97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endParaRPr>
            </a:p>
            <a:p>
              <a:pPr marL="0" marR="0" lvl="0" indent="0" algn="l" defTabSz="914400" rtl="0" eaLnBrk="1" fontAlgn="auto" latin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i="0" u="none" strike="noStrike" kern="1200" cap="none" spc="0" normalizeH="0" baseline="0" noProof="0" dirty="0">
                  <a:ln>
                    <a:noFill/>
                  </a:ln>
                  <a:solidFill>
                    <a:srgbClr val="004E97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행동하기 위한 학습</a:t>
              </a:r>
              <a:endParaRPr kumimoji="0" lang="en-US" altLang="ko-KR" sz="1200" i="0" u="none" strike="noStrike" kern="1200" cap="none" spc="0" normalizeH="0" baseline="0" noProof="0" dirty="0">
                <a:ln>
                  <a:noFill/>
                </a:ln>
                <a:solidFill>
                  <a:srgbClr val="004E97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endParaRPr>
            </a:p>
            <a:p>
              <a:pPr marL="0" marR="0" lvl="0" indent="0" algn="l" defTabSz="914400" rtl="0" eaLnBrk="1" fontAlgn="auto" latin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i="0" u="none" strike="noStrike" kern="1200" cap="none" spc="0" normalizeH="0" baseline="0" noProof="0" dirty="0">
                  <a:ln>
                    <a:noFill/>
                  </a:ln>
                  <a:solidFill>
                    <a:srgbClr val="004E97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함께 살기 위한 학습</a:t>
              </a:r>
              <a:endParaRPr kumimoji="0" lang="en-US" altLang="ko-KR" sz="1200" i="0" u="none" strike="noStrike" kern="1200" cap="none" spc="0" normalizeH="0" baseline="0" noProof="0" dirty="0">
                <a:ln>
                  <a:noFill/>
                </a:ln>
                <a:solidFill>
                  <a:srgbClr val="004E97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636912" y="1851670"/>
              <a:ext cx="273630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i="0" u="none" strike="noStrike" kern="1200" cap="none" spc="0" normalizeH="0" baseline="0" noProof="0" dirty="0" err="1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Learnin</a:t>
              </a:r>
              <a:r>
                <a:rPr kumimoji="0" lang="en-US" altLang="ko-KR" sz="1200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 to Know</a:t>
              </a:r>
            </a:p>
            <a:p>
              <a:pPr marL="0" marR="0" lvl="0" indent="0" algn="l" defTabSz="914400" rtl="0" eaLnBrk="1" fontAlgn="auto" latin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Learning to do</a:t>
              </a:r>
            </a:p>
            <a:p>
              <a:pPr marL="0" marR="0" lvl="0" indent="0" algn="l" defTabSz="914400" rtl="0" eaLnBrk="1" fontAlgn="auto" latin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Learning to live Together</a:t>
              </a:r>
            </a:p>
          </p:txBody>
        </p:sp>
      </p:grpSp>
      <p:sp>
        <p:nvSpPr>
          <p:cNvPr id="15" name="모서리가 둥근 직사각형 14"/>
          <p:cNvSpPr/>
          <p:nvPr/>
        </p:nvSpPr>
        <p:spPr>
          <a:xfrm>
            <a:off x="142735" y="4936949"/>
            <a:ext cx="6572530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97589" y="2879583"/>
            <a:ext cx="6664809" cy="11526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1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ko-KR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4F98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모든 이를 위한 교육 </a:t>
            </a:r>
            <a:r>
              <a:rPr kumimoji="0" lang="en-US" altLang="ko-K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Learning for All</a:t>
            </a:r>
          </a:p>
          <a:p>
            <a:pPr marR="0" lvl="0" algn="l" defTabSz="914400" rtl="0" eaLnBrk="1" fontAlgn="auto" latinLnBrk="1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altLang="ko-KR" sz="1600" b="1" i="0" u="none" strike="noStrike" kern="1200" cap="none" spc="0" normalizeH="0" baseline="0" noProof="0" dirty="0" smtClean="0">
              <a:ln>
                <a:noFill/>
              </a:ln>
              <a:solidFill>
                <a:srgbClr val="004F98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  <a:p>
            <a:pPr marL="285750" marR="0" lvl="0" indent="-28575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ko-KR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4F98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지속 가능 </a:t>
            </a:r>
            <a:r>
              <a:rPr kumimoji="0" lang="ko-KR" altLang="en-US" sz="1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4F98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발전교육</a:t>
            </a:r>
            <a:r>
              <a:rPr kumimoji="0" lang="ko-KR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4F98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 </a:t>
            </a:r>
            <a:r>
              <a:rPr kumimoji="0" lang="en-US" altLang="ko-K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Education for Sustainable Development</a:t>
            </a:r>
            <a:endParaRPr kumimoji="0" lang="ko-KR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-91402" y="-106208"/>
            <a:ext cx="1111008" cy="1147896"/>
            <a:chOff x="10505" y="-106208"/>
            <a:chExt cx="937081" cy="1147896"/>
          </a:xfrm>
        </p:grpSpPr>
        <p:grpSp>
          <p:nvGrpSpPr>
            <p:cNvPr id="17" name="그룹 16"/>
            <p:cNvGrpSpPr/>
            <p:nvPr/>
          </p:nvGrpSpPr>
          <p:grpSpPr>
            <a:xfrm>
              <a:off x="64502" y="-106208"/>
              <a:ext cx="819926" cy="1147896"/>
              <a:chOff x="242646" y="55702"/>
              <a:chExt cx="540060" cy="756084"/>
            </a:xfrm>
          </p:grpSpPr>
          <p:sp>
            <p:nvSpPr>
              <p:cNvPr id="19" name="직사각형 18"/>
              <p:cNvSpPr/>
              <p:nvPr/>
            </p:nvSpPr>
            <p:spPr>
              <a:xfrm>
                <a:off x="242646" y="55702"/>
                <a:ext cx="540060" cy="756084"/>
              </a:xfrm>
              <a:prstGeom prst="rect">
                <a:avLst/>
              </a:prstGeom>
              <a:ln w="12700">
                <a:solidFill>
                  <a:srgbClr val="94949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pic>
            <p:nvPicPr>
              <p:cNvPr id="20" name="그림 19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353" t="13354" r="10830" b="10831"/>
              <a:stretch/>
            </p:blipFill>
            <p:spPr>
              <a:xfrm>
                <a:off x="251591" y="158223"/>
                <a:ext cx="512411" cy="427862"/>
              </a:xfrm>
              <a:prstGeom prst="rect">
                <a:avLst/>
              </a:prstGeom>
            </p:spPr>
          </p:pic>
        </p:grpSp>
        <p:sp>
          <p:nvSpPr>
            <p:cNvPr id="18" name="TextBox 17"/>
            <p:cNvSpPr txBox="1"/>
            <p:nvPr/>
          </p:nvSpPr>
          <p:spPr>
            <a:xfrm>
              <a:off x="10505" y="706502"/>
              <a:ext cx="93708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300" b="1" dirty="0">
                  <a:latin typeface="Kozuka Mincho Pr6N H" panose="02020900000000000000" pitchFamily="18" charset="-128"/>
                  <a:ea typeface="Kozuka Mincho Pr6N H" panose="02020900000000000000" pitchFamily="18" charset="-128"/>
                </a:rPr>
                <a:t>Social self</a:t>
              </a:r>
              <a:endParaRPr lang="ko-KR" altLang="en-US" sz="1300" b="1" dirty="0">
                <a:latin typeface="Kozuka Mincho Pr6N H" panose="02020900000000000000" pitchFamily="18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85265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모서리가 둥근 직사각형 38"/>
          <p:cNvSpPr/>
          <p:nvPr/>
        </p:nvSpPr>
        <p:spPr>
          <a:xfrm>
            <a:off x="944724" y="593245"/>
            <a:ext cx="5770541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35628" y="3523497"/>
            <a:ext cx="6588732" cy="13160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marR="0" lvl="0" indent="-214313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ko-KR" altLang="en-US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ko-KR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인간은 </a:t>
            </a:r>
            <a:r>
              <a:rPr kumimoji="0" lang="ko-KR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교육받지 않으면 안될 유일한 </a:t>
            </a:r>
            <a:r>
              <a:rPr kumimoji="0" lang="ko-KR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피조물이다</a:t>
            </a:r>
            <a:r>
              <a:rPr kumimoji="0" lang="en-US" altLang="ko-KR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.(Kant)</a:t>
            </a:r>
          </a:p>
          <a:p>
            <a:pPr marL="214313" marR="0" lvl="0" indent="-214313" algn="l" defTabSz="914400" rtl="0" eaLnBrk="1" fontAlgn="auto" latinLnBrk="1" hangingPunct="1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en-US" altLang="ko-KR" sz="16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  <a:p>
            <a:pPr marL="214313" marR="0" lvl="0" indent="-214313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ko-K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ko-KR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인간은 자연의 학생이고 지구는 인류의 학교이다</a:t>
            </a:r>
            <a:r>
              <a:rPr kumimoji="0" lang="en-US" altLang="ko-KR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.(</a:t>
            </a:r>
            <a:r>
              <a:rPr kumimoji="0" lang="en-US" altLang="ko-KR" sz="16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Dilthey</a:t>
            </a:r>
            <a:r>
              <a:rPr kumimoji="0" lang="en-US" altLang="ko-KR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)</a:t>
            </a:r>
            <a:endParaRPr kumimoji="0" lang="en-US" altLang="ko-K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52069" y="1756991"/>
            <a:ext cx="5402974" cy="1102791"/>
            <a:chOff x="752069" y="1756991"/>
            <a:chExt cx="5402974" cy="1102791"/>
          </a:xfrm>
        </p:grpSpPr>
        <p:sp>
          <p:nvSpPr>
            <p:cNvPr id="25" name="모서리가 둥근 직사각형 24"/>
            <p:cNvSpPr/>
            <p:nvPr/>
          </p:nvSpPr>
          <p:spPr>
            <a:xfrm>
              <a:off x="752069" y="1779662"/>
              <a:ext cx="1435756" cy="1080120"/>
            </a:xfrm>
            <a:prstGeom prst="roundRect">
              <a:avLst/>
            </a:prstGeom>
            <a:solidFill>
              <a:srgbClr val="004E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1" hangingPunct="1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호모 </a:t>
              </a:r>
              <a:r>
                <a:rPr kumimoji="0" lang="ko-KR" altLang="en-US" sz="1200" b="1" i="0" u="none" strike="noStrike" kern="1200" cap="none" spc="0" normalizeH="0" baseline="0" noProof="0" dirty="0" err="1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시비쿠스</a:t>
              </a:r>
              <a:endParaRPr kumimoji="0" lang="en-US" altLang="ko-KR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endParaRPr>
            </a:p>
            <a:p>
              <a:pPr marL="0" marR="0" lvl="0" indent="0" algn="ctr" defTabSz="914400" rtl="0" eaLnBrk="1" fontAlgn="auto" latinLnBrk="1" hangingPunct="1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Homocivicus</a:t>
              </a:r>
              <a:endParaRPr kumimoji="0" lang="en-US" altLang="ko-KR" sz="1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endParaRPr>
            </a:p>
            <a:p>
              <a:pPr marL="0" marR="0" lvl="0" indent="0" algn="ctr" defTabSz="914400" rtl="0" eaLnBrk="1" fontAlgn="auto" latinLnBrk="1" hangingPunct="1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시민 본능</a:t>
              </a:r>
              <a:endPara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26" name="오른쪽 화살표 25"/>
            <p:cNvSpPr/>
            <p:nvPr/>
          </p:nvSpPr>
          <p:spPr bwMode="auto">
            <a:xfrm>
              <a:off x="2284561" y="2272699"/>
              <a:ext cx="196684" cy="295775"/>
            </a:xfrm>
            <a:prstGeom prst="rightArrow">
              <a:avLst/>
            </a:prstGeom>
            <a:noFill/>
            <a:ln w="254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67375" tIns="33642" rIns="67375" bIns="33642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70455" rtl="0" eaLnBrk="1" fontAlgn="auto" latin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맑은 고딕" panose="020F0502020204030204"/>
                <a:ea typeface="HY동녘M" pitchFamily="18" charset="-127"/>
                <a:cs typeface="+mn-cs"/>
              </a:endParaRPr>
            </a:p>
          </p:txBody>
        </p:sp>
        <p:sp>
          <p:nvSpPr>
            <p:cNvPr id="27" name="모서리가 둥근 직사각형 26"/>
            <p:cNvSpPr/>
            <p:nvPr/>
          </p:nvSpPr>
          <p:spPr>
            <a:xfrm>
              <a:off x="2831286" y="1781235"/>
              <a:ext cx="1389802" cy="1078547"/>
            </a:xfrm>
            <a:prstGeom prst="roundRect">
              <a:avLst/>
            </a:prstGeom>
            <a:solidFill>
              <a:srgbClr val="004E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1" hangingPunct="1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b="1" i="0" u="none" strike="noStrike" kern="1200" cap="none" spc="-225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호모 </a:t>
              </a:r>
              <a:r>
                <a:rPr kumimoji="0" lang="ko-KR" altLang="en-US" sz="1200" b="1" i="0" u="none" strike="noStrike" kern="1200" cap="none" spc="-225" normalizeH="0" baseline="0" noProof="0" dirty="0" err="1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이코노미쿠스</a:t>
              </a:r>
              <a:endParaRPr kumimoji="0" lang="en-US" altLang="ko-KR" sz="1200" b="1" i="0" u="none" strike="noStrike" kern="1200" cap="none" spc="-225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endParaRPr>
            </a:p>
            <a:p>
              <a:pPr marL="0" marR="0" lvl="0" indent="0" algn="ctr" defTabSz="914400" rtl="0" eaLnBrk="1" fontAlgn="auto" latinLnBrk="1" hangingPunct="1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1" i="0" u="none" strike="noStrike" kern="1200" cap="none" spc="-113" normalizeH="0" baseline="0" noProof="0" dirty="0" err="1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Homoeconomicus</a:t>
              </a:r>
              <a:endParaRPr kumimoji="0" lang="en-US" altLang="ko-KR" sz="1200" b="1" i="0" u="none" strike="noStrike" kern="1200" cap="none" spc="-113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endParaRPr>
            </a:p>
            <a:p>
              <a:pPr marL="0" marR="0" lvl="0" indent="0" algn="ctr" defTabSz="914400" rtl="0" eaLnBrk="1" fontAlgn="auto" latinLnBrk="1" hangingPunct="1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경제 인간</a:t>
              </a:r>
              <a:endPara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28" name="오른쪽 화살표 27"/>
            <p:cNvSpPr/>
            <p:nvPr/>
          </p:nvSpPr>
          <p:spPr bwMode="auto">
            <a:xfrm>
              <a:off x="4346134" y="2229864"/>
              <a:ext cx="196684" cy="295775"/>
            </a:xfrm>
            <a:prstGeom prst="rightArrow">
              <a:avLst/>
            </a:prstGeom>
            <a:noFill/>
            <a:ln w="254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67375" tIns="33642" rIns="67375" bIns="33642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70455" rtl="0" eaLnBrk="1" fontAlgn="auto" latin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맑은 고딕" panose="020F0502020204030204"/>
                <a:ea typeface="HY동녘M" pitchFamily="18" charset="-127"/>
                <a:cs typeface="+mn-cs"/>
              </a:endParaRPr>
            </a:p>
          </p:txBody>
        </p:sp>
        <p:sp>
          <p:nvSpPr>
            <p:cNvPr id="29" name="모서리가 둥근 직사각형 28"/>
            <p:cNvSpPr/>
            <p:nvPr/>
          </p:nvSpPr>
          <p:spPr>
            <a:xfrm>
              <a:off x="4864549" y="1756991"/>
              <a:ext cx="1290494" cy="1102791"/>
            </a:xfrm>
            <a:prstGeom prst="roundRect">
              <a:avLst/>
            </a:prstGeom>
            <a:solidFill>
              <a:srgbClr val="004E97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1" hangingPunct="1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호모 </a:t>
              </a:r>
              <a:r>
                <a:rPr kumimoji="0" lang="ko-KR" altLang="en-US" sz="1200" b="1" i="0" u="none" strike="noStrike" kern="1200" cap="none" spc="0" normalizeH="0" baseline="0" noProof="0" dirty="0" err="1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무지쿠스</a:t>
              </a:r>
              <a:endParaRPr kumimoji="0" lang="en-US" altLang="ko-KR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endParaRPr>
            </a:p>
            <a:p>
              <a:pPr marL="0" marR="0" lvl="0" indent="0" algn="ctr" defTabSz="914400" rtl="0" eaLnBrk="1" fontAlgn="auto" latinLnBrk="1" hangingPunct="1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Homomusicu</a:t>
              </a:r>
              <a:r>
                <a:rPr kumimoji="0" lang="en-US" altLang="ko-KR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s</a:t>
              </a:r>
              <a:endPara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endParaRPr>
            </a:p>
            <a:p>
              <a:pPr marL="0" marR="0" lvl="0" indent="0" algn="ctr" defTabSz="914400" rtl="0" eaLnBrk="1" fontAlgn="auto" latinLnBrk="1" hangingPunct="1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음악 본능</a:t>
              </a:r>
              <a:endPara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endParaRPr>
            </a:p>
          </p:txBody>
        </p:sp>
      </p:grpSp>
      <p:sp>
        <p:nvSpPr>
          <p:cNvPr id="35" name="모서리가 둥근 직사각형 34"/>
          <p:cNvSpPr/>
          <p:nvPr/>
        </p:nvSpPr>
        <p:spPr>
          <a:xfrm>
            <a:off x="142735" y="4936949"/>
            <a:ext cx="6572530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68760" y="140403"/>
            <a:ext cx="28542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학습본능 </a:t>
            </a:r>
            <a:r>
              <a:rPr kumimoji="0" lang="en-US" altLang="ko-KR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homoeruditio</a:t>
            </a:r>
            <a:r>
              <a:rPr kumimoji="0" lang="en-US" altLang="ko-KR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  </a:t>
            </a:r>
            <a:endParaRPr kumimoji="0" lang="ko-KR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grpSp>
        <p:nvGrpSpPr>
          <p:cNvPr id="17" name="그룹 16"/>
          <p:cNvGrpSpPr/>
          <p:nvPr/>
        </p:nvGrpSpPr>
        <p:grpSpPr>
          <a:xfrm>
            <a:off x="-91402" y="-106208"/>
            <a:ext cx="1111008" cy="1147896"/>
            <a:chOff x="10505" y="-106208"/>
            <a:chExt cx="937081" cy="1147896"/>
          </a:xfrm>
        </p:grpSpPr>
        <p:grpSp>
          <p:nvGrpSpPr>
            <p:cNvPr id="18" name="그룹 17"/>
            <p:cNvGrpSpPr/>
            <p:nvPr/>
          </p:nvGrpSpPr>
          <p:grpSpPr>
            <a:xfrm>
              <a:off x="64502" y="-106208"/>
              <a:ext cx="819926" cy="1147896"/>
              <a:chOff x="242646" y="55702"/>
              <a:chExt cx="540060" cy="756084"/>
            </a:xfrm>
          </p:grpSpPr>
          <p:sp>
            <p:nvSpPr>
              <p:cNvPr id="30" name="직사각형 29"/>
              <p:cNvSpPr/>
              <p:nvPr/>
            </p:nvSpPr>
            <p:spPr>
              <a:xfrm>
                <a:off x="242646" y="55702"/>
                <a:ext cx="540060" cy="756084"/>
              </a:xfrm>
              <a:prstGeom prst="rect">
                <a:avLst/>
              </a:prstGeom>
              <a:ln w="12700">
                <a:solidFill>
                  <a:srgbClr val="94949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pic>
            <p:nvPicPr>
              <p:cNvPr id="31" name="그림 30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353" t="13354" r="10830" b="10831"/>
              <a:stretch/>
            </p:blipFill>
            <p:spPr>
              <a:xfrm>
                <a:off x="251591" y="158223"/>
                <a:ext cx="512411" cy="427862"/>
              </a:xfrm>
              <a:prstGeom prst="rect">
                <a:avLst/>
              </a:prstGeom>
            </p:spPr>
          </p:pic>
        </p:grpSp>
        <p:sp>
          <p:nvSpPr>
            <p:cNvPr id="19" name="TextBox 18"/>
            <p:cNvSpPr txBox="1"/>
            <p:nvPr/>
          </p:nvSpPr>
          <p:spPr>
            <a:xfrm>
              <a:off x="10505" y="706502"/>
              <a:ext cx="93708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300" b="1" dirty="0">
                  <a:latin typeface="Kozuka Mincho Pr6N H" panose="02020900000000000000" pitchFamily="18" charset="-128"/>
                  <a:ea typeface="Kozuka Mincho Pr6N H" panose="02020900000000000000" pitchFamily="18" charset="-128"/>
                </a:rPr>
                <a:t>Social self</a:t>
              </a:r>
              <a:endParaRPr lang="ko-KR" altLang="en-US" sz="1300" b="1" dirty="0">
                <a:latin typeface="Kozuka Mincho Pr6N H" panose="02020900000000000000" pitchFamily="18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3828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987050" y="91864"/>
            <a:ext cx="45365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50" dirty="0" smtClean="0">
                <a:solidFill>
                  <a:prstClr val="black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                      </a:t>
            </a:r>
            <a:r>
              <a:rPr lang="ko-KR" altLang="en-US" sz="1650" b="1" dirty="0" smtClean="0">
                <a:solidFill>
                  <a:prstClr val="black"/>
                </a:solidFill>
                <a:latin typeface="+mn-ea"/>
              </a:rPr>
              <a:t>교육에서 </a:t>
            </a:r>
            <a:r>
              <a:rPr lang="ko-KR" altLang="en-US" sz="1650" b="1" dirty="0">
                <a:solidFill>
                  <a:prstClr val="black"/>
                </a:solidFill>
                <a:latin typeface="+mn-ea"/>
              </a:rPr>
              <a:t>학습으로</a:t>
            </a:r>
            <a:r>
              <a:rPr lang="en-US" altLang="ko-KR" sz="2000" b="1" i="1" dirty="0">
                <a:solidFill>
                  <a:prstClr val="black"/>
                </a:solidFill>
                <a:latin typeface="+mn-ea"/>
              </a:rPr>
              <a:t>!</a:t>
            </a:r>
          </a:p>
        </p:txBody>
      </p:sp>
      <p:sp>
        <p:nvSpPr>
          <p:cNvPr id="39" name="모서리가 둥근 직사각형 38"/>
          <p:cNvSpPr/>
          <p:nvPr/>
        </p:nvSpPr>
        <p:spPr>
          <a:xfrm>
            <a:off x="944724" y="593245"/>
            <a:ext cx="5770541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>
              <a:solidFill>
                <a:prstClr val="white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04046" y="1275606"/>
            <a:ext cx="486054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ko-KR" altLang="en-US" dirty="0" err="1">
                <a:solidFill>
                  <a:srgbClr val="03B8F0"/>
                </a:solidFill>
              </a:rPr>
              <a:t>볼링형</a:t>
            </a:r>
            <a:r>
              <a:rPr lang="ko-KR" altLang="en-US" dirty="0">
                <a:solidFill>
                  <a:srgbClr val="03B8F0"/>
                </a:solidFill>
              </a:rPr>
              <a:t> → </a:t>
            </a:r>
            <a:r>
              <a:rPr lang="ko-KR" altLang="en-US" dirty="0" err="1">
                <a:solidFill>
                  <a:srgbClr val="03B8F0"/>
                </a:solidFill>
              </a:rPr>
              <a:t>탁구형</a:t>
            </a:r>
            <a:endParaRPr lang="en-US" altLang="ko-KR" dirty="0">
              <a:solidFill>
                <a:srgbClr val="03B8F0"/>
              </a:solidFill>
            </a:endParaRPr>
          </a:p>
          <a:p>
            <a:pPr algn="ctr">
              <a:lnSpc>
                <a:spcPct val="200000"/>
              </a:lnSpc>
            </a:pPr>
            <a:r>
              <a:rPr lang="ko-KR" altLang="en-US" dirty="0" err="1">
                <a:solidFill>
                  <a:srgbClr val="03B8F0"/>
                </a:solidFill>
              </a:rPr>
              <a:t>뉴스전달형</a:t>
            </a:r>
            <a:r>
              <a:rPr lang="ko-KR" altLang="en-US" dirty="0">
                <a:solidFill>
                  <a:srgbClr val="03B8F0"/>
                </a:solidFill>
              </a:rPr>
              <a:t>  →  </a:t>
            </a:r>
            <a:r>
              <a:rPr lang="ko-KR" altLang="en-US" dirty="0" err="1">
                <a:solidFill>
                  <a:srgbClr val="03B8F0"/>
                </a:solidFill>
              </a:rPr>
              <a:t>드라마형</a:t>
            </a:r>
            <a:r>
              <a:rPr lang="ko-KR" altLang="en-US" dirty="0" err="1">
                <a:solidFill>
                  <a:srgbClr val="FBFBFB"/>
                </a:solidFill>
              </a:rPr>
              <a:t>ㅇ</a:t>
            </a:r>
            <a:r>
              <a:rPr lang="ko-KR" altLang="en-US" dirty="0">
                <a:solidFill>
                  <a:prstClr val="black"/>
                </a:solidFill>
              </a:rPr>
              <a:t> </a:t>
            </a:r>
            <a:endParaRPr lang="en-US" altLang="ko-KR" dirty="0">
              <a:solidFill>
                <a:prstClr val="black"/>
              </a:solidFill>
            </a:endParaRPr>
          </a:p>
          <a:p>
            <a:pPr algn="ctr">
              <a:lnSpc>
                <a:spcPct val="200000"/>
              </a:lnSpc>
            </a:pPr>
            <a:r>
              <a:rPr lang="ko-KR" altLang="en-US" dirty="0">
                <a:solidFill>
                  <a:srgbClr val="03B8F0"/>
                </a:solidFill>
              </a:rPr>
              <a:t>머리에 기억   →   신체에 기억</a:t>
            </a:r>
            <a:endParaRPr lang="en-US" altLang="ko-KR" dirty="0">
              <a:solidFill>
                <a:srgbClr val="03B8F0"/>
              </a:solidFill>
            </a:endParaRPr>
          </a:p>
          <a:p>
            <a:pPr algn="ctr"/>
            <a:endParaRPr lang="en-US" altLang="ko-KR" sz="1600" dirty="0">
              <a:solidFill>
                <a:prstClr val="black"/>
              </a:solidFill>
            </a:endParaRPr>
          </a:p>
          <a:p>
            <a:pPr algn="ctr"/>
            <a:endParaRPr lang="en-US" altLang="ko-KR" sz="1600" dirty="0">
              <a:solidFill>
                <a:prstClr val="black"/>
              </a:solidFill>
            </a:endParaRPr>
          </a:p>
          <a:p>
            <a:pPr algn="ctr"/>
            <a:r>
              <a:rPr lang="ko-KR" altLang="en-US" sz="2800" b="1" dirty="0" err="1">
                <a:solidFill>
                  <a:srgbClr val="054588"/>
                </a:solidFill>
              </a:rPr>
              <a:t>복제형</a:t>
            </a:r>
            <a:r>
              <a:rPr lang="ko-KR" altLang="en-US" sz="2800" b="1" dirty="0">
                <a:solidFill>
                  <a:srgbClr val="054588"/>
                </a:solidFill>
              </a:rPr>
              <a:t> 인간 → </a:t>
            </a:r>
            <a:r>
              <a:rPr lang="ko-KR" altLang="en-US" sz="2800" b="1" dirty="0" err="1">
                <a:solidFill>
                  <a:srgbClr val="054588"/>
                </a:solidFill>
              </a:rPr>
              <a:t>창의형</a:t>
            </a:r>
            <a:r>
              <a:rPr lang="ko-KR" altLang="en-US" sz="2800" b="1" dirty="0">
                <a:solidFill>
                  <a:srgbClr val="054588"/>
                </a:solidFill>
              </a:rPr>
              <a:t> 인간</a:t>
            </a:r>
            <a:endParaRPr lang="en-US" altLang="ko-KR" sz="2800" b="1" dirty="0">
              <a:solidFill>
                <a:srgbClr val="054588"/>
              </a:solidFill>
            </a:endParaRPr>
          </a:p>
        </p:txBody>
      </p:sp>
      <p:sp>
        <p:nvSpPr>
          <p:cNvPr id="19" name="모서리가 둥근 직사각형 18"/>
          <p:cNvSpPr/>
          <p:nvPr/>
        </p:nvSpPr>
        <p:spPr>
          <a:xfrm>
            <a:off x="142735" y="4936949"/>
            <a:ext cx="6572530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>
              <a:solidFill>
                <a:prstClr val="white"/>
              </a:solidFill>
            </a:endParaRPr>
          </a:p>
        </p:txBody>
      </p:sp>
      <p:grpSp>
        <p:nvGrpSpPr>
          <p:cNvPr id="11" name="그룹 10"/>
          <p:cNvGrpSpPr/>
          <p:nvPr/>
        </p:nvGrpSpPr>
        <p:grpSpPr>
          <a:xfrm>
            <a:off x="-91402" y="-106208"/>
            <a:ext cx="1111008" cy="1147896"/>
            <a:chOff x="10505" y="-106208"/>
            <a:chExt cx="937081" cy="1147896"/>
          </a:xfrm>
        </p:grpSpPr>
        <p:grpSp>
          <p:nvGrpSpPr>
            <p:cNvPr id="12" name="그룹 11"/>
            <p:cNvGrpSpPr/>
            <p:nvPr/>
          </p:nvGrpSpPr>
          <p:grpSpPr>
            <a:xfrm>
              <a:off x="64502" y="-106208"/>
              <a:ext cx="819926" cy="1147896"/>
              <a:chOff x="242646" y="55702"/>
              <a:chExt cx="540060" cy="756084"/>
            </a:xfrm>
          </p:grpSpPr>
          <p:sp>
            <p:nvSpPr>
              <p:cNvPr id="20" name="직사각형 19"/>
              <p:cNvSpPr/>
              <p:nvPr/>
            </p:nvSpPr>
            <p:spPr>
              <a:xfrm>
                <a:off x="242646" y="55702"/>
                <a:ext cx="540060" cy="756084"/>
              </a:xfrm>
              <a:prstGeom prst="rect">
                <a:avLst/>
              </a:prstGeom>
              <a:ln w="12700">
                <a:solidFill>
                  <a:srgbClr val="94949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pic>
            <p:nvPicPr>
              <p:cNvPr id="21" name="그림 20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353" t="13354" r="10830" b="10831"/>
              <a:stretch/>
            </p:blipFill>
            <p:spPr>
              <a:xfrm>
                <a:off x="251591" y="158223"/>
                <a:ext cx="512411" cy="427862"/>
              </a:xfrm>
              <a:prstGeom prst="rect">
                <a:avLst/>
              </a:prstGeom>
            </p:spPr>
          </p:pic>
        </p:grpSp>
        <p:sp>
          <p:nvSpPr>
            <p:cNvPr id="14" name="TextBox 13"/>
            <p:cNvSpPr txBox="1"/>
            <p:nvPr/>
          </p:nvSpPr>
          <p:spPr>
            <a:xfrm>
              <a:off x="10505" y="706502"/>
              <a:ext cx="93708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300" b="1" dirty="0">
                  <a:latin typeface="Kozuka Mincho Pr6N H" panose="02020900000000000000" pitchFamily="18" charset="-128"/>
                  <a:ea typeface="Kozuka Mincho Pr6N H" panose="02020900000000000000" pitchFamily="18" charset="-128"/>
                </a:rPr>
                <a:t>Social self</a:t>
              </a:r>
              <a:endParaRPr lang="ko-KR" altLang="en-US" sz="1300" b="1" dirty="0">
                <a:latin typeface="Kozuka Mincho Pr6N H" panose="02020900000000000000" pitchFamily="18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9847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944724" y="218816"/>
            <a:ext cx="5770541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50" b="1" dirty="0" smtClean="0">
                <a:solidFill>
                  <a:prstClr val="black"/>
                </a:solidFill>
                <a:latin typeface="+mn-ea"/>
              </a:rPr>
              <a:t>      21</a:t>
            </a:r>
            <a:r>
              <a:rPr lang="ko-KR" altLang="en-US" sz="1650" b="1" dirty="0">
                <a:solidFill>
                  <a:prstClr val="black"/>
                </a:solidFill>
                <a:latin typeface="+mn-ea"/>
              </a:rPr>
              <a:t>세기 </a:t>
            </a:r>
            <a:r>
              <a:rPr lang="ko-KR" altLang="en-US" sz="1650" b="1" dirty="0" smtClean="0">
                <a:solidFill>
                  <a:prstClr val="black"/>
                </a:solidFill>
                <a:latin typeface="+mn-ea"/>
              </a:rPr>
              <a:t>교육을</a:t>
            </a:r>
            <a:r>
              <a:rPr lang="en-US" altLang="ko-KR" sz="1650" b="1" dirty="0" smtClean="0">
                <a:solidFill>
                  <a:prstClr val="black"/>
                </a:solidFill>
                <a:latin typeface="+mn-ea"/>
              </a:rPr>
              <a:t> </a:t>
            </a:r>
            <a:r>
              <a:rPr lang="ko-KR" altLang="en-US" sz="1650" b="1" dirty="0" smtClean="0">
                <a:solidFill>
                  <a:prstClr val="black"/>
                </a:solidFill>
                <a:latin typeface="+mn-ea"/>
              </a:rPr>
              <a:t>통해 </a:t>
            </a:r>
            <a:r>
              <a:rPr lang="ko-KR" altLang="en-US" sz="1650" b="1" dirty="0">
                <a:solidFill>
                  <a:prstClr val="black"/>
                </a:solidFill>
                <a:latin typeface="+mn-ea"/>
              </a:rPr>
              <a:t>극복해야 할 </a:t>
            </a:r>
            <a:r>
              <a:rPr lang="ko-KR" altLang="en-US" sz="1650" b="1" dirty="0" smtClean="0">
                <a:solidFill>
                  <a:prstClr val="black"/>
                </a:solidFill>
                <a:latin typeface="+mn-ea"/>
              </a:rPr>
              <a:t>긴장</a:t>
            </a:r>
            <a:r>
              <a:rPr lang="en-US" altLang="ko-KR" sz="1400" b="1" dirty="0" smtClean="0">
                <a:solidFill>
                  <a:prstClr val="black"/>
                </a:solidFill>
                <a:latin typeface="+mn-ea"/>
              </a:rPr>
              <a:t>(</a:t>
            </a:r>
            <a:r>
              <a:rPr lang="ko-KR" altLang="en-US" sz="1400" b="1" dirty="0" smtClean="0">
                <a:solidFill>
                  <a:prstClr val="black"/>
                </a:solidFill>
                <a:latin typeface="+mn-ea"/>
              </a:rPr>
              <a:t>이종각</a:t>
            </a:r>
            <a:r>
              <a:rPr lang="en-US" altLang="ko-KR" sz="1400" b="1" dirty="0" smtClean="0">
                <a:solidFill>
                  <a:prstClr val="black"/>
                </a:solidFill>
                <a:latin typeface="+mn-ea"/>
              </a:rPr>
              <a:t>)</a:t>
            </a:r>
            <a:endParaRPr lang="en-US" altLang="ko-KR" sz="1400" b="1" dirty="0">
              <a:solidFill>
                <a:prstClr val="black"/>
              </a:solidFill>
              <a:latin typeface="+mn-ea"/>
            </a:endParaRPr>
          </a:p>
        </p:txBody>
      </p:sp>
      <p:sp>
        <p:nvSpPr>
          <p:cNvPr id="39" name="모서리가 둥근 직사각형 38"/>
          <p:cNvSpPr/>
          <p:nvPr/>
        </p:nvSpPr>
        <p:spPr>
          <a:xfrm>
            <a:off x="944724" y="593245"/>
            <a:ext cx="5770541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>
              <a:solidFill>
                <a:prstClr val="whit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79815" y="1125755"/>
            <a:ext cx="4968552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ko-KR" altLang="en-US" sz="1500" b="1" dirty="0">
                <a:solidFill>
                  <a:srgbClr val="FF0000"/>
                </a:solidFill>
              </a:rPr>
              <a:t>세계와 지역 </a:t>
            </a:r>
            <a:r>
              <a:rPr lang="ko-KR" altLang="en-US" sz="1500" b="1" dirty="0" smtClean="0">
                <a:solidFill>
                  <a:srgbClr val="FF0000"/>
                </a:solidFill>
              </a:rPr>
              <a:t>사이</a:t>
            </a:r>
            <a:r>
              <a:rPr lang="ko-KR" altLang="en-US" sz="1500" dirty="0" smtClean="0"/>
              <a:t>의 </a:t>
            </a:r>
            <a:r>
              <a:rPr lang="ko-KR" altLang="en-US" sz="1500" dirty="0"/>
              <a:t>긴장</a:t>
            </a:r>
            <a:endParaRPr lang="en-US" altLang="ko-KR" sz="1500" dirty="0"/>
          </a:p>
          <a:p>
            <a:pPr marL="214313" indent="-214313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ko-KR" altLang="en-US" sz="1500" dirty="0">
                <a:solidFill>
                  <a:prstClr val="black"/>
                </a:solidFill>
              </a:rPr>
              <a:t>보편성과 개별성 사이의 긴장</a:t>
            </a:r>
            <a:endParaRPr lang="en-US" altLang="ko-KR" sz="1500" dirty="0">
              <a:solidFill>
                <a:prstClr val="black"/>
              </a:solidFill>
            </a:endParaRPr>
          </a:p>
          <a:p>
            <a:pPr marL="214313" indent="-214313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ko-KR" altLang="en-US" sz="1500" dirty="0">
                <a:solidFill>
                  <a:prstClr val="black"/>
                </a:solidFill>
              </a:rPr>
              <a:t>전통과 현대 사이의 긴장</a:t>
            </a:r>
            <a:endParaRPr lang="en-US" altLang="ko-KR" sz="1500" dirty="0">
              <a:solidFill>
                <a:prstClr val="black"/>
              </a:solidFill>
            </a:endParaRPr>
          </a:p>
          <a:p>
            <a:pPr marL="214313" indent="-214313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ko-KR" altLang="en-US" sz="1500" dirty="0">
                <a:solidFill>
                  <a:prstClr val="black"/>
                </a:solidFill>
              </a:rPr>
              <a:t>장기적 고려사항과 단기적 고려사항 사이의 긴장</a:t>
            </a:r>
            <a:endParaRPr lang="en-US" altLang="ko-KR" sz="1500" dirty="0">
              <a:solidFill>
                <a:prstClr val="black"/>
              </a:solidFill>
            </a:endParaRPr>
          </a:p>
          <a:p>
            <a:pPr marL="214313" indent="-214313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ko-KR" altLang="en-US" sz="1500" dirty="0">
                <a:solidFill>
                  <a:prstClr val="black"/>
                </a:solidFill>
              </a:rPr>
              <a:t>경쟁의 필요성과 기회균등에 대한 관심 사이의 긴장</a:t>
            </a:r>
            <a:endParaRPr lang="en-US" altLang="ko-KR" sz="1500" dirty="0">
              <a:solidFill>
                <a:prstClr val="black"/>
              </a:solidFill>
            </a:endParaRPr>
          </a:p>
          <a:p>
            <a:pPr marL="214313" indent="-214313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ko-KR" altLang="en-US" sz="1500" b="1" dirty="0">
                <a:solidFill>
                  <a:srgbClr val="FF0000"/>
                </a:solidFill>
              </a:rPr>
              <a:t>지식의 팽창과 그것을 소화할 </a:t>
            </a:r>
            <a:r>
              <a:rPr lang="ko-KR" altLang="en-US" sz="1500" b="1" dirty="0" smtClean="0">
                <a:solidFill>
                  <a:srgbClr val="FF0000"/>
                </a:solidFill>
              </a:rPr>
              <a:t>인간 능력 사이</a:t>
            </a:r>
            <a:r>
              <a:rPr lang="ko-KR" altLang="en-US" sz="1500" dirty="0" smtClean="0"/>
              <a:t>의 </a:t>
            </a:r>
            <a:r>
              <a:rPr lang="ko-KR" altLang="en-US" sz="1500" dirty="0"/>
              <a:t>긴장</a:t>
            </a:r>
            <a:endParaRPr lang="en-US" altLang="ko-KR" sz="1500" dirty="0"/>
          </a:p>
          <a:p>
            <a:pPr marL="214313" indent="-214313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ko-KR" altLang="en-US" sz="1500" b="1" dirty="0">
                <a:solidFill>
                  <a:srgbClr val="FF0000"/>
                </a:solidFill>
              </a:rPr>
              <a:t>정신적인 것과 물질적인 것 </a:t>
            </a:r>
            <a:r>
              <a:rPr lang="ko-KR" altLang="en-US" sz="1500" b="1" dirty="0" smtClean="0">
                <a:solidFill>
                  <a:srgbClr val="FF0000"/>
                </a:solidFill>
              </a:rPr>
              <a:t>사이</a:t>
            </a:r>
            <a:r>
              <a:rPr lang="ko-KR" altLang="en-US" sz="1500" dirty="0" smtClean="0"/>
              <a:t>의 </a:t>
            </a:r>
            <a:r>
              <a:rPr lang="ko-KR" altLang="en-US" sz="1500" dirty="0"/>
              <a:t>긴장</a:t>
            </a:r>
          </a:p>
        </p:txBody>
      </p:sp>
      <p:sp>
        <p:nvSpPr>
          <p:cNvPr id="12" name="모서리가 둥근 직사각형 11"/>
          <p:cNvSpPr/>
          <p:nvPr/>
        </p:nvSpPr>
        <p:spPr>
          <a:xfrm>
            <a:off x="142735" y="4936949"/>
            <a:ext cx="6572530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>
              <a:solidFill>
                <a:prstClr val="white"/>
              </a:solidFill>
            </a:endParaRPr>
          </a:p>
        </p:txBody>
      </p:sp>
      <p:grpSp>
        <p:nvGrpSpPr>
          <p:cNvPr id="11" name="그룹 10"/>
          <p:cNvGrpSpPr/>
          <p:nvPr/>
        </p:nvGrpSpPr>
        <p:grpSpPr>
          <a:xfrm>
            <a:off x="-91402" y="-106208"/>
            <a:ext cx="1111008" cy="1147896"/>
            <a:chOff x="10505" y="-106208"/>
            <a:chExt cx="937081" cy="1147896"/>
          </a:xfrm>
        </p:grpSpPr>
        <p:grpSp>
          <p:nvGrpSpPr>
            <p:cNvPr id="17" name="그룹 16"/>
            <p:cNvGrpSpPr/>
            <p:nvPr/>
          </p:nvGrpSpPr>
          <p:grpSpPr>
            <a:xfrm>
              <a:off x="64502" y="-106208"/>
              <a:ext cx="819926" cy="1147896"/>
              <a:chOff x="242646" y="55702"/>
              <a:chExt cx="540060" cy="756084"/>
            </a:xfrm>
          </p:grpSpPr>
          <p:sp>
            <p:nvSpPr>
              <p:cNvPr id="19" name="직사각형 18"/>
              <p:cNvSpPr/>
              <p:nvPr/>
            </p:nvSpPr>
            <p:spPr>
              <a:xfrm>
                <a:off x="242646" y="55702"/>
                <a:ext cx="540060" cy="756084"/>
              </a:xfrm>
              <a:prstGeom prst="rect">
                <a:avLst/>
              </a:prstGeom>
              <a:ln w="12700">
                <a:solidFill>
                  <a:srgbClr val="94949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pic>
            <p:nvPicPr>
              <p:cNvPr id="20" name="그림 19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353" t="13354" r="10830" b="10831"/>
              <a:stretch/>
            </p:blipFill>
            <p:spPr>
              <a:xfrm>
                <a:off x="251591" y="158223"/>
                <a:ext cx="512411" cy="427862"/>
              </a:xfrm>
              <a:prstGeom prst="rect">
                <a:avLst/>
              </a:prstGeom>
            </p:spPr>
          </p:pic>
        </p:grpSp>
        <p:sp>
          <p:nvSpPr>
            <p:cNvPr id="18" name="TextBox 17"/>
            <p:cNvSpPr txBox="1"/>
            <p:nvPr/>
          </p:nvSpPr>
          <p:spPr>
            <a:xfrm>
              <a:off x="10505" y="706502"/>
              <a:ext cx="93708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300" b="1" dirty="0">
                  <a:latin typeface="Kozuka Mincho Pr6N H" panose="02020900000000000000" pitchFamily="18" charset="-128"/>
                  <a:ea typeface="Kozuka Mincho Pr6N H" panose="02020900000000000000" pitchFamily="18" charset="-128"/>
                </a:rPr>
                <a:t>Social self</a:t>
              </a:r>
              <a:endParaRPr lang="ko-KR" altLang="en-US" sz="1300" b="1" dirty="0">
                <a:latin typeface="Kozuka Mincho Pr6N H" panose="02020900000000000000" pitchFamily="18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30205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944724" y="218816"/>
            <a:ext cx="57705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5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견고딕" panose="02030600000101010101" pitchFamily="18" charset="-127"/>
                <a:ea typeface="HY견고딕" panose="02030600000101010101" pitchFamily="18" charset="-127"/>
                <a:cs typeface="+mn-cs"/>
              </a:rPr>
              <a:t>      </a:t>
            </a:r>
            <a:r>
              <a:rPr kumimoji="0" lang="ko-KR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cs"/>
              </a:rPr>
              <a:t>학습</a:t>
            </a:r>
            <a:r>
              <a:rPr kumimoji="0" lang="en-US" altLang="ko-KR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cs"/>
              </a:rPr>
              <a:t>(</a:t>
            </a:r>
            <a:r>
              <a:rPr kumimoji="0" lang="ko-KR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cs"/>
              </a:rPr>
              <a:t>學習</a:t>
            </a:r>
            <a:r>
              <a:rPr kumimoji="0" lang="en-US" altLang="ko-KR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cs"/>
              </a:rPr>
              <a:t>)</a:t>
            </a:r>
            <a:r>
              <a:rPr kumimoji="0" lang="ko-KR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cs"/>
              </a:rPr>
              <a:t>이란 무엇인가</a:t>
            </a:r>
            <a:r>
              <a:rPr kumimoji="0" lang="en-US" altLang="ko-KR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cs"/>
              </a:rPr>
              <a:t>?</a:t>
            </a:r>
            <a:endParaRPr kumimoji="0" lang="en-US" altLang="ko-KR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39" name="모서리가 둥근 직사각형 38"/>
          <p:cNvSpPr/>
          <p:nvPr/>
        </p:nvSpPr>
        <p:spPr>
          <a:xfrm>
            <a:off x="944724" y="593245"/>
            <a:ext cx="5770541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12" name="Picture 10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550"/>
          <a:stretch>
            <a:fillRect/>
          </a:stretch>
        </p:blipFill>
        <p:spPr bwMode="auto">
          <a:xfrm>
            <a:off x="808704" y="2001010"/>
            <a:ext cx="3308191" cy="2291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그림 7" descr="줄탁동시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798" y="1215144"/>
            <a:ext cx="3618402" cy="2328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모서리가 둥근 직사각형 17"/>
          <p:cNvSpPr/>
          <p:nvPr/>
        </p:nvSpPr>
        <p:spPr>
          <a:xfrm>
            <a:off x="142735" y="4936949"/>
            <a:ext cx="6572530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-91402" y="-106208"/>
            <a:ext cx="1111008" cy="1147896"/>
            <a:chOff x="10505" y="-106208"/>
            <a:chExt cx="937081" cy="1147896"/>
          </a:xfrm>
        </p:grpSpPr>
        <p:grpSp>
          <p:nvGrpSpPr>
            <p:cNvPr id="19" name="그룹 18"/>
            <p:cNvGrpSpPr/>
            <p:nvPr/>
          </p:nvGrpSpPr>
          <p:grpSpPr>
            <a:xfrm>
              <a:off x="64502" y="-106208"/>
              <a:ext cx="819926" cy="1147896"/>
              <a:chOff x="242646" y="55702"/>
              <a:chExt cx="540060" cy="756084"/>
            </a:xfrm>
          </p:grpSpPr>
          <p:sp>
            <p:nvSpPr>
              <p:cNvPr id="23" name="직사각형 22"/>
              <p:cNvSpPr/>
              <p:nvPr/>
            </p:nvSpPr>
            <p:spPr>
              <a:xfrm>
                <a:off x="242646" y="55702"/>
                <a:ext cx="540060" cy="756084"/>
              </a:xfrm>
              <a:prstGeom prst="rect">
                <a:avLst/>
              </a:prstGeom>
              <a:ln w="12700">
                <a:solidFill>
                  <a:srgbClr val="94949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pic>
            <p:nvPicPr>
              <p:cNvPr id="24" name="그림 23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353" t="13354" r="10830" b="10831"/>
              <a:stretch/>
            </p:blipFill>
            <p:spPr>
              <a:xfrm>
                <a:off x="251591" y="158223"/>
                <a:ext cx="512411" cy="427862"/>
              </a:xfrm>
              <a:prstGeom prst="rect">
                <a:avLst/>
              </a:prstGeom>
            </p:spPr>
          </p:pic>
        </p:grpSp>
        <p:sp>
          <p:nvSpPr>
            <p:cNvPr id="20" name="TextBox 19"/>
            <p:cNvSpPr txBox="1"/>
            <p:nvPr/>
          </p:nvSpPr>
          <p:spPr>
            <a:xfrm>
              <a:off x="10505" y="706502"/>
              <a:ext cx="93708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300" b="1" dirty="0">
                  <a:latin typeface="Kozuka Mincho Pr6N H" panose="02020900000000000000" pitchFamily="18" charset="-128"/>
                  <a:ea typeface="Kozuka Mincho Pr6N H" panose="02020900000000000000" pitchFamily="18" charset="-128"/>
                </a:rPr>
                <a:t>Social self</a:t>
              </a:r>
              <a:endParaRPr lang="ko-KR" altLang="en-US" sz="1300" b="1" dirty="0">
                <a:latin typeface="Kozuka Mincho Pr6N H" panose="02020900000000000000" pitchFamily="18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39162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04284" y="68765"/>
            <a:ext cx="57705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50" dirty="0" smtClean="0">
                <a:solidFill>
                  <a:prstClr val="black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                          인지학습에서 경험학습으로 </a:t>
            </a:r>
            <a:r>
              <a:rPr lang="en-US" altLang="ko-KR" sz="2000" i="1" dirty="0" smtClean="0">
                <a:solidFill>
                  <a:prstClr val="black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!</a:t>
            </a:r>
            <a:endParaRPr lang="en-US" altLang="ko-KR" sz="2000" i="1" dirty="0">
              <a:solidFill>
                <a:srgbClr val="054588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9" name="모서리가 둥근 직사각형 38"/>
          <p:cNvSpPr/>
          <p:nvPr/>
        </p:nvSpPr>
        <p:spPr>
          <a:xfrm>
            <a:off x="944724" y="593245"/>
            <a:ext cx="5770541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>
              <a:solidFill>
                <a:prstClr val="white"/>
              </a:solidFill>
            </a:endParaRPr>
          </a:p>
        </p:txBody>
      </p:sp>
      <p:sp>
        <p:nvSpPr>
          <p:cNvPr id="11" name="타원 3"/>
          <p:cNvSpPr>
            <a:spLocks noChangeArrowheads="1"/>
          </p:cNvSpPr>
          <p:nvPr/>
        </p:nvSpPr>
        <p:spPr bwMode="auto">
          <a:xfrm>
            <a:off x="3046828" y="956048"/>
            <a:ext cx="1337396" cy="819485"/>
          </a:xfrm>
          <a:prstGeom prst="ellipse">
            <a:avLst/>
          </a:prstGeom>
          <a:solidFill>
            <a:srgbClr val="004E96"/>
          </a:solidFill>
          <a:ln>
            <a:noFill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51355" tIns="25677" rIns="51355" bIns="25677">
            <a:spAutoFit/>
          </a:bodyPr>
          <a:lstStyle>
            <a:lvl1pPr defTabSz="684213">
              <a:defRPr kumimoji="1" sz="240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defRPr>
            </a:lvl1pPr>
            <a:lvl2pPr defTabSz="684213">
              <a:defRPr kumimoji="1" sz="240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defRPr>
            </a:lvl2pPr>
            <a:lvl3pPr defTabSz="684213">
              <a:defRPr kumimoji="1" sz="240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defRPr>
            </a:lvl3pPr>
            <a:lvl4pPr defTabSz="684213">
              <a:defRPr kumimoji="1" sz="240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defRPr>
            </a:lvl4pPr>
            <a:lvl5pPr defTabSz="684213">
              <a:defRPr kumimoji="1" sz="240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defRPr>
            </a:lvl5pPr>
            <a:lvl6pPr marL="2282825" indent="1588" defTabSz="684213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defRPr>
            </a:lvl6pPr>
            <a:lvl7pPr marL="2740025" indent="1588" defTabSz="684213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defRPr>
            </a:lvl7pPr>
            <a:lvl8pPr marL="3197225" indent="1588" defTabSz="684213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defRPr>
            </a:lvl8pPr>
            <a:lvl9pPr marL="3654425" indent="1588" defTabSz="684213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defRPr>
            </a:lvl9pPr>
          </a:lstStyle>
          <a:p>
            <a:pPr algn="ctr"/>
            <a:endParaRPr lang="en-US" altLang="ko-KR" sz="825" b="1">
              <a:solidFill>
                <a:srgbClr val="0000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algn="ctr"/>
            <a:endParaRPr kumimoji="0" lang="en-US" altLang="ko-KR" sz="975">
              <a:solidFill>
                <a:srgbClr val="0000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algn="ctr"/>
            <a:endParaRPr lang="en-US" altLang="ko-KR" sz="825" b="1">
              <a:solidFill>
                <a:srgbClr val="0000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algn="ctr"/>
            <a:endParaRPr lang="ko-KR" altLang="en-US" sz="825" b="1">
              <a:solidFill>
                <a:srgbClr val="0000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" name="타원 4"/>
          <p:cNvSpPr>
            <a:spLocks noChangeArrowheads="1"/>
          </p:cNvSpPr>
          <p:nvPr/>
        </p:nvSpPr>
        <p:spPr bwMode="auto">
          <a:xfrm>
            <a:off x="935850" y="969145"/>
            <a:ext cx="1328816" cy="819485"/>
          </a:xfrm>
          <a:prstGeom prst="ellipse">
            <a:avLst/>
          </a:prstGeom>
          <a:solidFill>
            <a:srgbClr val="7FC241"/>
          </a:solidFill>
          <a:ln>
            <a:noFill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51355" tIns="25677" rIns="51355" bIns="25677">
            <a:spAutoFit/>
          </a:bodyPr>
          <a:lstStyle>
            <a:lvl1pPr defTabSz="684213">
              <a:defRPr kumimoji="1" sz="240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defRPr>
            </a:lvl1pPr>
            <a:lvl2pPr defTabSz="684213">
              <a:defRPr kumimoji="1" sz="240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defRPr>
            </a:lvl2pPr>
            <a:lvl3pPr defTabSz="684213">
              <a:defRPr kumimoji="1" sz="240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defRPr>
            </a:lvl3pPr>
            <a:lvl4pPr defTabSz="684213">
              <a:defRPr kumimoji="1" sz="240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defRPr>
            </a:lvl4pPr>
            <a:lvl5pPr defTabSz="684213">
              <a:defRPr kumimoji="1" sz="240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defRPr>
            </a:lvl5pPr>
            <a:lvl6pPr marL="2282825" indent="1588" defTabSz="684213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defRPr>
            </a:lvl6pPr>
            <a:lvl7pPr marL="2740025" indent="1588" defTabSz="684213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defRPr>
            </a:lvl7pPr>
            <a:lvl8pPr marL="3197225" indent="1588" defTabSz="684213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defRPr>
            </a:lvl8pPr>
            <a:lvl9pPr marL="3654425" indent="1588" defTabSz="684213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defRPr>
            </a:lvl9pPr>
          </a:lstStyle>
          <a:p>
            <a:pPr algn="ctr"/>
            <a:endParaRPr lang="en-US" altLang="ko-KR" sz="825" b="1">
              <a:solidFill>
                <a:srgbClr val="0000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algn="ctr"/>
            <a:endParaRPr kumimoji="0" lang="en-US" altLang="ko-KR" sz="975">
              <a:solidFill>
                <a:srgbClr val="0000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algn="ctr"/>
            <a:endParaRPr lang="en-US" altLang="ko-KR" sz="825" b="1">
              <a:solidFill>
                <a:srgbClr val="0000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algn="ctr"/>
            <a:endParaRPr lang="ko-KR" altLang="en-US" sz="825" b="1">
              <a:solidFill>
                <a:srgbClr val="0000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" name="타원 5"/>
          <p:cNvSpPr>
            <a:spLocks noChangeArrowheads="1"/>
          </p:cNvSpPr>
          <p:nvPr/>
        </p:nvSpPr>
        <p:spPr bwMode="auto">
          <a:xfrm>
            <a:off x="4948257" y="915566"/>
            <a:ext cx="1360687" cy="998012"/>
          </a:xfrm>
          <a:prstGeom prst="ellipse">
            <a:avLst/>
          </a:prstGeom>
          <a:solidFill>
            <a:srgbClr val="FCAF17"/>
          </a:solidFill>
          <a:ln>
            <a:noFill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51355" tIns="25677" rIns="51355" bIns="25677">
            <a:spAutoFit/>
          </a:bodyPr>
          <a:lstStyle>
            <a:lvl1pPr defTabSz="684213">
              <a:defRPr kumimoji="1" sz="240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defRPr>
            </a:lvl1pPr>
            <a:lvl2pPr defTabSz="684213">
              <a:defRPr kumimoji="1" sz="240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defRPr>
            </a:lvl2pPr>
            <a:lvl3pPr defTabSz="684213">
              <a:defRPr kumimoji="1" sz="240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defRPr>
            </a:lvl3pPr>
            <a:lvl4pPr defTabSz="684213">
              <a:defRPr kumimoji="1" sz="240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defRPr>
            </a:lvl4pPr>
            <a:lvl5pPr defTabSz="684213">
              <a:defRPr kumimoji="1" sz="240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defRPr>
            </a:lvl5pPr>
            <a:lvl6pPr marL="2282825" indent="1588" defTabSz="684213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defRPr>
            </a:lvl6pPr>
            <a:lvl7pPr marL="2740025" indent="1588" defTabSz="684213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defRPr>
            </a:lvl7pPr>
            <a:lvl8pPr marL="3197225" indent="1588" defTabSz="684213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defRPr>
            </a:lvl8pPr>
            <a:lvl9pPr marL="3654425" indent="1588" defTabSz="684213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defRPr>
            </a:lvl9pPr>
          </a:lstStyle>
          <a:p>
            <a:pPr algn="ctr"/>
            <a:endParaRPr lang="en-US" altLang="ko-KR" sz="825" b="1">
              <a:solidFill>
                <a:srgbClr val="0000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algn="ctr"/>
            <a:endParaRPr kumimoji="0" lang="en-US" altLang="ko-KR" sz="975">
              <a:solidFill>
                <a:srgbClr val="0000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algn="ctr"/>
            <a:endParaRPr lang="en-US" altLang="ko-KR" sz="825" b="1">
              <a:solidFill>
                <a:srgbClr val="0000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algn="ctr"/>
            <a:endParaRPr lang="en-US" altLang="ko-KR" sz="825" b="1">
              <a:solidFill>
                <a:srgbClr val="0000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algn="ctr"/>
            <a:endParaRPr lang="ko-KR" altLang="en-US" sz="825" b="1">
              <a:solidFill>
                <a:srgbClr val="0000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pic>
        <p:nvPicPr>
          <p:cNvPr id="19" name="그림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3028" y="3814737"/>
            <a:ext cx="1123632" cy="9978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Box 9"/>
          <p:cNvSpPr txBox="1">
            <a:spLocks noChangeArrowheads="1"/>
          </p:cNvSpPr>
          <p:nvPr/>
        </p:nvSpPr>
        <p:spPr bwMode="auto">
          <a:xfrm>
            <a:off x="3189555" y="1213437"/>
            <a:ext cx="1043496" cy="311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70" tIns="34235" rIns="68470" bIns="34235">
            <a:spAutoFit/>
          </a:bodyPr>
          <a:lstStyle>
            <a:lvl1pPr defTabSz="912813" latinLnBrk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1pPr>
            <a:lvl2pPr marL="684213" indent="-227013" defTabSz="912813" latinLnBrk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2pPr>
            <a:lvl3pPr marL="1139825" indent="-227013" defTabSz="912813" latinLnBrk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3pPr>
            <a:lvl4pPr marL="1597025" indent="-227013" defTabSz="912813" latinLnBrk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4pPr>
            <a:lvl5pPr marL="2052638" indent="-227013" defTabSz="912813" latinLnBrk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5pPr>
            <a:lvl6pPr marL="2509838" indent="-227013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6pPr>
            <a:lvl7pPr marL="2967038" indent="-227013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7pPr>
            <a:lvl8pPr marL="3424238" indent="-227013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8pPr>
            <a:lvl9pPr marL="3881438" indent="-227013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ko-KR" altLang="en-US" sz="1575" dirty="0">
                <a:solidFill>
                  <a:srgbClr val="FFFFFF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sz="1575" dirty="0" err="1">
                <a:solidFill>
                  <a:srgbClr val="FFFFFF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경험학습</a:t>
            </a:r>
            <a:endParaRPr lang="ko-KR" altLang="en-US" sz="1350" dirty="0">
              <a:solidFill>
                <a:srgbClr val="FFFF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1" name="TextBox 10"/>
          <p:cNvSpPr txBox="1">
            <a:spLocks noChangeArrowheads="1"/>
          </p:cNvSpPr>
          <p:nvPr/>
        </p:nvSpPr>
        <p:spPr bwMode="auto">
          <a:xfrm>
            <a:off x="1108492" y="1241798"/>
            <a:ext cx="973320" cy="311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70" tIns="34235" rIns="68470" bIns="34235">
            <a:spAutoFit/>
          </a:bodyPr>
          <a:lstStyle>
            <a:lvl1pPr defTabSz="912813" latinLnBrk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1pPr>
            <a:lvl2pPr marL="684213" indent="-227013" defTabSz="912813" latinLnBrk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2pPr>
            <a:lvl3pPr marL="1139825" indent="-227013" defTabSz="912813" latinLnBrk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3pPr>
            <a:lvl4pPr marL="1597025" indent="-227013" defTabSz="912813" latinLnBrk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4pPr>
            <a:lvl5pPr marL="2052638" indent="-227013" defTabSz="912813" latinLnBrk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5pPr>
            <a:lvl6pPr marL="2509838" indent="-227013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6pPr>
            <a:lvl7pPr marL="2967038" indent="-227013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7pPr>
            <a:lvl8pPr marL="3424238" indent="-227013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8pPr>
            <a:lvl9pPr marL="3881438" indent="-227013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ko-KR" altLang="en-US" sz="1575">
                <a:solidFill>
                  <a:srgbClr val="FFFFFF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인지학습</a:t>
            </a:r>
          </a:p>
        </p:txBody>
      </p:sp>
      <p:sp>
        <p:nvSpPr>
          <p:cNvPr id="22" name="TextBox 11"/>
          <p:cNvSpPr txBox="1">
            <a:spLocks noChangeArrowheads="1"/>
          </p:cNvSpPr>
          <p:nvPr/>
        </p:nvSpPr>
        <p:spPr bwMode="auto">
          <a:xfrm>
            <a:off x="4600297" y="1258815"/>
            <a:ext cx="1897607" cy="311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70" tIns="34235" rIns="68470" bIns="34235">
            <a:spAutoFit/>
          </a:bodyPr>
          <a:lstStyle>
            <a:lvl1pPr defTabSz="912813" latinLnBrk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1pPr>
            <a:lvl2pPr marL="684213" indent="-227013" defTabSz="912813" latinLnBrk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2pPr>
            <a:lvl3pPr marL="1139825" indent="-227013" defTabSz="912813" latinLnBrk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3pPr>
            <a:lvl4pPr marL="1597025" indent="-227013" defTabSz="912813" latinLnBrk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4pPr>
            <a:lvl5pPr marL="2052638" indent="-227013" defTabSz="912813" latinLnBrk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5pPr>
            <a:lvl6pPr marL="2509838" indent="-227013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6pPr>
            <a:lvl7pPr marL="2967038" indent="-227013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7pPr>
            <a:lvl8pPr marL="3424238" indent="-227013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8pPr>
            <a:lvl9pPr marL="3881438" indent="-227013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ko-KR" altLang="en-US" sz="1575" dirty="0">
                <a:solidFill>
                  <a:srgbClr val="FFFFFF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  </a:t>
            </a:r>
            <a:r>
              <a:rPr lang="ko-KR" altLang="en-US" sz="1575" dirty="0" err="1">
                <a:solidFill>
                  <a:srgbClr val="FFFFFF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영성학습</a:t>
            </a:r>
            <a:endParaRPr lang="ko-KR" altLang="en-US" sz="1575" dirty="0">
              <a:solidFill>
                <a:srgbClr val="FFFFFF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pSp>
        <p:nvGrpSpPr>
          <p:cNvPr id="23" name="그룹 22"/>
          <p:cNvGrpSpPr>
            <a:grpSpLocks/>
          </p:cNvGrpSpPr>
          <p:nvPr/>
        </p:nvGrpSpPr>
        <p:grpSpPr bwMode="auto">
          <a:xfrm>
            <a:off x="1506160" y="1963316"/>
            <a:ext cx="4245098" cy="1794806"/>
            <a:chOff x="4634542" y="1334725"/>
            <a:chExt cx="3212418" cy="2980464"/>
          </a:xfrm>
        </p:grpSpPr>
        <p:sp>
          <p:nvSpPr>
            <p:cNvPr id="24" name="타원 23"/>
            <p:cNvSpPr/>
            <p:nvPr/>
          </p:nvSpPr>
          <p:spPr>
            <a:xfrm>
              <a:off x="4733967" y="1573251"/>
              <a:ext cx="2960013" cy="1027973"/>
            </a:xfrm>
            <a:prstGeom prst="ellipse">
              <a:avLst/>
            </a:pr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z="-152400" prstMaterial="matte"/>
          </p:spPr>
          <p:style>
            <a:lnRef idx="1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alpha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alpha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5" name="자유형 24"/>
            <p:cNvSpPr/>
            <p:nvPr/>
          </p:nvSpPr>
          <p:spPr>
            <a:xfrm>
              <a:off x="5810127" y="2680618"/>
              <a:ext cx="1032563" cy="1032563"/>
            </a:xfrm>
            <a:custGeom>
              <a:avLst/>
              <a:gdLst>
                <a:gd name="connsiteX0" fmla="*/ 0 w 814527"/>
                <a:gd name="connsiteY0" fmla="*/ 407264 h 814527"/>
                <a:gd name="connsiteX1" fmla="*/ 407264 w 814527"/>
                <a:gd name="connsiteY1" fmla="*/ 0 h 814527"/>
                <a:gd name="connsiteX2" fmla="*/ 814528 w 814527"/>
                <a:gd name="connsiteY2" fmla="*/ 407264 h 814527"/>
                <a:gd name="connsiteX3" fmla="*/ 407264 w 814527"/>
                <a:gd name="connsiteY3" fmla="*/ 814528 h 814527"/>
                <a:gd name="connsiteX4" fmla="*/ 0 w 814527"/>
                <a:gd name="connsiteY4" fmla="*/ 407264 h 814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4527" h="814527">
                  <a:moveTo>
                    <a:pt x="0" y="407264"/>
                  </a:moveTo>
                  <a:cubicBezTo>
                    <a:pt x="0" y="182338"/>
                    <a:pt x="182338" y="0"/>
                    <a:pt x="407264" y="0"/>
                  </a:cubicBezTo>
                  <a:cubicBezTo>
                    <a:pt x="632190" y="0"/>
                    <a:pt x="814528" y="182338"/>
                    <a:pt x="814528" y="407264"/>
                  </a:cubicBezTo>
                  <a:cubicBezTo>
                    <a:pt x="814528" y="632190"/>
                    <a:pt x="632190" y="814528"/>
                    <a:pt x="407264" y="814528"/>
                  </a:cubicBezTo>
                  <a:cubicBezTo>
                    <a:pt x="182338" y="814528"/>
                    <a:pt x="0" y="632190"/>
                    <a:pt x="0" y="407264"/>
                  </a:cubicBezTo>
                  <a:close/>
                </a:path>
              </a:pathLst>
            </a:custGeom>
            <a:solidFill>
              <a:srgbClr val="FCAF17"/>
            </a:soli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81386" tIns="81386" rIns="81386" bIns="81386" spcCol="1270" anchor="ctr"/>
            <a:lstStyle/>
            <a:p>
              <a:pPr algn="ctr" defTabSz="49926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altLang="ko-KR" sz="1350" b="1" dirty="0">
                  <a:solidFill>
                    <a:prstClr val="white"/>
                  </a:solidFill>
                </a:rPr>
                <a:t>Body</a:t>
              </a:r>
              <a:endParaRPr lang="ko-KR" altLang="en-US" sz="1350" b="1" dirty="0">
                <a:solidFill>
                  <a:prstClr val="white"/>
                </a:solidFill>
              </a:endParaRPr>
            </a:p>
          </p:txBody>
        </p:sp>
        <p:sp>
          <p:nvSpPr>
            <p:cNvPr id="26" name="자유형 25"/>
            <p:cNvSpPr/>
            <p:nvPr/>
          </p:nvSpPr>
          <p:spPr>
            <a:xfrm>
              <a:off x="5346137" y="1867502"/>
              <a:ext cx="1032562" cy="1032563"/>
            </a:xfrm>
            <a:custGeom>
              <a:avLst/>
              <a:gdLst>
                <a:gd name="connsiteX0" fmla="*/ 0 w 814527"/>
                <a:gd name="connsiteY0" fmla="*/ 407264 h 814527"/>
                <a:gd name="connsiteX1" fmla="*/ 407264 w 814527"/>
                <a:gd name="connsiteY1" fmla="*/ 0 h 814527"/>
                <a:gd name="connsiteX2" fmla="*/ 814528 w 814527"/>
                <a:gd name="connsiteY2" fmla="*/ 407264 h 814527"/>
                <a:gd name="connsiteX3" fmla="*/ 407264 w 814527"/>
                <a:gd name="connsiteY3" fmla="*/ 814528 h 814527"/>
                <a:gd name="connsiteX4" fmla="*/ 0 w 814527"/>
                <a:gd name="connsiteY4" fmla="*/ 407264 h 814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4527" h="814527">
                  <a:moveTo>
                    <a:pt x="0" y="407264"/>
                  </a:moveTo>
                  <a:cubicBezTo>
                    <a:pt x="0" y="182338"/>
                    <a:pt x="182338" y="0"/>
                    <a:pt x="407264" y="0"/>
                  </a:cubicBezTo>
                  <a:cubicBezTo>
                    <a:pt x="632190" y="0"/>
                    <a:pt x="814528" y="182338"/>
                    <a:pt x="814528" y="407264"/>
                  </a:cubicBezTo>
                  <a:cubicBezTo>
                    <a:pt x="814528" y="632190"/>
                    <a:pt x="632190" y="814528"/>
                    <a:pt x="407264" y="814528"/>
                  </a:cubicBezTo>
                  <a:cubicBezTo>
                    <a:pt x="182338" y="814528"/>
                    <a:pt x="0" y="632190"/>
                    <a:pt x="0" y="407264"/>
                  </a:cubicBezTo>
                  <a:close/>
                </a:path>
              </a:pathLst>
            </a:custGeom>
            <a:solidFill>
              <a:srgbClr val="7FC241"/>
            </a:soli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2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81386" tIns="81386" rIns="81386" bIns="81386" spcCol="1270" anchor="ctr"/>
            <a:lstStyle/>
            <a:p>
              <a:pPr algn="ctr" defTabSz="49926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altLang="ko-KR" sz="1350" b="1" dirty="0">
                  <a:solidFill>
                    <a:prstClr val="white"/>
                  </a:solidFill>
                </a:rPr>
                <a:t>Mind</a:t>
              </a:r>
              <a:endParaRPr lang="ko-KR" altLang="en-US" sz="1350" b="1" dirty="0">
                <a:solidFill>
                  <a:prstClr val="white"/>
                </a:solidFill>
              </a:endParaRPr>
            </a:p>
          </p:txBody>
        </p:sp>
        <p:sp>
          <p:nvSpPr>
            <p:cNvPr id="27" name="자유형 26"/>
            <p:cNvSpPr/>
            <p:nvPr/>
          </p:nvSpPr>
          <p:spPr>
            <a:xfrm>
              <a:off x="6373071" y="1859221"/>
              <a:ext cx="1032562" cy="1032563"/>
            </a:xfrm>
            <a:custGeom>
              <a:avLst/>
              <a:gdLst>
                <a:gd name="connsiteX0" fmla="*/ 0 w 814527"/>
                <a:gd name="connsiteY0" fmla="*/ 407264 h 814527"/>
                <a:gd name="connsiteX1" fmla="*/ 407264 w 814527"/>
                <a:gd name="connsiteY1" fmla="*/ 0 h 814527"/>
                <a:gd name="connsiteX2" fmla="*/ 814528 w 814527"/>
                <a:gd name="connsiteY2" fmla="*/ 407264 h 814527"/>
                <a:gd name="connsiteX3" fmla="*/ 407264 w 814527"/>
                <a:gd name="connsiteY3" fmla="*/ 814528 h 814527"/>
                <a:gd name="connsiteX4" fmla="*/ 0 w 814527"/>
                <a:gd name="connsiteY4" fmla="*/ 407264 h 814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4527" h="814527">
                  <a:moveTo>
                    <a:pt x="0" y="407264"/>
                  </a:moveTo>
                  <a:cubicBezTo>
                    <a:pt x="0" y="182338"/>
                    <a:pt x="182338" y="0"/>
                    <a:pt x="407264" y="0"/>
                  </a:cubicBezTo>
                  <a:cubicBezTo>
                    <a:pt x="632190" y="0"/>
                    <a:pt x="814528" y="182338"/>
                    <a:pt x="814528" y="407264"/>
                  </a:cubicBezTo>
                  <a:cubicBezTo>
                    <a:pt x="814528" y="632190"/>
                    <a:pt x="632190" y="814528"/>
                    <a:pt x="407264" y="814528"/>
                  </a:cubicBezTo>
                  <a:cubicBezTo>
                    <a:pt x="182338" y="814528"/>
                    <a:pt x="0" y="632190"/>
                    <a:pt x="0" y="407264"/>
                  </a:cubicBezTo>
                  <a:close/>
                </a:path>
              </a:pathLst>
            </a:custGeom>
            <a:solidFill>
              <a:srgbClr val="004E96"/>
            </a:soli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81386" tIns="81386" rIns="81386" bIns="81386" spcCol="1270" anchor="ctr"/>
            <a:lstStyle/>
            <a:p>
              <a:pPr algn="ctr" defTabSz="49926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altLang="ko-KR" sz="1350" b="1" dirty="0">
                  <a:solidFill>
                    <a:prstClr val="white"/>
                  </a:solidFill>
                </a:rPr>
                <a:t>Spirit</a:t>
              </a:r>
            </a:p>
          </p:txBody>
        </p:sp>
        <p:sp>
          <p:nvSpPr>
            <p:cNvPr id="28" name="도형 27"/>
            <p:cNvSpPr/>
            <p:nvPr/>
          </p:nvSpPr>
          <p:spPr>
            <a:xfrm>
              <a:off x="4634542" y="1334725"/>
              <a:ext cx="3212418" cy="2980464"/>
            </a:xfrm>
            <a:prstGeom prst="funnel">
              <a:avLst/>
            </a:pr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40000"/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alpha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</p:grpSp>
      <p:sp>
        <p:nvSpPr>
          <p:cNvPr id="29" name="오른쪽 화살표 28"/>
          <p:cNvSpPr/>
          <p:nvPr/>
        </p:nvSpPr>
        <p:spPr>
          <a:xfrm>
            <a:off x="2556613" y="1314333"/>
            <a:ext cx="194910" cy="200478"/>
          </a:xfrm>
          <a:prstGeom prst="right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defTabSz="684710">
              <a:defRPr/>
            </a:pPr>
            <a:endParaRPr lang="ko-KR" altLang="en-US" sz="1350">
              <a:solidFill>
                <a:prstClr val="white"/>
              </a:solidFill>
            </a:endParaRPr>
          </a:p>
        </p:txBody>
      </p:sp>
      <p:sp>
        <p:nvSpPr>
          <p:cNvPr id="34" name="모서리가 둥근 직사각형 33"/>
          <p:cNvSpPr/>
          <p:nvPr/>
        </p:nvSpPr>
        <p:spPr>
          <a:xfrm>
            <a:off x="142735" y="4936949"/>
            <a:ext cx="6572530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>
              <a:solidFill>
                <a:prstClr val="white"/>
              </a:solidFill>
            </a:endParaRPr>
          </a:p>
        </p:txBody>
      </p:sp>
      <p:sp>
        <p:nvSpPr>
          <p:cNvPr id="35" name="오른쪽 화살표 34"/>
          <p:cNvSpPr/>
          <p:nvPr/>
        </p:nvSpPr>
        <p:spPr>
          <a:xfrm>
            <a:off x="4568785" y="1321762"/>
            <a:ext cx="194910" cy="200478"/>
          </a:xfrm>
          <a:prstGeom prst="right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defTabSz="684710">
              <a:defRPr/>
            </a:pPr>
            <a:endParaRPr lang="ko-KR" altLang="en-US" sz="1350">
              <a:solidFill>
                <a:prstClr val="white"/>
              </a:solidFill>
            </a:endParaRPr>
          </a:p>
        </p:txBody>
      </p:sp>
      <p:grpSp>
        <p:nvGrpSpPr>
          <p:cNvPr id="30" name="그룹 29"/>
          <p:cNvGrpSpPr/>
          <p:nvPr/>
        </p:nvGrpSpPr>
        <p:grpSpPr>
          <a:xfrm>
            <a:off x="-91402" y="-106208"/>
            <a:ext cx="1111008" cy="1147896"/>
            <a:chOff x="10505" y="-106208"/>
            <a:chExt cx="937081" cy="1147896"/>
          </a:xfrm>
        </p:grpSpPr>
        <p:grpSp>
          <p:nvGrpSpPr>
            <p:cNvPr id="36" name="그룹 35"/>
            <p:cNvGrpSpPr/>
            <p:nvPr/>
          </p:nvGrpSpPr>
          <p:grpSpPr>
            <a:xfrm>
              <a:off x="64502" y="-106208"/>
              <a:ext cx="819926" cy="1147896"/>
              <a:chOff x="242646" y="55702"/>
              <a:chExt cx="540060" cy="756084"/>
            </a:xfrm>
          </p:grpSpPr>
          <p:sp>
            <p:nvSpPr>
              <p:cNvPr id="38" name="직사각형 37"/>
              <p:cNvSpPr/>
              <p:nvPr/>
            </p:nvSpPr>
            <p:spPr>
              <a:xfrm>
                <a:off x="242646" y="55702"/>
                <a:ext cx="540060" cy="756084"/>
              </a:xfrm>
              <a:prstGeom prst="rect">
                <a:avLst/>
              </a:prstGeom>
              <a:ln w="12700">
                <a:solidFill>
                  <a:srgbClr val="94949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pic>
            <p:nvPicPr>
              <p:cNvPr id="40" name="그림 39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353" t="13354" r="10830" b="10831"/>
              <a:stretch/>
            </p:blipFill>
            <p:spPr>
              <a:xfrm>
                <a:off x="251591" y="158223"/>
                <a:ext cx="512411" cy="427862"/>
              </a:xfrm>
              <a:prstGeom prst="rect">
                <a:avLst/>
              </a:prstGeom>
            </p:spPr>
          </p:pic>
        </p:grpSp>
        <p:sp>
          <p:nvSpPr>
            <p:cNvPr id="37" name="TextBox 36"/>
            <p:cNvSpPr txBox="1"/>
            <p:nvPr/>
          </p:nvSpPr>
          <p:spPr>
            <a:xfrm>
              <a:off x="10505" y="706502"/>
              <a:ext cx="93708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300" b="1" dirty="0">
                  <a:latin typeface="Kozuka Mincho Pr6N H" panose="02020900000000000000" pitchFamily="18" charset="-128"/>
                  <a:ea typeface="Kozuka Mincho Pr6N H" panose="02020900000000000000" pitchFamily="18" charset="-128"/>
                </a:rPr>
                <a:t>Social self</a:t>
              </a:r>
              <a:endParaRPr lang="ko-KR" altLang="en-US" sz="1300" b="1" dirty="0">
                <a:latin typeface="Kozuka Mincho Pr6N H" panose="02020900000000000000" pitchFamily="18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20710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0"/>
                            </p:stCondLst>
                            <p:childTnLst>
                              <p:par>
                                <p:cTn id="11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000"/>
                            </p:stCondLst>
                            <p:childTnLst>
                              <p:par>
                                <p:cTn id="14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0"/>
                            </p:stCondLst>
                            <p:childTnLst>
                              <p:par>
                                <p:cTn id="17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0"/>
                            </p:stCondLst>
                            <p:childTnLst>
                              <p:par>
                                <p:cTn id="20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000"/>
                            </p:stCondLst>
                            <p:childTnLst>
                              <p:par>
                                <p:cTn id="23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4000"/>
                            </p:stCondLst>
                            <p:childTnLst>
                              <p:par>
                                <p:cTn id="26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7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6000"/>
                            </p:stCondLst>
                            <p:childTnLst>
                              <p:par>
                                <p:cTn id="29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8000"/>
                            </p:stCondLst>
                            <p:childTnLst>
                              <p:par>
                                <p:cTn id="32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0"/>
                            </p:stCondLst>
                            <p:childTnLst>
                              <p:par>
                                <p:cTn id="3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944724" y="218816"/>
            <a:ext cx="5770541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50" dirty="0" smtClean="0">
                <a:solidFill>
                  <a:prstClr val="black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        </a:t>
            </a:r>
            <a:r>
              <a:rPr lang="ko-KR" altLang="en-US" sz="1650" dirty="0" err="1" smtClean="0">
                <a:solidFill>
                  <a:prstClr val="black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경험학습</a:t>
            </a:r>
            <a:r>
              <a:rPr lang="ko-KR" altLang="en-US" sz="1650" dirty="0" smtClean="0">
                <a:solidFill>
                  <a:prstClr val="black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en-US" altLang="ko-KR" sz="1650" dirty="0" smtClean="0">
                <a:solidFill>
                  <a:prstClr val="black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en-US" altLang="ko-KR" sz="1650" dirty="0" smtClean="0">
                <a:solidFill>
                  <a:srgbClr val="054588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Experiential Learning)</a:t>
            </a:r>
            <a:endParaRPr lang="en-US" altLang="ko-KR" sz="750" dirty="0">
              <a:solidFill>
                <a:srgbClr val="054588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9" name="모서리가 둥근 직사각형 38"/>
          <p:cNvSpPr/>
          <p:nvPr/>
        </p:nvSpPr>
        <p:spPr>
          <a:xfrm>
            <a:off x="944724" y="593245"/>
            <a:ext cx="5770541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>
              <a:solidFill>
                <a:prstClr val="white"/>
              </a:solidFill>
            </a:endParaRPr>
          </a:p>
        </p:txBody>
      </p:sp>
      <p:sp>
        <p:nvSpPr>
          <p:cNvPr id="24" name="모서리가 둥근 직사각형 23"/>
          <p:cNvSpPr/>
          <p:nvPr/>
        </p:nvSpPr>
        <p:spPr>
          <a:xfrm>
            <a:off x="142735" y="4936949"/>
            <a:ext cx="6572530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>
              <a:solidFill>
                <a:prstClr val="white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12676" y="1347614"/>
            <a:ext cx="611119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ko-KR" altLang="en-US" b="1" dirty="0" err="1" smtClean="0">
                <a:solidFill>
                  <a:prstClr val="black"/>
                </a:solidFill>
              </a:rPr>
              <a:t>운동학습</a:t>
            </a:r>
            <a:r>
              <a:rPr lang="ko-KR" altLang="en-US" dirty="0" smtClean="0">
                <a:solidFill>
                  <a:prstClr val="black"/>
                </a:solidFill>
              </a:rPr>
              <a:t> </a:t>
            </a:r>
            <a:r>
              <a:rPr lang="en-US" altLang="ko-KR" dirty="0" smtClean="0">
                <a:solidFill>
                  <a:prstClr val="black"/>
                </a:solidFill>
              </a:rPr>
              <a:t>– </a:t>
            </a:r>
            <a:r>
              <a:rPr lang="ko-KR" altLang="en-US" dirty="0" smtClean="0">
                <a:solidFill>
                  <a:prstClr val="black"/>
                </a:solidFill>
              </a:rPr>
              <a:t>골프</a:t>
            </a:r>
            <a:r>
              <a:rPr lang="en-US" altLang="ko-KR" dirty="0" smtClean="0">
                <a:solidFill>
                  <a:prstClr val="black"/>
                </a:solidFill>
              </a:rPr>
              <a:t>, </a:t>
            </a:r>
            <a:r>
              <a:rPr lang="ko-KR" altLang="en-US" dirty="0" err="1" smtClean="0">
                <a:solidFill>
                  <a:prstClr val="black"/>
                </a:solidFill>
              </a:rPr>
              <a:t>파티댄스</a:t>
            </a:r>
            <a:r>
              <a:rPr lang="en-US" altLang="ko-KR" dirty="0" smtClean="0">
                <a:solidFill>
                  <a:prstClr val="black"/>
                </a:solidFill>
              </a:rPr>
              <a:t>, </a:t>
            </a:r>
            <a:r>
              <a:rPr lang="ko-KR" altLang="en-US" b="1" dirty="0" smtClean="0">
                <a:solidFill>
                  <a:srgbClr val="FF0000"/>
                </a:solidFill>
              </a:rPr>
              <a:t>신체학습</a:t>
            </a:r>
            <a:r>
              <a:rPr lang="en-US" altLang="ko-KR" dirty="0" smtClean="0">
                <a:solidFill>
                  <a:srgbClr val="FF0000"/>
                </a:solidFill>
              </a:rPr>
              <a:t>(</a:t>
            </a:r>
            <a:r>
              <a:rPr lang="ko-KR" altLang="en-US" dirty="0" err="1" smtClean="0">
                <a:solidFill>
                  <a:srgbClr val="FF0000"/>
                </a:solidFill>
              </a:rPr>
              <a:t>알렉산더테크닉</a:t>
            </a:r>
            <a:r>
              <a:rPr lang="en-US" altLang="ko-KR" dirty="0" smtClean="0">
                <a:solidFill>
                  <a:srgbClr val="FF0000"/>
                </a:solidFill>
              </a:rPr>
              <a:t>)</a:t>
            </a:r>
          </a:p>
          <a:p>
            <a:pPr marL="285750" indent="-285750"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ko-KR" altLang="en-US" b="1" dirty="0" err="1" smtClean="0">
                <a:solidFill>
                  <a:prstClr val="black"/>
                </a:solidFill>
              </a:rPr>
              <a:t>오감학습</a:t>
            </a:r>
            <a:r>
              <a:rPr lang="ko-KR" altLang="en-US" dirty="0" smtClean="0">
                <a:solidFill>
                  <a:prstClr val="black"/>
                </a:solidFill>
              </a:rPr>
              <a:t> </a:t>
            </a:r>
            <a:r>
              <a:rPr lang="en-US" altLang="ko-KR" dirty="0" smtClean="0">
                <a:solidFill>
                  <a:prstClr val="black"/>
                </a:solidFill>
              </a:rPr>
              <a:t>– </a:t>
            </a:r>
            <a:r>
              <a:rPr lang="ko-KR" altLang="en-US" b="1" dirty="0" smtClean="0">
                <a:solidFill>
                  <a:srgbClr val="FF0000"/>
                </a:solidFill>
              </a:rPr>
              <a:t>오감학습</a:t>
            </a:r>
            <a:r>
              <a:rPr lang="en-US" altLang="ko-KR" dirty="0" smtClean="0">
                <a:solidFill>
                  <a:srgbClr val="FF0000"/>
                </a:solidFill>
              </a:rPr>
              <a:t>(</a:t>
            </a:r>
            <a:r>
              <a:rPr lang="ko-KR" altLang="en-US" dirty="0" err="1" smtClean="0">
                <a:solidFill>
                  <a:srgbClr val="FF0000"/>
                </a:solidFill>
              </a:rPr>
              <a:t>眼耳鼻舌身</a:t>
            </a:r>
            <a:r>
              <a:rPr lang="en-US" altLang="ko-KR" dirty="0" smtClean="0">
                <a:solidFill>
                  <a:srgbClr val="FF0000"/>
                </a:solidFill>
              </a:rPr>
              <a:t>)</a:t>
            </a:r>
            <a:r>
              <a:rPr lang="en-US" altLang="ko-KR" dirty="0" smtClean="0">
                <a:solidFill>
                  <a:prstClr val="black"/>
                </a:solidFill>
              </a:rPr>
              <a:t> + </a:t>
            </a:r>
            <a:r>
              <a:rPr lang="ko-KR" altLang="en-US" dirty="0" smtClean="0">
                <a:solidFill>
                  <a:prstClr val="black"/>
                </a:solidFill>
              </a:rPr>
              <a:t>통찰력</a:t>
            </a:r>
            <a:endParaRPr lang="en-US" altLang="ko-KR" dirty="0" smtClean="0">
              <a:solidFill>
                <a:prstClr val="black"/>
              </a:solidFill>
            </a:endParaRPr>
          </a:p>
          <a:p>
            <a:pPr marL="285750" indent="-285750"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ko-KR" altLang="en-US" b="1" dirty="0" err="1" smtClean="0">
                <a:solidFill>
                  <a:prstClr val="black"/>
                </a:solidFill>
              </a:rPr>
              <a:t>정서학습</a:t>
            </a:r>
            <a:r>
              <a:rPr lang="ko-KR" altLang="en-US" dirty="0" smtClean="0">
                <a:solidFill>
                  <a:prstClr val="black"/>
                </a:solidFill>
              </a:rPr>
              <a:t> </a:t>
            </a:r>
            <a:r>
              <a:rPr lang="en-US" altLang="ko-KR" dirty="0" smtClean="0">
                <a:solidFill>
                  <a:prstClr val="black"/>
                </a:solidFill>
              </a:rPr>
              <a:t>– </a:t>
            </a:r>
            <a:r>
              <a:rPr lang="ko-KR" altLang="en-US" dirty="0" err="1" smtClean="0">
                <a:solidFill>
                  <a:prstClr val="black"/>
                </a:solidFill>
              </a:rPr>
              <a:t>喜怒哀樂의</a:t>
            </a:r>
            <a:r>
              <a:rPr lang="ko-KR" altLang="en-US" dirty="0" smtClean="0">
                <a:solidFill>
                  <a:prstClr val="black"/>
                </a:solidFill>
              </a:rPr>
              <a:t> 정서학습</a:t>
            </a:r>
            <a:r>
              <a:rPr lang="en-US" altLang="ko-KR" dirty="0" smtClean="0">
                <a:solidFill>
                  <a:prstClr val="black"/>
                </a:solidFill>
              </a:rPr>
              <a:t>, </a:t>
            </a:r>
            <a:r>
              <a:rPr lang="ko-KR" altLang="en-US" b="1" dirty="0" smtClean="0">
                <a:solidFill>
                  <a:srgbClr val="FF0000"/>
                </a:solidFill>
              </a:rPr>
              <a:t>만남학습</a:t>
            </a:r>
            <a:endParaRPr lang="en-US" altLang="ko-KR" b="1" dirty="0" smtClean="0">
              <a:solidFill>
                <a:srgbClr val="FF0000"/>
              </a:solidFill>
            </a:endParaRPr>
          </a:p>
          <a:p>
            <a:pPr marL="285750" indent="-285750"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ko-KR" altLang="en-US" b="1" dirty="0" err="1" smtClean="0">
                <a:solidFill>
                  <a:prstClr val="black"/>
                </a:solidFill>
              </a:rPr>
              <a:t>담화학습</a:t>
            </a:r>
            <a:r>
              <a:rPr lang="ko-KR" altLang="en-US" dirty="0" smtClean="0">
                <a:solidFill>
                  <a:prstClr val="black"/>
                </a:solidFill>
              </a:rPr>
              <a:t> </a:t>
            </a:r>
            <a:r>
              <a:rPr lang="en-US" altLang="ko-KR" dirty="0" smtClean="0">
                <a:solidFill>
                  <a:prstClr val="black"/>
                </a:solidFill>
              </a:rPr>
              <a:t>– </a:t>
            </a:r>
            <a:r>
              <a:rPr lang="ko-KR" altLang="en-US" dirty="0" smtClean="0">
                <a:solidFill>
                  <a:prstClr val="black"/>
                </a:solidFill>
              </a:rPr>
              <a:t>블로그</a:t>
            </a:r>
            <a:r>
              <a:rPr lang="en-US" altLang="ko-KR" dirty="0" smtClean="0">
                <a:solidFill>
                  <a:prstClr val="black"/>
                </a:solidFill>
              </a:rPr>
              <a:t>, </a:t>
            </a:r>
            <a:r>
              <a:rPr lang="ko-KR" altLang="en-US" dirty="0" smtClean="0">
                <a:solidFill>
                  <a:prstClr val="black"/>
                </a:solidFill>
              </a:rPr>
              <a:t>소설</a:t>
            </a:r>
            <a:r>
              <a:rPr lang="en-US" altLang="ko-KR" dirty="0" smtClean="0">
                <a:solidFill>
                  <a:prstClr val="black"/>
                </a:solidFill>
              </a:rPr>
              <a:t>, </a:t>
            </a:r>
            <a:r>
              <a:rPr lang="ko-KR" altLang="en-US" dirty="0" smtClean="0">
                <a:solidFill>
                  <a:prstClr val="black"/>
                </a:solidFill>
              </a:rPr>
              <a:t>이야기만들기 등</a:t>
            </a:r>
            <a:endParaRPr lang="ko-KR" altLang="en-US" dirty="0">
              <a:solidFill>
                <a:prstClr val="black"/>
              </a:solidFill>
            </a:endParaRPr>
          </a:p>
        </p:txBody>
      </p:sp>
      <p:grpSp>
        <p:nvGrpSpPr>
          <p:cNvPr id="11" name="그룹 10"/>
          <p:cNvGrpSpPr/>
          <p:nvPr/>
        </p:nvGrpSpPr>
        <p:grpSpPr>
          <a:xfrm>
            <a:off x="-91402" y="-106208"/>
            <a:ext cx="1111008" cy="1147896"/>
            <a:chOff x="10505" y="-106208"/>
            <a:chExt cx="937081" cy="1147896"/>
          </a:xfrm>
        </p:grpSpPr>
        <p:grpSp>
          <p:nvGrpSpPr>
            <p:cNvPr id="12" name="그룹 11"/>
            <p:cNvGrpSpPr/>
            <p:nvPr/>
          </p:nvGrpSpPr>
          <p:grpSpPr>
            <a:xfrm>
              <a:off x="64502" y="-106208"/>
              <a:ext cx="819926" cy="1147896"/>
              <a:chOff x="242646" y="55702"/>
              <a:chExt cx="540060" cy="756084"/>
            </a:xfrm>
          </p:grpSpPr>
          <p:sp>
            <p:nvSpPr>
              <p:cNvPr id="19" name="직사각형 18"/>
              <p:cNvSpPr/>
              <p:nvPr/>
            </p:nvSpPr>
            <p:spPr>
              <a:xfrm>
                <a:off x="242646" y="55702"/>
                <a:ext cx="540060" cy="756084"/>
              </a:xfrm>
              <a:prstGeom prst="rect">
                <a:avLst/>
              </a:prstGeom>
              <a:ln w="12700">
                <a:solidFill>
                  <a:srgbClr val="94949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pic>
            <p:nvPicPr>
              <p:cNvPr id="20" name="그림 19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353" t="13354" r="10830" b="10831"/>
              <a:stretch/>
            </p:blipFill>
            <p:spPr>
              <a:xfrm>
                <a:off x="251591" y="158223"/>
                <a:ext cx="512411" cy="427862"/>
              </a:xfrm>
              <a:prstGeom prst="rect">
                <a:avLst/>
              </a:prstGeom>
            </p:spPr>
          </p:pic>
        </p:grpSp>
        <p:sp>
          <p:nvSpPr>
            <p:cNvPr id="13" name="TextBox 12"/>
            <p:cNvSpPr txBox="1"/>
            <p:nvPr/>
          </p:nvSpPr>
          <p:spPr>
            <a:xfrm>
              <a:off x="10505" y="706502"/>
              <a:ext cx="93708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300" b="1" dirty="0">
                  <a:latin typeface="Kozuka Mincho Pr6N H" panose="02020900000000000000" pitchFamily="18" charset="-128"/>
                  <a:ea typeface="Kozuka Mincho Pr6N H" panose="02020900000000000000" pitchFamily="18" charset="-128"/>
                </a:rPr>
                <a:t>Social self</a:t>
              </a:r>
              <a:endParaRPr lang="ko-KR" altLang="en-US" sz="1300" b="1" dirty="0">
                <a:latin typeface="Kozuka Mincho Pr6N H" panose="02020900000000000000" pitchFamily="18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264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944724" y="218816"/>
            <a:ext cx="5770541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50" dirty="0" smtClean="0">
                <a:solidFill>
                  <a:prstClr val="black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               </a:t>
            </a:r>
            <a:r>
              <a:rPr lang="ko-KR" altLang="en-US" sz="1650" dirty="0" err="1" smtClean="0">
                <a:solidFill>
                  <a:prstClr val="black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만남학습</a:t>
            </a:r>
            <a:r>
              <a:rPr lang="ko-KR" altLang="en-US" sz="1650" dirty="0" smtClean="0">
                <a:solidFill>
                  <a:prstClr val="black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en-US" altLang="ko-KR" sz="1650" dirty="0" smtClean="0">
                <a:solidFill>
                  <a:prstClr val="black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(Meeting Learning)</a:t>
            </a:r>
            <a:endParaRPr lang="en-US" altLang="ko-KR" sz="750" dirty="0">
              <a:solidFill>
                <a:srgbClr val="054588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9" name="모서리가 둥근 직사각형 38"/>
          <p:cNvSpPr/>
          <p:nvPr/>
        </p:nvSpPr>
        <p:spPr>
          <a:xfrm>
            <a:off x="944724" y="593245"/>
            <a:ext cx="5770541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>
              <a:solidFill>
                <a:prstClr val="white"/>
              </a:solidFill>
            </a:endParaRPr>
          </a:p>
        </p:txBody>
      </p:sp>
      <p:sp>
        <p:nvSpPr>
          <p:cNvPr id="24" name="모서리가 둥근 직사각형 23"/>
          <p:cNvSpPr/>
          <p:nvPr/>
        </p:nvSpPr>
        <p:spPr>
          <a:xfrm>
            <a:off x="142735" y="4936949"/>
            <a:ext cx="6572530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>
              <a:solidFill>
                <a:prstClr val="whit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78968" y="3692004"/>
            <a:ext cx="2300064" cy="40011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ko-KR" altLang="en-US" sz="2000" b="1" dirty="0" smtClean="0">
                <a:solidFill>
                  <a:schemeClr val="tx2">
                    <a:lumMod val="50000"/>
                  </a:schemeClr>
                </a:solidFill>
              </a:rPr>
              <a:t>不恥下問</a:t>
            </a:r>
            <a:endParaRPr lang="en-US" altLang="ko-KR" sz="2000" b="1" dirty="0" smtClean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78968" y="2818039"/>
            <a:ext cx="2300064" cy="40011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ko-KR" altLang="en-US" sz="2000" b="1" dirty="0" smtClean="0">
                <a:solidFill>
                  <a:schemeClr val="tx2">
                    <a:lumMod val="50000"/>
                  </a:schemeClr>
                </a:solidFill>
              </a:rPr>
              <a:t>無汗不成</a:t>
            </a:r>
            <a:endParaRPr lang="en-US" altLang="ko-KR" sz="2000" b="1" dirty="0" smtClean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09709" y="1632704"/>
            <a:ext cx="5238582" cy="553998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ko-KR" altLang="en-US" sz="3000" b="1" dirty="0" smtClean="0">
                <a:solidFill>
                  <a:prstClr val="white"/>
                </a:solidFill>
              </a:rPr>
              <a:t>만남은 교육에 선행한다</a:t>
            </a:r>
            <a:r>
              <a:rPr lang="en-US" altLang="ko-KR" sz="3000" b="1" dirty="0" smtClean="0">
                <a:solidFill>
                  <a:prstClr val="white"/>
                </a:solidFill>
              </a:rPr>
              <a:t>.</a:t>
            </a:r>
            <a:endParaRPr lang="ko-KR" altLang="en-US" sz="3000" b="1" dirty="0">
              <a:solidFill>
                <a:prstClr val="white"/>
              </a:solidFill>
            </a:endParaRPr>
          </a:p>
        </p:txBody>
      </p:sp>
      <p:grpSp>
        <p:nvGrpSpPr>
          <p:cNvPr id="13" name="그룹 12"/>
          <p:cNvGrpSpPr/>
          <p:nvPr/>
        </p:nvGrpSpPr>
        <p:grpSpPr>
          <a:xfrm>
            <a:off x="-91402" y="-106208"/>
            <a:ext cx="1111008" cy="1147896"/>
            <a:chOff x="10505" y="-106208"/>
            <a:chExt cx="937081" cy="1147896"/>
          </a:xfrm>
        </p:grpSpPr>
        <p:grpSp>
          <p:nvGrpSpPr>
            <p:cNvPr id="14" name="그룹 13"/>
            <p:cNvGrpSpPr/>
            <p:nvPr/>
          </p:nvGrpSpPr>
          <p:grpSpPr>
            <a:xfrm>
              <a:off x="64502" y="-106208"/>
              <a:ext cx="819926" cy="1147896"/>
              <a:chOff x="242646" y="55702"/>
              <a:chExt cx="540060" cy="756084"/>
            </a:xfrm>
          </p:grpSpPr>
          <p:sp>
            <p:nvSpPr>
              <p:cNvPr id="21" name="직사각형 20"/>
              <p:cNvSpPr/>
              <p:nvPr/>
            </p:nvSpPr>
            <p:spPr>
              <a:xfrm>
                <a:off x="242646" y="55702"/>
                <a:ext cx="540060" cy="756084"/>
              </a:xfrm>
              <a:prstGeom prst="rect">
                <a:avLst/>
              </a:prstGeom>
              <a:ln w="12700">
                <a:solidFill>
                  <a:srgbClr val="94949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pic>
            <p:nvPicPr>
              <p:cNvPr id="22" name="그림 21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353" t="13354" r="10830" b="10831"/>
              <a:stretch/>
            </p:blipFill>
            <p:spPr>
              <a:xfrm>
                <a:off x="251591" y="158223"/>
                <a:ext cx="512411" cy="427862"/>
              </a:xfrm>
              <a:prstGeom prst="rect">
                <a:avLst/>
              </a:prstGeom>
            </p:spPr>
          </p:pic>
        </p:grpSp>
        <p:sp>
          <p:nvSpPr>
            <p:cNvPr id="15" name="TextBox 14"/>
            <p:cNvSpPr txBox="1"/>
            <p:nvPr/>
          </p:nvSpPr>
          <p:spPr>
            <a:xfrm>
              <a:off x="10505" y="706502"/>
              <a:ext cx="93708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300" b="1" dirty="0">
                  <a:latin typeface="Kozuka Mincho Pr6N H" panose="02020900000000000000" pitchFamily="18" charset="-128"/>
                  <a:ea typeface="Kozuka Mincho Pr6N H" panose="02020900000000000000" pitchFamily="18" charset="-128"/>
                </a:rPr>
                <a:t>Social self</a:t>
              </a:r>
              <a:endParaRPr lang="ko-KR" altLang="en-US" sz="1300" b="1" dirty="0">
                <a:latin typeface="Kozuka Mincho Pr6N H" panose="02020900000000000000" pitchFamily="18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47927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0" grpId="0" animBg="1"/>
      <p:bldP spid="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944724" y="218816"/>
            <a:ext cx="5770541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50" dirty="0" smtClean="0">
                <a:solidFill>
                  <a:prstClr val="black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            </a:t>
            </a:r>
            <a:r>
              <a:rPr lang="ko-KR" altLang="en-US" sz="1650" dirty="0" err="1" smtClean="0">
                <a:solidFill>
                  <a:prstClr val="black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오감학습</a:t>
            </a:r>
            <a:r>
              <a:rPr lang="ko-KR" altLang="en-US" sz="1650" dirty="0" smtClean="0">
                <a:solidFill>
                  <a:prstClr val="black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en-US" altLang="ko-KR" sz="1650" dirty="0" smtClean="0">
                <a:solidFill>
                  <a:prstClr val="black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( Five senses Learning ) </a:t>
            </a:r>
            <a:endParaRPr lang="en-US" altLang="ko-KR" sz="750" dirty="0">
              <a:solidFill>
                <a:srgbClr val="054588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9" name="모서리가 둥근 직사각형 38"/>
          <p:cNvSpPr/>
          <p:nvPr/>
        </p:nvSpPr>
        <p:spPr>
          <a:xfrm>
            <a:off x="944724" y="593245"/>
            <a:ext cx="5770541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>
              <a:solidFill>
                <a:prstClr val="white"/>
              </a:solidFill>
            </a:endParaRPr>
          </a:p>
        </p:txBody>
      </p:sp>
      <p:sp>
        <p:nvSpPr>
          <p:cNvPr id="24" name="모서리가 둥근 직사각형 23"/>
          <p:cNvSpPr/>
          <p:nvPr/>
        </p:nvSpPr>
        <p:spPr>
          <a:xfrm>
            <a:off x="142735" y="4936949"/>
            <a:ext cx="6572530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>
              <a:solidFill>
                <a:prstClr val="white"/>
              </a:solidFill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4694" y="793876"/>
            <a:ext cx="1602598" cy="3873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4395742" y="942198"/>
            <a:ext cx="3062289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b="1" dirty="0">
                <a:solidFill>
                  <a:srgbClr val="1F497D">
                    <a:lumMod val="40000"/>
                    <a:lumOff val="60000"/>
                  </a:srgbClr>
                </a:solidFill>
              </a:rPr>
              <a:t>눈 </a:t>
            </a:r>
            <a:r>
              <a:rPr lang="en-US" altLang="ko-KR" b="1" dirty="0">
                <a:solidFill>
                  <a:srgbClr val="1F497D">
                    <a:lumMod val="40000"/>
                    <a:lumOff val="60000"/>
                  </a:srgbClr>
                </a:solidFill>
              </a:rPr>
              <a:t>–</a:t>
            </a:r>
            <a:r>
              <a:rPr lang="en-US" altLang="ko-KR" b="1" dirty="0">
                <a:solidFill>
                  <a:srgbClr val="000000"/>
                </a:solidFill>
              </a:rPr>
              <a:t> </a:t>
            </a:r>
            <a:r>
              <a:rPr lang="ko-KR" altLang="en-US" b="1" dirty="0">
                <a:solidFill>
                  <a:srgbClr val="000000"/>
                </a:solidFill>
              </a:rPr>
              <a:t>나를 가꾸어라</a:t>
            </a:r>
            <a:r>
              <a:rPr lang="en-US" altLang="ko-KR" b="1" dirty="0">
                <a:solidFill>
                  <a:srgbClr val="000000"/>
                </a:solidFill>
              </a:rPr>
              <a:t>.</a:t>
            </a:r>
          </a:p>
          <a:p>
            <a:pPr>
              <a:lnSpc>
                <a:spcPct val="200000"/>
              </a:lnSpc>
            </a:pPr>
            <a:r>
              <a:rPr lang="ko-KR" altLang="en-US" b="1" dirty="0">
                <a:solidFill>
                  <a:srgbClr val="1F497D">
                    <a:lumMod val="40000"/>
                    <a:lumOff val="60000"/>
                  </a:srgbClr>
                </a:solidFill>
              </a:rPr>
              <a:t>귀 </a:t>
            </a:r>
            <a:r>
              <a:rPr lang="en-US" altLang="ko-KR" b="1" dirty="0">
                <a:solidFill>
                  <a:srgbClr val="1F497D">
                    <a:lumMod val="40000"/>
                    <a:lumOff val="60000"/>
                  </a:srgbClr>
                </a:solidFill>
              </a:rPr>
              <a:t>–</a:t>
            </a:r>
            <a:r>
              <a:rPr lang="en-US" altLang="ko-KR" b="1" dirty="0" smtClean="0">
                <a:solidFill>
                  <a:srgbClr val="000000"/>
                </a:solidFill>
              </a:rPr>
              <a:t> </a:t>
            </a:r>
            <a:r>
              <a:rPr lang="ko-KR" altLang="en-US" b="1" dirty="0">
                <a:solidFill>
                  <a:srgbClr val="000000"/>
                </a:solidFill>
              </a:rPr>
              <a:t>말을 </a:t>
            </a:r>
            <a:r>
              <a:rPr lang="ko-KR" altLang="en-US" b="1" dirty="0" smtClean="0">
                <a:solidFill>
                  <a:srgbClr val="000000"/>
                </a:solidFill>
              </a:rPr>
              <a:t>경청하라</a:t>
            </a:r>
            <a:r>
              <a:rPr lang="en-US" altLang="ko-KR" b="1" dirty="0">
                <a:solidFill>
                  <a:srgbClr val="000000"/>
                </a:solidFill>
              </a:rPr>
              <a:t>.</a:t>
            </a:r>
          </a:p>
          <a:p>
            <a:pPr>
              <a:lnSpc>
                <a:spcPct val="200000"/>
              </a:lnSpc>
            </a:pPr>
            <a:r>
              <a:rPr lang="ko-KR" altLang="en-US" b="1" dirty="0">
                <a:solidFill>
                  <a:srgbClr val="1F497D">
                    <a:lumMod val="40000"/>
                    <a:lumOff val="60000"/>
                  </a:srgbClr>
                </a:solidFill>
              </a:rPr>
              <a:t>코 </a:t>
            </a:r>
            <a:r>
              <a:rPr lang="en-US" altLang="ko-KR" b="1" dirty="0">
                <a:solidFill>
                  <a:srgbClr val="1F497D">
                    <a:lumMod val="40000"/>
                    <a:lumOff val="60000"/>
                  </a:srgbClr>
                </a:solidFill>
              </a:rPr>
              <a:t>–</a:t>
            </a:r>
            <a:r>
              <a:rPr lang="en-US" altLang="ko-KR" b="1" dirty="0">
                <a:solidFill>
                  <a:srgbClr val="9BBB59">
                    <a:lumMod val="50000"/>
                  </a:srgbClr>
                </a:solidFill>
              </a:rPr>
              <a:t> </a:t>
            </a:r>
            <a:r>
              <a:rPr lang="ko-KR" altLang="en-US" b="1" dirty="0">
                <a:solidFill>
                  <a:srgbClr val="000000"/>
                </a:solidFill>
              </a:rPr>
              <a:t>향기 마케팅 하라</a:t>
            </a:r>
            <a:r>
              <a:rPr lang="en-US" altLang="ko-KR" b="1" dirty="0">
                <a:solidFill>
                  <a:srgbClr val="000000"/>
                </a:solidFill>
              </a:rPr>
              <a:t>.</a:t>
            </a:r>
          </a:p>
          <a:p>
            <a:pPr>
              <a:lnSpc>
                <a:spcPct val="200000"/>
              </a:lnSpc>
            </a:pPr>
            <a:r>
              <a:rPr lang="ko-KR" altLang="en-US" b="1" dirty="0">
                <a:solidFill>
                  <a:srgbClr val="1F497D">
                    <a:lumMod val="40000"/>
                    <a:lumOff val="60000"/>
                  </a:srgbClr>
                </a:solidFill>
              </a:rPr>
              <a:t>혀 </a:t>
            </a:r>
            <a:r>
              <a:rPr lang="en-US" altLang="ko-KR" b="1" dirty="0">
                <a:solidFill>
                  <a:srgbClr val="1F497D">
                    <a:lumMod val="40000"/>
                    <a:lumOff val="60000"/>
                  </a:srgbClr>
                </a:solidFill>
              </a:rPr>
              <a:t>–</a:t>
            </a:r>
            <a:r>
              <a:rPr lang="en-US" altLang="ko-KR" b="1" dirty="0">
                <a:solidFill>
                  <a:srgbClr val="000000"/>
                </a:solidFill>
              </a:rPr>
              <a:t> </a:t>
            </a:r>
            <a:r>
              <a:rPr lang="ko-KR" altLang="en-US" b="1" dirty="0">
                <a:solidFill>
                  <a:srgbClr val="000000"/>
                </a:solidFill>
              </a:rPr>
              <a:t>맛 밥을 쏴라</a:t>
            </a:r>
            <a:r>
              <a:rPr lang="en-US" altLang="ko-KR" b="1" dirty="0">
                <a:solidFill>
                  <a:srgbClr val="000000"/>
                </a:solidFill>
              </a:rPr>
              <a:t>.</a:t>
            </a:r>
          </a:p>
          <a:p>
            <a:pPr>
              <a:lnSpc>
                <a:spcPct val="200000"/>
              </a:lnSpc>
            </a:pPr>
            <a:r>
              <a:rPr lang="ko-KR" altLang="en-US" b="1" dirty="0">
                <a:solidFill>
                  <a:srgbClr val="1F497D">
                    <a:lumMod val="40000"/>
                    <a:lumOff val="60000"/>
                  </a:srgbClr>
                </a:solidFill>
              </a:rPr>
              <a:t>몸 </a:t>
            </a:r>
            <a:r>
              <a:rPr lang="en-US" altLang="ko-KR" b="1" dirty="0">
                <a:solidFill>
                  <a:srgbClr val="1F497D">
                    <a:lumMod val="40000"/>
                    <a:lumOff val="60000"/>
                  </a:srgbClr>
                </a:solidFill>
              </a:rPr>
              <a:t>–</a:t>
            </a:r>
            <a:r>
              <a:rPr lang="en-US" altLang="ko-KR" b="1" dirty="0">
                <a:solidFill>
                  <a:srgbClr val="000000"/>
                </a:solidFill>
              </a:rPr>
              <a:t> </a:t>
            </a:r>
            <a:r>
              <a:rPr lang="ko-KR" altLang="en-US" b="1" dirty="0">
                <a:solidFill>
                  <a:srgbClr val="000000"/>
                </a:solidFill>
              </a:rPr>
              <a:t>스킨십 하라</a:t>
            </a:r>
            <a:r>
              <a:rPr lang="en-US" altLang="ko-KR" b="1" dirty="0">
                <a:solidFill>
                  <a:srgbClr val="000000"/>
                </a:solidFill>
              </a:rPr>
              <a:t>.</a:t>
            </a:r>
            <a:endParaRPr lang="ko-KR" altLang="en-US" b="1" dirty="0">
              <a:solidFill>
                <a:srgbClr val="000000"/>
              </a:solidFill>
            </a:endParaRP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0" y="4405675"/>
            <a:ext cx="335605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73050" indent="-273050">
              <a:defRPr kumimoji="1" sz="240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defRPr>
            </a:lvl1pPr>
            <a:lvl2pPr>
              <a:defRPr kumimoji="1" sz="240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defRPr>
            </a:lvl2pPr>
            <a:lvl3pPr>
              <a:defRPr kumimoji="1" sz="240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defRPr>
            </a:lvl3pPr>
            <a:lvl4pPr>
              <a:defRPr kumimoji="1" sz="240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defRPr>
            </a:lvl4pPr>
            <a:lvl5pPr>
              <a:defRPr kumimoji="1" sz="240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defRPr>
            </a:lvl5pPr>
            <a:lvl6pPr marL="2282825" indent="158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defRPr>
            </a:lvl6pPr>
            <a:lvl7pPr marL="2740025" indent="158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defRPr>
            </a:lvl7pPr>
            <a:lvl8pPr marL="3197225" indent="158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defRPr>
            </a:lvl8pPr>
            <a:lvl9pPr marL="3654425" indent="158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kumimoji="0" lang="ko-KR" altLang="en-US" sz="1800" b="1" dirty="0">
                <a:solidFill>
                  <a:srgbClr val="05458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kumimoji="0" lang="ko-KR" altLang="en-US" sz="1800" b="1" dirty="0" smtClean="0">
                <a:solidFill>
                  <a:srgbClr val="05458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오감 </a:t>
            </a:r>
            <a:r>
              <a:rPr kumimoji="0" lang="ko-KR" altLang="en-US" sz="1800" b="1" dirty="0" err="1" smtClean="0">
                <a:solidFill>
                  <a:srgbClr val="05458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객관력을</a:t>
            </a:r>
            <a:r>
              <a:rPr kumimoji="0" lang="ko-KR" altLang="en-US" sz="1800" b="1" dirty="0" smtClean="0">
                <a:solidFill>
                  <a:srgbClr val="05458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kumimoji="0" lang="ko-KR" altLang="en-US" sz="1800" b="1" dirty="0">
                <a:solidFill>
                  <a:srgbClr val="05458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키워라</a:t>
            </a:r>
            <a:r>
              <a:rPr kumimoji="0" lang="en-US" altLang="ko-KR" sz="1800" b="1" dirty="0">
                <a:solidFill>
                  <a:srgbClr val="05458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kumimoji="0" lang="ko-KR" altLang="en-US" sz="1800" b="1" dirty="0">
              <a:solidFill>
                <a:srgbClr val="054588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4005064" y="4377698"/>
            <a:ext cx="335012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73050" indent="-273050">
              <a:defRPr kumimoji="1" sz="240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defRPr>
            </a:lvl1pPr>
            <a:lvl2pPr>
              <a:defRPr kumimoji="1" sz="240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defRPr>
            </a:lvl2pPr>
            <a:lvl3pPr>
              <a:defRPr kumimoji="1" sz="240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defRPr>
            </a:lvl3pPr>
            <a:lvl4pPr>
              <a:defRPr kumimoji="1" sz="240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defRPr>
            </a:lvl4pPr>
            <a:lvl5pPr>
              <a:defRPr kumimoji="1" sz="240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defRPr>
            </a:lvl5pPr>
            <a:lvl6pPr marL="2282825" indent="158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defRPr>
            </a:lvl6pPr>
            <a:lvl7pPr marL="2740025" indent="158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defRPr>
            </a:lvl7pPr>
            <a:lvl8pPr marL="3197225" indent="158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defRPr>
            </a:lvl8pPr>
            <a:lvl9pPr marL="3654425" indent="158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kumimoji="0" lang="ko-KR" altLang="en-US" sz="1800" b="1" dirty="0">
                <a:solidFill>
                  <a:srgbClr val="05458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kumimoji="0" lang="ko-KR" altLang="en-US" sz="1800" b="1" dirty="0" smtClean="0">
                <a:solidFill>
                  <a:srgbClr val="05458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오감 고객을 </a:t>
            </a:r>
            <a:r>
              <a:rPr kumimoji="0" lang="ko-KR" altLang="en-US" sz="1800" b="1" dirty="0">
                <a:solidFill>
                  <a:srgbClr val="05458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감동하라</a:t>
            </a:r>
            <a:r>
              <a:rPr kumimoji="0" lang="en-US" altLang="ko-KR" sz="1800" b="1" dirty="0">
                <a:solidFill>
                  <a:srgbClr val="05458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kumimoji="0" lang="ko-KR" altLang="en-US" sz="1800" b="1" dirty="0">
              <a:solidFill>
                <a:srgbClr val="054588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980729" y="1606699"/>
            <a:ext cx="864096" cy="490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8941" tIns="64471" rIns="128941" bIns="64471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 latinLnBrk="0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ko-KR" altLang="en-US" sz="1800" b="1" dirty="0" smtClean="0">
                <a:solidFill>
                  <a:srgbClr val="054588"/>
                </a:solidFill>
                <a:sym typeface="Gill Sans"/>
              </a:rPr>
              <a:t>이 </a:t>
            </a:r>
            <a:r>
              <a:rPr lang="ko-KR" altLang="en-US" sz="1800" b="1" dirty="0" smtClean="0">
                <a:solidFill>
                  <a:srgbClr val="1F497D">
                    <a:lumMod val="40000"/>
                    <a:lumOff val="60000"/>
                  </a:srgbClr>
                </a:solidFill>
                <a:sym typeface="Gill Sans"/>
              </a:rPr>
              <a:t>耳</a:t>
            </a:r>
            <a:endParaRPr lang="en-US" altLang="ko-KR" sz="1800" b="1" dirty="0">
              <a:solidFill>
                <a:srgbClr val="1F497D">
                  <a:lumMod val="40000"/>
                  <a:lumOff val="60000"/>
                </a:srgbClr>
              </a:solidFill>
              <a:sym typeface="Gill Sans"/>
            </a:endParaRP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975967" y="2233762"/>
            <a:ext cx="864096" cy="490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8941" tIns="64471" rIns="128941" bIns="64471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 latinLnBrk="0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ko-KR" altLang="en-US" sz="1800" b="1" dirty="0" smtClean="0">
                <a:solidFill>
                  <a:srgbClr val="054588"/>
                </a:solidFill>
                <a:sym typeface="Gill Sans"/>
              </a:rPr>
              <a:t>비 </a:t>
            </a:r>
            <a:r>
              <a:rPr lang="ko-KR" altLang="en-US" sz="1800" b="1" dirty="0" smtClean="0">
                <a:solidFill>
                  <a:srgbClr val="1F497D">
                    <a:lumMod val="40000"/>
                    <a:lumOff val="60000"/>
                  </a:srgbClr>
                </a:solidFill>
                <a:sym typeface="Gill Sans"/>
              </a:rPr>
              <a:t>鼻</a:t>
            </a:r>
            <a:endParaRPr lang="en-US" altLang="ko-KR" sz="1800" b="1" dirty="0">
              <a:solidFill>
                <a:srgbClr val="1F497D">
                  <a:lumMod val="40000"/>
                  <a:lumOff val="60000"/>
                </a:srgbClr>
              </a:solidFill>
              <a:sym typeface="Gill Sans"/>
            </a:endParaRP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975967" y="2848124"/>
            <a:ext cx="864096" cy="490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8941" tIns="64471" rIns="128941" bIns="64471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 latinLnBrk="0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ko-KR" altLang="en-US" sz="1800" b="1" dirty="0" smtClean="0">
                <a:solidFill>
                  <a:srgbClr val="054588"/>
                </a:solidFill>
                <a:sym typeface="Gill Sans"/>
              </a:rPr>
              <a:t>설 </a:t>
            </a:r>
            <a:r>
              <a:rPr lang="ko-KR" altLang="en-US" sz="1800" b="1" dirty="0" smtClean="0">
                <a:solidFill>
                  <a:srgbClr val="1F497D">
                    <a:lumMod val="40000"/>
                    <a:lumOff val="60000"/>
                  </a:srgbClr>
                </a:solidFill>
                <a:sym typeface="Gill Sans"/>
              </a:rPr>
              <a:t>舌</a:t>
            </a:r>
            <a:endParaRPr lang="en-US" altLang="ko-KR" sz="1800" b="1" dirty="0">
              <a:solidFill>
                <a:srgbClr val="1F497D">
                  <a:lumMod val="40000"/>
                  <a:lumOff val="60000"/>
                </a:srgbClr>
              </a:solidFill>
              <a:sym typeface="Gill Sans"/>
            </a:endParaRP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975967" y="3519637"/>
            <a:ext cx="864096" cy="490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8941" tIns="64471" rIns="128941" bIns="64471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 latinLnBrk="0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ko-KR" altLang="en-US" sz="1800" b="1" dirty="0" smtClean="0">
                <a:solidFill>
                  <a:srgbClr val="054588"/>
                </a:solidFill>
                <a:sym typeface="Gill Sans"/>
              </a:rPr>
              <a:t>신 </a:t>
            </a:r>
            <a:r>
              <a:rPr lang="ko-KR" altLang="en-US" sz="1800" b="1" dirty="0" smtClean="0">
                <a:solidFill>
                  <a:srgbClr val="1F497D">
                    <a:lumMod val="40000"/>
                    <a:lumOff val="60000"/>
                  </a:srgbClr>
                </a:solidFill>
                <a:sym typeface="Gill Sans"/>
              </a:rPr>
              <a:t>身</a:t>
            </a:r>
            <a:endParaRPr lang="en-US" altLang="ko-KR" sz="1800" b="1" dirty="0">
              <a:solidFill>
                <a:srgbClr val="1F497D">
                  <a:lumMod val="40000"/>
                  <a:lumOff val="60000"/>
                </a:srgbClr>
              </a:solidFill>
              <a:sym typeface="Gill Sans"/>
            </a:endParaRPr>
          </a:p>
        </p:txBody>
      </p: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964854" y="987574"/>
            <a:ext cx="864096" cy="490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8941" tIns="64471" rIns="128941" bIns="64471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 latinLnBrk="0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ko-KR" altLang="en-US" sz="1800" b="1" dirty="0" smtClean="0">
                <a:solidFill>
                  <a:srgbClr val="054588"/>
                </a:solidFill>
                <a:sym typeface="Gill Sans"/>
              </a:rPr>
              <a:t>안 </a:t>
            </a:r>
            <a:r>
              <a:rPr lang="ko-KR" altLang="en-US" sz="1800" b="1" dirty="0" smtClean="0">
                <a:solidFill>
                  <a:srgbClr val="1F497D">
                    <a:lumMod val="40000"/>
                    <a:lumOff val="60000"/>
                  </a:srgbClr>
                </a:solidFill>
                <a:sym typeface="Gill Sans"/>
              </a:rPr>
              <a:t>眼</a:t>
            </a:r>
            <a:endParaRPr lang="en-US" altLang="ko-KR" sz="1800" b="1" dirty="0">
              <a:solidFill>
                <a:srgbClr val="1F497D">
                  <a:lumMod val="40000"/>
                  <a:lumOff val="60000"/>
                </a:srgbClr>
              </a:solidFill>
              <a:sym typeface="Gill Sans"/>
            </a:endParaRPr>
          </a:p>
        </p:txBody>
      </p:sp>
      <p:cxnSp>
        <p:nvCxnSpPr>
          <p:cNvPr id="54" name="직선 화살표 연결선 53"/>
          <p:cNvCxnSpPr>
            <a:endCxn id="25" idx="3"/>
          </p:cNvCxnSpPr>
          <p:nvPr/>
        </p:nvCxnSpPr>
        <p:spPr>
          <a:xfrm flipH="1">
            <a:off x="1828950" y="1203598"/>
            <a:ext cx="1384028" cy="290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직선 화살표 연결선 55"/>
          <p:cNvCxnSpPr>
            <a:endCxn id="17" idx="3"/>
          </p:cNvCxnSpPr>
          <p:nvPr/>
        </p:nvCxnSpPr>
        <p:spPr>
          <a:xfrm flipH="1">
            <a:off x="1844825" y="1328022"/>
            <a:ext cx="1368152" cy="5237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직선 화살표 연결선 57"/>
          <p:cNvCxnSpPr>
            <a:endCxn id="18" idx="3"/>
          </p:cNvCxnSpPr>
          <p:nvPr/>
        </p:nvCxnSpPr>
        <p:spPr>
          <a:xfrm flipH="1">
            <a:off x="1840063" y="1328022"/>
            <a:ext cx="1588938" cy="11508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직선 화살표 연결선 60"/>
          <p:cNvCxnSpPr>
            <a:endCxn id="19" idx="3"/>
          </p:cNvCxnSpPr>
          <p:nvPr/>
        </p:nvCxnSpPr>
        <p:spPr>
          <a:xfrm flipH="1">
            <a:off x="1840063" y="1445723"/>
            <a:ext cx="1588938" cy="16475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직선 화살표 연결선 62"/>
          <p:cNvCxnSpPr>
            <a:stCxn id="9" idx="1"/>
            <a:endCxn id="20" idx="3"/>
          </p:cNvCxnSpPr>
          <p:nvPr/>
        </p:nvCxnSpPr>
        <p:spPr>
          <a:xfrm flipH="1">
            <a:off x="1840063" y="2730556"/>
            <a:ext cx="884631" cy="10341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그룹 25"/>
          <p:cNvGrpSpPr/>
          <p:nvPr/>
        </p:nvGrpSpPr>
        <p:grpSpPr>
          <a:xfrm>
            <a:off x="-91402" y="-106208"/>
            <a:ext cx="1111008" cy="1147896"/>
            <a:chOff x="10505" y="-106208"/>
            <a:chExt cx="937081" cy="1147896"/>
          </a:xfrm>
        </p:grpSpPr>
        <p:grpSp>
          <p:nvGrpSpPr>
            <p:cNvPr id="27" name="그룹 26"/>
            <p:cNvGrpSpPr/>
            <p:nvPr/>
          </p:nvGrpSpPr>
          <p:grpSpPr>
            <a:xfrm>
              <a:off x="64502" y="-106208"/>
              <a:ext cx="819926" cy="1147896"/>
              <a:chOff x="242646" y="55702"/>
              <a:chExt cx="540060" cy="756084"/>
            </a:xfrm>
          </p:grpSpPr>
          <p:sp>
            <p:nvSpPr>
              <p:cNvPr id="29" name="직사각형 28"/>
              <p:cNvSpPr/>
              <p:nvPr/>
            </p:nvSpPr>
            <p:spPr>
              <a:xfrm>
                <a:off x="242646" y="55702"/>
                <a:ext cx="540060" cy="756084"/>
              </a:xfrm>
              <a:prstGeom prst="rect">
                <a:avLst/>
              </a:prstGeom>
              <a:ln w="12700">
                <a:solidFill>
                  <a:srgbClr val="94949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pic>
            <p:nvPicPr>
              <p:cNvPr id="30" name="그림 29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353" t="13354" r="10830" b="10831"/>
              <a:stretch/>
            </p:blipFill>
            <p:spPr>
              <a:xfrm>
                <a:off x="251591" y="158223"/>
                <a:ext cx="512411" cy="427862"/>
              </a:xfrm>
              <a:prstGeom prst="rect">
                <a:avLst/>
              </a:prstGeom>
            </p:spPr>
          </p:pic>
        </p:grpSp>
        <p:sp>
          <p:nvSpPr>
            <p:cNvPr id="28" name="TextBox 27"/>
            <p:cNvSpPr txBox="1"/>
            <p:nvPr/>
          </p:nvSpPr>
          <p:spPr>
            <a:xfrm>
              <a:off x="10505" y="706502"/>
              <a:ext cx="93708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300" b="1" dirty="0">
                  <a:latin typeface="Kozuka Mincho Pr6N H" panose="02020900000000000000" pitchFamily="18" charset="-128"/>
                  <a:ea typeface="Kozuka Mincho Pr6N H" panose="02020900000000000000" pitchFamily="18" charset="-128"/>
                </a:rPr>
                <a:t>Social self</a:t>
              </a:r>
              <a:endParaRPr lang="ko-KR" altLang="en-US" sz="1300" b="1" dirty="0">
                <a:latin typeface="Kozuka Mincho Pr6N H" panose="02020900000000000000" pitchFamily="18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83157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5" grpId="0"/>
      <p:bldP spid="16" grpId="0"/>
      <p:bldP spid="17" grpId="0"/>
      <p:bldP spid="18" grpId="0"/>
      <p:bldP spid="19" grpId="0"/>
      <p:bldP spid="20" grpId="0"/>
      <p:bldP spid="2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911058" y="136101"/>
            <a:ext cx="5913276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50" dirty="0" smtClean="0">
                <a:solidFill>
                  <a:prstClr val="black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    </a:t>
            </a:r>
            <a:r>
              <a:rPr lang="ko-KR" altLang="en-US" sz="1650" dirty="0" err="1" smtClean="0">
                <a:solidFill>
                  <a:prstClr val="black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신체학습</a:t>
            </a:r>
            <a:r>
              <a:rPr lang="ko-KR" altLang="en-US" sz="1650" dirty="0" smtClean="0">
                <a:solidFill>
                  <a:prstClr val="black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en-US" altLang="ko-KR" sz="1650" dirty="0" smtClean="0">
                <a:solidFill>
                  <a:prstClr val="black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- </a:t>
            </a:r>
            <a:r>
              <a:rPr lang="ko-KR" altLang="en-US" sz="165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알렉산더 </a:t>
            </a:r>
            <a:r>
              <a:rPr lang="ko-KR" altLang="en-US" sz="165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테크닉</a:t>
            </a:r>
            <a:r>
              <a:rPr lang="en-US" altLang="ko-KR" sz="165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165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예</a:t>
            </a:r>
            <a:r>
              <a:rPr lang="en-US" altLang="ko-KR" sz="1650" dirty="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endParaRPr lang="en-US" altLang="ko-KR" sz="75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9" name="모서리가 둥근 직사각형 38"/>
          <p:cNvSpPr/>
          <p:nvPr/>
        </p:nvSpPr>
        <p:spPr>
          <a:xfrm>
            <a:off x="944724" y="593245"/>
            <a:ext cx="5770541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>
              <a:solidFill>
                <a:prstClr val="white"/>
              </a:solidFill>
            </a:endParaRPr>
          </a:p>
        </p:txBody>
      </p:sp>
      <p:sp>
        <p:nvSpPr>
          <p:cNvPr id="24" name="모서리가 둥근 직사각형 23"/>
          <p:cNvSpPr/>
          <p:nvPr/>
        </p:nvSpPr>
        <p:spPr>
          <a:xfrm>
            <a:off x="142735" y="4936949"/>
            <a:ext cx="6572530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>
              <a:solidFill>
                <a:prstClr val="white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46805" y="843558"/>
            <a:ext cx="580654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ko-KR" altLang="en-US" dirty="0" smtClean="0">
                <a:solidFill>
                  <a:prstClr val="black"/>
                </a:solidFill>
              </a:rPr>
              <a:t>내 </a:t>
            </a:r>
            <a:r>
              <a:rPr lang="ko-KR" altLang="en-US" sz="2400" b="1" dirty="0" smtClean="0">
                <a:solidFill>
                  <a:srgbClr val="054588"/>
                </a:solidFill>
              </a:rPr>
              <a:t>머리</a:t>
            </a:r>
            <a:r>
              <a:rPr lang="ko-KR" altLang="en-US" dirty="0" smtClean="0">
                <a:solidFill>
                  <a:prstClr val="black"/>
                </a:solidFill>
              </a:rPr>
              <a:t>가 위를 향하고 있다</a:t>
            </a:r>
            <a:r>
              <a:rPr lang="en-US" altLang="ko-KR" dirty="0" smtClean="0">
                <a:solidFill>
                  <a:prstClr val="black"/>
                </a:solidFill>
              </a:rPr>
              <a:t>.</a:t>
            </a: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ko-KR" altLang="en-US" dirty="0" smtClean="0">
                <a:solidFill>
                  <a:prstClr val="black"/>
                </a:solidFill>
              </a:rPr>
              <a:t>내 </a:t>
            </a:r>
            <a:r>
              <a:rPr lang="ko-KR" altLang="en-US" sz="2400" b="1" dirty="0" smtClean="0">
                <a:solidFill>
                  <a:srgbClr val="054588"/>
                </a:solidFill>
              </a:rPr>
              <a:t>목</a:t>
            </a:r>
            <a:r>
              <a:rPr lang="ko-KR" altLang="en-US" dirty="0" smtClean="0">
                <a:solidFill>
                  <a:prstClr val="black"/>
                </a:solidFill>
              </a:rPr>
              <a:t>이 자유롭다</a:t>
            </a:r>
            <a:r>
              <a:rPr lang="en-US" altLang="ko-KR" dirty="0" smtClean="0">
                <a:solidFill>
                  <a:prstClr val="black"/>
                </a:solidFill>
              </a:rPr>
              <a:t>.</a:t>
            </a: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ko-KR" altLang="en-US" dirty="0" smtClean="0">
                <a:solidFill>
                  <a:prstClr val="black"/>
                </a:solidFill>
              </a:rPr>
              <a:t>내 </a:t>
            </a:r>
            <a:r>
              <a:rPr lang="ko-KR" altLang="en-US" sz="2400" b="1" dirty="0" smtClean="0">
                <a:solidFill>
                  <a:srgbClr val="054588"/>
                </a:solidFill>
              </a:rPr>
              <a:t>어깨</a:t>
            </a:r>
            <a:r>
              <a:rPr lang="ko-KR" altLang="en-US" dirty="0" smtClean="0">
                <a:solidFill>
                  <a:prstClr val="black"/>
                </a:solidFill>
              </a:rPr>
              <a:t>가 가슴보다 넓어진다</a:t>
            </a:r>
            <a:r>
              <a:rPr lang="en-US" altLang="ko-KR" dirty="0" smtClean="0">
                <a:solidFill>
                  <a:prstClr val="black"/>
                </a:solidFill>
              </a:rPr>
              <a:t>.</a:t>
            </a: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ko-KR" altLang="en-US" dirty="0" smtClean="0">
                <a:solidFill>
                  <a:prstClr val="black"/>
                </a:solidFill>
              </a:rPr>
              <a:t>내 </a:t>
            </a:r>
            <a:r>
              <a:rPr lang="ko-KR" altLang="en-US" sz="2400" b="1" dirty="0" smtClean="0">
                <a:solidFill>
                  <a:srgbClr val="054588"/>
                </a:solidFill>
              </a:rPr>
              <a:t>척추</a:t>
            </a:r>
            <a:r>
              <a:rPr lang="ko-KR" altLang="en-US" dirty="0" smtClean="0">
                <a:solidFill>
                  <a:prstClr val="black"/>
                </a:solidFill>
              </a:rPr>
              <a:t>가 길어지고 넓어진다</a:t>
            </a:r>
            <a:r>
              <a:rPr lang="en-US" altLang="ko-KR" dirty="0" smtClean="0">
                <a:solidFill>
                  <a:prstClr val="black"/>
                </a:solidFill>
              </a:rPr>
              <a:t>.</a:t>
            </a: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ko-KR" altLang="en-US" dirty="0" smtClean="0">
                <a:solidFill>
                  <a:prstClr val="black"/>
                </a:solidFill>
              </a:rPr>
              <a:t>내 </a:t>
            </a:r>
            <a:r>
              <a:rPr lang="ko-KR" altLang="en-US" sz="2400" b="1" dirty="0" smtClean="0">
                <a:solidFill>
                  <a:srgbClr val="054588"/>
                </a:solidFill>
              </a:rPr>
              <a:t>다리</a:t>
            </a:r>
            <a:r>
              <a:rPr lang="ko-KR" altLang="en-US" dirty="0" smtClean="0">
                <a:solidFill>
                  <a:prstClr val="black"/>
                </a:solidFill>
              </a:rPr>
              <a:t>가 척추와 서로 분리된다</a:t>
            </a:r>
            <a:r>
              <a:rPr lang="en-US" altLang="ko-KR" dirty="0" smtClean="0">
                <a:solidFill>
                  <a:prstClr val="black"/>
                </a:solidFill>
              </a:rPr>
              <a:t>.</a:t>
            </a:r>
            <a:endParaRPr lang="ko-KR" altLang="en-US" dirty="0">
              <a:solidFill>
                <a:prstClr val="black"/>
              </a:solidFill>
            </a:endParaRPr>
          </a:p>
        </p:txBody>
      </p:sp>
      <p:grpSp>
        <p:nvGrpSpPr>
          <p:cNvPr id="11" name="그룹 10"/>
          <p:cNvGrpSpPr/>
          <p:nvPr/>
        </p:nvGrpSpPr>
        <p:grpSpPr>
          <a:xfrm>
            <a:off x="-91402" y="-106208"/>
            <a:ext cx="1111008" cy="1147896"/>
            <a:chOff x="10505" y="-106208"/>
            <a:chExt cx="937081" cy="1147896"/>
          </a:xfrm>
        </p:grpSpPr>
        <p:grpSp>
          <p:nvGrpSpPr>
            <p:cNvPr id="12" name="그룹 11"/>
            <p:cNvGrpSpPr/>
            <p:nvPr/>
          </p:nvGrpSpPr>
          <p:grpSpPr>
            <a:xfrm>
              <a:off x="64502" y="-106208"/>
              <a:ext cx="819926" cy="1147896"/>
              <a:chOff x="242646" y="55702"/>
              <a:chExt cx="540060" cy="756084"/>
            </a:xfrm>
          </p:grpSpPr>
          <p:sp>
            <p:nvSpPr>
              <p:cNvPr id="19" name="직사각형 18"/>
              <p:cNvSpPr/>
              <p:nvPr/>
            </p:nvSpPr>
            <p:spPr>
              <a:xfrm>
                <a:off x="242646" y="55702"/>
                <a:ext cx="540060" cy="756084"/>
              </a:xfrm>
              <a:prstGeom prst="rect">
                <a:avLst/>
              </a:prstGeom>
              <a:ln w="12700">
                <a:solidFill>
                  <a:srgbClr val="94949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pic>
            <p:nvPicPr>
              <p:cNvPr id="20" name="그림 19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353" t="13354" r="10830" b="10831"/>
              <a:stretch/>
            </p:blipFill>
            <p:spPr>
              <a:xfrm>
                <a:off x="251591" y="158223"/>
                <a:ext cx="512411" cy="427862"/>
              </a:xfrm>
              <a:prstGeom prst="rect">
                <a:avLst/>
              </a:prstGeom>
            </p:spPr>
          </p:pic>
        </p:grpSp>
        <p:sp>
          <p:nvSpPr>
            <p:cNvPr id="13" name="TextBox 12"/>
            <p:cNvSpPr txBox="1"/>
            <p:nvPr/>
          </p:nvSpPr>
          <p:spPr>
            <a:xfrm>
              <a:off x="10505" y="706502"/>
              <a:ext cx="93708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300" b="1" dirty="0">
                  <a:latin typeface="Kozuka Mincho Pr6N H" panose="02020900000000000000" pitchFamily="18" charset="-128"/>
                  <a:ea typeface="Kozuka Mincho Pr6N H" panose="02020900000000000000" pitchFamily="18" charset="-128"/>
                </a:rPr>
                <a:t>Social self</a:t>
              </a:r>
              <a:endParaRPr lang="ko-KR" altLang="en-US" sz="1300" b="1" dirty="0">
                <a:latin typeface="Kozuka Mincho Pr6N H" panose="02020900000000000000" pitchFamily="18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75466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944724" y="218816"/>
            <a:ext cx="5770541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5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견고딕" panose="02030600000101010101" pitchFamily="18" charset="-127"/>
                <a:ea typeface="HY견고딕" panose="02030600000101010101" pitchFamily="18" charset="-127"/>
                <a:cs typeface="+mn-cs"/>
              </a:rPr>
              <a:t>                 당신은 </a:t>
            </a:r>
            <a:r>
              <a:rPr kumimoji="0" lang="ko-KR" altLang="en-US" sz="16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견고딕" panose="02030600000101010101" pitchFamily="18" charset="-127"/>
                <a:ea typeface="HY견고딕" panose="02030600000101010101" pitchFamily="18" charset="-127"/>
                <a:cs typeface="+mn-cs"/>
              </a:rPr>
              <a:t>어떤 </a:t>
            </a:r>
            <a:r>
              <a:rPr kumimoji="0" lang="ko-KR" altLang="en-US" sz="165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견고딕" panose="02030600000101010101" pitchFamily="18" charset="-127"/>
                <a:ea typeface="HY견고딕" panose="02030600000101010101" pitchFamily="18" charset="-127"/>
                <a:cs typeface="+mn-cs"/>
              </a:rPr>
              <a:t>리더이십니까</a:t>
            </a:r>
            <a:r>
              <a:rPr kumimoji="0" lang="en-US" altLang="ko-KR" sz="16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견고딕" panose="02030600000101010101" pitchFamily="18" charset="-127"/>
                <a:ea typeface="HY견고딕" panose="02030600000101010101" pitchFamily="18" charset="-127"/>
                <a:cs typeface="+mn-cs"/>
              </a:rPr>
              <a:t>?</a:t>
            </a:r>
            <a:endParaRPr kumimoji="0" lang="en-US" altLang="ko-KR" sz="750" b="0" i="0" u="none" strike="noStrike" kern="1200" cap="none" spc="0" normalizeH="0" baseline="0" noProof="0" dirty="0">
              <a:ln>
                <a:noFill/>
              </a:ln>
              <a:solidFill>
                <a:srgbClr val="054588"/>
              </a:solidFill>
              <a:effectLst/>
              <a:uLnTx/>
              <a:uFillTx/>
              <a:latin typeface="HY견고딕" panose="02030600000101010101" pitchFamily="18" charset="-127"/>
              <a:ea typeface="HY견고딕" panose="02030600000101010101" pitchFamily="18" charset="-127"/>
              <a:cs typeface="+mn-cs"/>
            </a:endParaRPr>
          </a:p>
        </p:txBody>
      </p:sp>
      <p:sp>
        <p:nvSpPr>
          <p:cNvPr id="39" name="모서리가 둥근 직사각형 38"/>
          <p:cNvSpPr/>
          <p:nvPr/>
        </p:nvSpPr>
        <p:spPr>
          <a:xfrm>
            <a:off x="944724" y="593245"/>
            <a:ext cx="5770541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 bwMode="auto">
          <a:xfrm>
            <a:off x="1185862" y="2136551"/>
            <a:ext cx="4486275" cy="41549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100" b="1" i="0" u="none" strike="noStrike" kern="1200" cap="none" spc="7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  <a:sym typeface="Gill Sans" charset="0"/>
              </a:rPr>
              <a:t>  </a:t>
            </a:r>
            <a:r>
              <a:rPr kumimoji="0" lang="ko-KR" altLang="en-US" sz="2100" b="1" i="0" u="none" strike="noStrike" kern="1200" cap="none" spc="75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  <a:sym typeface="Gill Sans" charset="0"/>
              </a:rPr>
              <a:t>똑게</a:t>
            </a:r>
            <a:r>
              <a:rPr kumimoji="0" lang="ko-KR" altLang="en-US" sz="2100" b="1" i="0" u="none" strike="noStrike" kern="1200" cap="none" spc="7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  <a:sym typeface="Gill Sans" charset="0"/>
              </a:rPr>
              <a:t> </a:t>
            </a:r>
            <a:r>
              <a:rPr kumimoji="0" lang="en-US" altLang="ko-KR" sz="2100" b="1" i="0" u="none" strike="noStrike" kern="1200" cap="none" spc="7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  <a:sym typeface="Gill Sans" charset="0"/>
              </a:rPr>
              <a:t>- </a:t>
            </a:r>
            <a:r>
              <a:rPr kumimoji="0" lang="ko-KR" altLang="en-US" sz="2100" i="0" u="none" strike="noStrike" kern="1200" cap="none" spc="7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  <a:sym typeface="Gill Sans" charset="0"/>
              </a:rPr>
              <a:t>똑똑하고 게으른 리더</a:t>
            </a:r>
            <a:endParaRPr kumimoji="0" lang="en-US" altLang="ko-KR" sz="2100" i="0" u="none" strike="noStrike" kern="1200" cap="none" spc="75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  <a:sym typeface="Gill Sans" charset="0"/>
            </a:endParaRPr>
          </a:p>
        </p:txBody>
      </p:sp>
      <p:sp>
        <p:nvSpPr>
          <p:cNvPr id="13" name="TextBox 12"/>
          <p:cNvSpPr txBox="1"/>
          <p:nvPr/>
        </p:nvSpPr>
        <p:spPr bwMode="auto">
          <a:xfrm>
            <a:off x="1185862" y="2805538"/>
            <a:ext cx="4486275" cy="41549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100" b="1" i="0" u="none" strike="noStrike" kern="1200" cap="none" spc="75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  <a:sym typeface="Gill Sans" charset="0"/>
              </a:rPr>
              <a:t>멍부</a:t>
            </a:r>
            <a:r>
              <a:rPr kumimoji="0" lang="ko-KR" altLang="en-US" sz="2100" b="1" i="0" u="none" strike="noStrike" kern="1200" cap="none" spc="7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  <a:sym typeface="Gill Sans" charset="0"/>
              </a:rPr>
              <a:t> </a:t>
            </a:r>
            <a:r>
              <a:rPr kumimoji="0" lang="en-US" altLang="ko-KR" sz="2100" b="1" i="0" u="none" strike="noStrike" kern="1200" cap="none" spc="7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  <a:sym typeface="Gill Sans" charset="0"/>
              </a:rPr>
              <a:t>- </a:t>
            </a:r>
            <a:r>
              <a:rPr kumimoji="0" lang="ko-KR" altLang="en-US" sz="2100" i="0" u="none" strike="noStrike" kern="1200" cap="none" spc="7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  <a:sym typeface="Gill Sans" charset="0"/>
              </a:rPr>
              <a:t>멍청하고 부지런한 리더</a:t>
            </a:r>
            <a:endParaRPr kumimoji="0" lang="en-US" altLang="ko-KR" sz="2100" i="0" u="none" strike="noStrike" kern="1200" cap="none" spc="75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  <a:sym typeface="Gill Sans" charset="0"/>
            </a:endParaRPr>
          </a:p>
        </p:txBody>
      </p:sp>
      <p:sp>
        <p:nvSpPr>
          <p:cNvPr id="14" name="TextBox 13"/>
          <p:cNvSpPr txBox="1"/>
          <p:nvPr/>
        </p:nvSpPr>
        <p:spPr bwMode="auto">
          <a:xfrm>
            <a:off x="1190122" y="3474526"/>
            <a:ext cx="4482015" cy="41549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100" b="1" i="0" u="none" strike="noStrike" kern="1200" cap="none" spc="7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  <a:sym typeface="Gill Sans" charset="0"/>
              </a:rPr>
              <a:t>  </a:t>
            </a:r>
            <a:r>
              <a:rPr kumimoji="0" lang="ko-KR" altLang="en-US" sz="2100" b="1" i="0" u="none" strike="noStrike" kern="1200" cap="none" spc="75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  <a:sym typeface="Gill Sans" charset="0"/>
              </a:rPr>
              <a:t>멍게</a:t>
            </a:r>
            <a:r>
              <a:rPr kumimoji="0" lang="ko-KR" altLang="en-US" sz="2100" b="1" i="0" u="none" strike="noStrike" kern="1200" cap="none" spc="7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  <a:sym typeface="Gill Sans" charset="0"/>
              </a:rPr>
              <a:t> </a:t>
            </a:r>
            <a:r>
              <a:rPr kumimoji="0" lang="en-US" altLang="ko-KR" sz="2100" b="1" i="0" u="none" strike="noStrike" kern="1200" cap="none" spc="7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  <a:sym typeface="Gill Sans" charset="0"/>
              </a:rPr>
              <a:t>- </a:t>
            </a:r>
            <a:r>
              <a:rPr kumimoji="0" lang="ko-KR" altLang="en-US" sz="2100" i="0" u="none" strike="noStrike" kern="1200" cap="none" spc="7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  <a:sym typeface="Gill Sans" charset="0"/>
              </a:rPr>
              <a:t>멍청하고 게으른 리더</a:t>
            </a:r>
            <a:endParaRPr kumimoji="0" lang="en-US" altLang="ko-KR" sz="2100" i="0" u="none" strike="noStrike" kern="1200" cap="none" spc="75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  <a:sym typeface="Gill Sans" charset="0"/>
            </a:endParaRPr>
          </a:p>
        </p:txBody>
      </p:sp>
      <p:sp>
        <p:nvSpPr>
          <p:cNvPr id="15" name="TextBox 14"/>
          <p:cNvSpPr txBox="1"/>
          <p:nvPr/>
        </p:nvSpPr>
        <p:spPr bwMode="auto">
          <a:xfrm>
            <a:off x="1185863" y="1487217"/>
            <a:ext cx="4486275" cy="41549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100" b="1" i="0" u="none" strike="noStrike" kern="1200" cap="none" spc="75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  <a:sym typeface="Gill Sans" charset="0"/>
              </a:rPr>
              <a:t>똑부</a:t>
            </a:r>
            <a:r>
              <a:rPr kumimoji="0" lang="ko-KR" altLang="en-US" sz="1875" b="1" i="0" u="none" strike="noStrike" kern="1200" cap="none" spc="7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  <a:sym typeface="Gill Sans" charset="0"/>
              </a:rPr>
              <a:t> </a:t>
            </a:r>
            <a:r>
              <a:rPr kumimoji="0" lang="en-US" altLang="ko-KR" sz="1875" b="1" i="0" u="none" strike="noStrike" kern="1200" cap="none" spc="7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  <a:sym typeface="Gill Sans" charset="0"/>
              </a:rPr>
              <a:t>- </a:t>
            </a:r>
            <a:r>
              <a:rPr kumimoji="0" lang="ko-KR" altLang="en-US" sz="2100" i="0" u="none" strike="noStrike" kern="1200" cap="none" spc="7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  <a:sym typeface="Gill Sans" charset="0"/>
              </a:rPr>
              <a:t>똑똑하고 부지런한 리더</a:t>
            </a:r>
            <a:endParaRPr kumimoji="0" lang="en-US" altLang="ko-KR" sz="2100" i="0" u="none" strike="noStrike" kern="1200" cap="none" spc="-225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  <a:sym typeface="Gill Sans" charset="0"/>
            </a:endParaRPr>
          </a:p>
        </p:txBody>
      </p:sp>
      <p:sp>
        <p:nvSpPr>
          <p:cNvPr id="24" name="모서리가 둥근 직사각형 23"/>
          <p:cNvSpPr/>
          <p:nvPr/>
        </p:nvSpPr>
        <p:spPr>
          <a:xfrm>
            <a:off x="142735" y="4936949"/>
            <a:ext cx="6572530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grpSp>
        <p:nvGrpSpPr>
          <p:cNvPr id="21" name="그룹 20"/>
          <p:cNvGrpSpPr/>
          <p:nvPr/>
        </p:nvGrpSpPr>
        <p:grpSpPr>
          <a:xfrm>
            <a:off x="-91402" y="-106208"/>
            <a:ext cx="1111008" cy="1147896"/>
            <a:chOff x="10505" y="-106208"/>
            <a:chExt cx="937081" cy="1147896"/>
          </a:xfrm>
        </p:grpSpPr>
        <p:grpSp>
          <p:nvGrpSpPr>
            <p:cNvPr id="22" name="그룹 21"/>
            <p:cNvGrpSpPr/>
            <p:nvPr/>
          </p:nvGrpSpPr>
          <p:grpSpPr>
            <a:xfrm>
              <a:off x="64502" y="-106208"/>
              <a:ext cx="819926" cy="1147896"/>
              <a:chOff x="242646" y="55702"/>
              <a:chExt cx="540060" cy="756084"/>
            </a:xfrm>
          </p:grpSpPr>
          <p:sp>
            <p:nvSpPr>
              <p:cNvPr id="25" name="직사각형 24"/>
              <p:cNvSpPr/>
              <p:nvPr/>
            </p:nvSpPr>
            <p:spPr>
              <a:xfrm>
                <a:off x="242646" y="55702"/>
                <a:ext cx="540060" cy="756084"/>
              </a:xfrm>
              <a:prstGeom prst="rect">
                <a:avLst/>
              </a:prstGeom>
              <a:ln w="12700">
                <a:solidFill>
                  <a:srgbClr val="94949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pic>
            <p:nvPicPr>
              <p:cNvPr id="26" name="그림 25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353" t="13354" r="10830" b="10831"/>
              <a:stretch/>
            </p:blipFill>
            <p:spPr>
              <a:xfrm>
                <a:off x="251591" y="158223"/>
                <a:ext cx="512411" cy="427862"/>
              </a:xfrm>
              <a:prstGeom prst="rect">
                <a:avLst/>
              </a:prstGeom>
            </p:spPr>
          </p:pic>
        </p:grpSp>
        <p:sp>
          <p:nvSpPr>
            <p:cNvPr id="23" name="TextBox 22"/>
            <p:cNvSpPr txBox="1"/>
            <p:nvPr/>
          </p:nvSpPr>
          <p:spPr>
            <a:xfrm>
              <a:off x="10505" y="706502"/>
              <a:ext cx="93708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300" b="1" dirty="0">
                  <a:latin typeface="Kozuka Mincho Pr6N H" panose="02020900000000000000" pitchFamily="18" charset="-128"/>
                  <a:ea typeface="Kozuka Mincho Pr6N H" panose="02020900000000000000" pitchFamily="18" charset="-128"/>
                </a:rPr>
                <a:t>Wellness</a:t>
              </a:r>
              <a:endParaRPr lang="ko-KR" altLang="en-US" sz="1300" b="1" dirty="0">
                <a:latin typeface="Kozuka Mincho Pr6N H" panose="02020900000000000000" pitchFamily="18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51420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196752" y="101213"/>
            <a:ext cx="45365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50" dirty="0" smtClean="0">
                <a:solidFill>
                  <a:prstClr val="black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                         </a:t>
            </a:r>
            <a:r>
              <a:rPr lang="ko-KR" altLang="en-US" sz="1650" dirty="0" smtClean="0">
                <a:solidFill>
                  <a:prstClr val="black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리더십</a:t>
            </a:r>
            <a:r>
              <a:rPr lang="ko-KR" altLang="en-US" b="1" dirty="0" smtClean="0">
                <a:solidFill>
                  <a:prstClr val="black"/>
                </a:solidFill>
                <a:latin typeface="+mn-ea"/>
              </a:rPr>
              <a:t>에 </a:t>
            </a:r>
            <a:r>
              <a:rPr lang="ko-KR" altLang="en-US" b="1" dirty="0" smtClean="0">
                <a:solidFill>
                  <a:prstClr val="black"/>
                </a:solidFill>
                <a:latin typeface="+mn-ea"/>
              </a:rPr>
              <a:t>관하여</a:t>
            </a:r>
            <a:r>
              <a:rPr lang="en-US" altLang="ko-KR" sz="2000" b="1" i="1" dirty="0" smtClean="0">
                <a:solidFill>
                  <a:prstClr val="black"/>
                </a:solidFill>
                <a:latin typeface="+mn-ea"/>
              </a:rPr>
              <a:t>!</a:t>
            </a:r>
            <a:r>
              <a:rPr lang="ko-KR" altLang="en-US" b="1" dirty="0" smtClean="0">
                <a:solidFill>
                  <a:prstClr val="black"/>
                </a:solidFill>
                <a:latin typeface="+mn-ea"/>
              </a:rPr>
              <a:t> </a:t>
            </a:r>
            <a:endParaRPr lang="ko-KR" altLang="en-US" b="1" dirty="0">
              <a:solidFill>
                <a:prstClr val="black"/>
              </a:solidFill>
              <a:latin typeface="+mn-ea"/>
            </a:endParaRPr>
          </a:p>
        </p:txBody>
      </p:sp>
      <p:sp>
        <p:nvSpPr>
          <p:cNvPr id="39" name="모서리가 둥근 직사각형 38"/>
          <p:cNvSpPr/>
          <p:nvPr/>
        </p:nvSpPr>
        <p:spPr>
          <a:xfrm>
            <a:off x="944724" y="593245"/>
            <a:ext cx="5770541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>
              <a:solidFill>
                <a:prstClr val="white"/>
              </a:solidFill>
            </a:endParaRPr>
          </a:p>
        </p:txBody>
      </p:sp>
      <p:sp>
        <p:nvSpPr>
          <p:cNvPr id="2" name="모서리가 둥근 직사각형 1"/>
          <p:cNvSpPr/>
          <p:nvPr/>
        </p:nvSpPr>
        <p:spPr>
          <a:xfrm>
            <a:off x="566682" y="1599642"/>
            <a:ext cx="1169327" cy="1620180"/>
          </a:xfrm>
          <a:prstGeom prst="round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350">
              <a:solidFill>
                <a:prstClr val="white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7552" y="3363838"/>
            <a:ext cx="16475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 smtClean="0">
                <a:solidFill>
                  <a:prstClr val="black"/>
                </a:solidFill>
              </a:rPr>
              <a:t>- john </a:t>
            </a:r>
            <a:r>
              <a:rPr lang="en-US" altLang="ko-KR" sz="1200" b="1" dirty="0">
                <a:solidFill>
                  <a:prstClr val="black"/>
                </a:solidFill>
              </a:rPr>
              <a:t>F. </a:t>
            </a:r>
            <a:r>
              <a:rPr lang="en-US" altLang="ko-KR" sz="1200" b="1" dirty="0" smtClean="0">
                <a:solidFill>
                  <a:prstClr val="black"/>
                </a:solidFill>
              </a:rPr>
              <a:t>Kennedy -</a:t>
            </a:r>
            <a:endParaRPr lang="ko-KR" altLang="en-US" sz="1200" b="1" dirty="0">
              <a:solidFill>
                <a:prstClr val="black"/>
              </a:solidFill>
            </a:endParaRPr>
          </a:p>
        </p:txBody>
      </p:sp>
      <p:sp>
        <p:nvSpPr>
          <p:cNvPr id="17" name="모서리가 둥근 직사각형 16"/>
          <p:cNvSpPr/>
          <p:nvPr/>
        </p:nvSpPr>
        <p:spPr>
          <a:xfrm>
            <a:off x="142735" y="4936949"/>
            <a:ext cx="6572530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>
              <a:solidFill>
                <a:prstClr val="white"/>
              </a:solidFill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-91402" y="-106208"/>
            <a:ext cx="1111008" cy="1147896"/>
            <a:chOff x="10505" y="-106208"/>
            <a:chExt cx="937081" cy="1147896"/>
          </a:xfrm>
        </p:grpSpPr>
        <p:grpSp>
          <p:nvGrpSpPr>
            <p:cNvPr id="18" name="그룹 17"/>
            <p:cNvGrpSpPr/>
            <p:nvPr/>
          </p:nvGrpSpPr>
          <p:grpSpPr>
            <a:xfrm>
              <a:off x="64502" y="-106208"/>
              <a:ext cx="819926" cy="1147896"/>
              <a:chOff x="242646" y="55702"/>
              <a:chExt cx="540060" cy="756084"/>
            </a:xfrm>
          </p:grpSpPr>
          <p:sp>
            <p:nvSpPr>
              <p:cNvPr id="20" name="직사각형 19"/>
              <p:cNvSpPr/>
              <p:nvPr/>
            </p:nvSpPr>
            <p:spPr>
              <a:xfrm>
                <a:off x="242646" y="55702"/>
                <a:ext cx="540060" cy="756084"/>
              </a:xfrm>
              <a:prstGeom prst="rect">
                <a:avLst/>
              </a:prstGeom>
              <a:ln w="12700">
                <a:solidFill>
                  <a:srgbClr val="94949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pic>
            <p:nvPicPr>
              <p:cNvPr id="24" name="그림 23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353" t="13354" r="10830" b="10831"/>
              <a:stretch/>
            </p:blipFill>
            <p:spPr>
              <a:xfrm>
                <a:off x="251591" y="158223"/>
                <a:ext cx="512411" cy="427862"/>
              </a:xfrm>
              <a:prstGeom prst="rect">
                <a:avLst/>
              </a:prstGeom>
            </p:spPr>
          </p:pic>
        </p:grpSp>
        <p:sp>
          <p:nvSpPr>
            <p:cNvPr id="19" name="TextBox 18"/>
            <p:cNvSpPr txBox="1"/>
            <p:nvPr/>
          </p:nvSpPr>
          <p:spPr>
            <a:xfrm>
              <a:off x="10505" y="706502"/>
              <a:ext cx="93708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300" b="1" dirty="0">
                  <a:latin typeface="Kozuka Mincho Pr6N H" panose="02020900000000000000" pitchFamily="18" charset="-128"/>
                  <a:ea typeface="Kozuka Mincho Pr6N H" panose="02020900000000000000" pitchFamily="18" charset="-128"/>
                </a:rPr>
                <a:t>Social self</a:t>
              </a:r>
              <a:endParaRPr lang="ko-KR" altLang="en-US" sz="1300" b="1" dirty="0">
                <a:latin typeface="Kozuka Mincho Pr6N H" panose="02020900000000000000" pitchFamily="18" charset="-128"/>
              </a:endParaRPr>
            </a:p>
          </p:txBody>
        </p:sp>
      </p:grpSp>
      <p:sp>
        <p:nvSpPr>
          <p:cNvPr id="14" name="TextBox 1"/>
          <p:cNvSpPr txBox="1">
            <a:spLocks noChangeArrowheads="1"/>
          </p:cNvSpPr>
          <p:nvPr/>
        </p:nvSpPr>
        <p:spPr bwMode="auto">
          <a:xfrm>
            <a:off x="1914622" y="1609512"/>
            <a:ext cx="4682730" cy="1800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defTabSz="685800">
              <a:lnSpc>
                <a:spcPct val="150000"/>
              </a:lnSpc>
            </a:pPr>
            <a:r>
              <a:rPr lang="en-US" altLang="ko-KR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Leadership </a:t>
            </a: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&amp; Learning </a:t>
            </a:r>
            <a:endParaRPr lang="en-US" altLang="ko-KR" b="1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defTabSz="685800">
              <a:lnSpc>
                <a:spcPct val="150000"/>
              </a:lnSpc>
            </a:pPr>
            <a:r>
              <a:rPr lang="en-US" altLang="ko-KR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are indispensable </a:t>
            </a: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to each other</a:t>
            </a:r>
            <a:r>
              <a:rPr lang="en-US" altLang="ko-KR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algn="ctr" defTabSz="685800">
              <a:lnSpc>
                <a:spcPct val="150000"/>
              </a:lnSpc>
            </a:pPr>
            <a:endParaRPr lang="en-US" altLang="ko-KR" b="1" dirty="0">
              <a:solidFill>
                <a:srgbClr val="293315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defTabSz="685800">
              <a:lnSpc>
                <a:spcPct val="150000"/>
              </a:lnSpc>
            </a:pPr>
            <a:r>
              <a:rPr lang="ko-KR" altLang="en-US" sz="2000" b="1" dirty="0" smtClean="0">
                <a:solidFill>
                  <a:srgbClr val="004F9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리더십과 학습은 </a:t>
            </a:r>
            <a:r>
              <a:rPr lang="ko-KR" altLang="en-US" sz="2000" b="1" dirty="0" smtClean="0">
                <a:solidFill>
                  <a:srgbClr val="004F9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불가분의 </a:t>
            </a:r>
            <a:r>
              <a:rPr lang="ko-KR" altLang="en-US" sz="2000" b="1" dirty="0">
                <a:solidFill>
                  <a:srgbClr val="004F9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</a:t>
            </a:r>
            <a:r>
              <a:rPr lang="ko-KR" altLang="en-US" sz="2000" b="1" dirty="0" smtClean="0">
                <a:solidFill>
                  <a:srgbClr val="004F9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계이다</a:t>
            </a:r>
            <a:r>
              <a:rPr lang="en-US" altLang="ko-KR" sz="2000" b="1" dirty="0" smtClean="0">
                <a:solidFill>
                  <a:srgbClr val="004F9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en-US" altLang="ko-KR" sz="2000" b="1" dirty="0">
              <a:solidFill>
                <a:srgbClr val="004F98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67581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66683" y="1311611"/>
            <a:ext cx="5742638" cy="1850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ko-KR" altLang="en-US" b="1" dirty="0">
                <a:solidFill>
                  <a:prstClr val="black"/>
                </a:solidFill>
              </a:rPr>
              <a:t>인간은 </a:t>
            </a:r>
            <a:r>
              <a:rPr lang="ko-KR" altLang="en-US" sz="2400" b="1" dirty="0">
                <a:solidFill>
                  <a:srgbClr val="004E97"/>
                </a:solidFill>
              </a:rPr>
              <a:t>존재</a:t>
            </a:r>
            <a:r>
              <a:rPr lang="ko-KR" altLang="en-US" b="1" dirty="0">
                <a:solidFill>
                  <a:prstClr val="black"/>
                </a:solidFill>
              </a:rPr>
              <a:t>하는 동시에 사랑하며</a:t>
            </a:r>
            <a:r>
              <a:rPr lang="en-US" altLang="ko-KR" b="1" dirty="0">
                <a:solidFill>
                  <a:prstClr val="black"/>
                </a:solidFill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ko-KR" altLang="en-US" b="1" dirty="0">
                <a:solidFill>
                  <a:prstClr val="black"/>
                </a:solidFill>
              </a:rPr>
              <a:t>고통을 당하고 또 잊어버리며</a:t>
            </a:r>
            <a:r>
              <a:rPr lang="en-US" altLang="ko-KR" b="1" dirty="0">
                <a:solidFill>
                  <a:prstClr val="black"/>
                </a:solidFill>
              </a:rPr>
              <a:t>, </a:t>
            </a:r>
            <a:r>
              <a:rPr lang="ko-KR" altLang="en-US" b="1" dirty="0">
                <a:solidFill>
                  <a:prstClr val="black"/>
                </a:solidFill>
              </a:rPr>
              <a:t>그리고 다시 시작한다</a:t>
            </a:r>
            <a:r>
              <a:rPr lang="en-US" altLang="ko-KR" b="1" dirty="0">
                <a:solidFill>
                  <a:prstClr val="black"/>
                </a:solidFill>
              </a:rPr>
              <a:t>.</a:t>
            </a:r>
          </a:p>
          <a:p>
            <a:pPr algn="ctr">
              <a:lnSpc>
                <a:spcPct val="200000"/>
              </a:lnSpc>
            </a:pPr>
            <a:r>
              <a:rPr lang="ko-KR" altLang="en-US" b="1" dirty="0">
                <a:solidFill>
                  <a:prstClr val="black"/>
                </a:solidFill>
              </a:rPr>
              <a:t>지금 이 순간이 영원하기를 바라면서</a:t>
            </a:r>
            <a:r>
              <a:rPr lang="en-US" altLang="ko-KR" b="1" dirty="0">
                <a:solidFill>
                  <a:prstClr val="black"/>
                </a:solidFill>
              </a:rPr>
              <a:t>-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392676" y="3710059"/>
            <a:ext cx="24407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solidFill>
                  <a:prstClr val="black"/>
                </a:solidFill>
              </a:rPr>
              <a:t>- C</a:t>
            </a:r>
            <a:r>
              <a:rPr lang="en-US" altLang="ko-KR" sz="2000" b="1" dirty="0">
                <a:solidFill>
                  <a:prstClr val="black"/>
                </a:solidFill>
              </a:rPr>
              <a:t>. </a:t>
            </a:r>
            <a:r>
              <a:rPr lang="en-US" altLang="ko-KR" sz="2000" b="1" dirty="0" err="1" smtClean="0">
                <a:solidFill>
                  <a:prstClr val="black"/>
                </a:solidFill>
              </a:rPr>
              <a:t>Moustakas</a:t>
            </a:r>
            <a:r>
              <a:rPr lang="en-US" altLang="ko-KR" sz="2000" b="1" dirty="0" smtClean="0">
                <a:solidFill>
                  <a:prstClr val="black"/>
                </a:solidFill>
              </a:rPr>
              <a:t> - </a:t>
            </a:r>
            <a:endParaRPr lang="ko-KR" altLang="en-US" sz="2000" b="1" dirty="0">
              <a:solidFill>
                <a:prstClr val="black"/>
              </a:solidFill>
            </a:endParaRPr>
          </a:p>
        </p:txBody>
      </p:sp>
      <p:sp>
        <p:nvSpPr>
          <p:cNvPr id="17" name="모서리가 둥근 직사각형 16"/>
          <p:cNvSpPr/>
          <p:nvPr/>
        </p:nvSpPr>
        <p:spPr>
          <a:xfrm>
            <a:off x="142735" y="4936949"/>
            <a:ext cx="6572530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>
              <a:solidFill>
                <a:prstClr val="white"/>
              </a:solidFill>
            </a:endParaRPr>
          </a:p>
        </p:txBody>
      </p:sp>
      <p:sp>
        <p:nvSpPr>
          <p:cNvPr id="18" name="모서리가 둥근 직사각형 17"/>
          <p:cNvSpPr/>
          <p:nvPr/>
        </p:nvSpPr>
        <p:spPr>
          <a:xfrm>
            <a:off x="944724" y="593245"/>
            <a:ext cx="5770541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>
              <a:solidFill>
                <a:prstClr val="white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745675" y="84721"/>
            <a:ext cx="17347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/>
              <a:t>존재에 대하여</a:t>
            </a:r>
            <a:r>
              <a:rPr lang="en-US" altLang="ko-KR" sz="2000" b="1" i="1" dirty="0" smtClean="0"/>
              <a:t>!</a:t>
            </a:r>
            <a:endParaRPr lang="ko-KR" altLang="en-US" sz="2000" b="1" i="1" dirty="0"/>
          </a:p>
        </p:txBody>
      </p:sp>
      <p:grpSp>
        <p:nvGrpSpPr>
          <p:cNvPr id="12" name="그룹 11"/>
          <p:cNvGrpSpPr/>
          <p:nvPr/>
        </p:nvGrpSpPr>
        <p:grpSpPr>
          <a:xfrm>
            <a:off x="-91402" y="-106208"/>
            <a:ext cx="1111008" cy="1147896"/>
            <a:chOff x="10505" y="-106208"/>
            <a:chExt cx="937081" cy="1147896"/>
          </a:xfrm>
        </p:grpSpPr>
        <p:grpSp>
          <p:nvGrpSpPr>
            <p:cNvPr id="16" name="그룹 15"/>
            <p:cNvGrpSpPr/>
            <p:nvPr/>
          </p:nvGrpSpPr>
          <p:grpSpPr>
            <a:xfrm>
              <a:off x="64502" y="-106208"/>
              <a:ext cx="819926" cy="1147896"/>
              <a:chOff x="242646" y="55702"/>
              <a:chExt cx="540060" cy="756084"/>
            </a:xfrm>
          </p:grpSpPr>
          <p:sp>
            <p:nvSpPr>
              <p:cNvPr id="22" name="직사각형 21"/>
              <p:cNvSpPr/>
              <p:nvPr/>
            </p:nvSpPr>
            <p:spPr>
              <a:xfrm>
                <a:off x="242646" y="55702"/>
                <a:ext cx="540060" cy="756084"/>
              </a:xfrm>
              <a:prstGeom prst="rect">
                <a:avLst/>
              </a:prstGeom>
              <a:ln w="12700">
                <a:solidFill>
                  <a:srgbClr val="94949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pic>
            <p:nvPicPr>
              <p:cNvPr id="23" name="그림 22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353" t="13354" r="10830" b="10831"/>
              <a:stretch/>
            </p:blipFill>
            <p:spPr>
              <a:xfrm>
                <a:off x="251591" y="158223"/>
                <a:ext cx="512411" cy="427862"/>
              </a:xfrm>
              <a:prstGeom prst="rect">
                <a:avLst/>
              </a:prstGeom>
            </p:spPr>
          </p:pic>
        </p:grpSp>
        <p:sp>
          <p:nvSpPr>
            <p:cNvPr id="19" name="TextBox 18"/>
            <p:cNvSpPr txBox="1"/>
            <p:nvPr/>
          </p:nvSpPr>
          <p:spPr>
            <a:xfrm>
              <a:off x="10505" y="706502"/>
              <a:ext cx="93708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300" b="1" dirty="0">
                  <a:latin typeface="Kozuka Mincho Pr6N H" panose="02020900000000000000" pitchFamily="18" charset="-128"/>
                  <a:ea typeface="Kozuka Mincho Pr6N H" panose="02020900000000000000" pitchFamily="18" charset="-128"/>
                </a:rPr>
                <a:t>Social self</a:t>
              </a:r>
              <a:endParaRPr lang="ko-KR" altLang="en-US" sz="1300" b="1" dirty="0">
                <a:latin typeface="Kozuka Mincho Pr6N H" panose="02020900000000000000" pitchFamily="18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89836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132856" y="152089"/>
            <a:ext cx="4536504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5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견고딕" panose="02030600000101010101" pitchFamily="18" charset="-127"/>
                <a:ea typeface="HY견고딕" panose="02030600000101010101" pitchFamily="18" charset="-127"/>
                <a:cs typeface="+mn-cs"/>
              </a:rPr>
              <a:t>가천</a:t>
            </a:r>
            <a:r>
              <a:rPr kumimoji="0" lang="ko-KR" altLang="en-US" sz="165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견고딕" panose="02030600000101010101" pitchFamily="18" charset="-127"/>
                <a:ea typeface="HY견고딕" panose="02030600000101010101" pitchFamily="18" charset="-127"/>
                <a:cs typeface="+mn-cs"/>
              </a:rPr>
              <a:t> </a:t>
            </a:r>
            <a:r>
              <a:rPr kumimoji="0" lang="en-US" altLang="ko-KR" sz="165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견고딕" panose="02030600000101010101" pitchFamily="18" charset="-127"/>
                <a:ea typeface="HY견고딕" panose="02030600000101010101" pitchFamily="18" charset="-127"/>
                <a:cs typeface="+mn-cs"/>
              </a:rPr>
              <a:t>WCP </a:t>
            </a:r>
            <a:r>
              <a:rPr kumimoji="0" lang="ko-KR" altLang="en-US" sz="16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견고딕" panose="02030600000101010101" pitchFamily="18" charset="-127"/>
                <a:ea typeface="HY견고딕" panose="02030600000101010101" pitchFamily="18" charset="-127"/>
                <a:cs typeface="+mn-cs"/>
              </a:rPr>
              <a:t>최고위과정</a:t>
            </a:r>
            <a:r>
              <a:rPr kumimoji="0" lang="en-US" altLang="ko-KR" sz="16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견고딕" panose="02030600000101010101" pitchFamily="18" charset="-127"/>
                <a:ea typeface="HY견고딕" panose="02030600000101010101" pitchFamily="18" charset="-127"/>
                <a:cs typeface="+mn-cs"/>
              </a:rPr>
              <a:t> </a:t>
            </a:r>
            <a:r>
              <a:rPr kumimoji="0" lang="ko-KR" altLang="en-US" sz="165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견고딕" panose="02030600000101010101" pitchFamily="18" charset="-127"/>
                <a:ea typeface="HY견고딕" panose="02030600000101010101" pitchFamily="18" charset="-127"/>
                <a:cs typeface="+mn-cs"/>
              </a:rPr>
              <a:t>구성</a:t>
            </a:r>
            <a:endParaRPr kumimoji="0" lang="ko-KR" alt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Y견고딕" panose="02030600000101010101" pitchFamily="18" charset="-127"/>
              <a:ea typeface="HY견고딕" panose="02030600000101010101" pitchFamily="18" charset="-127"/>
              <a:cs typeface="+mn-cs"/>
            </a:endParaRPr>
          </a:p>
        </p:txBody>
      </p:sp>
      <p:sp>
        <p:nvSpPr>
          <p:cNvPr id="39" name="모서리가 둥근 직사각형 38"/>
          <p:cNvSpPr/>
          <p:nvPr/>
        </p:nvSpPr>
        <p:spPr>
          <a:xfrm>
            <a:off x="944724" y="593245"/>
            <a:ext cx="5770541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graphicFrame>
        <p:nvGraphicFramePr>
          <p:cNvPr id="11" name="차트 10"/>
          <p:cNvGraphicFramePr/>
          <p:nvPr>
            <p:extLst/>
          </p:nvPr>
        </p:nvGraphicFramePr>
        <p:xfrm>
          <a:off x="-549442" y="926640"/>
          <a:ext cx="3348118" cy="27972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차트 13"/>
          <p:cNvGraphicFramePr/>
          <p:nvPr>
            <p:extLst>
              <p:ext uri="{D42A27DB-BD31-4B8C-83A1-F6EECF244321}">
                <p14:modId xmlns:p14="http://schemas.microsoft.com/office/powerpoint/2010/main" val="3443484876"/>
              </p:ext>
            </p:extLst>
          </p:nvPr>
        </p:nvGraphicFramePr>
        <p:xfrm>
          <a:off x="1538917" y="1635646"/>
          <a:ext cx="3348118" cy="27972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5" name="차트 14"/>
          <p:cNvGraphicFramePr/>
          <p:nvPr>
            <p:extLst>
              <p:ext uri="{D42A27DB-BD31-4B8C-83A1-F6EECF244321}">
                <p14:modId xmlns:p14="http://schemas.microsoft.com/office/powerpoint/2010/main" val="560818301"/>
              </p:ext>
            </p:extLst>
          </p:nvPr>
        </p:nvGraphicFramePr>
        <p:xfrm>
          <a:off x="3753290" y="926640"/>
          <a:ext cx="3348118" cy="27972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1" name="모서리가 둥근 직사각형 20"/>
          <p:cNvSpPr/>
          <p:nvPr/>
        </p:nvSpPr>
        <p:spPr>
          <a:xfrm>
            <a:off x="142735" y="4936949"/>
            <a:ext cx="6572530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grpSp>
        <p:nvGrpSpPr>
          <p:cNvPr id="13" name="그룹 12"/>
          <p:cNvGrpSpPr/>
          <p:nvPr/>
        </p:nvGrpSpPr>
        <p:grpSpPr>
          <a:xfrm>
            <a:off x="-91402" y="-106208"/>
            <a:ext cx="1111008" cy="1147896"/>
            <a:chOff x="10505" y="-106208"/>
            <a:chExt cx="937081" cy="1147896"/>
          </a:xfrm>
        </p:grpSpPr>
        <p:grpSp>
          <p:nvGrpSpPr>
            <p:cNvPr id="16" name="그룹 15"/>
            <p:cNvGrpSpPr/>
            <p:nvPr/>
          </p:nvGrpSpPr>
          <p:grpSpPr>
            <a:xfrm>
              <a:off x="64502" y="-106208"/>
              <a:ext cx="819926" cy="1147896"/>
              <a:chOff x="242646" y="55702"/>
              <a:chExt cx="540060" cy="756084"/>
            </a:xfrm>
          </p:grpSpPr>
          <p:sp>
            <p:nvSpPr>
              <p:cNvPr id="22" name="직사각형 21"/>
              <p:cNvSpPr/>
              <p:nvPr/>
            </p:nvSpPr>
            <p:spPr>
              <a:xfrm>
                <a:off x="242646" y="55702"/>
                <a:ext cx="540060" cy="756084"/>
              </a:xfrm>
              <a:prstGeom prst="rect">
                <a:avLst/>
              </a:prstGeom>
              <a:ln w="12700">
                <a:solidFill>
                  <a:srgbClr val="94949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pic>
            <p:nvPicPr>
              <p:cNvPr id="25" name="그림 24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353" t="13354" r="10830" b="10831"/>
              <a:stretch/>
            </p:blipFill>
            <p:spPr>
              <a:xfrm>
                <a:off x="251591" y="158223"/>
                <a:ext cx="512411" cy="427862"/>
              </a:xfrm>
              <a:prstGeom prst="rect">
                <a:avLst/>
              </a:prstGeom>
            </p:spPr>
          </p:pic>
        </p:grpSp>
        <p:sp>
          <p:nvSpPr>
            <p:cNvPr id="20" name="TextBox 19"/>
            <p:cNvSpPr txBox="1"/>
            <p:nvPr/>
          </p:nvSpPr>
          <p:spPr>
            <a:xfrm>
              <a:off x="10505" y="706502"/>
              <a:ext cx="93708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300" b="1" dirty="0">
                  <a:latin typeface="Kozuka Mincho Pr6N H" panose="02020900000000000000" pitchFamily="18" charset="-128"/>
                  <a:ea typeface="Kozuka Mincho Pr6N H" panose="02020900000000000000" pitchFamily="18" charset="-128"/>
                </a:rPr>
                <a:t>Wellness</a:t>
              </a:r>
              <a:endParaRPr lang="ko-KR" altLang="en-US" sz="1300" b="1" dirty="0">
                <a:latin typeface="Kozuka Mincho Pr6N H" panose="02020900000000000000" pitchFamily="18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11173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1" grpId="0">
        <p:bldAsOne/>
      </p:bldGraphic>
      <p:bldGraphic spid="14" grpId="0">
        <p:bldAsOne/>
      </p:bldGraphic>
      <p:bldGraphic spid="15" grpId="0">
        <p:bldAsOne/>
      </p:bldGraphic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727133" y="168028"/>
            <a:ext cx="4536504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5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견고딕" panose="02030600000101010101" pitchFamily="18" charset="-127"/>
                <a:ea typeface="HY견고딕" panose="02030600000101010101" pitchFamily="18" charset="-127"/>
                <a:cs typeface="+mn-cs"/>
              </a:rPr>
              <a:t> </a:t>
            </a:r>
            <a:r>
              <a:rPr kumimoji="0" lang="ko-KR" altLang="en-US" sz="165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견고딕" panose="02030600000101010101" pitchFamily="18" charset="-127"/>
                <a:ea typeface="HY견고딕" panose="02030600000101010101" pitchFamily="18" charset="-127"/>
                <a:cs typeface="+mn-cs"/>
              </a:rPr>
              <a:t>가천</a:t>
            </a:r>
            <a:r>
              <a:rPr kumimoji="0" lang="ko-KR" altLang="en-US" sz="165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견고딕" panose="02030600000101010101" pitchFamily="18" charset="-127"/>
                <a:ea typeface="HY견고딕" panose="02030600000101010101" pitchFamily="18" charset="-127"/>
                <a:cs typeface="+mn-cs"/>
              </a:rPr>
              <a:t> </a:t>
            </a:r>
            <a:r>
              <a:rPr kumimoji="0" lang="en-US" altLang="ko-KR" sz="165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견고딕" panose="02030600000101010101" pitchFamily="18" charset="-127"/>
                <a:ea typeface="HY견고딕" panose="02030600000101010101" pitchFamily="18" charset="-127"/>
                <a:cs typeface="+mn-cs"/>
              </a:rPr>
              <a:t>WCP </a:t>
            </a:r>
            <a:r>
              <a:rPr kumimoji="0" lang="ko-KR" altLang="en-US" sz="16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견고딕" panose="02030600000101010101" pitchFamily="18" charset="-127"/>
                <a:ea typeface="HY견고딕" panose="02030600000101010101" pitchFamily="18" charset="-127"/>
                <a:cs typeface="+mn-cs"/>
              </a:rPr>
              <a:t>최고위과정</a:t>
            </a:r>
            <a:r>
              <a:rPr kumimoji="0" lang="en-US" altLang="ko-KR" sz="16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견고딕" panose="02030600000101010101" pitchFamily="18" charset="-127"/>
                <a:ea typeface="HY견고딕" panose="02030600000101010101" pitchFamily="18" charset="-127"/>
                <a:cs typeface="+mn-cs"/>
              </a:rPr>
              <a:t> </a:t>
            </a:r>
            <a:r>
              <a:rPr kumimoji="0" lang="ko-KR" altLang="en-US" sz="165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견고딕" panose="02030600000101010101" pitchFamily="18" charset="-127"/>
                <a:ea typeface="HY견고딕" panose="02030600000101010101" pitchFamily="18" charset="-127"/>
                <a:cs typeface="+mn-cs"/>
              </a:rPr>
              <a:t>강의계획</a:t>
            </a:r>
            <a:endParaRPr kumimoji="0" lang="ko-KR" alt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Y견고딕" panose="02030600000101010101" pitchFamily="18" charset="-127"/>
              <a:ea typeface="HY견고딕" panose="02030600000101010101" pitchFamily="18" charset="-127"/>
              <a:cs typeface="+mn-cs"/>
            </a:endParaRPr>
          </a:p>
        </p:txBody>
      </p:sp>
      <p:sp>
        <p:nvSpPr>
          <p:cNvPr id="39" name="모서리가 둥근 직사각형 38"/>
          <p:cNvSpPr/>
          <p:nvPr/>
        </p:nvSpPr>
        <p:spPr>
          <a:xfrm>
            <a:off x="944724" y="593245"/>
            <a:ext cx="5770541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82706" y="1007769"/>
            <a:ext cx="5751258" cy="403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00038" marR="0" lvl="0" indent="-300038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u"/>
              <a:tabLst/>
              <a:defRPr/>
            </a:pP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1</a:t>
            </a:r>
            <a:r>
              <a:rPr kumimoji="0" lang="ko-KR" alt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학기</a:t>
            </a: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(2017.10</a:t>
            </a:r>
            <a:r>
              <a:rPr kumimoji="0" lang="ko-KR" alt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월</a:t>
            </a: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-12</a:t>
            </a:r>
            <a:r>
              <a:rPr kumimoji="0" lang="ko-KR" alt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월</a:t>
            </a: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) – 12</a:t>
            </a:r>
            <a:r>
              <a:rPr kumimoji="0" lang="ko-KR" alt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주</a:t>
            </a:r>
            <a:endParaRPr kumimoji="0" lang="en-US" altLang="ko-KR" sz="1350" b="0" i="0" u="none" strike="noStrike" kern="1200" cap="none" spc="0" normalizeH="0" baseline="0" noProof="0" dirty="0">
              <a:ln>
                <a:noFill/>
              </a:ln>
              <a:solidFill>
                <a:srgbClr val="EEECE1">
                  <a:lumMod val="25000"/>
                </a:srgb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1106742" y="1341974"/>
            <a:ext cx="5608523" cy="3000822"/>
            <a:chOff x="1475656" y="1143822"/>
            <a:chExt cx="7478030" cy="4001094"/>
          </a:xfrm>
        </p:grpSpPr>
        <p:sp>
          <p:nvSpPr>
            <p:cNvPr id="3" name="TextBox 2"/>
            <p:cNvSpPr txBox="1"/>
            <p:nvPr/>
          </p:nvSpPr>
          <p:spPr>
            <a:xfrm>
              <a:off x="1475656" y="1143823"/>
              <a:ext cx="1656184" cy="40010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14313" marR="0" lvl="0" indent="-214313" algn="l" defTabSz="914400" rtl="0" eaLnBrk="1" fontAlgn="auto" latin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altLang="ko-K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1</a:t>
              </a:r>
              <a:r>
                <a:rPr kumimoji="0" lang="ko-KR" alt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강</a:t>
              </a:r>
              <a:r>
                <a:rPr kumimoji="0" lang="en-US" altLang="ko-K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(10/12)</a:t>
              </a:r>
            </a:p>
            <a:p>
              <a:pPr marL="214313" marR="0" lvl="0" indent="-214313" algn="l" defTabSz="914400" rtl="0" eaLnBrk="1" fontAlgn="auto" latin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altLang="ko-K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2</a:t>
              </a:r>
              <a:r>
                <a:rPr kumimoji="0" lang="ko-KR" alt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강</a:t>
              </a:r>
              <a:r>
                <a:rPr kumimoji="0" lang="en-US" altLang="ko-K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(10/19)</a:t>
              </a:r>
            </a:p>
            <a:p>
              <a:pPr marL="214313" marR="0" lvl="0" indent="-214313" algn="l" defTabSz="914400" rtl="0" eaLnBrk="1" fontAlgn="auto" latin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altLang="ko-K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3</a:t>
              </a:r>
              <a:r>
                <a:rPr kumimoji="0" lang="ko-KR" alt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강</a:t>
              </a:r>
              <a:r>
                <a:rPr kumimoji="0" lang="en-US" altLang="ko-K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(10/26)</a:t>
              </a:r>
            </a:p>
            <a:p>
              <a:pPr marL="214313" marR="0" lvl="0" indent="-214313" algn="l" defTabSz="914400" rtl="0" eaLnBrk="1" fontAlgn="auto" latin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altLang="ko-K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4</a:t>
              </a:r>
              <a:r>
                <a:rPr kumimoji="0" lang="ko-KR" alt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강</a:t>
              </a:r>
              <a:r>
                <a:rPr kumimoji="0" lang="en-US" altLang="ko-K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(11/02)</a:t>
              </a:r>
            </a:p>
            <a:p>
              <a:pPr marL="214313" marR="0" lvl="0" indent="-214313" algn="l" defTabSz="914400" rtl="0" eaLnBrk="1" fontAlgn="auto" latin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altLang="ko-K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5</a:t>
              </a:r>
              <a:r>
                <a:rPr kumimoji="0" lang="ko-KR" alt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강</a:t>
              </a:r>
              <a:r>
                <a:rPr kumimoji="0" lang="en-US" altLang="ko-K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(11/09)</a:t>
              </a:r>
            </a:p>
            <a:p>
              <a:pPr marL="214313" marR="0" lvl="0" indent="-214313" algn="l" defTabSz="914400" rtl="0" eaLnBrk="1" fontAlgn="auto" latin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altLang="ko-K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6</a:t>
              </a:r>
              <a:r>
                <a:rPr kumimoji="0" lang="ko-KR" alt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강</a:t>
              </a:r>
              <a:r>
                <a:rPr kumimoji="0" lang="en-US" altLang="ko-K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(11/16)</a:t>
              </a:r>
            </a:p>
            <a:p>
              <a:pPr marL="214313" marR="0" lvl="0" indent="-214313" algn="l" defTabSz="914400" rtl="0" eaLnBrk="1" fontAlgn="auto" latin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altLang="ko-K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7</a:t>
              </a:r>
              <a:r>
                <a:rPr kumimoji="0" lang="ko-KR" alt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강</a:t>
              </a:r>
              <a:r>
                <a:rPr kumimoji="0" lang="en-US" altLang="ko-K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(11/23)</a:t>
              </a:r>
            </a:p>
            <a:p>
              <a:pPr marL="214313" marR="0" lvl="0" indent="-214313" algn="l" defTabSz="914400" rtl="0" eaLnBrk="1" fontAlgn="auto" latin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altLang="ko-KR" sz="1050" b="0" i="0" u="none" strike="noStrike" kern="1200" cap="none" spc="0" normalizeH="0" baseline="0" noProof="0" dirty="0">
                  <a:ln>
                    <a:noFill/>
                  </a:ln>
                  <a:solidFill>
                    <a:srgbClr val="004F98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8</a:t>
              </a:r>
              <a:r>
                <a:rPr kumimoji="0" lang="ko-KR" alt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srgbClr val="004F98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강</a:t>
              </a:r>
              <a:r>
                <a:rPr kumimoji="0" lang="en-US" altLang="ko-KR" sz="1050" b="0" i="0" u="none" strike="noStrike" kern="1200" cap="none" spc="0" normalizeH="0" baseline="0" noProof="0" dirty="0">
                  <a:ln>
                    <a:noFill/>
                  </a:ln>
                  <a:solidFill>
                    <a:srgbClr val="004F98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(12/01)</a:t>
              </a:r>
            </a:p>
            <a:p>
              <a:pPr marL="214313" marR="0" lvl="0" indent="-214313" algn="l" defTabSz="914400" rtl="0" eaLnBrk="1" fontAlgn="auto" latin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altLang="ko-KR" sz="1050" b="0" i="0" u="none" strike="noStrike" kern="1200" cap="none" spc="0" normalizeH="0" baseline="0" noProof="0" dirty="0">
                  <a:ln>
                    <a:noFill/>
                  </a:ln>
                  <a:solidFill>
                    <a:srgbClr val="004F98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9</a:t>
              </a:r>
              <a:r>
                <a:rPr kumimoji="0" lang="ko-KR" alt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srgbClr val="004F98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강</a:t>
              </a:r>
              <a:r>
                <a:rPr kumimoji="0" lang="en-US" altLang="ko-KR" sz="1050" b="0" i="0" u="none" strike="noStrike" kern="1200" cap="none" spc="0" normalizeH="0" baseline="0" noProof="0" dirty="0">
                  <a:ln>
                    <a:noFill/>
                  </a:ln>
                  <a:solidFill>
                    <a:srgbClr val="004F98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(12/07)</a:t>
              </a:r>
            </a:p>
            <a:p>
              <a:pPr marL="214313" marR="0" lvl="0" indent="-214313" algn="l" defTabSz="914400" rtl="0" eaLnBrk="1" fontAlgn="auto" latin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altLang="ko-KR" sz="1050" b="0" i="0" u="none" strike="noStrike" kern="1200" cap="none" spc="0" normalizeH="0" baseline="0" noProof="0" dirty="0">
                  <a:ln>
                    <a:noFill/>
                  </a:ln>
                  <a:solidFill>
                    <a:srgbClr val="004F98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10</a:t>
              </a:r>
              <a:r>
                <a:rPr kumimoji="0" lang="ko-KR" alt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srgbClr val="004F98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강</a:t>
              </a:r>
              <a:r>
                <a:rPr kumimoji="0" lang="en-US" altLang="ko-KR" sz="1050" b="0" i="0" u="none" strike="noStrike" kern="1200" cap="none" spc="0" normalizeH="0" baseline="0" noProof="0" dirty="0">
                  <a:ln>
                    <a:noFill/>
                  </a:ln>
                  <a:solidFill>
                    <a:srgbClr val="004F98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(12/14)</a:t>
              </a:r>
            </a:p>
            <a:p>
              <a:pPr marL="214313" marR="0" lvl="0" indent="-214313" algn="l" defTabSz="914400" rtl="0" eaLnBrk="1" fontAlgn="auto" latin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altLang="ko-KR" sz="1050" b="0" i="0" u="none" strike="noStrike" kern="1200" cap="none" spc="0" normalizeH="0" baseline="0" noProof="0" dirty="0">
                  <a:ln>
                    <a:noFill/>
                  </a:ln>
                  <a:solidFill>
                    <a:srgbClr val="004F98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11</a:t>
              </a:r>
              <a:r>
                <a:rPr kumimoji="0" lang="ko-KR" alt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srgbClr val="004F98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강</a:t>
              </a:r>
              <a:r>
                <a:rPr kumimoji="0" lang="en-US" altLang="ko-KR" sz="1050" b="0" i="0" u="none" strike="noStrike" kern="1200" cap="none" spc="0" normalizeH="0" baseline="0" noProof="0" dirty="0">
                  <a:ln>
                    <a:noFill/>
                  </a:ln>
                  <a:solidFill>
                    <a:srgbClr val="004F98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(12/21)</a:t>
              </a:r>
            </a:p>
            <a:p>
              <a:pPr marL="214313" marR="0" lvl="0" indent="-214313" algn="l" defTabSz="914400" rtl="0" eaLnBrk="1" fontAlgn="auto" latin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altLang="ko-KR" sz="1050" b="0" i="0" u="none" strike="noStrike" kern="1200" cap="none" spc="0" normalizeH="0" baseline="0" noProof="0" dirty="0">
                  <a:ln>
                    <a:noFill/>
                  </a:ln>
                  <a:solidFill>
                    <a:srgbClr val="004F98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12</a:t>
              </a:r>
              <a:r>
                <a:rPr kumimoji="0" lang="ko-KR" alt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srgbClr val="004F98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강</a:t>
              </a:r>
              <a:r>
                <a:rPr kumimoji="0" lang="en-US" altLang="ko-KR" sz="1050" b="0" i="0" u="none" strike="noStrike" kern="1200" cap="none" spc="0" normalizeH="0" baseline="0" noProof="0" dirty="0">
                  <a:ln>
                    <a:noFill/>
                  </a:ln>
                  <a:solidFill>
                    <a:srgbClr val="004F98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(12/28)</a:t>
              </a:r>
              <a:endParaRPr kumimoji="0" lang="ko-KR" alt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004F98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131840" y="1143822"/>
              <a:ext cx="5821846" cy="40010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05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김 연 </a:t>
              </a:r>
              <a:r>
                <a:rPr kumimoji="0" lang="ko-KR" altLang="en-US" sz="105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전북대교수</a:t>
              </a:r>
              <a:r>
                <a:rPr kumimoji="0" lang="ko-KR" altLang="en-US" sz="105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 </a:t>
              </a:r>
              <a:r>
                <a:rPr kumimoji="0" lang="en-US" altLang="ko-K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– </a:t>
              </a:r>
              <a:r>
                <a:rPr kumimoji="0" lang="ko-KR" alt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판소리에 담긴 인문학</a:t>
              </a:r>
              <a:endParaRPr kumimoji="0" lang="en-US" altLang="ko-K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endParaRPr>
            </a:p>
            <a:p>
              <a:pPr marL="0" marR="0" lvl="0" indent="0" algn="l" defTabSz="914400" rtl="0" eaLnBrk="1" fontAlgn="auto" latin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05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이금용 </a:t>
              </a:r>
              <a:r>
                <a:rPr kumimoji="0" lang="ko-KR" altLang="en-US" sz="105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코글로닷컴회장</a:t>
              </a:r>
              <a:r>
                <a:rPr kumimoji="0" lang="ko-KR" altLang="en-US" sz="105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 </a:t>
              </a:r>
              <a:r>
                <a:rPr kumimoji="0" lang="en-US" altLang="ko-K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– </a:t>
              </a:r>
              <a:r>
                <a:rPr kumimoji="0" lang="ko-KR" alt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하늘을 공경하고 사람을 사랑하라</a:t>
              </a:r>
              <a:r>
                <a:rPr kumimoji="0" lang="en-US" altLang="ko-K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.</a:t>
              </a:r>
            </a:p>
            <a:p>
              <a:pPr marL="0" marR="0" lvl="0" indent="0" algn="l" defTabSz="914400" rtl="0" eaLnBrk="1" fontAlgn="auto" latin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05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김계환</a:t>
              </a:r>
              <a:r>
                <a:rPr kumimoji="0" lang="ko-KR" altLang="en-US" sz="105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 가천의대교수</a:t>
              </a:r>
              <a:r>
                <a:rPr kumimoji="0" lang="en-US" altLang="ko-KR" sz="105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(</a:t>
              </a:r>
              <a:r>
                <a:rPr kumimoji="0" lang="ko-KR" altLang="en-US" sz="105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비교기과</a:t>
              </a:r>
              <a:r>
                <a:rPr kumimoji="0" lang="en-US" altLang="ko-KR" sz="105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) </a:t>
              </a:r>
              <a:r>
                <a:rPr kumimoji="0" lang="en-US" altLang="ko-K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– </a:t>
              </a:r>
              <a:r>
                <a:rPr kumimoji="0" lang="ko-KR" alt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중년기 이후의 성생활</a:t>
              </a:r>
              <a:endParaRPr kumimoji="0" lang="en-US" altLang="ko-K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endParaRPr>
            </a:p>
            <a:p>
              <a:pPr marL="0" marR="0" lvl="0" indent="0" algn="l" defTabSz="914400" rtl="0" eaLnBrk="1" fontAlgn="auto" latin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05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홍수환 한국권투협회회장 </a:t>
              </a:r>
              <a:r>
                <a:rPr kumimoji="0" lang="en-US" altLang="ko-K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– </a:t>
              </a:r>
              <a:r>
                <a:rPr kumimoji="0" lang="ko-KR" alt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인생에도 한방이 있다</a:t>
              </a:r>
              <a:r>
                <a:rPr kumimoji="0" lang="en-US" altLang="ko-K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.</a:t>
              </a:r>
            </a:p>
            <a:p>
              <a:pPr marL="0" marR="0" lvl="0" indent="0" algn="l" defTabSz="914400" rtl="0" eaLnBrk="1" fontAlgn="auto" latin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05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이면우</a:t>
              </a:r>
              <a:r>
                <a:rPr kumimoji="0" lang="ko-KR" altLang="en-US" sz="105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 울산과기대석좌교수 </a:t>
              </a:r>
              <a:r>
                <a:rPr kumimoji="0" lang="en-US" altLang="ko-K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– </a:t>
              </a:r>
              <a:r>
                <a:rPr kumimoji="0" lang="ko-KR" alt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新 </a:t>
              </a:r>
              <a:r>
                <a:rPr kumimoji="0" lang="en-US" altLang="ko-K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W</a:t>
              </a:r>
              <a:r>
                <a:rPr kumimoji="0" lang="ko-KR" alt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이론</a:t>
              </a:r>
              <a:endParaRPr kumimoji="0" lang="en-US" altLang="ko-K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endParaRPr>
            </a:p>
            <a:p>
              <a:pPr marL="0" marR="0" lvl="0" indent="0" algn="l" defTabSz="914400" rtl="0" eaLnBrk="1" fontAlgn="auto" latin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05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정명희 </a:t>
              </a:r>
              <a:r>
                <a:rPr kumimoji="0" lang="ko-KR" altLang="en-US" sz="105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의무부총창</a:t>
              </a:r>
              <a:r>
                <a:rPr kumimoji="0" lang="ko-KR" altLang="en-US" sz="105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 </a:t>
              </a:r>
              <a:r>
                <a:rPr kumimoji="0" lang="en-US" altLang="ko-K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– </a:t>
              </a:r>
              <a:r>
                <a:rPr kumimoji="0" lang="ko-KR" alt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노화와 장수</a:t>
              </a:r>
              <a:endParaRPr kumimoji="0" lang="en-US" altLang="ko-K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endParaRPr>
            </a:p>
            <a:p>
              <a:pPr marL="0" marR="0" lvl="0" indent="0" algn="l" defTabSz="914400" rtl="0" eaLnBrk="1" fontAlgn="auto" latin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05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김태유</a:t>
              </a:r>
              <a:r>
                <a:rPr kumimoji="0" lang="ko-KR" altLang="en-US" sz="105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 서울대공대교수 </a:t>
              </a:r>
              <a:r>
                <a:rPr kumimoji="0" lang="en-US" altLang="ko-K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– </a:t>
              </a:r>
              <a:r>
                <a:rPr kumimoji="0" lang="ko-KR" alt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은퇴가 없는 나라로</a:t>
              </a:r>
              <a:endParaRPr kumimoji="0" lang="en-US" altLang="ko-K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endParaRPr>
            </a:p>
            <a:p>
              <a:pPr marL="0" marR="0" lvl="0" indent="0" algn="l" defTabSz="914400" rtl="0" eaLnBrk="1" fontAlgn="auto" latin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05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4F98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신재홍</a:t>
              </a:r>
              <a:r>
                <a:rPr kumimoji="0" lang="ko-KR" altLang="en-US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004F98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 글로벌미래교육원장 </a:t>
              </a:r>
              <a:r>
                <a:rPr kumimoji="0" lang="en-US" altLang="ko-KR" sz="1050" b="0" i="0" u="none" strike="noStrike" kern="1200" cap="none" spc="0" normalizeH="0" baseline="0" noProof="0" dirty="0">
                  <a:ln>
                    <a:noFill/>
                  </a:ln>
                  <a:solidFill>
                    <a:srgbClr val="004F98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– </a:t>
              </a:r>
              <a:r>
                <a:rPr kumimoji="0" lang="ko-KR" altLang="en-US" sz="105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4F98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삶의 </a:t>
              </a:r>
              <a:r>
                <a:rPr kumimoji="0" lang="ko-KR" altLang="en-US" sz="105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004F98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웰니스를</a:t>
              </a:r>
              <a:r>
                <a:rPr kumimoji="0" lang="ko-KR" altLang="en-US" sz="105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4F98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 </a:t>
              </a:r>
              <a:r>
                <a:rPr kumimoji="0" lang="ko-KR" alt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srgbClr val="004F98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위한 </a:t>
              </a:r>
              <a:r>
                <a:rPr kumimoji="0" lang="ko-KR" altLang="en-US" sz="105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4F98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대화</a:t>
              </a:r>
              <a:endParaRPr kumimoji="0" lang="en-US" altLang="ko-KR" sz="1050" b="0" i="0" u="none" strike="noStrike" kern="1200" cap="none" spc="0" normalizeH="0" baseline="0" noProof="0" dirty="0">
                <a:ln>
                  <a:noFill/>
                </a:ln>
                <a:solidFill>
                  <a:srgbClr val="004F98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endParaRPr>
            </a:p>
            <a:p>
              <a:pPr marL="0" marR="0" lvl="0" indent="0" algn="l" defTabSz="914400" rtl="0" eaLnBrk="1" fontAlgn="auto" latin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05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4F98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조비룡</a:t>
              </a:r>
              <a:r>
                <a:rPr kumimoji="0" lang="ko-KR" altLang="en-US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004F98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 서울대의대교수</a:t>
              </a:r>
              <a:r>
                <a:rPr kumimoji="0" lang="en-US" altLang="ko-KR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004F98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(</a:t>
              </a:r>
              <a:r>
                <a:rPr kumimoji="0" lang="ko-KR" altLang="en-US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004F98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가정의학과</a:t>
              </a:r>
              <a:r>
                <a:rPr kumimoji="0" lang="en-US" altLang="ko-KR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004F98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) </a:t>
              </a:r>
              <a:r>
                <a:rPr kumimoji="0" lang="en-US" altLang="ko-KR" sz="1050" b="0" i="0" u="none" strike="noStrike" kern="1200" cap="none" spc="0" normalizeH="0" baseline="0" noProof="0" dirty="0">
                  <a:ln>
                    <a:noFill/>
                  </a:ln>
                  <a:solidFill>
                    <a:srgbClr val="004F98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– </a:t>
              </a:r>
              <a:r>
                <a:rPr kumimoji="0" lang="ko-KR" altLang="en-US" sz="105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4F98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원 포인트 </a:t>
              </a:r>
              <a:r>
                <a:rPr kumimoji="0" lang="ko-KR" altLang="en-US" sz="105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4F98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건강클리닉</a:t>
              </a:r>
              <a:endParaRPr kumimoji="0" lang="en-US" altLang="ko-KR" sz="1050" b="0" i="0" u="none" strike="noStrike" kern="1200" cap="none" spc="0" normalizeH="0" baseline="0" noProof="0" dirty="0">
                <a:ln>
                  <a:noFill/>
                </a:ln>
                <a:solidFill>
                  <a:srgbClr val="004F98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endParaRPr>
            </a:p>
            <a:p>
              <a:pPr marL="0" marR="0" lvl="0" indent="0" algn="l" defTabSz="914400" rtl="0" eaLnBrk="1" fontAlgn="auto" latin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004F98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인요한 국제의료재단총재 </a:t>
              </a:r>
              <a:r>
                <a:rPr kumimoji="0" lang="en-US" altLang="ko-KR" sz="1050" b="0" i="0" u="none" strike="noStrike" kern="1200" cap="none" spc="0" normalizeH="0" baseline="0" noProof="0" dirty="0">
                  <a:ln>
                    <a:noFill/>
                  </a:ln>
                  <a:solidFill>
                    <a:srgbClr val="004F98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– </a:t>
              </a:r>
              <a:r>
                <a:rPr kumimoji="0" lang="ko-KR" alt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srgbClr val="004F98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내 영혼은 한국인</a:t>
              </a:r>
              <a:endParaRPr kumimoji="0" lang="en-US" altLang="ko-KR" sz="1050" b="0" i="0" u="none" strike="noStrike" kern="1200" cap="none" spc="0" normalizeH="0" baseline="0" noProof="0" dirty="0">
                <a:ln>
                  <a:noFill/>
                </a:ln>
                <a:solidFill>
                  <a:srgbClr val="004F98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endParaRPr>
            </a:p>
            <a:p>
              <a:pPr marL="0" marR="0" lvl="0" indent="0" algn="l" defTabSz="914400" rtl="0" eaLnBrk="1" fontAlgn="auto" latin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05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4F98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박국양</a:t>
              </a:r>
              <a:r>
                <a:rPr kumimoji="0" lang="ko-KR" altLang="en-US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004F98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 가천의대교수</a:t>
              </a:r>
              <a:r>
                <a:rPr kumimoji="0" lang="en-US" altLang="ko-KR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004F98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(</a:t>
              </a:r>
              <a:r>
                <a:rPr kumimoji="0" lang="ko-KR" altLang="en-US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004F98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심장혈관외과</a:t>
              </a:r>
              <a:r>
                <a:rPr kumimoji="0" lang="en-US" altLang="ko-KR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004F98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) </a:t>
              </a:r>
              <a:r>
                <a:rPr kumimoji="0" lang="en-US" altLang="ko-KR" sz="1050" b="0" i="0" u="none" strike="noStrike" kern="1200" cap="none" spc="0" normalizeH="0" baseline="0" noProof="0" dirty="0">
                  <a:ln>
                    <a:noFill/>
                  </a:ln>
                  <a:solidFill>
                    <a:srgbClr val="004F98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– </a:t>
              </a:r>
              <a:r>
                <a:rPr kumimoji="0" lang="ko-KR" alt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srgbClr val="004F98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급사의 원인은 </a:t>
              </a:r>
              <a:r>
                <a:rPr kumimoji="0" lang="en-US" altLang="ko-KR" sz="1050" b="0" i="0" u="none" strike="noStrike" kern="1200" cap="none" spc="0" normalizeH="0" baseline="0" noProof="0" dirty="0">
                  <a:ln>
                    <a:noFill/>
                  </a:ln>
                  <a:solidFill>
                    <a:srgbClr val="004F98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90%</a:t>
              </a:r>
              <a:r>
                <a:rPr kumimoji="0" lang="ko-KR" alt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srgbClr val="004F98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가 심장</a:t>
              </a:r>
              <a:endParaRPr kumimoji="0" lang="en-US" altLang="ko-KR" sz="1050" b="0" i="0" u="none" strike="noStrike" kern="1200" cap="none" spc="0" normalizeH="0" baseline="0" noProof="0" dirty="0">
                <a:ln>
                  <a:noFill/>
                </a:ln>
                <a:solidFill>
                  <a:srgbClr val="004F98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endParaRPr>
            </a:p>
            <a:p>
              <a:pPr marL="0" marR="0" lvl="0" indent="0" algn="l" defTabSz="914400" rtl="0" eaLnBrk="1" fontAlgn="auto" latin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sz="1050" b="1" dirty="0" err="1" smtClean="0">
                  <a:solidFill>
                    <a:srgbClr val="004F98"/>
                  </a:solidFill>
                  <a:latin typeface="맑은 고딕" panose="020F0502020204030204"/>
                  <a:ea typeface="맑은 고딕" panose="020B0503020000020004" pitchFamily="50" charset="-127"/>
                </a:rPr>
                <a:t>김홍신</a:t>
              </a:r>
              <a:r>
                <a:rPr lang="ko-KR" altLang="en-US" sz="1050" b="1" dirty="0" smtClean="0">
                  <a:solidFill>
                    <a:srgbClr val="004F98"/>
                  </a:solidFill>
                  <a:latin typeface="맑은 고딕" panose="020F0502020204030204"/>
                  <a:ea typeface="맑은 고딕" panose="020B0503020000020004" pitchFamily="50" charset="-127"/>
                </a:rPr>
                <a:t> 소설가 </a:t>
              </a:r>
              <a:r>
                <a:rPr kumimoji="0" lang="ko-KR" altLang="en-US" sz="105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4F98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 </a:t>
              </a:r>
              <a:r>
                <a:rPr kumimoji="0" lang="en-US" altLang="ko-KR" sz="1050" b="0" i="0" u="none" strike="noStrike" kern="1200" cap="none" spc="0" normalizeH="0" baseline="0" noProof="0" dirty="0">
                  <a:ln>
                    <a:noFill/>
                  </a:ln>
                  <a:solidFill>
                    <a:srgbClr val="004F98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– </a:t>
              </a:r>
              <a:r>
                <a:rPr kumimoji="0" lang="en-US" altLang="ko-KR" sz="105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4F98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 </a:t>
              </a:r>
              <a:r>
                <a:rPr kumimoji="0" lang="ko-KR" altLang="en-US" sz="105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4F98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인생 사용 설명서</a:t>
              </a:r>
              <a:endParaRPr kumimoji="0" lang="en-US" altLang="ko-KR" sz="1050" b="0" i="0" u="none" strike="noStrike" kern="1200" cap="none" spc="0" normalizeH="0" baseline="0" noProof="0" dirty="0">
                <a:ln>
                  <a:noFill/>
                </a:ln>
                <a:solidFill>
                  <a:srgbClr val="004F98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782706" y="4307561"/>
            <a:ext cx="5751258" cy="403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00038" marR="0" lvl="0" indent="-300038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u"/>
              <a:tabLst/>
              <a:defRPr/>
            </a:pP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2</a:t>
            </a:r>
            <a:r>
              <a:rPr kumimoji="0" lang="ko-KR" alt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학기</a:t>
            </a: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(2018.03</a:t>
            </a:r>
            <a:r>
              <a:rPr kumimoji="0" lang="ko-KR" alt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월</a:t>
            </a: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-06</a:t>
            </a:r>
            <a:r>
              <a:rPr kumimoji="0" lang="ko-KR" alt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월</a:t>
            </a: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) - 13</a:t>
            </a:r>
            <a:r>
              <a:rPr kumimoji="0" lang="ko-KR" alt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주</a:t>
            </a:r>
            <a:endParaRPr kumimoji="0" lang="en-US" altLang="ko-KR" sz="1350" b="0" i="0" u="none" strike="noStrike" kern="1200" cap="none" spc="0" normalizeH="0" baseline="0" noProof="0" dirty="0">
              <a:ln>
                <a:noFill/>
              </a:ln>
              <a:solidFill>
                <a:srgbClr val="EEECE1">
                  <a:lumMod val="25000"/>
                </a:srgb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7" name="모서리가 둥근 직사각형 16"/>
          <p:cNvSpPr/>
          <p:nvPr/>
        </p:nvSpPr>
        <p:spPr>
          <a:xfrm>
            <a:off x="142735" y="4936949"/>
            <a:ext cx="6572530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-91402" y="-106208"/>
            <a:ext cx="1111008" cy="1147896"/>
            <a:chOff x="10505" y="-106208"/>
            <a:chExt cx="937081" cy="1147896"/>
          </a:xfrm>
        </p:grpSpPr>
        <p:grpSp>
          <p:nvGrpSpPr>
            <p:cNvPr id="18" name="그룹 17"/>
            <p:cNvGrpSpPr/>
            <p:nvPr/>
          </p:nvGrpSpPr>
          <p:grpSpPr>
            <a:xfrm>
              <a:off x="64502" y="-106208"/>
              <a:ext cx="819926" cy="1147896"/>
              <a:chOff x="242646" y="55702"/>
              <a:chExt cx="540060" cy="756084"/>
            </a:xfrm>
          </p:grpSpPr>
          <p:sp>
            <p:nvSpPr>
              <p:cNvPr id="20" name="직사각형 19"/>
              <p:cNvSpPr/>
              <p:nvPr/>
            </p:nvSpPr>
            <p:spPr>
              <a:xfrm>
                <a:off x="242646" y="55702"/>
                <a:ext cx="540060" cy="756084"/>
              </a:xfrm>
              <a:prstGeom prst="rect">
                <a:avLst/>
              </a:prstGeom>
              <a:ln w="12700">
                <a:solidFill>
                  <a:srgbClr val="94949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pic>
            <p:nvPicPr>
              <p:cNvPr id="21" name="그림 20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353" t="13354" r="10830" b="10831"/>
              <a:stretch/>
            </p:blipFill>
            <p:spPr>
              <a:xfrm>
                <a:off x="251591" y="158223"/>
                <a:ext cx="512411" cy="427862"/>
              </a:xfrm>
              <a:prstGeom prst="rect">
                <a:avLst/>
              </a:prstGeom>
            </p:spPr>
          </p:pic>
        </p:grpSp>
        <p:sp>
          <p:nvSpPr>
            <p:cNvPr id="19" name="TextBox 18"/>
            <p:cNvSpPr txBox="1"/>
            <p:nvPr/>
          </p:nvSpPr>
          <p:spPr>
            <a:xfrm>
              <a:off x="10505" y="706502"/>
              <a:ext cx="93708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300" b="1" dirty="0">
                  <a:latin typeface="Kozuka Mincho Pr6N H" panose="02020900000000000000" pitchFamily="18" charset="-128"/>
                  <a:ea typeface="Kozuka Mincho Pr6N H" panose="02020900000000000000" pitchFamily="18" charset="-128"/>
                </a:rPr>
                <a:t>Wellness</a:t>
              </a:r>
              <a:endParaRPr lang="ko-KR" altLang="en-US" sz="1300" b="1" dirty="0">
                <a:latin typeface="Kozuka Mincho Pr6N H" panose="02020900000000000000" pitchFamily="18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5815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944724" y="218816"/>
            <a:ext cx="4536504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5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견고딕" panose="02030600000101010101" pitchFamily="18" charset="-127"/>
                <a:ea typeface="HY견고딕" panose="02030600000101010101" pitchFamily="18" charset="-127"/>
                <a:cs typeface="+mn-cs"/>
              </a:rPr>
              <a:t>       </a:t>
            </a:r>
            <a:r>
              <a:rPr kumimoji="0" lang="ko-KR" altLang="en-US" sz="165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견고딕" panose="02030600000101010101" pitchFamily="18" charset="-127"/>
                <a:ea typeface="HY견고딕" panose="02030600000101010101" pitchFamily="18" charset="-127"/>
                <a:cs typeface="+mn-cs"/>
              </a:rPr>
              <a:t>가천</a:t>
            </a:r>
            <a:r>
              <a:rPr kumimoji="0" lang="ko-KR" altLang="en-US" sz="165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견고딕" panose="02030600000101010101" pitchFamily="18" charset="-127"/>
                <a:ea typeface="HY견고딕" panose="02030600000101010101" pitchFamily="18" charset="-127"/>
                <a:cs typeface="+mn-cs"/>
              </a:rPr>
              <a:t> </a:t>
            </a:r>
            <a:r>
              <a:rPr kumimoji="0" lang="en-US" altLang="ko-KR" sz="165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견고딕" panose="02030600000101010101" pitchFamily="18" charset="-127"/>
                <a:ea typeface="HY견고딕" panose="02030600000101010101" pitchFamily="18" charset="-127"/>
                <a:cs typeface="+mn-cs"/>
              </a:rPr>
              <a:t>WCP </a:t>
            </a:r>
            <a:r>
              <a:rPr kumimoji="0" lang="ko-KR" altLang="en-US" sz="165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견고딕" panose="02030600000101010101" pitchFamily="18" charset="-127"/>
                <a:ea typeface="HY견고딕" panose="02030600000101010101" pitchFamily="18" charset="-127"/>
                <a:cs typeface="+mn-cs"/>
              </a:rPr>
              <a:t>최고위과정</a:t>
            </a:r>
            <a:r>
              <a:rPr kumimoji="0" lang="en-US" altLang="ko-KR" sz="165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견고딕" panose="02030600000101010101" pitchFamily="18" charset="-127"/>
                <a:ea typeface="HY견고딕" panose="02030600000101010101" pitchFamily="18" charset="-127"/>
                <a:cs typeface="+mn-cs"/>
              </a:rPr>
              <a:t> </a:t>
            </a:r>
            <a:r>
              <a:rPr kumimoji="0" lang="ko-KR" altLang="en-US" sz="165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견고딕" panose="02030600000101010101" pitchFamily="18" charset="-127"/>
                <a:ea typeface="HY견고딕" panose="02030600000101010101" pitchFamily="18" charset="-127"/>
                <a:cs typeface="+mn-cs"/>
              </a:rPr>
              <a:t>특화 </a:t>
            </a:r>
            <a:r>
              <a:rPr kumimoji="0" lang="ko-KR" altLang="en-US" sz="16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견고딕" panose="02030600000101010101" pitchFamily="18" charset="-127"/>
                <a:ea typeface="HY견고딕" panose="02030600000101010101" pitchFamily="18" charset="-127"/>
                <a:cs typeface="+mn-cs"/>
              </a:rPr>
              <a:t>및 전문화</a:t>
            </a:r>
          </a:p>
        </p:txBody>
      </p:sp>
      <p:sp>
        <p:nvSpPr>
          <p:cNvPr id="39" name="모서리가 둥근 직사각형 38"/>
          <p:cNvSpPr/>
          <p:nvPr/>
        </p:nvSpPr>
        <p:spPr>
          <a:xfrm>
            <a:off x="944724" y="593245"/>
            <a:ext cx="5770541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36712" y="1044188"/>
            <a:ext cx="5751258" cy="3212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1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ko-KR" altLang="en-US" sz="1350" b="1" i="0" u="none" strike="noStrike" kern="1200" cap="none" spc="0" normalizeH="0" baseline="0" noProof="0" dirty="0" err="1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웰니스</a:t>
            </a:r>
            <a:r>
              <a:rPr kumimoji="0" lang="ko-KR" altLang="en-US" sz="1350" b="1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 특화 </a:t>
            </a:r>
            <a:r>
              <a:rPr kumimoji="0" lang="ko-KR" altLang="en-US" sz="1350" b="1" i="0" u="none" strike="noStrike" kern="1200" cap="none" spc="0" normalizeH="0" baseline="0" noProof="0" dirty="0" smtClean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최고의 </a:t>
            </a:r>
            <a:r>
              <a:rPr kumimoji="0" lang="ko-KR" altLang="en-US" sz="1350" b="1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품격 실현</a:t>
            </a:r>
            <a:endParaRPr kumimoji="0" lang="en-US" altLang="ko-KR" sz="1350" b="1" i="0" u="none" strike="noStrike" kern="1200" cap="none" spc="0" normalizeH="0" baseline="0" noProof="0" dirty="0">
              <a:ln>
                <a:noFill/>
              </a:ln>
              <a:solidFill>
                <a:srgbClr val="EEECE1">
                  <a:lumMod val="25000"/>
                </a:srgb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     - </a:t>
            </a:r>
            <a:r>
              <a:rPr kumimoji="0" lang="ko-KR" alt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제</a:t>
            </a: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3</a:t>
            </a:r>
            <a:r>
              <a:rPr kumimoji="0" lang="ko-KR" altLang="en-US" sz="135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기인생대학</a:t>
            </a:r>
            <a:r>
              <a:rPr kumimoji="0" lang="en-US" altLang="ko-KR" sz="1350" b="0" i="0" u="none" strike="noStrike" kern="1200" cap="none" spc="0" normalizeH="0" baseline="0" noProof="0" dirty="0" smtClean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(</a:t>
            </a: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U3A : University of the Third Age)</a:t>
            </a:r>
          </a:p>
          <a:p>
            <a:pPr marL="0" marR="0" lvl="0" indent="0" algn="l" defTabSz="914400" rtl="0" eaLnBrk="1" fontAlgn="auto" latinLnBrk="1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     - </a:t>
            </a:r>
            <a:r>
              <a:rPr kumimoji="0" lang="ko-KR" alt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인천 메디컬캠퍼스의 </a:t>
            </a:r>
            <a:r>
              <a:rPr kumimoji="0" lang="ko-KR" altLang="en-US" sz="1350" b="0" i="0" u="none" strike="noStrike" kern="1200" cap="none" spc="0" normalizeH="0" baseline="0" noProof="0" dirty="0" err="1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피지컬을</a:t>
            </a:r>
            <a:r>
              <a:rPr kumimoji="0" lang="ko-KR" alt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 바탕으로 </a:t>
            </a:r>
            <a:r>
              <a:rPr lang="ko-KR" altLang="en-US" sz="1350" dirty="0" smtClean="0">
                <a:solidFill>
                  <a:srgbClr val="EEECE1">
                    <a:lumMod val="25000"/>
                  </a:srgbClr>
                </a:solidFill>
                <a:latin typeface="맑은 고딕" panose="020F0502020204030204"/>
                <a:ea typeface="맑은 고딕" panose="020B0503020000020004" pitchFamily="50" charset="-127"/>
              </a:rPr>
              <a:t>신체와 정신의 </a:t>
            </a:r>
            <a:r>
              <a:rPr kumimoji="0" lang="ko-KR" altLang="en-US" sz="1350" b="0" i="0" u="none" strike="noStrike" kern="1200" cap="none" spc="0" normalizeH="0" baseline="0" noProof="0" dirty="0" smtClean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융합</a:t>
            </a:r>
            <a:endParaRPr kumimoji="0" lang="en-US" altLang="ko-KR" sz="1350" b="0" i="0" u="none" strike="noStrike" kern="1200" cap="none" spc="0" normalizeH="0" baseline="0" noProof="0" dirty="0" smtClean="0">
              <a:ln>
                <a:noFill/>
              </a:ln>
              <a:solidFill>
                <a:srgbClr val="EEECE1">
                  <a:lumMod val="25000"/>
                </a:srgb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1350" b="0" i="0" u="none" strike="noStrike" kern="1200" cap="none" spc="0" normalizeH="0" baseline="0" noProof="0" dirty="0" smtClean="0">
              <a:ln>
                <a:noFill/>
              </a:ln>
              <a:solidFill>
                <a:srgbClr val="EEECE1">
                  <a:lumMod val="25000"/>
                </a:srgb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ct val="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     </a:t>
            </a:r>
            <a:endParaRPr kumimoji="0" lang="en-US" altLang="ko-KR" sz="1000" b="0" i="0" u="none" strike="noStrike" kern="1200" cap="none" spc="0" normalizeH="0" baseline="0" noProof="0" dirty="0">
              <a:ln>
                <a:noFill/>
              </a:ln>
              <a:solidFill>
                <a:srgbClr val="EEECE1">
                  <a:lumMod val="25000"/>
                </a:srgb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  <a:p>
            <a:pPr marL="300038" marR="0" lvl="0" indent="-300038" algn="l" defTabSz="914400" rtl="0" eaLnBrk="1" fontAlgn="auto" latinLnBrk="1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ko-KR" altLang="en-US" sz="1350" b="1" i="0" u="none" strike="noStrike" kern="1200" cap="none" spc="0" normalizeH="0" baseline="0" noProof="0" dirty="0" smtClean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부부 특화 및 </a:t>
            </a:r>
            <a:r>
              <a:rPr kumimoji="0" lang="ko-KR" altLang="en-US" sz="135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웰니스</a:t>
            </a:r>
            <a:r>
              <a:rPr kumimoji="0" lang="ko-KR" altLang="en-US" sz="1350" b="1" i="0" u="none" strike="noStrike" kern="1200" cap="none" spc="0" normalizeH="0" baseline="0" noProof="0" dirty="0" smtClean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 문화 선도 </a:t>
            </a:r>
            <a:endParaRPr kumimoji="0" lang="en-US" altLang="ko-KR" sz="1350" b="1" i="0" u="none" strike="noStrike" kern="1200" cap="none" spc="0" normalizeH="0" baseline="0" noProof="0" dirty="0" smtClean="0">
              <a:ln>
                <a:noFill/>
              </a:ln>
              <a:solidFill>
                <a:srgbClr val="EEECE1">
                  <a:lumMod val="25000"/>
                </a:srgb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  <a:p>
            <a:pPr marR="0" lvl="0" algn="l" defTabSz="914400" rtl="0" eaLnBrk="1" fontAlgn="auto" latinLnBrk="1" hangingPunct="1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altLang="ko-KR" sz="1350" b="1" i="0" u="none" strike="noStrike" kern="1200" cap="none" spc="0" normalizeH="0" baseline="0" noProof="0" dirty="0">
              <a:ln>
                <a:noFill/>
              </a:ln>
              <a:solidFill>
                <a:srgbClr val="EEECE1">
                  <a:lumMod val="25000"/>
                </a:srgb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ct val="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     </a:t>
            </a:r>
          </a:p>
          <a:p>
            <a:pPr marL="285750" marR="0" lvl="0" indent="-285750" algn="l" defTabSz="914400" rtl="0" eaLnBrk="1" fontAlgn="auto" latinLnBrk="1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ko-KR" altLang="en-US" sz="1350" b="1" i="0" u="none" strike="noStrike" kern="1200" cap="none" spc="0" normalizeH="0" baseline="0" noProof="0" dirty="0" err="1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가천</a:t>
            </a:r>
            <a:r>
              <a:rPr kumimoji="0" lang="ko-KR" altLang="en-US" sz="1350" b="1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 바람개비 </a:t>
            </a:r>
            <a:r>
              <a:rPr kumimoji="0" lang="ko-KR" altLang="en-US" sz="1350" b="1" i="0" u="none" strike="noStrike" kern="1200" cap="none" spc="0" normalizeH="0" baseline="0" noProof="0" dirty="0" smtClean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정신 </a:t>
            </a:r>
            <a:endParaRPr kumimoji="0" lang="en-US" altLang="ko-KR" sz="1350" b="1" i="0" u="none" strike="noStrike" kern="1200" cap="none" spc="0" normalizeH="0" baseline="0" noProof="0" dirty="0" smtClean="0">
              <a:ln>
                <a:noFill/>
              </a:ln>
              <a:solidFill>
                <a:srgbClr val="EEECE1">
                  <a:lumMod val="25000"/>
                </a:srgb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350" b="0" i="0" u="none" strike="noStrike" kern="1200" cap="none" spc="0" normalizeH="0" baseline="0" noProof="0" dirty="0" smtClean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     - </a:t>
            </a:r>
            <a:r>
              <a:rPr kumimoji="0" lang="ko-KR" altLang="en-US" sz="1350" b="0" i="0" u="none" strike="noStrike" kern="1200" cap="none" spc="0" normalizeH="0" baseline="0" noProof="0" dirty="0" smtClean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한 배 정신 </a:t>
            </a:r>
            <a:r>
              <a:rPr kumimoji="0" lang="en-US" altLang="ko-KR" sz="1350" b="0" i="0" u="none" strike="noStrike" kern="1200" cap="none" spc="0" normalizeH="0" baseline="0" noProof="0" dirty="0" smtClean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New Same Boat </a:t>
            </a:r>
          </a:p>
          <a:p>
            <a:pPr lvl="0">
              <a:lnSpc>
                <a:spcPct val="200000"/>
              </a:lnSpc>
              <a:defRPr/>
            </a:pPr>
            <a:r>
              <a:rPr kumimoji="0" lang="en-US" altLang="ko-KR" sz="1350" b="0" i="0" u="none" strike="noStrike" kern="1200" cap="none" spc="0" normalizeH="0" baseline="0" noProof="0" dirty="0" smtClean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     </a:t>
            </a:r>
            <a:r>
              <a:rPr kumimoji="0" lang="en-US" altLang="ko-KR" sz="135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- </a:t>
            </a:r>
            <a:r>
              <a:rPr kumimoji="0" lang="ko-KR" altLang="en-US" sz="1350" b="0" i="0" u="none" strike="noStrike" kern="1200" cap="none" spc="0" normalizeH="0" baseline="0" noProof="0" dirty="0" smtClean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배우</a:t>
            </a:r>
            <a:r>
              <a:rPr lang="en-US" altLang="ko-KR" sz="1350" dirty="0" smtClean="0">
                <a:solidFill>
                  <a:srgbClr val="EEECE1">
                    <a:lumMod val="25000"/>
                  </a:srgbClr>
                </a:solidFill>
              </a:rPr>
              <a:t>GO</a:t>
            </a:r>
            <a:r>
              <a:rPr kumimoji="0" lang="en-US" altLang="ko-KR" sz="1350" b="0" i="0" u="none" strike="noStrike" kern="1200" cap="none" spc="0" normalizeH="0" baseline="0" noProof="0" dirty="0" smtClean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, </a:t>
            </a:r>
            <a:r>
              <a:rPr kumimoji="0" lang="ko-KR" altLang="en-US" sz="1350" b="0" i="0" u="none" strike="noStrike" kern="1200" cap="none" spc="0" normalizeH="0" baseline="0" noProof="0" dirty="0" smtClean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나누</a:t>
            </a:r>
            <a:r>
              <a:rPr lang="en-US" altLang="ko-KR" sz="1350" dirty="0" smtClean="0">
                <a:solidFill>
                  <a:srgbClr val="EEECE1">
                    <a:lumMod val="25000"/>
                  </a:srgbClr>
                </a:solidFill>
              </a:rPr>
              <a:t>GO</a:t>
            </a:r>
            <a:r>
              <a:rPr kumimoji="0" lang="en-US" altLang="ko-KR" sz="1350" b="0" i="0" u="none" strike="noStrike" kern="1200" cap="none" spc="0" normalizeH="0" baseline="0" noProof="0" dirty="0" smtClean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, </a:t>
            </a:r>
            <a:r>
              <a:rPr kumimoji="0" lang="ko-KR" altLang="en-US" sz="1350" b="0" i="0" u="none" strike="noStrike" kern="1200" cap="none" spc="0" normalizeH="0" baseline="0" noProof="0" dirty="0" smtClean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도전하</a:t>
            </a:r>
            <a:r>
              <a:rPr lang="en-US" altLang="ko-KR" sz="1350" dirty="0" smtClean="0">
                <a:solidFill>
                  <a:srgbClr val="EEECE1">
                    <a:lumMod val="25000"/>
                  </a:srgbClr>
                </a:solidFill>
                <a:latin typeface="맑은 고딕" panose="020F0502020204030204"/>
                <a:ea typeface="맑은 고딕" panose="020B0503020000020004" pitchFamily="50" charset="-127"/>
              </a:rPr>
              <a:t>GO</a:t>
            </a:r>
            <a:endParaRPr kumimoji="0" lang="en-US" altLang="ko-KR" sz="1350" b="0" i="0" u="none" strike="noStrike" kern="1200" cap="none" spc="0" normalizeH="0" baseline="0" noProof="0" dirty="0">
              <a:ln>
                <a:noFill/>
              </a:ln>
              <a:solidFill>
                <a:srgbClr val="EEECE1">
                  <a:lumMod val="25000"/>
                </a:srgb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142735" y="4936949"/>
            <a:ext cx="6572530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grpSp>
        <p:nvGrpSpPr>
          <p:cNvPr id="13" name="그룹 12"/>
          <p:cNvGrpSpPr/>
          <p:nvPr/>
        </p:nvGrpSpPr>
        <p:grpSpPr>
          <a:xfrm>
            <a:off x="-91402" y="-106208"/>
            <a:ext cx="1111008" cy="1147896"/>
            <a:chOff x="10505" y="-106208"/>
            <a:chExt cx="937081" cy="1147896"/>
          </a:xfrm>
        </p:grpSpPr>
        <p:grpSp>
          <p:nvGrpSpPr>
            <p:cNvPr id="14" name="그룹 13"/>
            <p:cNvGrpSpPr/>
            <p:nvPr/>
          </p:nvGrpSpPr>
          <p:grpSpPr>
            <a:xfrm>
              <a:off x="64502" y="-106208"/>
              <a:ext cx="819926" cy="1147896"/>
              <a:chOff x="242646" y="55702"/>
              <a:chExt cx="540060" cy="756084"/>
            </a:xfrm>
          </p:grpSpPr>
          <p:sp>
            <p:nvSpPr>
              <p:cNvPr id="16" name="직사각형 15"/>
              <p:cNvSpPr/>
              <p:nvPr/>
            </p:nvSpPr>
            <p:spPr>
              <a:xfrm>
                <a:off x="242646" y="55702"/>
                <a:ext cx="540060" cy="756084"/>
              </a:xfrm>
              <a:prstGeom prst="rect">
                <a:avLst/>
              </a:prstGeom>
              <a:ln w="12700">
                <a:solidFill>
                  <a:srgbClr val="94949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pic>
            <p:nvPicPr>
              <p:cNvPr id="21" name="그림 20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353" t="13354" r="10830" b="10831"/>
              <a:stretch/>
            </p:blipFill>
            <p:spPr>
              <a:xfrm>
                <a:off x="251591" y="158223"/>
                <a:ext cx="512411" cy="427862"/>
              </a:xfrm>
              <a:prstGeom prst="rect">
                <a:avLst/>
              </a:prstGeom>
            </p:spPr>
          </p:pic>
        </p:grpSp>
        <p:sp>
          <p:nvSpPr>
            <p:cNvPr id="15" name="TextBox 14"/>
            <p:cNvSpPr txBox="1"/>
            <p:nvPr/>
          </p:nvSpPr>
          <p:spPr>
            <a:xfrm>
              <a:off x="10505" y="706502"/>
              <a:ext cx="93708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300" b="1" dirty="0">
                  <a:latin typeface="Kozuka Mincho Pr6N H" panose="02020900000000000000" pitchFamily="18" charset="-128"/>
                  <a:ea typeface="Kozuka Mincho Pr6N H" panose="02020900000000000000" pitchFamily="18" charset="-128"/>
                </a:rPr>
                <a:t>Wellness</a:t>
              </a:r>
              <a:endParaRPr lang="ko-KR" altLang="en-US" sz="1300" b="1" dirty="0">
                <a:latin typeface="Kozuka Mincho Pr6N H" panose="02020900000000000000" pitchFamily="18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41924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6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모서리가 둥근 직사각형 38"/>
          <p:cNvSpPr/>
          <p:nvPr/>
        </p:nvSpPr>
        <p:spPr>
          <a:xfrm>
            <a:off x="944724" y="593245"/>
            <a:ext cx="5770541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24" name="모서리가 둥근 직사각형 23"/>
          <p:cNvSpPr/>
          <p:nvPr/>
        </p:nvSpPr>
        <p:spPr>
          <a:xfrm>
            <a:off x="142735" y="4936949"/>
            <a:ext cx="6572530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11" name="TextBox 10"/>
          <p:cNvSpPr txBox="1"/>
          <p:nvPr/>
        </p:nvSpPr>
        <p:spPr>
          <a:xfrm>
            <a:off x="1484784" y="3003798"/>
            <a:ext cx="417646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3000" dirty="0" smtClean="0">
                <a:solidFill>
                  <a:srgbClr val="054588"/>
                </a:solidFill>
              </a:rPr>
              <a:t>  </a:t>
            </a:r>
            <a:r>
              <a:rPr lang="ko-KR" altLang="en-US" sz="3000" b="1" dirty="0" smtClean="0">
                <a:solidFill>
                  <a:srgbClr val="054588"/>
                </a:solidFill>
              </a:rPr>
              <a:t>삶의 목표를 정하라</a:t>
            </a:r>
            <a:r>
              <a:rPr lang="en-US" altLang="ko-KR" sz="3200" b="1" i="1" dirty="0" smtClean="0">
                <a:solidFill>
                  <a:srgbClr val="054588"/>
                </a:solidFill>
              </a:rPr>
              <a:t>!</a:t>
            </a:r>
            <a:endParaRPr lang="ko-KR" altLang="en-US" sz="3200" b="1" i="1" dirty="0">
              <a:solidFill>
                <a:srgbClr val="054588"/>
              </a:solidFill>
            </a:endParaRPr>
          </a:p>
        </p:txBody>
      </p:sp>
      <p:pic>
        <p:nvPicPr>
          <p:cNvPr id="12" name="그림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6912" y="1635645"/>
            <a:ext cx="1527856" cy="1255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860070" y="111564"/>
            <a:ext cx="32542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solidFill>
                  <a:srgbClr val="002060"/>
                </a:solidFill>
              </a:rPr>
              <a:t>  </a:t>
            </a:r>
            <a:r>
              <a:rPr lang="en-US" altLang="ko-KR" b="1" dirty="0" smtClean="0">
                <a:solidFill>
                  <a:srgbClr val="00B050"/>
                </a:solidFill>
              </a:rPr>
              <a:t> </a:t>
            </a:r>
            <a:r>
              <a:rPr lang="ko-KR" altLang="en-US" b="1" dirty="0" smtClean="0">
                <a:solidFill>
                  <a:srgbClr val="00B050"/>
                </a:solidFill>
              </a:rPr>
              <a:t>삶의 </a:t>
            </a:r>
            <a:r>
              <a:rPr lang="en-US" altLang="ko-KR" b="1" dirty="0" smtClean="0">
                <a:solidFill>
                  <a:srgbClr val="00B050"/>
                </a:solidFill>
              </a:rPr>
              <a:t>Wellness</a:t>
            </a:r>
            <a:r>
              <a:rPr lang="ko-KR" altLang="en-US" b="1" dirty="0" smtClean="0">
                <a:solidFill>
                  <a:srgbClr val="00B050"/>
                </a:solidFill>
              </a:rPr>
              <a:t>를 위한 대화</a:t>
            </a:r>
            <a:endParaRPr lang="ko-KR" altLang="en-US" b="1" dirty="0">
              <a:solidFill>
                <a:srgbClr val="00B050"/>
              </a:solidFill>
            </a:endParaRPr>
          </a:p>
        </p:txBody>
      </p:sp>
      <p:grpSp>
        <p:nvGrpSpPr>
          <p:cNvPr id="17" name="그룹 16"/>
          <p:cNvGrpSpPr/>
          <p:nvPr/>
        </p:nvGrpSpPr>
        <p:grpSpPr>
          <a:xfrm>
            <a:off x="-91402" y="-106208"/>
            <a:ext cx="1111008" cy="1147896"/>
            <a:chOff x="10505" y="-106208"/>
            <a:chExt cx="937081" cy="1147896"/>
          </a:xfrm>
        </p:grpSpPr>
        <p:grpSp>
          <p:nvGrpSpPr>
            <p:cNvPr id="18" name="그룹 17"/>
            <p:cNvGrpSpPr/>
            <p:nvPr/>
          </p:nvGrpSpPr>
          <p:grpSpPr>
            <a:xfrm>
              <a:off x="64502" y="-106208"/>
              <a:ext cx="819926" cy="1147896"/>
              <a:chOff x="242646" y="55702"/>
              <a:chExt cx="540060" cy="756084"/>
            </a:xfrm>
          </p:grpSpPr>
          <p:sp>
            <p:nvSpPr>
              <p:cNvPr id="20" name="직사각형 19"/>
              <p:cNvSpPr/>
              <p:nvPr/>
            </p:nvSpPr>
            <p:spPr>
              <a:xfrm>
                <a:off x="242646" y="55702"/>
                <a:ext cx="540060" cy="756084"/>
              </a:xfrm>
              <a:prstGeom prst="rect">
                <a:avLst/>
              </a:prstGeom>
              <a:ln w="12700">
                <a:solidFill>
                  <a:srgbClr val="94949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pic>
            <p:nvPicPr>
              <p:cNvPr id="21" name="그림 20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353" t="13354" r="10830" b="10831"/>
              <a:stretch/>
            </p:blipFill>
            <p:spPr>
              <a:xfrm>
                <a:off x="251591" y="158223"/>
                <a:ext cx="512411" cy="427862"/>
              </a:xfrm>
              <a:prstGeom prst="rect">
                <a:avLst/>
              </a:prstGeom>
            </p:spPr>
          </p:pic>
        </p:grpSp>
        <p:sp>
          <p:nvSpPr>
            <p:cNvPr id="19" name="TextBox 18"/>
            <p:cNvSpPr txBox="1"/>
            <p:nvPr/>
          </p:nvSpPr>
          <p:spPr>
            <a:xfrm>
              <a:off x="10505" y="706502"/>
              <a:ext cx="93708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300" b="1" dirty="0" smtClean="0">
                  <a:latin typeface="Kozuka Mincho Pr6N H" panose="02020900000000000000" pitchFamily="18" charset="-128"/>
                </a:rPr>
                <a:t>마무리</a:t>
              </a:r>
              <a:endParaRPr lang="ko-KR" altLang="en-US" sz="1300" b="1" dirty="0">
                <a:latin typeface="Kozuka Mincho Pr6N H" panose="02020900000000000000" pitchFamily="18" charset="-128"/>
              </a:endParaRP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4365104" y="1997411"/>
            <a:ext cx="936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dirty="0" smtClean="0">
                <a:solidFill>
                  <a:srgbClr val="FF0000"/>
                </a:solidFill>
                <a:latin typeface="+mn-ea"/>
              </a:rPr>
              <a:t>적중</a:t>
            </a:r>
            <a:endParaRPr lang="ko-KR" altLang="en-US" sz="2800" b="1" dirty="0">
              <a:solidFill>
                <a:srgbClr val="FF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92802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모서리가 둥근 직사각형 38"/>
          <p:cNvSpPr/>
          <p:nvPr/>
        </p:nvSpPr>
        <p:spPr>
          <a:xfrm>
            <a:off x="944724" y="593245"/>
            <a:ext cx="5770541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4" name="모서리가 둥근 직사각형 23"/>
          <p:cNvSpPr/>
          <p:nvPr/>
        </p:nvSpPr>
        <p:spPr>
          <a:xfrm>
            <a:off x="142735" y="4936949"/>
            <a:ext cx="6572530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44724" y="177198"/>
            <a:ext cx="5770541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5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견고딕" panose="02030600000101010101" pitchFamily="18" charset="-127"/>
                <a:ea typeface="HY견고딕" panose="02030600000101010101" pitchFamily="18" charset="-127"/>
                <a:cs typeface="+mn-cs"/>
              </a:rPr>
              <a:t>             </a:t>
            </a:r>
            <a:r>
              <a:rPr lang="ko-KR" altLang="en-US" sz="1650" dirty="0">
                <a:solidFill>
                  <a:prstClr val="black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kumimoji="0" lang="en-US" altLang="ko-KR" sz="165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HY견고딕" panose="02030600000101010101" pitchFamily="18" charset="-127"/>
                <a:ea typeface="HY견고딕" panose="02030600000101010101" pitchFamily="18" charset="-127"/>
                <a:cs typeface="+mn-cs"/>
              </a:rPr>
              <a:t>   </a:t>
            </a:r>
            <a:r>
              <a:rPr kumimoji="0" lang="ko-KR" altLang="en-US" sz="165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HY견고딕" panose="02030600000101010101" pitchFamily="18" charset="-127"/>
                <a:ea typeface="HY견고딕" panose="02030600000101010101" pitchFamily="18" charset="-127"/>
                <a:cs typeface="+mn-cs"/>
              </a:rPr>
              <a:t>삶의 </a:t>
            </a:r>
            <a:r>
              <a:rPr kumimoji="0" lang="en-US" altLang="ko-KR" sz="165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HY견고딕" panose="02030600000101010101" pitchFamily="18" charset="-127"/>
                <a:ea typeface="HY견고딕" panose="02030600000101010101" pitchFamily="18" charset="-127"/>
                <a:cs typeface="+mn-cs"/>
              </a:rPr>
              <a:t>Wellness</a:t>
            </a:r>
            <a:r>
              <a:rPr kumimoji="0" lang="ko-KR" altLang="en-US" sz="165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HY견고딕" panose="02030600000101010101" pitchFamily="18" charset="-127"/>
                <a:ea typeface="HY견고딕" panose="02030600000101010101" pitchFamily="18" charset="-127"/>
                <a:cs typeface="+mn-cs"/>
              </a:rPr>
              <a:t>를 위한 대화</a:t>
            </a:r>
            <a:endParaRPr kumimoji="0" lang="en-US" altLang="ko-KR" sz="75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HY견고딕" panose="02030600000101010101" pitchFamily="18" charset="-127"/>
              <a:ea typeface="HY견고딕" panose="02030600000101010101" pitchFamily="18" charset="-127"/>
              <a:cs typeface="+mn-cs"/>
            </a:endParaRPr>
          </a:p>
        </p:txBody>
      </p:sp>
      <p:sp>
        <p:nvSpPr>
          <p:cNvPr id="5" name="자유형 4"/>
          <p:cNvSpPr/>
          <p:nvPr/>
        </p:nvSpPr>
        <p:spPr>
          <a:xfrm rot="2562107">
            <a:off x="2164589" y="3177284"/>
            <a:ext cx="461793" cy="4833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24169"/>
                </a:moveTo>
                <a:lnTo>
                  <a:pt x="461793" y="24169"/>
                </a:lnTo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sp>
      <p:sp>
        <p:nvSpPr>
          <p:cNvPr id="6" name="자유형 5"/>
          <p:cNvSpPr/>
          <p:nvPr/>
        </p:nvSpPr>
        <p:spPr>
          <a:xfrm>
            <a:off x="2225801" y="2547580"/>
            <a:ext cx="513412" cy="4833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24169"/>
                </a:moveTo>
                <a:lnTo>
                  <a:pt x="513412" y="24169"/>
                </a:lnTo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sp>
      <p:sp>
        <p:nvSpPr>
          <p:cNvPr id="7" name="자유형 6"/>
          <p:cNvSpPr/>
          <p:nvPr/>
        </p:nvSpPr>
        <p:spPr>
          <a:xfrm rot="19037893">
            <a:off x="2164589" y="1917875"/>
            <a:ext cx="461793" cy="4833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24169"/>
                </a:moveTo>
                <a:lnTo>
                  <a:pt x="461793" y="24169"/>
                </a:lnTo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sp>
      <p:sp>
        <p:nvSpPr>
          <p:cNvPr id="8" name="타원 7"/>
          <p:cNvSpPr/>
          <p:nvPr/>
        </p:nvSpPr>
        <p:spPr>
          <a:xfrm>
            <a:off x="476672" y="1839354"/>
            <a:ext cx="1464791" cy="1464791"/>
          </a:xfrm>
          <a:prstGeom prst="ellips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sp>
      <p:sp>
        <p:nvSpPr>
          <p:cNvPr id="51" name="자유형 50"/>
          <p:cNvSpPr/>
          <p:nvPr/>
        </p:nvSpPr>
        <p:spPr>
          <a:xfrm>
            <a:off x="2448673" y="1047998"/>
            <a:ext cx="878875" cy="878875"/>
          </a:xfrm>
          <a:custGeom>
            <a:avLst/>
            <a:gdLst>
              <a:gd name="connsiteX0" fmla="*/ 0 w 878875"/>
              <a:gd name="connsiteY0" fmla="*/ 439438 h 878875"/>
              <a:gd name="connsiteX1" fmla="*/ 439438 w 878875"/>
              <a:gd name="connsiteY1" fmla="*/ 0 h 878875"/>
              <a:gd name="connsiteX2" fmla="*/ 878876 w 878875"/>
              <a:gd name="connsiteY2" fmla="*/ 439438 h 878875"/>
              <a:gd name="connsiteX3" fmla="*/ 439438 w 878875"/>
              <a:gd name="connsiteY3" fmla="*/ 878876 h 878875"/>
              <a:gd name="connsiteX4" fmla="*/ 0 w 878875"/>
              <a:gd name="connsiteY4" fmla="*/ 439438 h 878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8875" h="878875">
                <a:moveTo>
                  <a:pt x="0" y="439438"/>
                </a:moveTo>
                <a:cubicBezTo>
                  <a:pt x="0" y="196743"/>
                  <a:pt x="196743" y="0"/>
                  <a:pt x="439438" y="0"/>
                </a:cubicBezTo>
                <a:cubicBezTo>
                  <a:pt x="682133" y="0"/>
                  <a:pt x="878876" y="196743"/>
                  <a:pt x="878876" y="439438"/>
                </a:cubicBezTo>
                <a:cubicBezTo>
                  <a:pt x="878876" y="682133"/>
                  <a:pt x="682133" y="878876"/>
                  <a:pt x="439438" y="878876"/>
                </a:cubicBezTo>
                <a:cubicBezTo>
                  <a:pt x="196743" y="878876"/>
                  <a:pt x="0" y="682133"/>
                  <a:pt x="0" y="439438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43313" tIns="143313" rIns="143313" bIns="143313" numCol="1" spcCol="1270" anchor="ctr" anchorCtr="0">
            <a:noAutofit/>
          </a:bodyPr>
          <a:lstStyle/>
          <a:p>
            <a:pPr marL="0" marR="0" lvl="0" indent="0" algn="ctr" defTabSz="1022350" rtl="0" eaLnBrk="1" fontAlgn="auto" latinLnBrk="1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3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배움</a:t>
            </a:r>
            <a:endParaRPr kumimoji="0" lang="ko-KR" altLang="en-US" sz="23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2" name="자유형 51"/>
          <p:cNvSpPr/>
          <p:nvPr/>
        </p:nvSpPr>
        <p:spPr>
          <a:xfrm>
            <a:off x="3415434" y="1047998"/>
            <a:ext cx="2747361" cy="878875"/>
          </a:xfrm>
          <a:custGeom>
            <a:avLst/>
            <a:gdLst>
              <a:gd name="connsiteX0" fmla="*/ 0 w 1318312"/>
              <a:gd name="connsiteY0" fmla="*/ 0 h 878875"/>
              <a:gd name="connsiteX1" fmla="*/ 1318312 w 1318312"/>
              <a:gd name="connsiteY1" fmla="*/ 0 h 878875"/>
              <a:gd name="connsiteX2" fmla="*/ 1318312 w 1318312"/>
              <a:gd name="connsiteY2" fmla="*/ 878875 h 878875"/>
              <a:gd name="connsiteX3" fmla="*/ 0 w 1318312"/>
              <a:gd name="connsiteY3" fmla="*/ 878875 h 878875"/>
              <a:gd name="connsiteX4" fmla="*/ 0 w 1318312"/>
              <a:gd name="connsiteY4" fmla="*/ 0 h 878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8312" h="878875">
                <a:moveTo>
                  <a:pt x="0" y="0"/>
                </a:moveTo>
                <a:lnTo>
                  <a:pt x="1318312" y="0"/>
                </a:lnTo>
                <a:lnTo>
                  <a:pt x="1318312" y="878875"/>
                </a:lnTo>
                <a:lnTo>
                  <a:pt x="0" y="878875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marL="114300" marR="0" lvl="1" indent="-114300" algn="l" defTabSz="577850" rtl="0" eaLnBrk="1" fontAlgn="auto" latinLnBrk="1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Char char="••"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Learn it!</a:t>
            </a:r>
            <a:endParaRPr kumimoji="0" lang="ko-KR" alt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  <a:p>
            <a:pPr marL="114300" marR="0" lvl="1" indent="-114300" algn="l" defTabSz="577850" rtl="0" eaLnBrk="1" fontAlgn="auto" latinLnBrk="1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Char char="••"/>
              <a:tabLst/>
              <a:defRPr/>
            </a:pPr>
            <a:r>
              <a:rPr kumimoji="0" lang="ko-KR" altLang="en-US" sz="14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전두엽</a:t>
            </a:r>
            <a:r>
              <a:rPr kumimoji="0" lang="en-US" altLang="ko-KR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(</a:t>
            </a:r>
            <a:r>
              <a:rPr kumimoji="0" lang="ko-KR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前頭葉</a:t>
            </a:r>
            <a:r>
              <a:rPr kumimoji="0" lang="en-US" altLang="ko-KR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)</a:t>
            </a:r>
            <a:r>
              <a:rPr kumimoji="0" lang="ko-KR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을 놀리지 마라</a:t>
            </a:r>
            <a:r>
              <a:rPr kumimoji="0" lang="en-US" altLang="ko-KR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.</a:t>
            </a:r>
            <a:endParaRPr kumimoji="0" lang="ko-KR" alt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3" name="자유형 52"/>
          <p:cNvSpPr/>
          <p:nvPr/>
        </p:nvSpPr>
        <p:spPr>
          <a:xfrm>
            <a:off x="2739214" y="2132312"/>
            <a:ext cx="878875" cy="878875"/>
          </a:xfrm>
          <a:custGeom>
            <a:avLst/>
            <a:gdLst>
              <a:gd name="connsiteX0" fmla="*/ 0 w 878875"/>
              <a:gd name="connsiteY0" fmla="*/ 439438 h 878875"/>
              <a:gd name="connsiteX1" fmla="*/ 439438 w 878875"/>
              <a:gd name="connsiteY1" fmla="*/ 0 h 878875"/>
              <a:gd name="connsiteX2" fmla="*/ 878876 w 878875"/>
              <a:gd name="connsiteY2" fmla="*/ 439438 h 878875"/>
              <a:gd name="connsiteX3" fmla="*/ 439438 w 878875"/>
              <a:gd name="connsiteY3" fmla="*/ 878876 h 878875"/>
              <a:gd name="connsiteX4" fmla="*/ 0 w 878875"/>
              <a:gd name="connsiteY4" fmla="*/ 439438 h 878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8875" h="878875">
                <a:moveTo>
                  <a:pt x="0" y="439438"/>
                </a:moveTo>
                <a:cubicBezTo>
                  <a:pt x="0" y="196743"/>
                  <a:pt x="196743" y="0"/>
                  <a:pt x="439438" y="0"/>
                </a:cubicBezTo>
                <a:cubicBezTo>
                  <a:pt x="682133" y="0"/>
                  <a:pt x="878876" y="196743"/>
                  <a:pt x="878876" y="439438"/>
                </a:cubicBezTo>
                <a:cubicBezTo>
                  <a:pt x="878876" y="682133"/>
                  <a:pt x="682133" y="878876"/>
                  <a:pt x="439438" y="878876"/>
                </a:cubicBezTo>
                <a:cubicBezTo>
                  <a:pt x="196743" y="878876"/>
                  <a:pt x="0" y="682133"/>
                  <a:pt x="0" y="439438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43313" tIns="143313" rIns="143313" bIns="143313" numCol="1" spcCol="1270" anchor="ctr" anchorCtr="0">
            <a:noAutofit/>
          </a:bodyPr>
          <a:lstStyle/>
          <a:p>
            <a:pPr marL="0" marR="0" lvl="0" indent="0" algn="ctr" defTabSz="1022350" rtl="0" eaLnBrk="1" fontAlgn="auto" latinLnBrk="1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3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나눔</a:t>
            </a:r>
            <a:endParaRPr kumimoji="0" lang="ko-KR" altLang="en-US" sz="23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4" name="자유형 53"/>
          <p:cNvSpPr/>
          <p:nvPr/>
        </p:nvSpPr>
        <p:spPr>
          <a:xfrm>
            <a:off x="3705975" y="2132312"/>
            <a:ext cx="2747361" cy="878875"/>
          </a:xfrm>
          <a:custGeom>
            <a:avLst/>
            <a:gdLst>
              <a:gd name="connsiteX0" fmla="*/ 0 w 1318312"/>
              <a:gd name="connsiteY0" fmla="*/ 0 h 878875"/>
              <a:gd name="connsiteX1" fmla="*/ 1318312 w 1318312"/>
              <a:gd name="connsiteY1" fmla="*/ 0 h 878875"/>
              <a:gd name="connsiteX2" fmla="*/ 1318312 w 1318312"/>
              <a:gd name="connsiteY2" fmla="*/ 878875 h 878875"/>
              <a:gd name="connsiteX3" fmla="*/ 0 w 1318312"/>
              <a:gd name="connsiteY3" fmla="*/ 878875 h 878875"/>
              <a:gd name="connsiteX4" fmla="*/ 0 w 1318312"/>
              <a:gd name="connsiteY4" fmla="*/ 0 h 878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8312" h="878875">
                <a:moveTo>
                  <a:pt x="0" y="0"/>
                </a:moveTo>
                <a:lnTo>
                  <a:pt x="1318312" y="0"/>
                </a:lnTo>
                <a:lnTo>
                  <a:pt x="1318312" y="878875"/>
                </a:lnTo>
                <a:lnTo>
                  <a:pt x="0" y="878875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marL="114300" marR="0" lvl="1" indent="-114300" algn="l" defTabSz="577850" rtl="0" eaLnBrk="1" fontAlgn="auto" latinLnBrk="1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Char char="••"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Share it!</a:t>
            </a:r>
            <a:endParaRPr kumimoji="0" lang="ko-KR" alt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  <a:p>
            <a:pPr marL="114300" lvl="1" indent="-114300" defTabSz="5778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Tx/>
              <a:buChar char="••"/>
              <a:defRPr/>
            </a:pPr>
            <a:r>
              <a:rPr lang="ko-KR" altLang="en-US" sz="14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rPr>
              <a:t>만남을</a:t>
            </a:r>
            <a:r>
              <a:rPr lang="en-US" altLang="ko-KR" sz="14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rPr>
              <a:t> </a:t>
            </a:r>
            <a:r>
              <a:rPr lang="ko-KR" altLang="en-US" sz="14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rPr>
              <a:t>디자인 하라</a:t>
            </a:r>
            <a:r>
              <a:rPr lang="en-US" altLang="ko-KR" sz="1400" b="1" dirty="0" smtClean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rPr>
              <a:t>.</a:t>
            </a:r>
            <a:endParaRPr lang="en-US" altLang="ko-KR" sz="1400" b="1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</a:endParaRPr>
          </a:p>
        </p:txBody>
      </p:sp>
      <p:sp>
        <p:nvSpPr>
          <p:cNvPr id="55" name="자유형 54"/>
          <p:cNvSpPr/>
          <p:nvPr/>
        </p:nvSpPr>
        <p:spPr>
          <a:xfrm>
            <a:off x="2448673" y="3216626"/>
            <a:ext cx="878875" cy="878875"/>
          </a:xfrm>
          <a:custGeom>
            <a:avLst/>
            <a:gdLst>
              <a:gd name="connsiteX0" fmla="*/ 0 w 878875"/>
              <a:gd name="connsiteY0" fmla="*/ 439438 h 878875"/>
              <a:gd name="connsiteX1" fmla="*/ 439438 w 878875"/>
              <a:gd name="connsiteY1" fmla="*/ 0 h 878875"/>
              <a:gd name="connsiteX2" fmla="*/ 878876 w 878875"/>
              <a:gd name="connsiteY2" fmla="*/ 439438 h 878875"/>
              <a:gd name="connsiteX3" fmla="*/ 439438 w 878875"/>
              <a:gd name="connsiteY3" fmla="*/ 878876 h 878875"/>
              <a:gd name="connsiteX4" fmla="*/ 0 w 878875"/>
              <a:gd name="connsiteY4" fmla="*/ 439438 h 878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8875" h="878875">
                <a:moveTo>
                  <a:pt x="0" y="439438"/>
                </a:moveTo>
                <a:cubicBezTo>
                  <a:pt x="0" y="196743"/>
                  <a:pt x="196743" y="0"/>
                  <a:pt x="439438" y="0"/>
                </a:cubicBezTo>
                <a:cubicBezTo>
                  <a:pt x="682133" y="0"/>
                  <a:pt x="878876" y="196743"/>
                  <a:pt x="878876" y="439438"/>
                </a:cubicBezTo>
                <a:cubicBezTo>
                  <a:pt x="878876" y="682133"/>
                  <a:pt x="682133" y="878876"/>
                  <a:pt x="439438" y="878876"/>
                </a:cubicBezTo>
                <a:cubicBezTo>
                  <a:pt x="196743" y="878876"/>
                  <a:pt x="0" y="682133"/>
                  <a:pt x="0" y="439438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43313" tIns="143313" rIns="143313" bIns="143313" numCol="1" spcCol="1270" anchor="ctr" anchorCtr="0">
            <a:noAutofit/>
          </a:bodyPr>
          <a:lstStyle/>
          <a:p>
            <a:pPr marL="0" marR="0" lvl="0" indent="0" algn="ctr" defTabSz="1022350" rtl="0" eaLnBrk="1" fontAlgn="auto" latinLnBrk="1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3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도전</a:t>
            </a:r>
            <a:endParaRPr kumimoji="0" lang="ko-KR" altLang="en-US" sz="23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6" name="자유형 55"/>
          <p:cNvSpPr/>
          <p:nvPr/>
        </p:nvSpPr>
        <p:spPr>
          <a:xfrm>
            <a:off x="3415434" y="3216626"/>
            <a:ext cx="2747361" cy="878875"/>
          </a:xfrm>
          <a:custGeom>
            <a:avLst/>
            <a:gdLst>
              <a:gd name="connsiteX0" fmla="*/ 0 w 1318312"/>
              <a:gd name="connsiteY0" fmla="*/ 0 h 878875"/>
              <a:gd name="connsiteX1" fmla="*/ 1318312 w 1318312"/>
              <a:gd name="connsiteY1" fmla="*/ 0 h 878875"/>
              <a:gd name="connsiteX2" fmla="*/ 1318312 w 1318312"/>
              <a:gd name="connsiteY2" fmla="*/ 878875 h 878875"/>
              <a:gd name="connsiteX3" fmla="*/ 0 w 1318312"/>
              <a:gd name="connsiteY3" fmla="*/ 878875 h 878875"/>
              <a:gd name="connsiteX4" fmla="*/ 0 w 1318312"/>
              <a:gd name="connsiteY4" fmla="*/ 0 h 878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8312" h="878875">
                <a:moveTo>
                  <a:pt x="0" y="0"/>
                </a:moveTo>
                <a:lnTo>
                  <a:pt x="1318312" y="0"/>
                </a:lnTo>
                <a:lnTo>
                  <a:pt x="1318312" y="878875"/>
                </a:lnTo>
                <a:lnTo>
                  <a:pt x="0" y="878875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marL="114300" marR="0" lvl="1" indent="-114300" algn="l" defTabSz="577850" rtl="0" eaLnBrk="1" fontAlgn="auto" latinLnBrk="1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Char char="••"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Challenge to it!</a:t>
            </a:r>
            <a:endParaRPr kumimoji="0" lang="ko-KR" alt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  <a:p>
            <a:pPr marL="114300" lvl="1" indent="-114300" defTabSz="5778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Tx/>
              <a:buChar char="••"/>
              <a:defRPr/>
            </a:pPr>
            <a:r>
              <a:rPr lang="ko-KR" altLang="en-US" sz="1400" b="1" dirty="0" smtClean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rPr>
              <a:t>변화의 </a:t>
            </a:r>
            <a:r>
              <a:rPr lang="ko-KR" altLang="en-US" sz="14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rPr>
              <a:t>물결을 </a:t>
            </a:r>
            <a:r>
              <a:rPr lang="ko-KR" altLang="en-US" sz="1400" b="1" dirty="0" err="1" smtClean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rPr>
              <a:t>잘타자</a:t>
            </a:r>
            <a:r>
              <a:rPr lang="en-US" altLang="ko-KR" sz="1400" b="1" dirty="0" smtClean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rPr>
              <a:t>.</a:t>
            </a:r>
            <a:endParaRPr kumimoji="0" lang="ko-KR" alt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27108" y="2307406"/>
            <a:ext cx="1152128" cy="55399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WCP</a:t>
            </a:r>
            <a:endParaRPr kumimoji="0" lang="ko-KR" altLang="en-US" sz="3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" name="갈매기형 수장 1"/>
          <p:cNvSpPr/>
          <p:nvPr/>
        </p:nvSpPr>
        <p:spPr>
          <a:xfrm rot="19789146">
            <a:off x="2013453" y="1666850"/>
            <a:ext cx="384671" cy="480751"/>
          </a:xfrm>
          <a:prstGeom prst="chevron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0" name="갈매기형 수장 19"/>
          <p:cNvSpPr/>
          <p:nvPr/>
        </p:nvSpPr>
        <p:spPr>
          <a:xfrm>
            <a:off x="2246712" y="2328655"/>
            <a:ext cx="384671" cy="480751"/>
          </a:xfrm>
          <a:prstGeom prst="chevron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5" name="갈매기형 수장 24"/>
          <p:cNvSpPr/>
          <p:nvPr/>
        </p:nvSpPr>
        <p:spPr>
          <a:xfrm rot="2124497">
            <a:off x="1988391" y="3049118"/>
            <a:ext cx="384671" cy="480751"/>
          </a:xfrm>
          <a:prstGeom prst="chevron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grpSp>
        <p:nvGrpSpPr>
          <p:cNvPr id="31" name="그룹 30"/>
          <p:cNvGrpSpPr/>
          <p:nvPr/>
        </p:nvGrpSpPr>
        <p:grpSpPr>
          <a:xfrm>
            <a:off x="-91402" y="-106208"/>
            <a:ext cx="1111008" cy="1147896"/>
            <a:chOff x="10505" y="-106208"/>
            <a:chExt cx="937081" cy="1147896"/>
          </a:xfrm>
        </p:grpSpPr>
        <p:grpSp>
          <p:nvGrpSpPr>
            <p:cNvPr id="32" name="그룹 31"/>
            <p:cNvGrpSpPr/>
            <p:nvPr/>
          </p:nvGrpSpPr>
          <p:grpSpPr>
            <a:xfrm>
              <a:off x="64502" y="-106208"/>
              <a:ext cx="819926" cy="1147896"/>
              <a:chOff x="242646" y="55702"/>
              <a:chExt cx="540060" cy="756084"/>
            </a:xfrm>
          </p:grpSpPr>
          <p:sp>
            <p:nvSpPr>
              <p:cNvPr id="34" name="직사각형 33"/>
              <p:cNvSpPr/>
              <p:nvPr/>
            </p:nvSpPr>
            <p:spPr>
              <a:xfrm>
                <a:off x="242646" y="55702"/>
                <a:ext cx="540060" cy="756084"/>
              </a:xfrm>
              <a:prstGeom prst="rect">
                <a:avLst/>
              </a:prstGeom>
              <a:ln w="12700">
                <a:solidFill>
                  <a:srgbClr val="94949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pic>
            <p:nvPicPr>
              <p:cNvPr id="35" name="그림 34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353" t="13354" r="10830" b="10831"/>
              <a:stretch/>
            </p:blipFill>
            <p:spPr>
              <a:xfrm>
                <a:off x="251591" y="158223"/>
                <a:ext cx="512411" cy="427862"/>
              </a:xfrm>
              <a:prstGeom prst="rect">
                <a:avLst/>
              </a:prstGeom>
            </p:spPr>
          </p:pic>
        </p:grpSp>
        <p:sp>
          <p:nvSpPr>
            <p:cNvPr id="33" name="TextBox 32"/>
            <p:cNvSpPr txBox="1"/>
            <p:nvPr/>
          </p:nvSpPr>
          <p:spPr>
            <a:xfrm>
              <a:off x="10505" y="706502"/>
              <a:ext cx="93708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300" b="1" dirty="0" smtClean="0">
                  <a:latin typeface="Kozuka Mincho Pr6N H" panose="02020900000000000000" pitchFamily="18" charset="-128"/>
                  <a:ea typeface="Kozuka Mincho Pr6N H" panose="02020900000000000000" pitchFamily="18" charset="-128"/>
                </a:rPr>
                <a:t>마무리</a:t>
              </a:r>
              <a:endParaRPr lang="ko-KR" altLang="en-US" sz="1300" b="1" dirty="0">
                <a:latin typeface="Kozuka Mincho Pr6N H" panose="02020900000000000000" pitchFamily="18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80828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52" grpId="0"/>
      <p:bldP spid="53" grpId="0" animBg="1"/>
      <p:bldP spid="54" grpId="0"/>
      <p:bldP spid="55" grpId="0" animBg="1"/>
      <p:bldP spid="56" grpId="0"/>
      <p:bldP spid="2" grpId="0" animBg="1"/>
      <p:bldP spid="20" grpId="0" animBg="1"/>
      <p:bldP spid="25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그림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7072" y="704376"/>
            <a:ext cx="2493852" cy="948099"/>
          </a:xfrm>
          <a:prstGeom prst="rect">
            <a:avLst/>
          </a:prstGeom>
        </p:spPr>
      </p:pic>
      <p:pic>
        <p:nvPicPr>
          <p:cNvPr id="20" name="그림 1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84" r="21791"/>
          <a:stretch/>
        </p:blipFill>
        <p:spPr>
          <a:xfrm rot="20871294">
            <a:off x="531667" y="3828850"/>
            <a:ext cx="1734962" cy="961982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058" y="2006669"/>
            <a:ext cx="5256584" cy="1710019"/>
          </a:xfrm>
          <a:prstGeom prst="rect">
            <a:avLst/>
          </a:prstGeom>
        </p:spPr>
      </p:pic>
      <p:sp>
        <p:nvSpPr>
          <p:cNvPr id="12" name="도형 11"/>
          <p:cNvSpPr/>
          <p:nvPr/>
        </p:nvSpPr>
        <p:spPr>
          <a:xfrm rot="18397798" flipV="1">
            <a:off x="547702" y="109523"/>
            <a:ext cx="6654515" cy="3452371"/>
          </a:xfrm>
          <a:prstGeom prst="swooshArrow">
            <a:avLst>
              <a:gd name="adj1" fmla="val 16849"/>
              <a:gd name="adj2" fmla="val 26241"/>
            </a:avLst>
          </a:prstGeom>
          <a:gradFill>
            <a:gsLst>
              <a:gs pos="100000">
                <a:schemeClr val="accent1">
                  <a:lumMod val="5000"/>
                  <a:lumOff val="95000"/>
                </a:schemeClr>
              </a:gs>
              <a:gs pos="7000">
                <a:srgbClr val="005099"/>
              </a:gs>
              <a:gs pos="71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scene3d>
            <a:camera prst="isometricOffAxis2Left" zoom="95000"/>
            <a:lightRig rig="flat" dir="t"/>
          </a:scene3d>
          <a:sp3d z="-400500" extrusionH="63500" contourW="12700" prstMaterial="matte">
            <a:contourClr>
              <a:schemeClr val="lt1">
                <a:tint val="50000"/>
              </a:schemeClr>
            </a:contourClr>
          </a:sp3d>
        </p:spPr>
        <p:style>
          <a:lnRef idx="0">
            <a:schemeClr val="accent6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6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9" name="모서리가 둥근 직사각형 38"/>
          <p:cNvSpPr/>
          <p:nvPr/>
        </p:nvSpPr>
        <p:spPr>
          <a:xfrm>
            <a:off x="944724" y="593245"/>
            <a:ext cx="5770541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24" name="모서리가 둥근 직사각형 23"/>
          <p:cNvSpPr/>
          <p:nvPr/>
        </p:nvSpPr>
        <p:spPr>
          <a:xfrm>
            <a:off x="142735" y="4936949"/>
            <a:ext cx="6572530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2" name="TextBox 1"/>
          <p:cNvSpPr txBox="1"/>
          <p:nvPr/>
        </p:nvSpPr>
        <p:spPr>
          <a:xfrm>
            <a:off x="142735" y="2562960"/>
            <a:ext cx="2380441" cy="553998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ko-KR" altLang="en-US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배우</a:t>
            </a:r>
            <a:r>
              <a:rPr lang="en-US" altLang="ko-KR" sz="3000" dirty="0" smtClean="0">
                <a:solidFill>
                  <a:srgbClr val="FF0000"/>
                </a:solidFill>
                <a:latin typeface="Brush Script Std" panose="03060802040607070404" pitchFamily="66" charset="0"/>
                <a:ea typeface="HY견고딕" panose="02030600000101010101" pitchFamily="18" charset="-127"/>
              </a:rPr>
              <a:t>GO</a:t>
            </a:r>
            <a:endParaRPr lang="ko-KR" altLang="en-US" sz="3000" dirty="0">
              <a:solidFill>
                <a:srgbClr val="FF0000"/>
              </a:solidFill>
              <a:latin typeface="Brush Script Std" panose="03060802040607070404" pitchFamily="66" charset="0"/>
              <a:ea typeface="HY견고딕" panose="02030600000101010101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238778" y="1824710"/>
            <a:ext cx="2380441" cy="553998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ko-KR" altLang="en-US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나누</a:t>
            </a:r>
            <a:r>
              <a:rPr lang="en-US" altLang="ko-KR" sz="3000" dirty="0" smtClean="0">
                <a:solidFill>
                  <a:srgbClr val="FF0000"/>
                </a:solidFill>
                <a:latin typeface="Brush Script Std" panose="03060802040607070404" pitchFamily="66" charset="0"/>
                <a:ea typeface="HY견고딕" panose="02030600000101010101" pitchFamily="18" charset="-127"/>
              </a:rPr>
              <a:t>GO</a:t>
            </a:r>
            <a:endParaRPr lang="ko-KR" altLang="en-US" sz="3000" dirty="0">
              <a:solidFill>
                <a:srgbClr val="FF0000"/>
              </a:solidFill>
              <a:latin typeface="Brush Script Std" panose="03060802040607070404" pitchFamily="66" charset="0"/>
              <a:ea typeface="HY견고딕" panose="02030600000101010101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293096" y="1111028"/>
            <a:ext cx="2380441" cy="553998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ko-KR" altLang="en-US" sz="3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도전하</a:t>
            </a:r>
            <a:r>
              <a:rPr lang="en-US" altLang="ko-KR" sz="3000" dirty="0" smtClean="0">
                <a:solidFill>
                  <a:srgbClr val="FF0000"/>
                </a:solidFill>
                <a:latin typeface="Brush Script Std" panose="03060802040607070404" pitchFamily="66" charset="0"/>
                <a:ea typeface="HY견고딕" panose="02030600000101010101" pitchFamily="18" charset="-127"/>
              </a:rPr>
              <a:t>GO</a:t>
            </a:r>
            <a:endParaRPr lang="ko-KR" altLang="en-US" sz="3000" dirty="0">
              <a:solidFill>
                <a:srgbClr val="FF0000"/>
              </a:solidFill>
              <a:latin typeface="Brush Script Std" panose="03060802040607070404" pitchFamily="66" charset="0"/>
              <a:ea typeface="HY견고딕" panose="02030600000101010101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38977" y="128038"/>
            <a:ext cx="34995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solidFill>
                  <a:srgbClr val="00B050"/>
                </a:solidFill>
              </a:rPr>
              <a:t>     삶의 </a:t>
            </a:r>
            <a:r>
              <a:rPr lang="en-US" altLang="ko-KR" b="1" dirty="0" smtClean="0">
                <a:solidFill>
                  <a:srgbClr val="00B050"/>
                </a:solidFill>
              </a:rPr>
              <a:t>Wellness</a:t>
            </a:r>
            <a:r>
              <a:rPr lang="ko-KR" altLang="en-US" b="1" dirty="0" smtClean="0">
                <a:solidFill>
                  <a:srgbClr val="00B050"/>
                </a:solidFill>
              </a:rPr>
              <a:t>를  위한 대화</a:t>
            </a:r>
            <a:endParaRPr lang="ko-KR" altLang="en-US" b="1" i="1" dirty="0">
              <a:solidFill>
                <a:srgbClr val="00B050"/>
              </a:solidFill>
            </a:endParaRPr>
          </a:p>
        </p:txBody>
      </p:sp>
      <p:grpSp>
        <p:nvGrpSpPr>
          <p:cNvPr id="15" name="그룹 14"/>
          <p:cNvGrpSpPr/>
          <p:nvPr/>
        </p:nvGrpSpPr>
        <p:grpSpPr>
          <a:xfrm>
            <a:off x="-91402" y="-106208"/>
            <a:ext cx="1111008" cy="1147896"/>
            <a:chOff x="10505" y="-106208"/>
            <a:chExt cx="937081" cy="1147896"/>
          </a:xfrm>
        </p:grpSpPr>
        <p:grpSp>
          <p:nvGrpSpPr>
            <p:cNvPr id="16" name="그룹 15"/>
            <p:cNvGrpSpPr/>
            <p:nvPr/>
          </p:nvGrpSpPr>
          <p:grpSpPr>
            <a:xfrm>
              <a:off x="64502" y="-106208"/>
              <a:ext cx="819926" cy="1147896"/>
              <a:chOff x="242646" y="55702"/>
              <a:chExt cx="540060" cy="756084"/>
            </a:xfrm>
          </p:grpSpPr>
          <p:sp>
            <p:nvSpPr>
              <p:cNvPr id="18" name="직사각형 17"/>
              <p:cNvSpPr/>
              <p:nvPr/>
            </p:nvSpPr>
            <p:spPr>
              <a:xfrm>
                <a:off x="242646" y="55702"/>
                <a:ext cx="540060" cy="756084"/>
              </a:xfrm>
              <a:prstGeom prst="rect">
                <a:avLst/>
              </a:prstGeom>
              <a:ln w="12700">
                <a:solidFill>
                  <a:srgbClr val="94949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pic>
            <p:nvPicPr>
              <p:cNvPr id="19" name="그림 18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353" t="13354" r="10830" b="10831"/>
              <a:stretch/>
            </p:blipFill>
            <p:spPr>
              <a:xfrm>
                <a:off x="251591" y="158223"/>
                <a:ext cx="512411" cy="427862"/>
              </a:xfrm>
              <a:prstGeom prst="rect">
                <a:avLst/>
              </a:prstGeom>
            </p:spPr>
          </p:pic>
        </p:grpSp>
        <p:sp>
          <p:nvSpPr>
            <p:cNvPr id="17" name="TextBox 16"/>
            <p:cNvSpPr txBox="1"/>
            <p:nvPr/>
          </p:nvSpPr>
          <p:spPr>
            <a:xfrm>
              <a:off x="10505" y="706502"/>
              <a:ext cx="93708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300" b="1" dirty="0" smtClean="0">
                  <a:latin typeface="Kozuka Mincho Pr6N H" panose="02020900000000000000" pitchFamily="18" charset="-128"/>
                  <a:ea typeface="Kozuka Mincho Pr6N H" panose="02020900000000000000" pitchFamily="18" charset="-128"/>
                </a:rPr>
                <a:t>마무리</a:t>
              </a:r>
              <a:endParaRPr lang="ko-KR" altLang="en-US" sz="1300" b="1" dirty="0">
                <a:latin typeface="Kozuka Mincho Pr6N H" panose="02020900000000000000" pitchFamily="18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42974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6" grpId="0" animBg="1"/>
      <p:bldP spid="27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346" name="Picture 2" descr="http://3.bp.blogspot.com/-Q9M8wLLGasU/TW5YLCjClgI/AAAAAAAANZU/3AJWH3w4x54/s1600/love_romance+_heart_wallpapers_9.jpg"/>
          <p:cNvPicPr>
            <a:picLocks noChangeAspect="1" noChangeArrowheads="1"/>
          </p:cNvPicPr>
          <p:nvPr/>
        </p:nvPicPr>
        <p:blipFill>
          <a:blip r:embed="rId5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194" y="0"/>
            <a:ext cx="6858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5347" name="직사각형 12"/>
          <p:cNvSpPr>
            <a:spLocks noChangeArrowheads="1"/>
          </p:cNvSpPr>
          <p:nvPr/>
        </p:nvSpPr>
        <p:spPr bwMode="auto">
          <a:xfrm>
            <a:off x="0" y="1052513"/>
            <a:ext cx="6858000" cy="4090987"/>
          </a:xfrm>
          <a:prstGeom prst="rect">
            <a:avLst/>
          </a:prstGeom>
          <a:solidFill>
            <a:srgbClr val="FFFF00">
              <a:alpha val="5215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6598" tIns="23228" rIns="46598" bIns="23228"/>
          <a:lstStyle>
            <a:lvl1pPr defTabSz="638175">
              <a:defRPr sz="2800" b="1">
                <a:solidFill>
                  <a:srgbClr val="00B0F0"/>
                </a:solidFill>
                <a:latin typeface="휴먼옛체" pitchFamily="2" charset="-127"/>
                <a:ea typeface="휴먼옛체" pitchFamily="2" charset="-127"/>
                <a:sym typeface="Symbol" pitchFamily="18" charset="2"/>
              </a:defRPr>
            </a:lvl1pPr>
            <a:lvl2pPr marL="742950" indent="-285750" defTabSz="638175">
              <a:defRPr sz="2800" b="1">
                <a:solidFill>
                  <a:srgbClr val="00B0F0"/>
                </a:solidFill>
                <a:latin typeface="휴먼옛체" pitchFamily="2" charset="-127"/>
                <a:ea typeface="휴먼옛체" pitchFamily="2" charset="-127"/>
                <a:sym typeface="Symbol" pitchFamily="18" charset="2"/>
              </a:defRPr>
            </a:lvl2pPr>
            <a:lvl3pPr marL="1143000" indent="-228600" defTabSz="638175">
              <a:defRPr sz="2800" b="1">
                <a:solidFill>
                  <a:srgbClr val="00B0F0"/>
                </a:solidFill>
                <a:latin typeface="휴먼옛체" pitchFamily="2" charset="-127"/>
                <a:ea typeface="휴먼옛체" pitchFamily="2" charset="-127"/>
                <a:sym typeface="Symbol" pitchFamily="18" charset="2"/>
              </a:defRPr>
            </a:lvl3pPr>
            <a:lvl4pPr marL="1600200" indent="-228600" defTabSz="638175">
              <a:defRPr sz="2800" b="1">
                <a:solidFill>
                  <a:srgbClr val="00B0F0"/>
                </a:solidFill>
                <a:latin typeface="휴먼옛체" pitchFamily="2" charset="-127"/>
                <a:ea typeface="휴먼옛체" pitchFamily="2" charset="-127"/>
                <a:sym typeface="Symbol" pitchFamily="18" charset="2"/>
              </a:defRPr>
            </a:lvl4pPr>
            <a:lvl5pPr marL="2057400" indent="-228600" defTabSz="638175">
              <a:defRPr sz="2800" b="1">
                <a:solidFill>
                  <a:srgbClr val="00B0F0"/>
                </a:solidFill>
                <a:latin typeface="휴먼옛체" pitchFamily="2" charset="-127"/>
                <a:ea typeface="휴먼옛체" pitchFamily="2" charset="-127"/>
                <a:sym typeface="Symbol" pitchFamily="18" charset="2"/>
              </a:defRPr>
            </a:lvl5pPr>
            <a:lvl6pPr marL="2514600" indent="-228600" defTabSz="638175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B0F0"/>
                </a:solidFill>
                <a:latin typeface="휴먼옛체" pitchFamily="2" charset="-127"/>
                <a:ea typeface="휴먼옛체" pitchFamily="2" charset="-127"/>
                <a:sym typeface="Symbol" pitchFamily="18" charset="2"/>
              </a:defRPr>
            </a:lvl6pPr>
            <a:lvl7pPr marL="2971800" indent="-228600" defTabSz="638175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B0F0"/>
                </a:solidFill>
                <a:latin typeface="휴먼옛체" pitchFamily="2" charset="-127"/>
                <a:ea typeface="휴먼옛체" pitchFamily="2" charset="-127"/>
                <a:sym typeface="Symbol" pitchFamily="18" charset="2"/>
              </a:defRPr>
            </a:lvl7pPr>
            <a:lvl8pPr marL="3429000" indent="-228600" defTabSz="638175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B0F0"/>
                </a:solidFill>
                <a:latin typeface="휴먼옛체" pitchFamily="2" charset="-127"/>
                <a:ea typeface="휴먼옛체" pitchFamily="2" charset="-127"/>
                <a:sym typeface="Symbol" pitchFamily="18" charset="2"/>
              </a:defRPr>
            </a:lvl8pPr>
            <a:lvl9pPr marL="3886200" indent="-228600" defTabSz="638175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B0F0"/>
                </a:solidFill>
                <a:latin typeface="휴먼옛체" pitchFamily="2" charset="-127"/>
                <a:ea typeface="휴먼옛체" pitchFamily="2" charset="-127"/>
                <a:sym typeface="Symbol" pitchFamily="18" charset="2"/>
              </a:defRPr>
            </a:lvl9pPr>
          </a:lstStyle>
          <a:p>
            <a:pPr algn="ctr" defTabSz="336510" fontAlgn="base" latinLnBrk="0">
              <a:spcBef>
                <a:spcPct val="0"/>
              </a:spcBef>
              <a:spcAft>
                <a:spcPct val="0"/>
              </a:spcAft>
              <a:defRPr/>
            </a:pPr>
            <a:endParaRPr lang="ko-KR" altLang="en-US" sz="2267" b="0">
              <a:solidFill>
                <a:srgbClr val="000000"/>
              </a:solidFill>
              <a:latin typeface="Gill Sans"/>
              <a:ea typeface="ヒラギノ角ゴ ProN W3"/>
              <a:sym typeface="Gill Sans"/>
            </a:endParaRPr>
          </a:p>
        </p:txBody>
      </p:sp>
      <p:sp>
        <p:nvSpPr>
          <p:cNvPr id="413701" name="Rectangle 5" descr="02"/>
          <p:cNvSpPr>
            <a:spLocks noChangeArrowheads="1"/>
          </p:cNvSpPr>
          <p:nvPr/>
        </p:nvSpPr>
        <p:spPr bwMode="gray">
          <a:xfrm>
            <a:off x="-757238" y="519113"/>
            <a:ext cx="7615238" cy="57804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66163" tIns="33082" rIns="66163" bIns="33082">
            <a:spAutoFit/>
          </a:bodyPr>
          <a:lstStyle>
            <a:lvl1pPr>
              <a:defRPr sz="2800" b="1">
                <a:solidFill>
                  <a:srgbClr val="00B0F0"/>
                </a:solidFill>
                <a:latin typeface="휴먼옛체" pitchFamily="2" charset="-127"/>
                <a:ea typeface="휴먼옛체" pitchFamily="2" charset="-127"/>
                <a:sym typeface="Symbol" pitchFamily="18" charset="2"/>
              </a:defRPr>
            </a:lvl1pPr>
            <a:lvl2pPr marL="742950" indent="-285750">
              <a:defRPr sz="2800" b="1">
                <a:solidFill>
                  <a:srgbClr val="00B0F0"/>
                </a:solidFill>
                <a:latin typeface="휴먼옛체" pitchFamily="2" charset="-127"/>
                <a:ea typeface="휴먼옛체" pitchFamily="2" charset="-127"/>
                <a:sym typeface="Symbol" pitchFamily="18" charset="2"/>
              </a:defRPr>
            </a:lvl2pPr>
            <a:lvl3pPr marL="1143000" indent="-228600">
              <a:defRPr sz="2800" b="1">
                <a:solidFill>
                  <a:srgbClr val="00B0F0"/>
                </a:solidFill>
                <a:latin typeface="휴먼옛체" pitchFamily="2" charset="-127"/>
                <a:ea typeface="휴먼옛체" pitchFamily="2" charset="-127"/>
                <a:sym typeface="Symbol" pitchFamily="18" charset="2"/>
              </a:defRPr>
            </a:lvl3pPr>
            <a:lvl4pPr marL="1600200" indent="-228600">
              <a:defRPr sz="2800" b="1">
                <a:solidFill>
                  <a:srgbClr val="00B0F0"/>
                </a:solidFill>
                <a:latin typeface="휴먼옛체" pitchFamily="2" charset="-127"/>
                <a:ea typeface="휴먼옛체" pitchFamily="2" charset="-127"/>
                <a:sym typeface="Symbol" pitchFamily="18" charset="2"/>
              </a:defRPr>
            </a:lvl4pPr>
            <a:lvl5pPr marL="2057400" indent="-228600">
              <a:defRPr sz="2800" b="1">
                <a:solidFill>
                  <a:srgbClr val="00B0F0"/>
                </a:solidFill>
                <a:latin typeface="휴먼옛체" pitchFamily="2" charset="-127"/>
                <a:ea typeface="휴먼옛체" pitchFamily="2" charset="-127"/>
                <a:sym typeface="Symbol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B0F0"/>
                </a:solidFill>
                <a:latin typeface="휴먼옛체" pitchFamily="2" charset="-127"/>
                <a:ea typeface="휴먼옛체" pitchFamily="2" charset="-127"/>
                <a:sym typeface="Symbol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B0F0"/>
                </a:solidFill>
                <a:latin typeface="휴먼옛체" pitchFamily="2" charset="-127"/>
                <a:ea typeface="휴먼옛체" pitchFamily="2" charset="-127"/>
                <a:sym typeface="Symbol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B0F0"/>
                </a:solidFill>
                <a:latin typeface="휴먼옛체" pitchFamily="2" charset="-127"/>
                <a:ea typeface="휴먼옛체" pitchFamily="2" charset="-127"/>
                <a:sym typeface="Symbol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B0F0"/>
                </a:solidFill>
                <a:latin typeface="휴먼옛체" pitchFamily="2" charset="-127"/>
                <a:ea typeface="휴먼옛체" pitchFamily="2" charset="-127"/>
                <a:sym typeface="Symbol" pitchFamily="18" charset="2"/>
              </a:defRPr>
            </a:lvl9pPr>
          </a:lstStyle>
          <a:p>
            <a:pPr algn="ctr" defTabSz="482163" fontAlgn="base" latinLnBrk="0">
              <a:spcBef>
                <a:spcPct val="0"/>
              </a:spcBef>
              <a:spcAft>
                <a:spcPct val="0"/>
              </a:spcAft>
              <a:defRPr/>
            </a:pPr>
            <a:endParaRPr lang="en-US" altLang="ko-KR" sz="1055" b="0">
              <a:solidFill>
                <a:srgbClr val="0033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ea typeface="굴림" pitchFamily="50" charset="-127"/>
              <a:sym typeface="Gill Sans"/>
            </a:endParaRPr>
          </a:p>
          <a:p>
            <a:pPr algn="ctr" defTabSz="482163" fontAlgn="base" latinLnBrk="0">
              <a:spcBef>
                <a:spcPct val="0"/>
              </a:spcBef>
              <a:spcAft>
                <a:spcPct val="0"/>
              </a:spcAft>
              <a:defRPr/>
            </a:pPr>
            <a:endParaRPr lang="en-US" altLang="ko-KR" sz="2267" b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휴먼엑스포" pitchFamily="18" charset="-127"/>
              <a:ea typeface="굴림" pitchFamily="50" charset="-127"/>
              <a:sym typeface="Gill Sans"/>
            </a:endParaRPr>
          </a:p>
        </p:txBody>
      </p:sp>
      <p:sp>
        <p:nvSpPr>
          <p:cNvPr id="413702" name="Rectangle 6" descr="02"/>
          <p:cNvSpPr>
            <a:spLocks noChangeArrowheads="1"/>
          </p:cNvSpPr>
          <p:nvPr/>
        </p:nvSpPr>
        <p:spPr bwMode="gray">
          <a:xfrm>
            <a:off x="1970887" y="1108987"/>
            <a:ext cx="2159794" cy="415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66163" tIns="33082" rIns="66163" bIns="33082" anchor="ctr">
            <a:spAutoFit/>
          </a:bodyPr>
          <a:lstStyle/>
          <a:p>
            <a:pPr algn="ctr" defTabSz="482163" fontAlgn="base" latinLnBrk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ko-KR" sz="2267" b="1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굴림" pitchFamily="50" charset="-127"/>
                <a:sym typeface="Gill Sans" charset="0"/>
              </a:rPr>
              <a:t>       </a:t>
            </a:r>
            <a:endParaRPr lang="ko-KR" altLang="en-US" sz="2267" b="1">
              <a:solidFill>
                <a:srgbClr val="FFFF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ea typeface="굴림" pitchFamily="50" charset="-127"/>
              <a:sym typeface="Gill Sans" charset="0"/>
            </a:endParaRPr>
          </a:p>
        </p:txBody>
      </p:sp>
      <p:sp>
        <p:nvSpPr>
          <p:cNvPr id="90120" name="Rectangle 3"/>
          <p:cNvSpPr>
            <a:spLocks noChangeArrowheads="1"/>
          </p:cNvSpPr>
          <p:nvPr/>
        </p:nvSpPr>
        <p:spPr bwMode="gray">
          <a:xfrm>
            <a:off x="-228591" y="787004"/>
            <a:ext cx="7227094" cy="41278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6163" tIns="33082" rIns="66163" bIns="33082"/>
          <a:lstStyle>
            <a:lvl1pPr marL="531813" indent="-531813">
              <a:defRPr sz="2800" b="1">
                <a:solidFill>
                  <a:srgbClr val="00B0F0"/>
                </a:solidFill>
                <a:latin typeface="휴먼옛체" pitchFamily="2" charset="-127"/>
                <a:ea typeface="휴먼옛체" pitchFamily="2" charset="-127"/>
                <a:sym typeface="Symbol" pitchFamily="18" charset="2"/>
              </a:defRPr>
            </a:lvl1pPr>
            <a:lvl2pPr marL="742950" indent="-285750">
              <a:defRPr sz="2800" b="1">
                <a:solidFill>
                  <a:srgbClr val="00B0F0"/>
                </a:solidFill>
                <a:latin typeface="휴먼옛체" pitchFamily="2" charset="-127"/>
                <a:ea typeface="휴먼옛체" pitchFamily="2" charset="-127"/>
                <a:sym typeface="Symbol" pitchFamily="18" charset="2"/>
              </a:defRPr>
            </a:lvl2pPr>
            <a:lvl3pPr marL="1143000" indent="-228600">
              <a:defRPr sz="2800" b="1">
                <a:solidFill>
                  <a:srgbClr val="00B0F0"/>
                </a:solidFill>
                <a:latin typeface="휴먼옛체" pitchFamily="2" charset="-127"/>
                <a:ea typeface="휴먼옛체" pitchFamily="2" charset="-127"/>
                <a:sym typeface="Symbol" pitchFamily="18" charset="2"/>
              </a:defRPr>
            </a:lvl3pPr>
            <a:lvl4pPr marL="1600200" indent="-228600">
              <a:defRPr sz="2800" b="1">
                <a:solidFill>
                  <a:srgbClr val="00B0F0"/>
                </a:solidFill>
                <a:latin typeface="휴먼옛체" pitchFamily="2" charset="-127"/>
                <a:ea typeface="휴먼옛체" pitchFamily="2" charset="-127"/>
                <a:sym typeface="Symbol" pitchFamily="18" charset="2"/>
              </a:defRPr>
            </a:lvl4pPr>
            <a:lvl5pPr marL="2057400" indent="-228600">
              <a:defRPr sz="2800" b="1">
                <a:solidFill>
                  <a:srgbClr val="00B0F0"/>
                </a:solidFill>
                <a:latin typeface="휴먼옛체" pitchFamily="2" charset="-127"/>
                <a:ea typeface="휴먼옛체" pitchFamily="2" charset="-127"/>
                <a:sym typeface="Symbol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B0F0"/>
                </a:solidFill>
                <a:latin typeface="휴먼옛체" pitchFamily="2" charset="-127"/>
                <a:ea typeface="휴먼옛체" pitchFamily="2" charset="-127"/>
                <a:sym typeface="Symbol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B0F0"/>
                </a:solidFill>
                <a:latin typeface="휴먼옛체" pitchFamily="2" charset="-127"/>
                <a:ea typeface="휴먼옛체" pitchFamily="2" charset="-127"/>
                <a:sym typeface="Symbol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B0F0"/>
                </a:solidFill>
                <a:latin typeface="휴먼옛체" pitchFamily="2" charset="-127"/>
                <a:ea typeface="휴먼옛체" pitchFamily="2" charset="-127"/>
                <a:sym typeface="Symbol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B0F0"/>
                </a:solidFill>
                <a:latin typeface="휴먼옛체" pitchFamily="2" charset="-127"/>
                <a:ea typeface="휴먼옛체" pitchFamily="2" charset="-127"/>
                <a:sym typeface="Symbol" pitchFamily="18" charset="2"/>
              </a:defRPr>
            </a:lvl9pPr>
          </a:lstStyle>
          <a:p>
            <a:pPr marL="280425" indent="-280425" algn="ctr" defTabSz="482163" eaLnBrk="0" fontAlgn="base" latinLnBrk="0" hangingPunct="0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defRPr/>
            </a:pPr>
            <a:endParaRPr lang="ko-KR" altLang="en-US" sz="1898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굴림" pitchFamily="50" charset="-127"/>
              <a:ea typeface="굴림" pitchFamily="50" charset="-127"/>
              <a:sym typeface="Gill Sans"/>
            </a:endParaRPr>
          </a:p>
          <a:p>
            <a:pPr marL="280425" indent="-280425" algn="ctr" defTabSz="482163" eaLnBrk="0" fontAlgn="base" latinLnBrk="0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defRPr/>
            </a:pPr>
            <a:r>
              <a:rPr lang="ko-KR" altLang="en-US" sz="1898" i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굴림" pitchFamily="50" charset="-127"/>
                <a:ea typeface="굴림" pitchFamily="50" charset="-127"/>
                <a:sym typeface="Gill Sans"/>
              </a:rPr>
              <a:t>     </a:t>
            </a:r>
            <a:r>
              <a:rPr lang="ko-KR" altLang="en-US" sz="1635" dirty="0">
                <a:solidFill>
                  <a:srgbClr val="0033CC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Gill Sans"/>
              </a:rPr>
              <a:t>청년의 나이에</a:t>
            </a:r>
            <a:r>
              <a:rPr lang="en-US" altLang="ko-KR" sz="1635" dirty="0">
                <a:solidFill>
                  <a:srgbClr val="0033CC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Gill Sans"/>
              </a:rPr>
              <a:t>, </a:t>
            </a:r>
            <a:r>
              <a:rPr lang="ko-KR" altLang="en-US" sz="1635" dirty="0">
                <a:solidFill>
                  <a:srgbClr val="0033CC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Gill Sans"/>
              </a:rPr>
              <a:t> 나는 너무 긴장하며 살았고</a:t>
            </a:r>
            <a:endParaRPr lang="en-US" altLang="ko-KR" sz="1635" dirty="0">
              <a:solidFill>
                <a:srgbClr val="0033CC"/>
              </a:solidFill>
              <a:latin typeface="맑은 고딕" panose="020B0503020000020004" pitchFamily="50" charset="-127"/>
              <a:ea typeface="맑은 고딕" panose="020B0503020000020004" pitchFamily="50" charset="-127"/>
              <a:sym typeface="Gill Sans"/>
            </a:endParaRPr>
          </a:p>
          <a:p>
            <a:pPr marL="280425" indent="-280425" algn="ctr" defTabSz="482163" eaLnBrk="0" fontAlgn="base" latinLnBrk="0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defRPr/>
            </a:pPr>
            <a:r>
              <a:rPr lang="en-US" altLang="ko-KR" sz="1635" dirty="0">
                <a:solidFill>
                  <a:srgbClr val="0033CC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Gill Sans"/>
              </a:rPr>
              <a:t>     </a:t>
            </a:r>
            <a:r>
              <a:rPr lang="ko-KR" altLang="en-US" sz="1635" dirty="0">
                <a:solidFill>
                  <a:srgbClr val="0033CC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Gill Sans"/>
              </a:rPr>
              <a:t>나는 너무 한 우물만 파며 살았네</a:t>
            </a:r>
          </a:p>
          <a:p>
            <a:pPr marL="280425" indent="-280425" algn="ctr" defTabSz="482163" eaLnBrk="0" fontAlgn="base" latinLnBrk="0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defRPr/>
            </a:pPr>
            <a:r>
              <a:rPr lang="ko-KR" altLang="en-US" sz="1635" dirty="0">
                <a:solidFill>
                  <a:srgbClr val="0033CC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Gill Sans"/>
              </a:rPr>
              <a:t>		</a:t>
            </a:r>
          </a:p>
          <a:p>
            <a:pPr marL="280425" indent="-280425" algn="ctr" defTabSz="482163" eaLnBrk="0" fontAlgn="base" latinLnBrk="0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defRPr/>
            </a:pPr>
            <a:r>
              <a:rPr lang="ko-KR" altLang="en-US" sz="1635" dirty="0">
                <a:solidFill>
                  <a:srgbClr val="0033CC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Gill Sans"/>
              </a:rPr>
              <a:t>    불혹의 나이에</a:t>
            </a:r>
            <a:r>
              <a:rPr lang="en-US" altLang="ko-KR" sz="1635" dirty="0">
                <a:solidFill>
                  <a:srgbClr val="0033CC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Gill Sans"/>
              </a:rPr>
              <a:t>, </a:t>
            </a:r>
            <a:r>
              <a:rPr lang="ko-KR" altLang="en-US" sz="1635" dirty="0">
                <a:solidFill>
                  <a:srgbClr val="0033CC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Gill Sans"/>
              </a:rPr>
              <a:t>마음을 비우려다 뱃속을 비웠는지 식탐만 늘고</a:t>
            </a:r>
            <a:endParaRPr lang="en-US" altLang="ko-KR" sz="1635" dirty="0">
              <a:solidFill>
                <a:srgbClr val="0033CC"/>
              </a:solidFill>
              <a:latin typeface="맑은 고딕" panose="020B0503020000020004" pitchFamily="50" charset="-127"/>
              <a:ea typeface="맑은 고딕" panose="020B0503020000020004" pitchFamily="50" charset="-127"/>
              <a:sym typeface="Gill Sans"/>
            </a:endParaRPr>
          </a:p>
          <a:p>
            <a:pPr marL="280425" indent="-280425" algn="ctr" defTabSz="482163" eaLnBrk="0" fontAlgn="base" latinLnBrk="0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defRPr/>
            </a:pPr>
            <a:r>
              <a:rPr lang="ko-KR" altLang="en-US" sz="1635" dirty="0">
                <a:solidFill>
                  <a:srgbClr val="0033CC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Gill Sans"/>
              </a:rPr>
              <a:t>    뱃속을 비우려다 생각을 비웠는지 주장만 느네</a:t>
            </a:r>
          </a:p>
          <a:p>
            <a:pPr marL="280425" indent="-280425" algn="ctr" defTabSz="482163" eaLnBrk="0" fontAlgn="base" latinLnBrk="0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defRPr/>
            </a:pPr>
            <a:r>
              <a:rPr lang="en-US" altLang="ko-KR" sz="1635" dirty="0">
                <a:solidFill>
                  <a:srgbClr val="0033CC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Gill Sans"/>
              </a:rPr>
              <a:t>		</a:t>
            </a:r>
          </a:p>
          <a:p>
            <a:pPr marL="280425" indent="-280425" algn="ctr" defTabSz="482163" eaLnBrk="0" fontAlgn="base" latinLnBrk="0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defRPr/>
            </a:pPr>
            <a:r>
              <a:rPr lang="en-US" altLang="ko-KR" sz="1635" dirty="0">
                <a:solidFill>
                  <a:srgbClr val="0033CC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Gill Sans"/>
              </a:rPr>
              <a:t>    </a:t>
            </a:r>
            <a:r>
              <a:rPr lang="ko-KR" altLang="en-US" sz="1635" dirty="0">
                <a:solidFill>
                  <a:srgbClr val="0033CC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Gill Sans"/>
              </a:rPr>
              <a:t>지천명의 나이에야</a:t>
            </a:r>
            <a:r>
              <a:rPr lang="en-US" altLang="ko-KR" sz="1635" dirty="0">
                <a:solidFill>
                  <a:srgbClr val="0033CC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Gill Sans"/>
              </a:rPr>
              <a:t>, </a:t>
            </a:r>
            <a:r>
              <a:rPr lang="ko-KR" altLang="en-US" sz="1635" dirty="0">
                <a:solidFill>
                  <a:srgbClr val="0033CC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Gill Sans"/>
              </a:rPr>
              <a:t>먹는 일보다 마주하는 사람이 소중하고</a:t>
            </a:r>
          </a:p>
          <a:p>
            <a:pPr marL="280425" indent="-280425" algn="ctr" defTabSz="482163" eaLnBrk="0" fontAlgn="base" latinLnBrk="0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defRPr/>
            </a:pPr>
            <a:r>
              <a:rPr lang="ko-KR" altLang="en-US" sz="1635" dirty="0">
                <a:solidFill>
                  <a:srgbClr val="0033CC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Gill Sans"/>
              </a:rPr>
              <a:t>    마음 비움보다 마음 나눔이 더 소중함을 알아간다</a:t>
            </a:r>
            <a:endParaRPr lang="en-US" altLang="ko-KR" sz="1635" dirty="0">
              <a:solidFill>
                <a:srgbClr val="0033CC"/>
              </a:solidFill>
              <a:latin typeface="맑은 고딕" panose="020B0503020000020004" pitchFamily="50" charset="-127"/>
              <a:ea typeface="맑은 고딕" panose="020B0503020000020004" pitchFamily="50" charset="-127"/>
              <a:sym typeface="Gill Sans"/>
            </a:endParaRPr>
          </a:p>
          <a:p>
            <a:pPr marL="280425" indent="-280425" algn="ctr" defTabSz="482163" eaLnBrk="0" fontAlgn="base" latinLnBrk="0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defRPr/>
            </a:pPr>
            <a:r>
              <a:rPr lang="ko-KR" altLang="en-US" sz="1635" dirty="0">
                <a:solidFill>
                  <a:srgbClr val="0033CC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Gill Sans"/>
              </a:rPr>
              <a:t>		</a:t>
            </a:r>
          </a:p>
          <a:p>
            <a:pPr marL="280425" indent="-280425" algn="ctr" defTabSz="482163" eaLnBrk="0" fontAlgn="base" latinLnBrk="0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defRPr/>
            </a:pPr>
            <a:r>
              <a:rPr lang="ko-KR" altLang="en-US" sz="1635" dirty="0">
                <a:solidFill>
                  <a:srgbClr val="0033CC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Gill Sans"/>
              </a:rPr>
              <a:t>    이순의 나이에는 찾는 사람 만나거든 나누듯이 지혜 주고</a:t>
            </a:r>
            <a:endParaRPr lang="en-US" altLang="ko-KR" sz="1635" dirty="0">
              <a:solidFill>
                <a:srgbClr val="0033CC"/>
              </a:solidFill>
              <a:latin typeface="맑은 고딕" panose="020B0503020000020004" pitchFamily="50" charset="-127"/>
              <a:ea typeface="맑은 고딕" panose="020B0503020000020004" pitchFamily="50" charset="-127"/>
              <a:sym typeface="Gill Sans"/>
            </a:endParaRPr>
          </a:p>
          <a:p>
            <a:pPr marL="280425" indent="-280425" algn="ctr" defTabSz="482163" eaLnBrk="0" fontAlgn="base" latinLnBrk="0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defRPr/>
            </a:pPr>
            <a:r>
              <a:rPr lang="en-US" altLang="ko-KR" sz="1635" dirty="0">
                <a:solidFill>
                  <a:srgbClr val="0033CC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Gill Sans"/>
              </a:rPr>
              <a:t>    </a:t>
            </a:r>
            <a:r>
              <a:rPr lang="ko-KR" altLang="en-US" sz="1635" dirty="0">
                <a:solidFill>
                  <a:srgbClr val="0033CC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Gill Sans"/>
              </a:rPr>
              <a:t>단풍이 떨어질 때 가장 아름다움 주듯이</a:t>
            </a:r>
            <a:endParaRPr lang="en-US" altLang="ko-KR" sz="1635" dirty="0">
              <a:solidFill>
                <a:srgbClr val="0033CC"/>
              </a:solidFill>
              <a:latin typeface="맑은 고딕" panose="020B0503020000020004" pitchFamily="50" charset="-127"/>
              <a:ea typeface="맑은 고딕" panose="020B0503020000020004" pitchFamily="50" charset="-127"/>
              <a:sym typeface="Gill Sans"/>
            </a:endParaRPr>
          </a:p>
          <a:p>
            <a:pPr marL="280425" indent="-280425" algn="ctr" defTabSz="482163" eaLnBrk="0" fontAlgn="base" latinLnBrk="0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defRPr/>
            </a:pPr>
            <a:endParaRPr lang="en-US" altLang="ko-KR" sz="1635" dirty="0">
              <a:solidFill>
                <a:srgbClr val="0033CC"/>
              </a:solidFill>
              <a:latin typeface="맑은 고딕" panose="020B0503020000020004" pitchFamily="50" charset="-127"/>
              <a:ea typeface="맑은 고딕" panose="020B0503020000020004" pitchFamily="50" charset="-127"/>
              <a:sym typeface="Gill Sans"/>
            </a:endParaRPr>
          </a:p>
          <a:p>
            <a:pPr marL="280425" indent="-280425" algn="ctr" defTabSz="482163" eaLnBrk="0" fontAlgn="base" latinLnBrk="0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defRPr/>
            </a:pPr>
            <a:r>
              <a:rPr lang="en-US" altLang="ko-KR" sz="1635" dirty="0">
                <a:solidFill>
                  <a:srgbClr val="0033CC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Gill Sans"/>
              </a:rPr>
              <a:t>    </a:t>
            </a:r>
            <a:r>
              <a:rPr lang="ko-KR" altLang="en-US" sz="1635" dirty="0">
                <a:solidFill>
                  <a:srgbClr val="0033CC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Gill Sans"/>
              </a:rPr>
              <a:t>인생이 돌아갈 때 가장 아름다울 것 같다 </a:t>
            </a:r>
            <a:r>
              <a:rPr lang="en-US" altLang="ko-KR" sz="1635" dirty="0">
                <a:solidFill>
                  <a:srgbClr val="0033CC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Gill Sans"/>
              </a:rPr>
              <a:t>…..</a:t>
            </a:r>
          </a:p>
        </p:txBody>
      </p:sp>
      <p:sp>
        <p:nvSpPr>
          <p:cNvPr id="185351" name="Rectangle 9"/>
          <p:cNvSpPr>
            <a:spLocks noChangeArrowheads="1"/>
          </p:cNvSpPr>
          <p:nvPr/>
        </p:nvSpPr>
        <p:spPr bwMode="gray">
          <a:xfrm>
            <a:off x="1371600" y="114300"/>
            <a:ext cx="4857750" cy="422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6163" tIns="33082" rIns="66163" bIns="33082" anchor="ctr"/>
          <a:lstStyle>
            <a:lvl1pPr>
              <a:defRPr sz="2800" b="1">
                <a:solidFill>
                  <a:srgbClr val="00B0F0"/>
                </a:solidFill>
                <a:latin typeface="휴먼옛체" pitchFamily="2" charset="-127"/>
                <a:ea typeface="휴먼옛체" pitchFamily="2" charset="-127"/>
                <a:sym typeface="Symbol" pitchFamily="18" charset="2"/>
              </a:defRPr>
            </a:lvl1pPr>
            <a:lvl2pPr marL="742950" indent="-285750">
              <a:defRPr sz="2800" b="1">
                <a:solidFill>
                  <a:srgbClr val="00B0F0"/>
                </a:solidFill>
                <a:latin typeface="휴먼옛체" pitchFamily="2" charset="-127"/>
                <a:ea typeface="휴먼옛체" pitchFamily="2" charset="-127"/>
                <a:sym typeface="Symbol" pitchFamily="18" charset="2"/>
              </a:defRPr>
            </a:lvl2pPr>
            <a:lvl3pPr marL="1143000" indent="-228600">
              <a:defRPr sz="2800" b="1">
                <a:solidFill>
                  <a:srgbClr val="00B0F0"/>
                </a:solidFill>
                <a:latin typeface="휴먼옛체" pitchFamily="2" charset="-127"/>
                <a:ea typeface="휴먼옛체" pitchFamily="2" charset="-127"/>
                <a:sym typeface="Symbol" pitchFamily="18" charset="2"/>
              </a:defRPr>
            </a:lvl3pPr>
            <a:lvl4pPr marL="1600200" indent="-228600">
              <a:defRPr sz="2800" b="1">
                <a:solidFill>
                  <a:srgbClr val="00B0F0"/>
                </a:solidFill>
                <a:latin typeface="휴먼옛체" pitchFamily="2" charset="-127"/>
                <a:ea typeface="휴먼옛체" pitchFamily="2" charset="-127"/>
                <a:sym typeface="Symbol" pitchFamily="18" charset="2"/>
              </a:defRPr>
            </a:lvl4pPr>
            <a:lvl5pPr marL="2057400" indent="-228600">
              <a:defRPr sz="2800" b="1">
                <a:solidFill>
                  <a:srgbClr val="00B0F0"/>
                </a:solidFill>
                <a:latin typeface="휴먼옛체" pitchFamily="2" charset="-127"/>
                <a:ea typeface="휴먼옛체" pitchFamily="2" charset="-127"/>
                <a:sym typeface="Symbol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B0F0"/>
                </a:solidFill>
                <a:latin typeface="휴먼옛체" pitchFamily="2" charset="-127"/>
                <a:ea typeface="휴먼옛체" pitchFamily="2" charset="-127"/>
                <a:sym typeface="Symbol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B0F0"/>
                </a:solidFill>
                <a:latin typeface="휴먼옛체" pitchFamily="2" charset="-127"/>
                <a:ea typeface="휴먼옛체" pitchFamily="2" charset="-127"/>
                <a:sym typeface="Symbol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B0F0"/>
                </a:solidFill>
                <a:latin typeface="휴먼옛체" pitchFamily="2" charset="-127"/>
                <a:ea typeface="휴먼옛체" pitchFamily="2" charset="-127"/>
                <a:sym typeface="Symbol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B0F0"/>
                </a:solidFill>
                <a:latin typeface="휴먼옛체" pitchFamily="2" charset="-127"/>
                <a:ea typeface="휴먼옛체" pitchFamily="2" charset="-127"/>
                <a:sym typeface="Symbol" pitchFamily="18" charset="2"/>
              </a:defRPr>
            </a:lvl9pPr>
          </a:lstStyle>
          <a:p>
            <a:pPr algn="ctr" defTabSz="482163" eaLnBrk="0" fontAlgn="base" latinLnBrk="0" hangingPunct="0">
              <a:spcBef>
                <a:spcPct val="0"/>
              </a:spcBef>
              <a:spcAft>
                <a:spcPct val="0"/>
              </a:spcAft>
              <a:defRPr/>
            </a:pPr>
            <a:endParaRPr lang="ko-KR" altLang="en-US" sz="2426" b="0">
              <a:solidFill>
                <a:srgbClr val="FFFF00"/>
              </a:solidFill>
              <a:latin typeface="Gill Sans"/>
              <a:ea typeface="HY헤드라인M" pitchFamily="18" charset="-127"/>
              <a:sym typeface="Gill Sans"/>
            </a:endParaRPr>
          </a:p>
        </p:txBody>
      </p:sp>
      <p:pic>
        <p:nvPicPr>
          <p:cNvPr id="9" name="김성봉_-_인생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9351" y="1092206"/>
            <a:ext cx="228600" cy="378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직사각형 13"/>
          <p:cNvSpPr/>
          <p:nvPr/>
        </p:nvSpPr>
        <p:spPr bwMode="auto">
          <a:xfrm>
            <a:off x="5481228" y="114300"/>
            <a:ext cx="1148161" cy="422673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46598" tIns="23228" rIns="46598" bIns="23228"/>
          <a:lstStyle/>
          <a:p>
            <a:pPr algn="ctr" defTabSz="465678" fontAlgn="base" latinLnBrk="0">
              <a:spcBef>
                <a:spcPct val="0"/>
              </a:spcBef>
              <a:spcAft>
                <a:spcPct val="0"/>
              </a:spcAft>
              <a:defRPr/>
            </a:pPr>
            <a:r>
              <a:rPr lang="ko-KR" altLang="en-US" sz="2400" b="1" dirty="0">
                <a:solidFill>
                  <a:srgbClr val="00B05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Gill Sans" charset="0"/>
              </a:rPr>
              <a:t>인생</a:t>
            </a:r>
          </a:p>
        </p:txBody>
      </p:sp>
      <p:sp>
        <p:nvSpPr>
          <p:cNvPr id="185356" name="직사각형 1"/>
          <p:cNvSpPr>
            <a:spLocks noChangeArrowheads="1"/>
          </p:cNvSpPr>
          <p:nvPr/>
        </p:nvSpPr>
        <p:spPr bwMode="auto">
          <a:xfrm>
            <a:off x="4147682" y="655828"/>
            <a:ext cx="3096343" cy="262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46595" tIns="23227" rIns="46595" bIns="23227">
            <a:spAutoFit/>
          </a:bodyPr>
          <a:lstStyle>
            <a:lvl1pPr>
              <a:defRPr sz="2800" b="1">
                <a:solidFill>
                  <a:srgbClr val="00B0F0"/>
                </a:solidFill>
                <a:latin typeface="휴먼옛체" pitchFamily="2" charset="-127"/>
                <a:ea typeface="휴먼옛체" pitchFamily="2" charset="-127"/>
                <a:sym typeface="Symbol" pitchFamily="18" charset="2"/>
              </a:defRPr>
            </a:lvl1pPr>
            <a:lvl2pPr marL="742950" indent="-285750">
              <a:defRPr sz="2800" b="1">
                <a:solidFill>
                  <a:srgbClr val="00B0F0"/>
                </a:solidFill>
                <a:latin typeface="휴먼옛체" pitchFamily="2" charset="-127"/>
                <a:ea typeface="휴먼옛체" pitchFamily="2" charset="-127"/>
                <a:sym typeface="Symbol" pitchFamily="18" charset="2"/>
              </a:defRPr>
            </a:lvl2pPr>
            <a:lvl3pPr marL="1143000" indent="-228600">
              <a:defRPr sz="2800" b="1">
                <a:solidFill>
                  <a:srgbClr val="00B0F0"/>
                </a:solidFill>
                <a:latin typeface="휴먼옛체" pitchFamily="2" charset="-127"/>
                <a:ea typeface="휴먼옛체" pitchFamily="2" charset="-127"/>
                <a:sym typeface="Symbol" pitchFamily="18" charset="2"/>
              </a:defRPr>
            </a:lvl3pPr>
            <a:lvl4pPr marL="1600200" indent="-228600">
              <a:defRPr sz="2800" b="1">
                <a:solidFill>
                  <a:srgbClr val="00B0F0"/>
                </a:solidFill>
                <a:latin typeface="휴먼옛체" pitchFamily="2" charset="-127"/>
                <a:ea typeface="휴먼옛체" pitchFamily="2" charset="-127"/>
                <a:sym typeface="Symbol" pitchFamily="18" charset="2"/>
              </a:defRPr>
            </a:lvl4pPr>
            <a:lvl5pPr marL="2057400" indent="-228600">
              <a:defRPr sz="2800" b="1">
                <a:solidFill>
                  <a:srgbClr val="00B0F0"/>
                </a:solidFill>
                <a:latin typeface="휴먼옛체" pitchFamily="2" charset="-127"/>
                <a:ea typeface="휴먼옛체" pitchFamily="2" charset="-127"/>
                <a:sym typeface="Symbol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B0F0"/>
                </a:solidFill>
                <a:latin typeface="휴먼옛체" pitchFamily="2" charset="-127"/>
                <a:ea typeface="휴먼옛체" pitchFamily="2" charset="-127"/>
                <a:sym typeface="Symbol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B0F0"/>
                </a:solidFill>
                <a:latin typeface="휴먼옛체" pitchFamily="2" charset="-127"/>
                <a:ea typeface="휴먼옛체" pitchFamily="2" charset="-127"/>
                <a:sym typeface="Symbol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B0F0"/>
                </a:solidFill>
                <a:latin typeface="휴먼옛체" pitchFamily="2" charset="-127"/>
                <a:ea typeface="휴먼옛체" pitchFamily="2" charset="-127"/>
                <a:sym typeface="Symbol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B0F0"/>
                </a:solidFill>
                <a:latin typeface="휴먼옛체" pitchFamily="2" charset="-127"/>
                <a:ea typeface="휴먼옛체" pitchFamily="2" charset="-127"/>
                <a:sym typeface="Symbol" pitchFamily="18" charset="2"/>
              </a:defRPr>
            </a:lvl9pPr>
          </a:lstStyle>
          <a:p>
            <a:pPr algn="ctr" defTabSz="482163" fontAlgn="base" latinLnBrk="0">
              <a:spcBef>
                <a:spcPct val="0"/>
              </a:spcBef>
              <a:spcAft>
                <a:spcPct val="0"/>
              </a:spcAft>
              <a:defRPr/>
            </a:pPr>
            <a:r>
              <a:rPr lang="ko-KR" altLang="en-US" sz="1400" dirty="0" smtClean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  <a:sym typeface="Gill Sans"/>
              </a:rPr>
              <a:t>작사 신재홍 </a:t>
            </a:r>
            <a:r>
              <a:rPr lang="en-US" altLang="ko-KR" sz="1400" dirty="0" smtClean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  <a:sym typeface="Gill Sans"/>
              </a:rPr>
              <a:t>- </a:t>
            </a:r>
            <a:r>
              <a:rPr lang="ko-KR" altLang="en-US" sz="1400" dirty="0" smtClean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  <a:sym typeface="Gill Sans"/>
              </a:rPr>
              <a:t>작곡 김성봉 </a:t>
            </a:r>
            <a:endParaRPr lang="ko-KR" altLang="en-US" sz="1400" dirty="0">
              <a:solidFill>
                <a:srgbClr val="00B050"/>
              </a:solidFill>
              <a:latin typeface="맑은 고딕" pitchFamily="50" charset="-127"/>
              <a:ea typeface="맑은 고딕" pitchFamily="50" charset="-127"/>
              <a:sym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703313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832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6" presetClass="emph" presetSubtype="0" fill="hold" nodeType="withEffect">
                                  <p:stCondLst>
                                    <p:cond delay="1600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8" dur="8300" fill="hold"/>
                                        <p:tgtEl>
                                          <p:spTgt spid="901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66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" dur="8300" fill="hold"/>
                                        <p:tgtEl>
                                          <p:spTgt spid="901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66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0" dur="8300" fill="hold"/>
                                        <p:tgtEl>
                                          <p:spTgt spid="901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6" presetClass="emph" presetSubtype="0" fill="hold" nodeType="withEffect">
                                  <p:stCondLst>
                                    <p:cond delay="2400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2" dur="6600" fill="hold"/>
                                        <p:tgtEl>
                                          <p:spTgt spid="901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3" dur="6600" fill="hold"/>
                                        <p:tgtEl>
                                          <p:spTgt spid="901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4" dur="6600" fill="hold"/>
                                        <p:tgtEl>
                                          <p:spTgt spid="901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6" presetClass="emph" presetSubtype="0" fill="hold" nodeType="withEffect">
                                  <p:stCondLst>
                                    <p:cond delay="3170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6" dur="5200" fill="hold"/>
                                        <p:tgtEl>
                                          <p:spTgt spid="901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66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7" dur="5200" fill="hold"/>
                                        <p:tgtEl>
                                          <p:spTgt spid="901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66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8" dur="5200" fill="hold"/>
                                        <p:tgtEl>
                                          <p:spTgt spid="901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6" presetClass="emph" presetSubtype="0" fill="hold" nodeType="withEffect">
                                  <p:stCondLst>
                                    <p:cond delay="3950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0" dur="6700" fill="hold"/>
                                        <p:tgtEl>
                                          <p:spTgt spid="901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1" dur="6700" fill="hold"/>
                                        <p:tgtEl>
                                          <p:spTgt spid="901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2" dur="6700" fill="hold"/>
                                        <p:tgtEl>
                                          <p:spTgt spid="901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6" presetClass="emph" presetSubtype="0" fill="hold" nodeType="withEffect">
                                  <p:stCondLst>
                                    <p:cond delay="4660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4" dur="6200" fill="hold"/>
                                        <p:tgtEl>
                                          <p:spTgt spid="901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66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5" dur="6200" fill="hold"/>
                                        <p:tgtEl>
                                          <p:spTgt spid="901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66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6" dur="6200" fill="hold"/>
                                        <p:tgtEl>
                                          <p:spTgt spid="901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6" presetClass="emph" presetSubtype="0" fill="hold" nodeType="withEffect">
                                  <p:stCondLst>
                                    <p:cond delay="5380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8" dur="6900" fill="hold"/>
                                        <p:tgtEl>
                                          <p:spTgt spid="901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9" dur="6900" fill="hold"/>
                                        <p:tgtEl>
                                          <p:spTgt spid="901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0" dur="6900" fill="hold"/>
                                        <p:tgtEl>
                                          <p:spTgt spid="901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6" presetClass="emph" presetSubtype="0" fill="hold" nodeType="withEffect">
                                  <p:stCondLst>
                                    <p:cond delay="6120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32" dur="7400" fill="hold"/>
                                        <p:tgtEl>
                                          <p:spTgt spid="9012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66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3" dur="7400" fill="hold"/>
                                        <p:tgtEl>
                                          <p:spTgt spid="9012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66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4" dur="7400" fill="hold"/>
                                        <p:tgtEl>
                                          <p:spTgt spid="9012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6" presetClass="emph" presetSubtype="0" fill="hold" nodeType="withEffect">
                                  <p:stCondLst>
                                    <p:cond delay="6890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36" dur="8300" fill="hold"/>
                                        <p:tgtEl>
                                          <p:spTgt spid="9012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7" dur="8300" fill="hold"/>
                                        <p:tgtEl>
                                          <p:spTgt spid="9012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8" dur="8300" fill="hold"/>
                                        <p:tgtEl>
                                          <p:spTgt spid="9012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6" presetClass="emph" presetSubtype="0" fill="hold" nodeType="withEffect">
                                  <p:stCondLst>
                                    <p:cond delay="6890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40" dur="8300" fill="hold"/>
                                        <p:tgtEl>
                                          <p:spTgt spid="9012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1" dur="8300" fill="hold"/>
                                        <p:tgtEl>
                                          <p:spTgt spid="9012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2" dur="8300" fill="hold"/>
                                        <p:tgtEl>
                                          <p:spTgt spid="9012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4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328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5" y="0"/>
            <a:ext cx="6858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3283" name="TextBox 2"/>
          <p:cNvSpPr txBox="1">
            <a:spLocks noChangeArrowheads="1"/>
          </p:cNvSpPr>
          <p:nvPr/>
        </p:nvSpPr>
        <p:spPr bwMode="auto">
          <a:xfrm>
            <a:off x="1227533" y="4371950"/>
            <a:ext cx="4425504" cy="530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277" tIns="33638" rIns="67277" bIns="33638">
            <a:spAutoFit/>
          </a:bodyPr>
          <a:lstStyle/>
          <a:p>
            <a:pPr defTabSz="682049" eaLnBrk="0" hangingPunct="0">
              <a:defRPr/>
            </a:pPr>
            <a:r>
              <a:rPr lang="ko-KR" altLang="en-US" sz="3006" b="1" dirty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Symbol" panose="05050102010706020507" pitchFamily="18" charset="2"/>
              </a:rPr>
              <a:t> </a:t>
            </a:r>
            <a:r>
              <a:rPr lang="ko-KR" altLang="en-US" sz="2109" b="1" dirty="0">
                <a:solidFill>
                  <a:srgbClr val="FFFFFF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Symbol" panose="05050102010706020507" pitchFamily="18" charset="2"/>
              </a:rPr>
              <a:t>여러분의 제</a:t>
            </a:r>
            <a:r>
              <a:rPr lang="en-US" altLang="ko-KR" sz="2109" b="1" dirty="0">
                <a:solidFill>
                  <a:srgbClr val="FFFFFF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Symbol" panose="05050102010706020507" pitchFamily="18" charset="2"/>
              </a:rPr>
              <a:t>3</a:t>
            </a:r>
            <a:r>
              <a:rPr lang="ko-KR" altLang="en-US" sz="2109" b="1" dirty="0">
                <a:solidFill>
                  <a:srgbClr val="FFFFFF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Symbol" panose="05050102010706020507" pitchFamily="18" charset="2"/>
              </a:rPr>
              <a:t>기 인생성공을 응원합니다</a:t>
            </a:r>
            <a:r>
              <a:rPr lang="en-US" altLang="ko-KR" sz="2109" b="1" dirty="0">
                <a:solidFill>
                  <a:srgbClr val="FFFFFF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Symbol" panose="05050102010706020507" pitchFamily="18" charset="2"/>
              </a:rPr>
              <a:t>.</a:t>
            </a:r>
            <a:endParaRPr lang="ko-KR" altLang="en-US" sz="2109" b="1" dirty="0">
              <a:solidFill>
                <a:srgbClr val="FFFFFF"/>
              </a:solidFill>
              <a:latin typeface="휴먼모음T" panose="02030504000101010101" pitchFamily="18" charset="-127"/>
              <a:ea typeface="휴먼모음T" panose="02030504000101010101" pitchFamily="18" charset="-127"/>
              <a:sym typeface="Symbol" panose="05050102010706020507" pitchFamily="18" charset="2"/>
            </a:endParaRPr>
          </a:p>
        </p:txBody>
      </p:sp>
      <p:sp>
        <p:nvSpPr>
          <p:cNvPr id="353284" name="TextBox 3"/>
          <p:cNvSpPr txBox="1">
            <a:spLocks noChangeArrowheads="1"/>
          </p:cNvSpPr>
          <p:nvPr/>
        </p:nvSpPr>
        <p:spPr bwMode="auto">
          <a:xfrm>
            <a:off x="1184004" y="357260"/>
            <a:ext cx="4494433" cy="1528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277" tIns="33638" rIns="67277" bIns="33638">
            <a:spAutoFit/>
          </a:bodyPr>
          <a:lstStyle/>
          <a:p>
            <a:pPr algn="ctr" defTabSz="682049" eaLnBrk="0" hangingPunct="0">
              <a:lnSpc>
                <a:spcPct val="150000"/>
              </a:lnSpc>
              <a:defRPr/>
            </a:pPr>
            <a:r>
              <a:rPr lang="ko-KR" altLang="en-US" sz="949" b="1" dirty="0">
                <a:solidFill>
                  <a:srgbClr val="FFFF00"/>
                </a:solidFill>
                <a:latin typeface="HY견고딕" panose="02030600000101010101" pitchFamily="18" charset="-127"/>
                <a:ea typeface="HY견고딕" panose="02030600000101010101" pitchFamily="18" charset="-127"/>
                <a:sym typeface="Symbol" panose="05050102010706020507" pitchFamily="18" charset="2"/>
              </a:rPr>
              <a:t>   </a:t>
            </a:r>
            <a:r>
              <a:rPr lang="ko-KR" altLang="en-US" sz="2426" b="1" dirty="0">
                <a:solidFill>
                  <a:srgbClr val="FFFF00"/>
                </a:solidFill>
                <a:latin typeface="HY견고딕" panose="02030600000101010101" pitchFamily="18" charset="-127"/>
                <a:ea typeface="HY견고딕" panose="02030600000101010101" pitchFamily="18" charset="-127"/>
                <a:sym typeface="Symbol" panose="05050102010706020507" pitchFamily="18" charset="2"/>
              </a:rPr>
              <a:t>생각한 대로 살지 않으면 </a:t>
            </a:r>
            <a:endParaRPr lang="en-US" altLang="ko-KR" sz="2426" b="1" dirty="0">
              <a:solidFill>
                <a:srgbClr val="FFFF00"/>
              </a:solidFill>
              <a:latin typeface="HY견고딕" panose="02030600000101010101" pitchFamily="18" charset="-127"/>
              <a:ea typeface="HY견고딕" panose="02030600000101010101" pitchFamily="18" charset="-127"/>
              <a:sym typeface="Symbol" panose="05050102010706020507" pitchFamily="18" charset="2"/>
            </a:endParaRPr>
          </a:p>
          <a:p>
            <a:pPr algn="ctr" defTabSz="682049" eaLnBrk="0" hangingPunct="0">
              <a:lnSpc>
                <a:spcPct val="150000"/>
              </a:lnSpc>
              <a:defRPr/>
            </a:pPr>
            <a:r>
              <a:rPr lang="ko-KR" altLang="en-US" sz="2426" b="1" dirty="0">
                <a:solidFill>
                  <a:srgbClr val="FFFF00"/>
                </a:solidFill>
                <a:latin typeface="HY견고딕" panose="02030600000101010101" pitchFamily="18" charset="-127"/>
                <a:ea typeface="HY견고딕" panose="02030600000101010101" pitchFamily="18" charset="-127"/>
                <a:sym typeface="Symbol" panose="05050102010706020507" pitchFamily="18" charset="2"/>
              </a:rPr>
              <a:t> 사는 대로 생각하게 될 것이다</a:t>
            </a:r>
            <a:r>
              <a:rPr lang="en-US" altLang="ko-KR" sz="2426" b="1" dirty="0">
                <a:solidFill>
                  <a:srgbClr val="FFFF00"/>
                </a:solidFill>
                <a:latin typeface="HY견고딕" panose="02030600000101010101" pitchFamily="18" charset="-127"/>
                <a:ea typeface="HY견고딕" panose="02030600000101010101" pitchFamily="18" charset="-127"/>
                <a:sym typeface="Symbol" panose="05050102010706020507" pitchFamily="18" charset="2"/>
              </a:rPr>
              <a:t>.</a:t>
            </a:r>
          </a:p>
          <a:p>
            <a:pPr algn="ctr" defTabSz="682049" eaLnBrk="0" hangingPunct="0">
              <a:lnSpc>
                <a:spcPct val="150000"/>
              </a:lnSpc>
              <a:defRPr/>
            </a:pPr>
            <a:r>
              <a:rPr lang="en-US" altLang="ko-KR" sz="1476" dirty="0">
                <a:solidFill>
                  <a:srgbClr val="FFFFFF"/>
                </a:solidFill>
                <a:latin typeface="HY견고딕" panose="02030600000101010101" pitchFamily="18" charset="-127"/>
                <a:ea typeface="HY견고딕" panose="02030600000101010101" pitchFamily="18" charset="-127"/>
                <a:sym typeface="Symbol" panose="05050102010706020507" pitchFamily="18" charset="2"/>
              </a:rPr>
              <a:t>- </a:t>
            </a:r>
            <a:r>
              <a:rPr lang="ko-KR" altLang="en-US" sz="1476" dirty="0">
                <a:solidFill>
                  <a:srgbClr val="FFFFFF"/>
                </a:solidFill>
                <a:latin typeface="HY견고딕" panose="02030600000101010101" pitchFamily="18" charset="-127"/>
                <a:ea typeface="HY견고딕" panose="02030600000101010101" pitchFamily="18" charset="-127"/>
                <a:sym typeface="Symbol" panose="05050102010706020507" pitchFamily="18" charset="2"/>
              </a:rPr>
              <a:t>폴 발레리 </a:t>
            </a:r>
            <a:r>
              <a:rPr lang="en-US" altLang="ko-KR" sz="1476" dirty="0">
                <a:solidFill>
                  <a:srgbClr val="FFFFFF"/>
                </a:solidFill>
                <a:latin typeface="HY견고딕" panose="02030600000101010101" pitchFamily="18" charset="-127"/>
                <a:ea typeface="HY견고딕" panose="02030600000101010101" pitchFamily="18" charset="-127"/>
                <a:sym typeface="Symbol" panose="05050102010706020507" pitchFamily="18" charset="2"/>
              </a:rPr>
              <a:t>-</a:t>
            </a:r>
            <a:endParaRPr lang="ko-KR" altLang="en-US" sz="1476" dirty="0">
              <a:solidFill>
                <a:srgbClr val="FFFFFF"/>
              </a:solidFill>
              <a:latin typeface="HY견고딕" panose="02030600000101010101" pitchFamily="18" charset="-127"/>
              <a:ea typeface="HY견고딕" panose="02030600000101010101" pitchFamily="18" charset="-127"/>
              <a:sym typeface="Symbol" panose="050501020107060205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57235948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1102</TotalTime>
  <Words>1391</Words>
  <Application>Microsoft Office PowerPoint</Application>
  <PresentationFormat>사용자 지정</PresentationFormat>
  <Paragraphs>375</Paragraphs>
  <Slides>36</Slides>
  <Notes>32</Notes>
  <HiddenSlides>0</HiddenSlides>
  <MMClips>1</MMClips>
  <ScaleCrop>false</ScaleCrop>
  <HeadingPairs>
    <vt:vector size="6" baseType="variant">
      <vt:variant>
        <vt:lpstr>사용한 글꼴</vt:lpstr>
      </vt:variant>
      <vt:variant>
        <vt:i4>17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36</vt:i4>
      </vt:variant>
    </vt:vector>
  </HeadingPairs>
  <TitlesOfParts>
    <vt:vector size="54" baseType="lpstr">
      <vt:lpstr>HY동녘M</vt:lpstr>
      <vt:lpstr>Gill Sans</vt:lpstr>
      <vt:lpstr>맑은 고딕</vt:lpstr>
      <vt:lpstr>Kozuka Mincho Pr6N H</vt:lpstr>
      <vt:lpstr>Arial</vt:lpstr>
      <vt:lpstr>HY강M</vt:lpstr>
      <vt:lpstr>HY견고딕</vt:lpstr>
      <vt:lpstr>Brush Script Std</vt:lpstr>
      <vt:lpstr>ヒラギノ角ゴ ProN W3</vt:lpstr>
      <vt:lpstr>HY궁서</vt:lpstr>
      <vt:lpstr>휴먼모음T</vt:lpstr>
      <vt:lpstr>Wingdings</vt:lpstr>
      <vt:lpstr>HY헤드라인M</vt:lpstr>
      <vt:lpstr>휴먼엑스포</vt:lpstr>
      <vt:lpstr>HY목각파임B</vt:lpstr>
      <vt:lpstr>Symbol</vt:lpstr>
      <vt:lpstr>굴림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R&amp;D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Microsoft Corporation</dc:creator>
  <cp:lastModifiedBy>Windows 사용자</cp:lastModifiedBy>
  <cp:revision>122</cp:revision>
  <cp:lastPrinted>2017-11-29T08:53:07Z</cp:lastPrinted>
  <dcterms:created xsi:type="dcterms:W3CDTF">2006-10-05T04:04:58Z</dcterms:created>
  <dcterms:modified xsi:type="dcterms:W3CDTF">2017-11-30T01:35:37Z</dcterms:modified>
</cp:coreProperties>
</file>