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x-wav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7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8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9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10.xml" ContentType="application/vnd.openxmlformats-officedocument.theme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11.xml" ContentType="application/vnd.openxmlformats-officedocument.theme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theme/theme12.xml" ContentType="application/vnd.openxmlformats-officedocument.theme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theme/theme13.xml" ContentType="application/vnd.openxmlformats-officedocument.theme+xml"/>
  <Override PartName="/ppt/tags/tag1.xml" ContentType="application/vnd.openxmlformats-officedocument.presentationml.tags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theme/theme14.xml" ContentType="application/vnd.openxmlformats-officedocument.theme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theme/theme15.xml" ContentType="application/vnd.openxmlformats-officedocument.theme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theme/theme16.xml" ContentType="application/vnd.openxmlformats-officedocument.theme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theme/theme17.xml" ContentType="application/vnd.openxmlformats-officedocument.theme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theme/theme18.xml" ContentType="application/vnd.openxmlformats-officedocument.theme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theme/theme19.xml" ContentType="application/vnd.openxmlformats-officedocument.theme+xml"/>
  <Override PartName="/ppt/theme/theme20.xml" ContentType="application/vnd.openxmlformats-officedocument.theme+xml"/>
  <Override PartName="/ppt/theme/theme2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780" r:id="rId2"/>
    <p:sldMasterId id="2147483804" r:id="rId3"/>
    <p:sldMasterId id="2147483840" r:id="rId4"/>
    <p:sldMasterId id="2147483852" r:id="rId5"/>
    <p:sldMasterId id="2147483867" r:id="rId6"/>
    <p:sldMasterId id="2147483891" r:id="rId7"/>
    <p:sldMasterId id="2147483903" r:id="rId8"/>
    <p:sldMasterId id="2147483915" r:id="rId9"/>
    <p:sldMasterId id="2147483927" r:id="rId10"/>
    <p:sldMasterId id="2147483939" r:id="rId11"/>
    <p:sldMasterId id="2147483987" r:id="rId12"/>
    <p:sldMasterId id="2147484001" r:id="rId13"/>
    <p:sldMasterId id="2147484016" r:id="rId14"/>
    <p:sldMasterId id="2147484040" r:id="rId15"/>
    <p:sldMasterId id="2147484076" r:id="rId16"/>
    <p:sldMasterId id="2147484117" r:id="rId17"/>
    <p:sldMasterId id="2147484129" r:id="rId18"/>
    <p:sldMasterId id="2147484141" r:id="rId19"/>
  </p:sldMasterIdLst>
  <p:notesMasterIdLst>
    <p:notesMasterId r:id="rId55"/>
  </p:notesMasterIdLst>
  <p:handoutMasterIdLst>
    <p:handoutMasterId r:id="rId56"/>
  </p:handoutMasterIdLst>
  <p:sldIdLst>
    <p:sldId id="392" r:id="rId20"/>
    <p:sldId id="257" r:id="rId21"/>
    <p:sldId id="264" r:id="rId22"/>
    <p:sldId id="412" r:id="rId23"/>
    <p:sldId id="378" r:id="rId24"/>
    <p:sldId id="376" r:id="rId25"/>
    <p:sldId id="393" r:id="rId26"/>
    <p:sldId id="416" r:id="rId27"/>
    <p:sldId id="394" r:id="rId28"/>
    <p:sldId id="418" r:id="rId29"/>
    <p:sldId id="417" r:id="rId30"/>
    <p:sldId id="388" r:id="rId31"/>
    <p:sldId id="356" r:id="rId32"/>
    <p:sldId id="357" r:id="rId33"/>
    <p:sldId id="369" r:id="rId34"/>
    <p:sldId id="380" r:id="rId35"/>
    <p:sldId id="381" r:id="rId36"/>
    <p:sldId id="382" r:id="rId37"/>
    <p:sldId id="358" r:id="rId38"/>
    <p:sldId id="383" r:id="rId39"/>
    <p:sldId id="415" r:id="rId40"/>
    <p:sldId id="414" r:id="rId41"/>
    <p:sldId id="406" r:id="rId42"/>
    <p:sldId id="405" r:id="rId43"/>
    <p:sldId id="359" r:id="rId44"/>
    <p:sldId id="377" r:id="rId45"/>
    <p:sldId id="401" r:id="rId46"/>
    <p:sldId id="362" r:id="rId47"/>
    <p:sldId id="364" r:id="rId48"/>
    <p:sldId id="372" r:id="rId49"/>
    <p:sldId id="413" r:id="rId50"/>
    <p:sldId id="337" r:id="rId51"/>
    <p:sldId id="344" r:id="rId52"/>
    <p:sldId id="398" r:id="rId53"/>
    <p:sldId id="389" r:id="rId54"/>
  </p:sldIdLst>
  <p:sldSz cx="6858000" cy="5143500"/>
  <p:notesSz cx="6797675" cy="9926638"/>
  <p:embeddedFontLst>
    <p:embeddedFont>
      <p:font typeface="Kozuka Mincho Pr6N H" panose="02020900000000000000" charset="-128"/>
      <p:bold r:id="rId57"/>
    </p:embeddedFont>
    <p:embeddedFont>
      <p:font typeface="휴먼엑스포" panose="02030504000101010101" pitchFamily="18" charset="-127"/>
      <p:regular r:id="rId58"/>
    </p:embeddedFont>
    <p:embeddedFont>
      <p:font typeface="HY강B" panose="020B0600000101010101" charset="-127"/>
      <p:regular r:id="rId59"/>
    </p:embeddedFont>
    <p:embeddedFont>
      <p:font typeface="휴먼모음T" panose="02030504000101010101" pitchFamily="18" charset="-127"/>
      <p:regular r:id="rId60"/>
    </p:embeddedFont>
    <p:embeddedFont>
      <p:font typeface="MD솔체" panose="020B0600000101010101" charset="-127"/>
      <p:regular r:id="rId61"/>
    </p:embeddedFont>
    <p:embeddedFont>
      <p:font typeface="HY엽서L" panose="02030600000101010101" pitchFamily="18" charset="-127"/>
      <p:regular r:id="rId62"/>
    </p:embeddedFont>
    <p:embeddedFont>
      <p:font typeface="Calibri" panose="020F0502020204030204" pitchFamily="34" charset="0"/>
      <p:regular r:id="rId63"/>
      <p:bold r:id="rId64"/>
      <p:italic r:id="rId65"/>
      <p:boldItalic r:id="rId66"/>
    </p:embeddedFont>
    <p:embeddedFont>
      <p:font typeface="HY동녘M" panose="020B0600000101010101" charset="-127"/>
      <p:regular r:id="rId67"/>
    </p:embeddedFont>
    <p:embeddedFont>
      <p:font typeface="HY나무B" panose="020B0600000101010101" charset="-127"/>
      <p:regular r:id="rId68"/>
    </p:embeddedFont>
    <p:embeddedFont>
      <p:font typeface="Brush Script Std" panose="03060802040607070404" charset="0"/>
      <p:regular r:id="rId69"/>
    </p:embeddedFont>
    <p:embeddedFont>
      <p:font typeface="Marlett" pitchFamily="2" charset="2"/>
      <p:regular r:id="rId70"/>
    </p:embeddedFont>
    <p:embeddedFont>
      <p:font typeface="HY견고딕" panose="02030600000101010101" pitchFamily="18" charset="-127"/>
      <p:regular r:id="rId71"/>
    </p:embeddedFont>
    <p:embeddedFont>
      <p:font typeface="양재난초체M" panose="020B0600000101010101" charset="-127"/>
      <p:regular r:id="rId72"/>
    </p:embeddedFont>
    <p:embeddedFont>
      <p:font typeface="HY강M" panose="020B0600000101010101" charset="-127"/>
      <p:regular r:id="rId73"/>
    </p:embeddedFont>
    <p:embeddedFont>
      <p:font typeface="HY울릉도B" panose="020B0600000101010101" charset="-127"/>
      <p:regular r:id="rId74"/>
    </p:embeddedFont>
    <p:embeddedFont>
      <p:font typeface="휴먼옛체" panose="02030504000101010101" pitchFamily="18" charset="-127"/>
      <p:regular r:id="rId75"/>
    </p:embeddedFont>
    <p:embeddedFont>
      <p:font typeface="Verdana" panose="020B0604030504040204" pitchFamily="34" charset="0"/>
      <p:regular r:id="rId76"/>
      <p:bold r:id="rId77"/>
      <p:italic r:id="rId78"/>
      <p:boldItalic r:id="rId79"/>
    </p:embeddedFont>
    <p:embeddedFont>
      <p:font typeface="맑은 고딕" panose="020B0503020000020004" pitchFamily="50" charset="-127"/>
      <p:regular r:id="rId80"/>
      <p:bold r:id="rId81"/>
    </p:embeddedFont>
    <p:embeddedFont>
      <p:font typeface="Cambria" panose="02040503050406030204" pitchFamily="18" charset="0"/>
      <p:regular r:id="rId82"/>
      <p:bold r:id="rId83"/>
      <p:italic r:id="rId84"/>
      <p:boldItalic r:id="rId85"/>
    </p:embeddedFont>
    <p:embeddedFont>
      <p:font typeface="HY헤드라인M" panose="02030600000101010101" pitchFamily="18" charset="-127"/>
      <p:regular r:id="rId86"/>
    </p:embeddedFont>
    <p:embeddedFont>
      <p:font typeface="HY수평선B" panose="02030600000101010101" charset="-127"/>
      <p:regular r:id="rId87"/>
    </p:embeddedFont>
    <p:embeddedFont>
      <p:font typeface="Calibri Light" panose="020F0302020204030204" pitchFamily="34" charset="0"/>
      <p:regular r:id="rId88"/>
      <p:italic r:id="rId89"/>
    </p:embeddedFont>
    <p:embeddedFont>
      <p:font typeface="Arial Black" panose="020B0A04020102020204" pitchFamily="34" charset="0"/>
      <p:bold r:id="rId90"/>
    </p:embeddedFont>
  </p:embeddedFontLst>
  <p:defaultTextStyle>
    <a:defPPr>
      <a:defRPr lang="ko-KR"/>
    </a:defPPr>
    <a:lvl1pPr marL="0" algn="l" defTabSz="913928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950" algn="l" defTabSz="913928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3928" algn="l" defTabSz="913928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0886" algn="l" defTabSz="913928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7854" algn="l" defTabSz="913928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4803" algn="l" defTabSz="913928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1753" algn="l" defTabSz="913928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8720" algn="l" defTabSz="913928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5679" algn="l" defTabSz="913928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1997"/>
    <a:srgbClr val="46218F"/>
    <a:srgbClr val="351A96"/>
    <a:srgbClr val="014E93"/>
    <a:srgbClr val="2D078D"/>
    <a:srgbClr val="004F94"/>
    <a:srgbClr val="3A6183"/>
    <a:srgbClr val="FEAF14"/>
    <a:srgbClr val="7AC13E"/>
    <a:srgbClr val="004F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4" d="100"/>
          <a:sy n="144" d="100"/>
        </p:scale>
        <p:origin x="1692" y="114"/>
      </p:cViewPr>
      <p:guideLst>
        <p:guide orient="horz" pos="1620"/>
        <p:guide pos="216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2868" y="6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7.xml"/><Relationship Id="rId21" Type="http://schemas.openxmlformats.org/officeDocument/2006/relationships/slide" Target="slides/slide2.xml"/><Relationship Id="rId42" Type="http://schemas.openxmlformats.org/officeDocument/2006/relationships/slide" Target="slides/slide23.xml"/><Relationship Id="rId47" Type="http://schemas.openxmlformats.org/officeDocument/2006/relationships/slide" Target="slides/slide28.xml"/><Relationship Id="rId63" Type="http://schemas.openxmlformats.org/officeDocument/2006/relationships/font" Target="fonts/font7.fntdata"/><Relationship Id="rId68" Type="http://schemas.openxmlformats.org/officeDocument/2006/relationships/font" Target="fonts/font12.fntdata"/><Relationship Id="rId84" Type="http://schemas.openxmlformats.org/officeDocument/2006/relationships/font" Target="fonts/font28.fntdata"/><Relationship Id="rId89" Type="http://schemas.openxmlformats.org/officeDocument/2006/relationships/font" Target="fonts/font33.fntdata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3.xml"/><Relationship Id="rId37" Type="http://schemas.openxmlformats.org/officeDocument/2006/relationships/slide" Target="slides/slide18.xml"/><Relationship Id="rId53" Type="http://schemas.openxmlformats.org/officeDocument/2006/relationships/slide" Target="slides/slide34.xml"/><Relationship Id="rId58" Type="http://schemas.openxmlformats.org/officeDocument/2006/relationships/font" Target="fonts/font2.fntdata"/><Relationship Id="rId74" Type="http://schemas.openxmlformats.org/officeDocument/2006/relationships/font" Target="fonts/font18.fntdata"/><Relationship Id="rId79" Type="http://schemas.openxmlformats.org/officeDocument/2006/relationships/font" Target="fonts/font23.fntdata"/><Relationship Id="rId5" Type="http://schemas.openxmlformats.org/officeDocument/2006/relationships/slideMaster" Target="slideMasters/slideMaster5.xml"/><Relationship Id="rId90" Type="http://schemas.openxmlformats.org/officeDocument/2006/relationships/font" Target="fonts/font34.fntdata"/><Relationship Id="rId22" Type="http://schemas.openxmlformats.org/officeDocument/2006/relationships/slide" Target="slides/slide3.xml"/><Relationship Id="rId27" Type="http://schemas.openxmlformats.org/officeDocument/2006/relationships/slide" Target="slides/slide8.xml"/><Relationship Id="rId43" Type="http://schemas.openxmlformats.org/officeDocument/2006/relationships/slide" Target="slides/slide24.xml"/><Relationship Id="rId48" Type="http://schemas.openxmlformats.org/officeDocument/2006/relationships/slide" Target="slides/slide29.xml"/><Relationship Id="rId64" Type="http://schemas.openxmlformats.org/officeDocument/2006/relationships/font" Target="fonts/font8.fntdata"/><Relationship Id="rId69" Type="http://schemas.openxmlformats.org/officeDocument/2006/relationships/font" Target="fonts/font13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2.xml"/><Relationship Id="rId72" Type="http://schemas.openxmlformats.org/officeDocument/2006/relationships/font" Target="fonts/font16.fntdata"/><Relationship Id="rId80" Type="http://schemas.openxmlformats.org/officeDocument/2006/relationships/font" Target="fonts/font24.fntdata"/><Relationship Id="rId85" Type="http://schemas.openxmlformats.org/officeDocument/2006/relationships/font" Target="fonts/font29.fntdata"/><Relationship Id="rId9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6.xml"/><Relationship Id="rId33" Type="http://schemas.openxmlformats.org/officeDocument/2006/relationships/slide" Target="slides/slide14.xml"/><Relationship Id="rId38" Type="http://schemas.openxmlformats.org/officeDocument/2006/relationships/slide" Target="slides/slide19.xml"/><Relationship Id="rId46" Type="http://schemas.openxmlformats.org/officeDocument/2006/relationships/slide" Target="slides/slide27.xml"/><Relationship Id="rId59" Type="http://schemas.openxmlformats.org/officeDocument/2006/relationships/font" Target="fonts/font3.fntdata"/><Relationship Id="rId67" Type="http://schemas.openxmlformats.org/officeDocument/2006/relationships/font" Target="fonts/font11.fntdata"/><Relationship Id="rId20" Type="http://schemas.openxmlformats.org/officeDocument/2006/relationships/slide" Target="slides/slide1.xml"/><Relationship Id="rId41" Type="http://schemas.openxmlformats.org/officeDocument/2006/relationships/slide" Target="slides/slide22.xml"/><Relationship Id="rId54" Type="http://schemas.openxmlformats.org/officeDocument/2006/relationships/slide" Target="slides/slide35.xml"/><Relationship Id="rId62" Type="http://schemas.openxmlformats.org/officeDocument/2006/relationships/font" Target="fonts/font6.fntdata"/><Relationship Id="rId70" Type="http://schemas.openxmlformats.org/officeDocument/2006/relationships/font" Target="fonts/font14.fntdata"/><Relationship Id="rId75" Type="http://schemas.openxmlformats.org/officeDocument/2006/relationships/font" Target="fonts/font19.fntdata"/><Relationship Id="rId83" Type="http://schemas.openxmlformats.org/officeDocument/2006/relationships/font" Target="fonts/font27.fntdata"/><Relationship Id="rId88" Type="http://schemas.openxmlformats.org/officeDocument/2006/relationships/font" Target="fonts/font32.fntdata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4.xml"/><Relationship Id="rId28" Type="http://schemas.openxmlformats.org/officeDocument/2006/relationships/slide" Target="slides/slide9.xml"/><Relationship Id="rId36" Type="http://schemas.openxmlformats.org/officeDocument/2006/relationships/slide" Target="slides/slide17.xml"/><Relationship Id="rId49" Type="http://schemas.openxmlformats.org/officeDocument/2006/relationships/slide" Target="slides/slide30.xml"/><Relationship Id="rId57" Type="http://schemas.openxmlformats.org/officeDocument/2006/relationships/font" Target="fonts/font1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2.xml"/><Relationship Id="rId44" Type="http://schemas.openxmlformats.org/officeDocument/2006/relationships/slide" Target="slides/slide25.xml"/><Relationship Id="rId52" Type="http://schemas.openxmlformats.org/officeDocument/2006/relationships/slide" Target="slides/slide33.xml"/><Relationship Id="rId60" Type="http://schemas.openxmlformats.org/officeDocument/2006/relationships/font" Target="fonts/font4.fntdata"/><Relationship Id="rId65" Type="http://schemas.openxmlformats.org/officeDocument/2006/relationships/font" Target="fonts/font9.fntdata"/><Relationship Id="rId73" Type="http://schemas.openxmlformats.org/officeDocument/2006/relationships/font" Target="fonts/font17.fntdata"/><Relationship Id="rId78" Type="http://schemas.openxmlformats.org/officeDocument/2006/relationships/font" Target="fonts/font22.fntdata"/><Relationship Id="rId81" Type="http://schemas.openxmlformats.org/officeDocument/2006/relationships/font" Target="fonts/font25.fntdata"/><Relationship Id="rId86" Type="http://schemas.openxmlformats.org/officeDocument/2006/relationships/font" Target="fonts/font30.fntdata"/><Relationship Id="rId9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0.xml"/><Relationship Id="rId34" Type="http://schemas.openxmlformats.org/officeDocument/2006/relationships/slide" Target="slides/slide15.xml"/><Relationship Id="rId50" Type="http://schemas.openxmlformats.org/officeDocument/2006/relationships/slide" Target="slides/slide31.xml"/><Relationship Id="rId55" Type="http://schemas.openxmlformats.org/officeDocument/2006/relationships/notesMaster" Target="notesMasters/notesMaster1.xml"/><Relationship Id="rId76" Type="http://schemas.openxmlformats.org/officeDocument/2006/relationships/font" Target="fonts/font20.fntdata"/><Relationship Id="rId7" Type="http://schemas.openxmlformats.org/officeDocument/2006/relationships/slideMaster" Target="slideMasters/slideMaster7.xml"/><Relationship Id="rId71" Type="http://schemas.openxmlformats.org/officeDocument/2006/relationships/font" Target="fonts/font15.fntdata"/><Relationship Id="rId9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0.xml"/><Relationship Id="rId24" Type="http://schemas.openxmlformats.org/officeDocument/2006/relationships/slide" Target="slides/slide5.xml"/><Relationship Id="rId40" Type="http://schemas.openxmlformats.org/officeDocument/2006/relationships/slide" Target="slides/slide21.xml"/><Relationship Id="rId45" Type="http://schemas.openxmlformats.org/officeDocument/2006/relationships/slide" Target="slides/slide26.xml"/><Relationship Id="rId66" Type="http://schemas.openxmlformats.org/officeDocument/2006/relationships/font" Target="fonts/font10.fntdata"/><Relationship Id="rId87" Type="http://schemas.openxmlformats.org/officeDocument/2006/relationships/font" Target="fonts/font31.fntdata"/><Relationship Id="rId61" Type="http://schemas.openxmlformats.org/officeDocument/2006/relationships/font" Target="fonts/font5.fntdata"/><Relationship Id="rId82" Type="http://schemas.openxmlformats.org/officeDocument/2006/relationships/font" Target="fonts/font26.fntdata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1.xml"/><Relationship Id="rId35" Type="http://schemas.openxmlformats.org/officeDocument/2006/relationships/slide" Target="slides/slide16.xml"/><Relationship Id="rId56" Type="http://schemas.openxmlformats.org/officeDocument/2006/relationships/handoutMaster" Target="handoutMasters/handoutMaster1.xml"/><Relationship Id="rId77" Type="http://schemas.openxmlformats.org/officeDocument/2006/relationships/font" Target="fonts/font21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9D1761A-0091-48D8-82BE-81C5CBA9B962}" type="doc">
      <dgm:prSet loTypeId="urn:microsoft.com/office/officeart/2005/8/layout/cycle5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pPr latinLnBrk="1"/>
          <a:endParaRPr lang="ko-KR" altLang="en-US"/>
        </a:p>
      </dgm:t>
    </dgm:pt>
    <dgm:pt modelId="{C79D7C53-01C6-4781-B6CB-1B53A99DF31D}">
      <dgm:prSet phldrT="[텍스트]" custT="1"/>
      <dgm:spPr/>
      <dgm:t>
        <a:bodyPr/>
        <a:lstStyle/>
        <a:p>
          <a:pPr latinLnBrk="1"/>
          <a:r>
            <a:rPr lang="ko-KR" altLang="en-US" sz="1800" b="1" dirty="0" smtClean="0">
              <a:latin typeface="Arial Black" panose="020B0A04020102020204" pitchFamily="34" charset="0"/>
            </a:rPr>
            <a:t>자식</a:t>
          </a:r>
          <a:endParaRPr lang="ko-KR" altLang="en-US" sz="1800" b="1" dirty="0">
            <a:latin typeface="Arial Black" panose="020B0A04020102020204" pitchFamily="34" charset="0"/>
          </a:endParaRPr>
        </a:p>
      </dgm:t>
    </dgm:pt>
    <dgm:pt modelId="{78326AD6-D174-4301-9A7D-1D90EDB713C3}" type="parTrans" cxnId="{E58438E5-A202-4132-9DF5-E03B3CE92DE8}">
      <dgm:prSet/>
      <dgm:spPr/>
      <dgm:t>
        <a:bodyPr/>
        <a:lstStyle/>
        <a:p>
          <a:pPr latinLnBrk="1"/>
          <a:endParaRPr lang="ko-KR" altLang="en-US"/>
        </a:p>
      </dgm:t>
    </dgm:pt>
    <dgm:pt modelId="{2806C7D3-C3EA-4C82-A3D3-7B0FD0E38673}" type="sibTrans" cxnId="{E58438E5-A202-4132-9DF5-E03B3CE92DE8}">
      <dgm:prSet/>
      <dgm:spPr/>
      <dgm:t>
        <a:bodyPr/>
        <a:lstStyle/>
        <a:p>
          <a:pPr latinLnBrk="1"/>
          <a:endParaRPr lang="ko-KR" altLang="en-US"/>
        </a:p>
      </dgm:t>
    </dgm:pt>
    <dgm:pt modelId="{4A8B4286-19FE-4861-A794-20AEE21AB09B}">
      <dgm:prSet phldrT="[텍스트]" custT="1"/>
      <dgm:spPr/>
      <dgm:t>
        <a:bodyPr/>
        <a:lstStyle/>
        <a:p>
          <a:pPr latinLnBrk="1"/>
          <a:r>
            <a:rPr lang="ko-KR" altLang="en-US" sz="1800" b="1" dirty="0" smtClean="0">
              <a:latin typeface="Arial Black" panose="020B0A04020102020204" pitchFamily="34" charset="0"/>
            </a:rPr>
            <a:t>이웃</a:t>
          </a:r>
          <a:endParaRPr lang="ko-KR" altLang="en-US" sz="1800" b="1" dirty="0">
            <a:latin typeface="Arial Black" panose="020B0A04020102020204" pitchFamily="34" charset="0"/>
          </a:endParaRPr>
        </a:p>
      </dgm:t>
    </dgm:pt>
    <dgm:pt modelId="{96F4B693-97D0-46E3-AAD7-973062CBEEE5}" type="parTrans" cxnId="{F359BE13-BC5E-4467-86F3-32E8075DCE4A}">
      <dgm:prSet/>
      <dgm:spPr/>
      <dgm:t>
        <a:bodyPr/>
        <a:lstStyle/>
        <a:p>
          <a:pPr latinLnBrk="1"/>
          <a:endParaRPr lang="ko-KR" altLang="en-US"/>
        </a:p>
      </dgm:t>
    </dgm:pt>
    <dgm:pt modelId="{E4149809-B05A-45F1-B5BE-E7D2920FAACE}" type="sibTrans" cxnId="{F359BE13-BC5E-4467-86F3-32E8075DCE4A}">
      <dgm:prSet/>
      <dgm:spPr/>
      <dgm:t>
        <a:bodyPr/>
        <a:lstStyle/>
        <a:p>
          <a:pPr latinLnBrk="1"/>
          <a:endParaRPr lang="ko-KR" altLang="en-US"/>
        </a:p>
      </dgm:t>
    </dgm:pt>
    <dgm:pt modelId="{62530460-BDAA-48E6-956B-B85229F1AD8D}">
      <dgm:prSet phldrT="[텍스트]" custT="1"/>
      <dgm:spPr/>
      <dgm:t>
        <a:bodyPr/>
        <a:lstStyle/>
        <a:p>
          <a:pPr latinLnBrk="1"/>
          <a:r>
            <a:rPr lang="ko-KR" altLang="en-US" sz="1800" b="1" dirty="0" smtClean="0">
              <a:latin typeface="Arial Black" panose="020B0A04020102020204" pitchFamily="34" charset="0"/>
            </a:rPr>
            <a:t>직장</a:t>
          </a:r>
          <a:endParaRPr lang="ko-KR" altLang="en-US" sz="1800" b="1" dirty="0">
            <a:latin typeface="Arial Black" panose="020B0A04020102020204" pitchFamily="34" charset="0"/>
          </a:endParaRPr>
        </a:p>
      </dgm:t>
    </dgm:pt>
    <dgm:pt modelId="{2ECB2F84-0B88-4AF4-89D0-0162F6BDA55A}" type="parTrans" cxnId="{45973C63-7BBA-4388-A01E-C94FAB32F8DF}">
      <dgm:prSet/>
      <dgm:spPr/>
      <dgm:t>
        <a:bodyPr/>
        <a:lstStyle/>
        <a:p>
          <a:pPr latinLnBrk="1"/>
          <a:endParaRPr lang="ko-KR" altLang="en-US"/>
        </a:p>
      </dgm:t>
    </dgm:pt>
    <dgm:pt modelId="{0113404D-2656-40CF-9B41-2546D9EE2A48}" type="sibTrans" cxnId="{45973C63-7BBA-4388-A01E-C94FAB32F8DF}">
      <dgm:prSet/>
      <dgm:spPr/>
      <dgm:t>
        <a:bodyPr/>
        <a:lstStyle/>
        <a:p>
          <a:pPr latinLnBrk="1"/>
          <a:endParaRPr lang="ko-KR" altLang="en-US"/>
        </a:p>
      </dgm:t>
    </dgm:pt>
    <dgm:pt modelId="{640F6E35-B7B3-4A57-B8C8-0D8A0929E093}">
      <dgm:prSet phldrT="[텍스트]" custT="1"/>
      <dgm:spPr/>
      <dgm:t>
        <a:bodyPr/>
        <a:lstStyle/>
        <a:p>
          <a:pPr latinLnBrk="1"/>
          <a:r>
            <a:rPr lang="ko-KR" altLang="en-US" sz="1800" b="1" dirty="0" smtClean="0">
              <a:latin typeface="Arial Black" panose="020B0A04020102020204" pitchFamily="34" charset="0"/>
            </a:rPr>
            <a:t>시민</a:t>
          </a:r>
          <a:endParaRPr lang="ko-KR" altLang="en-US" sz="1800" b="1" dirty="0">
            <a:latin typeface="Arial Black" panose="020B0A04020102020204" pitchFamily="34" charset="0"/>
          </a:endParaRPr>
        </a:p>
      </dgm:t>
    </dgm:pt>
    <dgm:pt modelId="{BA5C35A6-CAB5-4208-9F1F-D2DC55225ADD}" type="parTrans" cxnId="{18478638-3B9F-4B5A-94B2-7DD1991B165C}">
      <dgm:prSet/>
      <dgm:spPr/>
      <dgm:t>
        <a:bodyPr/>
        <a:lstStyle/>
        <a:p>
          <a:pPr latinLnBrk="1"/>
          <a:endParaRPr lang="ko-KR" altLang="en-US"/>
        </a:p>
      </dgm:t>
    </dgm:pt>
    <dgm:pt modelId="{3C49BCAB-566F-40FF-9007-C95364A2855B}" type="sibTrans" cxnId="{18478638-3B9F-4B5A-94B2-7DD1991B165C}">
      <dgm:prSet/>
      <dgm:spPr/>
      <dgm:t>
        <a:bodyPr/>
        <a:lstStyle/>
        <a:p>
          <a:pPr latinLnBrk="1"/>
          <a:endParaRPr lang="ko-KR" altLang="en-US"/>
        </a:p>
      </dgm:t>
    </dgm:pt>
    <dgm:pt modelId="{4D6D73F7-3A52-4C72-BD53-232E293CFC46}">
      <dgm:prSet phldrT="[텍스트]" custT="1"/>
      <dgm:spPr/>
      <dgm:t>
        <a:bodyPr/>
        <a:lstStyle/>
        <a:p>
          <a:pPr latinLnBrk="1"/>
          <a:r>
            <a:rPr lang="ko-KR" altLang="en-US" sz="1600" b="1" dirty="0" smtClean="0">
              <a:latin typeface="Arial Black" panose="020B0A04020102020204" pitchFamily="34" charset="0"/>
            </a:rPr>
            <a:t>지구인</a:t>
          </a:r>
          <a:endParaRPr lang="ko-KR" altLang="en-US" sz="1600" b="1" dirty="0">
            <a:latin typeface="Arial Black" panose="020B0A04020102020204" pitchFamily="34" charset="0"/>
          </a:endParaRPr>
        </a:p>
      </dgm:t>
    </dgm:pt>
    <dgm:pt modelId="{81528A0B-205B-49BD-8B30-2EF2AA57BA4E}" type="parTrans" cxnId="{102CE901-E6D9-43DB-B345-D47E27B26973}">
      <dgm:prSet/>
      <dgm:spPr/>
      <dgm:t>
        <a:bodyPr/>
        <a:lstStyle/>
        <a:p>
          <a:pPr latinLnBrk="1"/>
          <a:endParaRPr lang="ko-KR" altLang="en-US"/>
        </a:p>
      </dgm:t>
    </dgm:pt>
    <dgm:pt modelId="{038FF637-FA90-491C-A1D1-9A936E70A007}" type="sibTrans" cxnId="{102CE901-E6D9-43DB-B345-D47E27B26973}">
      <dgm:prSet/>
      <dgm:spPr/>
      <dgm:t>
        <a:bodyPr/>
        <a:lstStyle/>
        <a:p>
          <a:pPr latinLnBrk="1"/>
          <a:endParaRPr lang="ko-KR" altLang="en-US"/>
        </a:p>
      </dgm:t>
    </dgm:pt>
    <dgm:pt modelId="{653B7BCF-8E88-4B8C-A33E-76618A06F716}">
      <dgm:prSet phldrT="[텍스트]" custT="1"/>
      <dgm:spPr/>
      <dgm:t>
        <a:bodyPr/>
        <a:lstStyle/>
        <a:p>
          <a:pPr latinLnBrk="1"/>
          <a:r>
            <a:rPr lang="ko-KR" altLang="en-US" sz="1800" b="1" dirty="0" smtClean="0">
              <a:latin typeface="Arial Black" panose="020B0A04020102020204" pitchFamily="34" charset="0"/>
            </a:rPr>
            <a:t>가족</a:t>
          </a:r>
          <a:endParaRPr lang="ko-KR" altLang="en-US" sz="1800" b="1" dirty="0">
            <a:latin typeface="Arial Black" panose="020B0A04020102020204" pitchFamily="34" charset="0"/>
          </a:endParaRPr>
        </a:p>
      </dgm:t>
    </dgm:pt>
    <dgm:pt modelId="{B8C22750-5F65-4362-833B-C388B87FC04A}" type="parTrans" cxnId="{5CB6BA5E-DF8A-455C-B927-39B64BBDE3C8}">
      <dgm:prSet/>
      <dgm:spPr/>
      <dgm:t>
        <a:bodyPr/>
        <a:lstStyle/>
        <a:p>
          <a:pPr latinLnBrk="1"/>
          <a:endParaRPr lang="ko-KR" altLang="en-US"/>
        </a:p>
      </dgm:t>
    </dgm:pt>
    <dgm:pt modelId="{4A20678A-E18F-4D75-99DF-BC500343C512}" type="sibTrans" cxnId="{5CB6BA5E-DF8A-455C-B927-39B64BBDE3C8}">
      <dgm:prSet/>
      <dgm:spPr/>
      <dgm:t>
        <a:bodyPr/>
        <a:lstStyle/>
        <a:p>
          <a:pPr latinLnBrk="1"/>
          <a:endParaRPr lang="ko-KR" altLang="en-US"/>
        </a:p>
      </dgm:t>
    </dgm:pt>
    <dgm:pt modelId="{58723451-2039-4575-BA31-A2D690FC9E47}">
      <dgm:prSet phldrT="[텍스트]" custT="1"/>
      <dgm:spPr/>
      <dgm:t>
        <a:bodyPr/>
        <a:lstStyle/>
        <a:p>
          <a:pPr latinLnBrk="1"/>
          <a:r>
            <a:rPr lang="ko-KR" altLang="en-US" sz="1800" b="1" dirty="0" smtClean="0">
              <a:latin typeface="Arial Black" panose="020B0A04020102020204" pitchFamily="34" charset="0"/>
            </a:rPr>
            <a:t>부부</a:t>
          </a:r>
          <a:endParaRPr lang="ko-KR" altLang="en-US" sz="1800" b="1" dirty="0">
            <a:latin typeface="Arial Black" panose="020B0A04020102020204" pitchFamily="34" charset="0"/>
          </a:endParaRPr>
        </a:p>
      </dgm:t>
    </dgm:pt>
    <dgm:pt modelId="{BDDE49ED-F3F9-456E-865D-E4A90C59BFEC}" type="parTrans" cxnId="{0E9E6C8A-7440-4CF2-8533-F81157CD7E5F}">
      <dgm:prSet/>
      <dgm:spPr/>
      <dgm:t>
        <a:bodyPr/>
        <a:lstStyle/>
        <a:p>
          <a:pPr latinLnBrk="1"/>
          <a:endParaRPr lang="ko-KR" altLang="en-US"/>
        </a:p>
      </dgm:t>
    </dgm:pt>
    <dgm:pt modelId="{C72A3A63-92AC-45C1-9DCB-6D28DFD72EB2}" type="sibTrans" cxnId="{0E9E6C8A-7440-4CF2-8533-F81157CD7E5F}">
      <dgm:prSet/>
      <dgm:spPr/>
      <dgm:t>
        <a:bodyPr/>
        <a:lstStyle/>
        <a:p>
          <a:pPr latinLnBrk="1"/>
          <a:endParaRPr lang="ko-KR" altLang="en-US"/>
        </a:p>
      </dgm:t>
    </dgm:pt>
    <dgm:pt modelId="{012C4FB8-AB09-44FE-B578-D2B3BDCDF6BB}">
      <dgm:prSet phldrT="[텍스트]" custT="1"/>
      <dgm:spPr/>
      <dgm:t>
        <a:bodyPr/>
        <a:lstStyle/>
        <a:p>
          <a:pPr latinLnBrk="1"/>
          <a:r>
            <a:rPr lang="ko-KR" altLang="en-US" sz="1800" b="1" dirty="0" smtClean="0">
              <a:latin typeface="Arial Black" panose="020B0A04020102020204" pitchFamily="34" charset="0"/>
            </a:rPr>
            <a:t>친구</a:t>
          </a:r>
          <a:endParaRPr lang="ko-KR" altLang="en-US" sz="1800" b="1" dirty="0">
            <a:latin typeface="Arial Black" panose="020B0A04020102020204" pitchFamily="34" charset="0"/>
          </a:endParaRPr>
        </a:p>
      </dgm:t>
    </dgm:pt>
    <dgm:pt modelId="{302274F1-9BDB-4117-A9C7-C1216999C15B}" type="sibTrans" cxnId="{DC89A654-69F1-48FD-9B9C-80D1A86E4E88}">
      <dgm:prSet/>
      <dgm:spPr/>
      <dgm:t>
        <a:bodyPr/>
        <a:lstStyle/>
        <a:p>
          <a:pPr latinLnBrk="1"/>
          <a:endParaRPr lang="ko-KR" altLang="en-US"/>
        </a:p>
      </dgm:t>
    </dgm:pt>
    <dgm:pt modelId="{C3BB0486-EFA0-4D2D-BD9C-C8A8A1D501EB}" type="parTrans" cxnId="{DC89A654-69F1-48FD-9B9C-80D1A86E4E88}">
      <dgm:prSet/>
      <dgm:spPr/>
      <dgm:t>
        <a:bodyPr/>
        <a:lstStyle/>
        <a:p>
          <a:pPr latinLnBrk="1"/>
          <a:endParaRPr lang="ko-KR" altLang="en-US"/>
        </a:p>
      </dgm:t>
    </dgm:pt>
    <dgm:pt modelId="{D877EB6A-B1CF-48B0-AD14-0ACB0B0B2CDD}" type="pres">
      <dgm:prSet presAssocID="{C9D1761A-0091-48D8-82BE-81C5CBA9B962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ED7EF5C-EC78-4AA6-8FBB-E26BE4443236}" type="pres">
      <dgm:prSet presAssocID="{C79D7C53-01C6-4781-B6CB-1B53A99DF31D}" presName="node" presStyleLbl="node1" presStyleIdx="0" presStyleCnt="8" custScaleX="138597" custScaleY="96921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F69DD6C-9E8C-46A0-A828-CE84B9000D6A}" type="pres">
      <dgm:prSet presAssocID="{C79D7C53-01C6-4781-B6CB-1B53A99DF31D}" presName="spNode" presStyleCnt="0"/>
      <dgm:spPr/>
    </dgm:pt>
    <dgm:pt modelId="{0BBBD65C-999A-487D-A1A2-57CBB8CDDA05}" type="pres">
      <dgm:prSet presAssocID="{2806C7D3-C3EA-4C82-A3D3-7B0FD0E38673}" presName="sibTrans" presStyleLbl="sibTrans1D1" presStyleIdx="0" presStyleCnt="8"/>
      <dgm:spPr/>
      <dgm:t>
        <a:bodyPr/>
        <a:lstStyle/>
        <a:p>
          <a:pPr latinLnBrk="1"/>
          <a:endParaRPr lang="ko-KR" altLang="en-US"/>
        </a:p>
      </dgm:t>
    </dgm:pt>
    <dgm:pt modelId="{22699534-49B5-46CF-89CA-EA567EFFB71C}" type="pres">
      <dgm:prSet presAssocID="{012C4FB8-AB09-44FE-B578-D2B3BDCDF6BB}" presName="node" presStyleLbl="node1" presStyleIdx="1" presStyleCnt="8" custScaleX="144897" custScaleY="96921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575FDE7-995F-4975-8E67-98E446FA1209}" type="pres">
      <dgm:prSet presAssocID="{012C4FB8-AB09-44FE-B578-D2B3BDCDF6BB}" presName="spNode" presStyleCnt="0"/>
      <dgm:spPr/>
    </dgm:pt>
    <dgm:pt modelId="{CA9F095C-015A-4C98-8060-20383895C104}" type="pres">
      <dgm:prSet presAssocID="{302274F1-9BDB-4117-A9C7-C1216999C15B}" presName="sibTrans" presStyleLbl="sibTrans1D1" presStyleIdx="1" presStyleCnt="8"/>
      <dgm:spPr/>
      <dgm:t>
        <a:bodyPr/>
        <a:lstStyle/>
        <a:p>
          <a:pPr latinLnBrk="1"/>
          <a:endParaRPr lang="ko-KR" altLang="en-US"/>
        </a:p>
      </dgm:t>
    </dgm:pt>
    <dgm:pt modelId="{F87B9AFA-2AE3-402E-88B6-CB082578A88F}" type="pres">
      <dgm:prSet presAssocID="{58723451-2039-4575-BA31-A2D690FC9E47}" presName="node" presStyleLbl="node1" presStyleIdx="2" presStyleCnt="8" custScaleX="138597" custScaleY="96921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C3FBBCD-9422-4DDB-B202-47073E1AE113}" type="pres">
      <dgm:prSet presAssocID="{58723451-2039-4575-BA31-A2D690FC9E47}" presName="spNode" presStyleCnt="0"/>
      <dgm:spPr/>
    </dgm:pt>
    <dgm:pt modelId="{0A83EC50-0955-4174-B92F-431C8CC45A09}" type="pres">
      <dgm:prSet presAssocID="{C72A3A63-92AC-45C1-9DCB-6D28DFD72EB2}" presName="sibTrans" presStyleLbl="sibTrans1D1" presStyleIdx="2" presStyleCnt="8"/>
      <dgm:spPr/>
      <dgm:t>
        <a:bodyPr/>
        <a:lstStyle/>
        <a:p>
          <a:pPr latinLnBrk="1"/>
          <a:endParaRPr lang="ko-KR" altLang="en-US"/>
        </a:p>
      </dgm:t>
    </dgm:pt>
    <dgm:pt modelId="{DC3A8F4A-D5B0-4D0F-A071-FEB5DFBF47C1}" type="pres">
      <dgm:prSet presAssocID="{653B7BCF-8E88-4B8C-A33E-76618A06F716}" presName="node" presStyleLbl="node1" presStyleIdx="3" presStyleCnt="8" custScaleX="138597" custScaleY="96921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A224538-CB67-4604-A46F-9EEF30E0A86A}" type="pres">
      <dgm:prSet presAssocID="{653B7BCF-8E88-4B8C-A33E-76618A06F716}" presName="spNode" presStyleCnt="0"/>
      <dgm:spPr/>
    </dgm:pt>
    <dgm:pt modelId="{50AAB79C-6069-468B-8D4E-3D6143281BD7}" type="pres">
      <dgm:prSet presAssocID="{4A20678A-E18F-4D75-99DF-BC500343C512}" presName="sibTrans" presStyleLbl="sibTrans1D1" presStyleIdx="3" presStyleCnt="8"/>
      <dgm:spPr/>
      <dgm:t>
        <a:bodyPr/>
        <a:lstStyle/>
        <a:p>
          <a:pPr latinLnBrk="1"/>
          <a:endParaRPr lang="ko-KR" altLang="en-US"/>
        </a:p>
      </dgm:t>
    </dgm:pt>
    <dgm:pt modelId="{59443518-AAEB-4ACF-86BB-2194F1445151}" type="pres">
      <dgm:prSet presAssocID="{4A8B4286-19FE-4861-A794-20AEE21AB09B}" presName="node" presStyleLbl="node1" presStyleIdx="4" presStyleCnt="8" custScaleX="138597" custScaleY="96921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609A3D1-8091-4199-91C9-3A34A60321E0}" type="pres">
      <dgm:prSet presAssocID="{4A8B4286-19FE-4861-A794-20AEE21AB09B}" presName="spNode" presStyleCnt="0"/>
      <dgm:spPr/>
    </dgm:pt>
    <dgm:pt modelId="{3D99BE27-50BA-4CE6-8598-9C003933EF9F}" type="pres">
      <dgm:prSet presAssocID="{E4149809-B05A-45F1-B5BE-E7D2920FAACE}" presName="sibTrans" presStyleLbl="sibTrans1D1" presStyleIdx="4" presStyleCnt="8"/>
      <dgm:spPr/>
      <dgm:t>
        <a:bodyPr/>
        <a:lstStyle/>
        <a:p>
          <a:pPr latinLnBrk="1"/>
          <a:endParaRPr lang="ko-KR" altLang="en-US"/>
        </a:p>
      </dgm:t>
    </dgm:pt>
    <dgm:pt modelId="{03BC6BD4-E3C9-4205-B9C6-EEFA7AFA7DB0}" type="pres">
      <dgm:prSet presAssocID="{62530460-BDAA-48E6-956B-B85229F1AD8D}" presName="node" presStyleLbl="node1" presStyleIdx="5" presStyleCnt="8" custScaleX="138597" custScaleY="96921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F81681A-60E3-43D7-A1C9-8FAD8842952B}" type="pres">
      <dgm:prSet presAssocID="{62530460-BDAA-48E6-956B-B85229F1AD8D}" presName="spNode" presStyleCnt="0"/>
      <dgm:spPr/>
    </dgm:pt>
    <dgm:pt modelId="{A804316D-4AD8-4790-AA67-8ED768684BAA}" type="pres">
      <dgm:prSet presAssocID="{0113404D-2656-40CF-9B41-2546D9EE2A48}" presName="sibTrans" presStyleLbl="sibTrans1D1" presStyleIdx="5" presStyleCnt="8"/>
      <dgm:spPr/>
      <dgm:t>
        <a:bodyPr/>
        <a:lstStyle/>
        <a:p>
          <a:pPr latinLnBrk="1"/>
          <a:endParaRPr lang="ko-KR" altLang="en-US"/>
        </a:p>
      </dgm:t>
    </dgm:pt>
    <dgm:pt modelId="{27ADC40C-6990-4B76-B13C-8C42ACE0FE0E}" type="pres">
      <dgm:prSet presAssocID="{640F6E35-B7B3-4A57-B8C8-0D8A0929E093}" presName="node" presStyleLbl="node1" presStyleIdx="6" presStyleCnt="8" custScaleX="138597" custScaleY="96921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18B9555-B9A3-4C42-A575-5C68849B09C0}" type="pres">
      <dgm:prSet presAssocID="{640F6E35-B7B3-4A57-B8C8-0D8A0929E093}" presName="spNode" presStyleCnt="0"/>
      <dgm:spPr/>
    </dgm:pt>
    <dgm:pt modelId="{4444DAB7-E351-4F53-A6C1-749C02E35AA9}" type="pres">
      <dgm:prSet presAssocID="{3C49BCAB-566F-40FF-9007-C95364A2855B}" presName="sibTrans" presStyleLbl="sibTrans1D1" presStyleIdx="6" presStyleCnt="8"/>
      <dgm:spPr/>
      <dgm:t>
        <a:bodyPr/>
        <a:lstStyle/>
        <a:p>
          <a:pPr latinLnBrk="1"/>
          <a:endParaRPr lang="ko-KR" altLang="en-US"/>
        </a:p>
      </dgm:t>
    </dgm:pt>
    <dgm:pt modelId="{6458EE6A-8F53-403C-8155-E396EF61891B}" type="pres">
      <dgm:prSet presAssocID="{4D6D73F7-3A52-4C72-BD53-232E293CFC46}" presName="node" presStyleLbl="node1" presStyleIdx="7" presStyleCnt="8" custScaleX="138597" custScaleY="96921" custRadScaleRad="99746" custRadScaleInc="5029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7950EBD-4A4E-473A-A77F-1F1134D2E012}" type="pres">
      <dgm:prSet presAssocID="{4D6D73F7-3A52-4C72-BD53-232E293CFC46}" presName="spNode" presStyleCnt="0"/>
      <dgm:spPr/>
    </dgm:pt>
    <dgm:pt modelId="{74CDE372-F023-4D6A-ACEF-E01A180A53E9}" type="pres">
      <dgm:prSet presAssocID="{038FF637-FA90-491C-A1D1-9A936E70A007}" presName="sibTrans" presStyleLbl="sibTrans1D1" presStyleIdx="7" presStyleCnt="8"/>
      <dgm:spPr/>
      <dgm:t>
        <a:bodyPr/>
        <a:lstStyle/>
        <a:p>
          <a:pPr latinLnBrk="1"/>
          <a:endParaRPr lang="ko-KR" altLang="en-US"/>
        </a:p>
      </dgm:t>
    </dgm:pt>
  </dgm:ptLst>
  <dgm:cxnLst>
    <dgm:cxn modelId="{E5832C7C-E035-4CCF-B90D-A0B1BC84F52B}" type="presOf" srcId="{4D6D73F7-3A52-4C72-BD53-232E293CFC46}" destId="{6458EE6A-8F53-403C-8155-E396EF61891B}" srcOrd="0" destOrd="0" presId="urn:microsoft.com/office/officeart/2005/8/layout/cycle5"/>
    <dgm:cxn modelId="{102CE901-E6D9-43DB-B345-D47E27B26973}" srcId="{C9D1761A-0091-48D8-82BE-81C5CBA9B962}" destId="{4D6D73F7-3A52-4C72-BD53-232E293CFC46}" srcOrd="7" destOrd="0" parTransId="{81528A0B-205B-49BD-8B30-2EF2AA57BA4E}" sibTransId="{038FF637-FA90-491C-A1D1-9A936E70A007}"/>
    <dgm:cxn modelId="{42307016-8D52-4FA6-9D9F-3419086F57CE}" type="presOf" srcId="{C72A3A63-92AC-45C1-9DCB-6D28DFD72EB2}" destId="{0A83EC50-0955-4174-B92F-431C8CC45A09}" srcOrd="0" destOrd="0" presId="urn:microsoft.com/office/officeart/2005/8/layout/cycle5"/>
    <dgm:cxn modelId="{31F695F6-6626-47BE-9B7E-84F7CE15DDFD}" type="presOf" srcId="{653B7BCF-8E88-4B8C-A33E-76618A06F716}" destId="{DC3A8F4A-D5B0-4D0F-A071-FEB5DFBF47C1}" srcOrd="0" destOrd="0" presId="urn:microsoft.com/office/officeart/2005/8/layout/cycle5"/>
    <dgm:cxn modelId="{FD81C199-F617-4D36-8280-3465F77AFA21}" type="presOf" srcId="{0113404D-2656-40CF-9B41-2546D9EE2A48}" destId="{A804316D-4AD8-4790-AA67-8ED768684BAA}" srcOrd="0" destOrd="0" presId="urn:microsoft.com/office/officeart/2005/8/layout/cycle5"/>
    <dgm:cxn modelId="{60875FB5-68ED-42CA-BDB3-B11D2F0CCD3B}" type="presOf" srcId="{640F6E35-B7B3-4A57-B8C8-0D8A0929E093}" destId="{27ADC40C-6990-4B76-B13C-8C42ACE0FE0E}" srcOrd="0" destOrd="0" presId="urn:microsoft.com/office/officeart/2005/8/layout/cycle5"/>
    <dgm:cxn modelId="{DC89A654-69F1-48FD-9B9C-80D1A86E4E88}" srcId="{C9D1761A-0091-48D8-82BE-81C5CBA9B962}" destId="{012C4FB8-AB09-44FE-B578-D2B3BDCDF6BB}" srcOrd="1" destOrd="0" parTransId="{C3BB0486-EFA0-4D2D-BD9C-C8A8A1D501EB}" sibTransId="{302274F1-9BDB-4117-A9C7-C1216999C15B}"/>
    <dgm:cxn modelId="{96F3909E-BC20-4212-8FDF-DDA9472B602D}" type="presOf" srcId="{C79D7C53-01C6-4781-B6CB-1B53A99DF31D}" destId="{1ED7EF5C-EC78-4AA6-8FBB-E26BE4443236}" srcOrd="0" destOrd="0" presId="urn:microsoft.com/office/officeart/2005/8/layout/cycle5"/>
    <dgm:cxn modelId="{831BAA51-DCB0-4315-A507-43758BC040BC}" type="presOf" srcId="{4A20678A-E18F-4D75-99DF-BC500343C512}" destId="{50AAB79C-6069-468B-8D4E-3D6143281BD7}" srcOrd="0" destOrd="0" presId="urn:microsoft.com/office/officeart/2005/8/layout/cycle5"/>
    <dgm:cxn modelId="{FF0CD068-140F-42C6-B30F-53D85D3A0546}" type="presOf" srcId="{2806C7D3-C3EA-4C82-A3D3-7B0FD0E38673}" destId="{0BBBD65C-999A-487D-A1A2-57CBB8CDDA05}" srcOrd="0" destOrd="0" presId="urn:microsoft.com/office/officeart/2005/8/layout/cycle5"/>
    <dgm:cxn modelId="{9EB253B0-45E2-48E5-9BCC-57663AF21A60}" type="presOf" srcId="{012C4FB8-AB09-44FE-B578-D2B3BDCDF6BB}" destId="{22699534-49B5-46CF-89CA-EA567EFFB71C}" srcOrd="0" destOrd="0" presId="urn:microsoft.com/office/officeart/2005/8/layout/cycle5"/>
    <dgm:cxn modelId="{B87DF29B-E3A7-4CE6-86B4-70331DD61D97}" type="presOf" srcId="{E4149809-B05A-45F1-B5BE-E7D2920FAACE}" destId="{3D99BE27-50BA-4CE6-8598-9C003933EF9F}" srcOrd="0" destOrd="0" presId="urn:microsoft.com/office/officeart/2005/8/layout/cycle5"/>
    <dgm:cxn modelId="{06C3557D-2568-4D20-9516-6C84FAEC2731}" type="presOf" srcId="{58723451-2039-4575-BA31-A2D690FC9E47}" destId="{F87B9AFA-2AE3-402E-88B6-CB082578A88F}" srcOrd="0" destOrd="0" presId="urn:microsoft.com/office/officeart/2005/8/layout/cycle5"/>
    <dgm:cxn modelId="{BE9111C9-FB29-491C-8979-12FBE964C243}" type="presOf" srcId="{3C49BCAB-566F-40FF-9007-C95364A2855B}" destId="{4444DAB7-E351-4F53-A6C1-749C02E35AA9}" srcOrd="0" destOrd="0" presId="urn:microsoft.com/office/officeart/2005/8/layout/cycle5"/>
    <dgm:cxn modelId="{FFC3FDBF-31FD-469D-93FD-3ECEF42C9F8B}" type="presOf" srcId="{62530460-BDAA-48E6-956B-B85229F1AD8D}" destId="{03BC6BD4-E3C9-4205-B9C6-EEFA7AFA7DB0}" srcOrd="0" destOrd="0" presId="urn:microsoft.com/office/officeart/2005/8/layout/cycle5"/>
    <dgm:cxn modelId="{0E9E6C8A-7440-4CF2-8533-F81157CD7E5F}" srcId="{C9D1761A-0091-48D8-82BE-81C5CBA9B962}" destId="{58723451-2039-4575-BA31-A2D690FC9E47}" srcOrd="2" destOrd="0" parTransId="{BDDE49ED-F3F9-456E-865D-E4A90C59BFEC}" sibTransId="{C72A3A63-92AC-45C1-9DCB-6D28DFD72EB2}"/>
    <dgm:cxn modelId="{45973C63-7BBA-4388-A01E-C94FAB32F8DF}" srcId="{C9D1761A-0091-48D8-82BE-81C5CBA9B962}" destId="{62530460-BDAA-48E6-956B-B85229F1AD8D}" srcOrd="5" destOrd="0" parTransId="{2ECB2F84-0B88-4AF4-89D0-0162F6BDA55A}" sibTransId="{0113404D-2656-40CF-9B41-2546D9EE2A48}"/>
    <dgm:cxn modelId="{8493EB50-E5B0-4E29-BB6A-3A4DD639DA67}" type="presOf" srcId="{038FF637-FA90-491C-A1D1-9A936E70A007}" destId="{74CDE372-F023-4D6A-ACEF-E01A180A53E9}" srcOrd="0" destOrd="0" presId="urn:microsoft.com/office/officeart/2005/8/layout/cycle5"/>
    <dgm:cxn modelId="{C5BE955F-297E-4020-9C37-F3E34121B194}" type="presOf" srcId="{4A8B4286-19FE-4861-A794-20AEE21AB09B}" destId="{59443518-AAEB-4ACF-86BB-2194F1445151}" srcOrd="0" destOrd="0" presId="urn:microsoft.com/office/officeart/2005/8/layout/cycle5"/>
    <dgm:cxn modelId="{18478638-3B9F-4B5A-94B2-7DD1991B165C}" srcId="{C9D1761A-0091-48D8-82BE-81C5CBA9B962}" destId="{640F6E35-B7B3-4A57-B8C8-0D8A0929E093}" srcOrd="6" destOrd="0" parTransId="{BA5C35A6-CAB5-4208-9F1F-D2DC55225ADD}" sibTransId="{3C49BCAB-566F-40FF-9007-C95364A2855B}"/>
    <dgm:cxn modelId="{F359BE13-BC5E-4467-86F3-32E8075DCE4A}" srcId="{C9D1761A-0091-48D8-82BE-81C5CBA9B962}" destId="{4A8B4286-19FE-4861-A794-20AEE21AB09B}" srcOrd="4" destOrd="0" parTransId="{96F4B693-97D0-46E3-AAD7-973062CBEEE5}" sibTransId="{E4149809-B05A-45F1-B5BE-E7D2920FAACE}"/>
    <dgm:cxn modelId="{E58438E5-A202-4132-9DF5-E03B3CE92DE8}" srcId="{C9D1761A-0091-48D8-82BE-81C5CBA9B962}" destId="{C79D7C53-01C6-4781-B6CB-1B53A99DF31D}" srcOrd="0" destOrd="0" parTransId="{78326AD6-D174-4301-9A7D-1D90EDB713C3}" sibTransId="{2806C7D3-C3EA-4C82-A3D3-7B0FD0E38673}"/>
    <dgm:cxn modelId="{5CB6BA5E-DF8A-455C-B927-39B64BBDE3C8}" srcId="{C9D1761A-0091-48D8-82BE-81C5CBA9B962}" destId="{653B7BCF-8E88-4B8C-A33E-76618A06F716}" srcOrd="3" destOrd="0" parTransId="{B8C22750-5F65-4362-833B-C388B87FC04A}" sibTransId="{4A20678A-E18F-4D75-99DF-BC500343C512}"/>
    <dgm:cxn modelId="{CEBD8AD4-041E-41DF-B3C2-70EA820F4258}" type="presOf" srcId="{302274F1-9BDB-4117-A9C7-C1216999C15B}" destId="{CA9F095C-015A-4C98-8060-20383895C104}" srcOrd="0" destOrd="0" presId="urn:microsoft.com/office/officeart/2005/8/layout/cycle5"/>
    <dgm:cxn modelId="{5919EF1A-5AA0-4A5D-9D80-135F5E0BE54A}" type="presOf" srcId="{C9D1761A-0091-48D8-82BE-81C5CBA9B962}" destId="{D877EB6A-B1CF-48B0-AD14-0ACB0B0B2CDD}" srcOrd="0" destOrd="0" presId="urn:microsoft.com/office/officeart/2005/8/layout/cycle5"/>
    <dgm:cxn modelId="{8B5C4B15-2611-4B55-8711-E0DEF8FF4F01}" type="presParOf" srcId="{D877EB6A-B1CF-48B0-AD14-0ACB0B0B2CDD}" destId="{1ED7EF5C-EC78-4AA6-8FBB-E26BE4443236}" srcOrd="0" destOrd="0" presId="urn:microsoft.com/office/officeart/2005/8/layout/cycle5"/>
    <dgm:cxn modelId="{0F050693-46A7-44AC-B5D4-ACF0DC73D0A4}" type="presParOf" srcId="{D877EB6A-B1CF-48B0-AD14-0ACB0B0B2CDD}" destId="{3F69DD6C-9E8C-46A0-A828-CE84B9000D6A}" srcOrd="1" destOrd="0" presId="urn:microsoft.com/office/officeart/2005/8/layout/cycle5"/>
    <dgm:cxn modelId="{054D4F09-F8A8-497B-A265-21CAEA04A8BB}" type="presParOf" srcId="{D877EB6A-B1CF-48B0-AD14-0ACB0B0B2CDD}" destId="{0BBBD65C-999A-487D-A1A2-57CBB8CDDA05}" srcOrd="2" destOrd="0" presId="urn:microsoft.com/office/officeart/2005/8/layout/cycle5"/>
    <dgm:cxn modelId="{7F3742EF-A8A1-4194-AE0B-5B9590D5BCE8}" type="presParOf" srcId="{D877EB6A-B1CF-48B0-AD14-0ACB0B0B2CDD}" destId="{22699534-49B5-46CF-89CA-EA567EFFB71C}" srcOrd="3" destOrd="0" presId="urn:microsoft.com/office/officeart/2005/8/layout/cycle5"/>
    <dgm:cxn modelId="{200A5E23-DD3A-4D19-8660-FA2AEFAD858E}" type="presParOf" srcId="{D877EB6A-B1CF-48B0-AD14-0ACB0B0B2CDD}" destId="{7575FDE7-995F-4975-8E67-98E446FA1209}" srcOrd="4" destOrd="0" presId="urn:microsoft.com/office/officeart/2005/8/layout/cycle5"/>
    <dgm:cxn modelId="{2B9986F5-F624-4140-B61F-10F21D3E82A4}" type="presParOf" srcId="{D877EB6A-B1CF-48B0-AD14-0ACB0B0B2CDD}" destId="{CA9F095C-015A-4C98-8060-20383895C104}" srcOrd="5" destOrd="0" presId="urn:microsoft.com/office/officeart/2005/8/layout/cycle5"/>
    <dgm:cxn modelId="{0A03E393-DC58-4D0E-8F93-9BD775379367}" type="presParOf" srcId="{D877EB6A-B1CF-48B0-AD14-0ACB0B0B2CDD}" destId="{F87B9AFA-2AE3-402E-88B6-CB082578A88F}" srcOrd="6" destOrd="0" presId="urn:microsoft.com/office/officeart/2005/8/layout/cycle5"/>
    <dgm:cxn modelId="{E4851D1F-A0ED-4903-8465-8CF209171F76}" type="presParOf" srcId="{D877EB6A-B1CF-48B0-AD14-0ACB0B0B2CDD}" destId="{9C3FBBCD-9422-4DDB-B202-47073E1AE113}" srcOrd="7" destOrd="0" presId="urn:microsoft.com/office/officeart/2005/8/layout/cycle5"/>
    <dgm:cxn modelId="{8AB3D095-4154-4828-AA15-99A49B3DBAC3}" type="presParOf" srcId="{D877EB6A-B1CF-48B0-AD14-0ACB0B0B2CDD}" destId="{0A83EC50-0955-4174-B92F-431C8CC45A09}" srcOrd="8" destOrd="0" presId="urn:microsoft.com/office/officeart/2005/8/layout/cycle5"/>
    <dgm:cxn modelId="{8D924AC1-561A-4524-BAA7-744B32931D9A}" type="presParOf" srcId="{D877EB6A-B1CF-48B0-AD14-0ACB0B0B2CDD}" destId="{DC3A8F4A-D5B0-4D0F-A071-FEB5DFBF47C1}" srcOrd="9" destOrd="0" presId="urn:microsoft.com/office/officeart/2005/8/layout/cycle5"/>
    <dgm:cxn modelId="{97CD7A59-0461-495E-89B0-2B22EF35027F}" type="presParOf" srcId="{D877EB6A-B1CF-48B0-AD14-0ACB0B0B2CDD}" destId="{3A224538-CB67-4604-A46F-9EEF30E0A86A}" srcOrd="10" destOrd="0" presId="urn:microsoft.com/office/officeart/2005/8/layout/cycle5"/>
    <dgm:cxn modelId="{2F9CFFCD-4512-450D-82E7-0A825ECDA612}" type="presParOf" srcId="{D877EB6A-B1CF-48B0-AD14-0ACB0B0B2CDD}" destId="{50AAB79C-6069-468B-8D4E-3D6143281BD7}" srcOrd="11" destOrd="0" presId="urn:microsoft.com/office/officeart/2005/8/layout/cycle5"/>
    <dgm:cxn modelId="{A21B2834-42B0-4465-901B-1C075C634AAC}" type="presParOf" srcId="{D877EB6A-B1CF-48B0-AD14-0ACB0B0B2CDD}" destId="{59443518-AAEB-4ACF-86BB-2194F1445151}" srcOrd="12" destOrd="0" presId="urn:microsoft.com/office/officeart/2005/8/layout/cycle5"/>
    <dgm:cxn modelId="{C4488716-B31A-4B75-AE02-5517DCF5A2CB}" type="presParOf" srcId="{D877EB6A-B1CF-48B0-AD14-0ACB0B0B2CDD}" destId="{8609A3D1-8091-4199-91C9-3A34A60321E0}" srcOrd="13" destOrd="0" presId="urn:microsoft.com/office/officeart/2005/8/layout/cycle5"/>
    <dgm:cxn modelId="{5AEE6EB9-4B2F-42BB-9D82-746A54616E63}" type="presParOf" srcId="{D877EB6A-B1CF-48B0-AD14-0ACB0B0B2CDD}" destId="{3D99BE27-50BA-4CE6-8598-9C003933EF9F}" srcOrd="14" destOrd="0" presId="urn:microsoft.com/office/officeart/2005/8/layout/cycle5"/>
    <dgm:cxn modelId="{0E4476B0-33BC-46CC-91B7-DD37D9CD02A0}" type="presParOf" srcId="{D877EB6A-B1CF-48B0-AD14-0ACB0B0B2CDD}" destId="{03BC6BD4-E3C9-4205-B9C6-EEFA7AFA7DB0}" srcOrd="15" destOrd="0" presId="urn:microsoft.com/office/officeart/2005/8/layout/cycle5"/>
    <dgm:cxn modelId="{AF0EF94D-A91B-4738-926F-F5E73E5A5864}" type="presParOf" srcId="{D877EB6A-B1CF-48B0-AD14-0ACB0B0B2CDD}" destId="{6F81681A-60E3-43D7-A1C9-8FAD8842952B}" srcOrd="16" destOrd="0" presId="urn:microsoft.com/office/officeart/2005/8/layout/cycle5"/>
    <dgm:cxn modelId="{82FDFD34-5B0E-406E-B61D-9291ECA2C886}" type="presParOf" srcId="{D877EB6A-B1CF-48B0-AD14-0ACB0B0B2CDD}" destId="{A804316D-4AD8-4790-AA67-8ED768684BAA}" srcOrd="17" destOrd="0" presId="urn:microsoft.com/office/officeart/2005/8/layout/cycle5"/>
    <dgm:cxn modelId="{891B47D6-4199-4B15-83F7-EE573285151A}" type="presParOf" srcId="{D877EB6A-B1CF-48B0-AD14-0ACB0B0B2CDD}" destId="{27ADC40C-6990-4B76-B13C-8C42ACE0FE0E}" srcOrd="18" destOrd="0" presId="urn:microsoft.com/office/officeart/2005/8/layout/cycle5"/>
    <dgm:cxn modelId="{DDD53BC5-FC03-4EC8-B6AD-98DFF4080321}" type="presParOf" srcId="{D877EB6A-B1CF-48B0-AD14-0ACB0B0B2CDD}" destId="{718B9555-B9A3-4C42-A575-5C68849B09C0}" srcOrd="19" destOrd="0" presId="urn:microsoft.com/office/officeart/2005/8/layout/cycle5"/>
    <dgm:cxn modelId="{B132DEC2-CE4F-4C55-8249-0D91AD735A29}" type="presParOf" srcId="{D877EB6A-B1CF-48B0-AD14-0ACB0B0B2CDD}" destId="{4444DAB7-E351-4F53-A6C1-749C02E35AA9}" srcOrd="20" destOrd="0" presId="urn:microsoft.com/office/officeart/2005/8/layout/cycle5"/>
    <dgm:cxn modelId="{A3B399D9-19EB-40E4-B12C-292B887B3E49}" type="presParOf" srcId="{D877EB6A-B1CF-48B0-AD14-0ACB0B0B2CDD}" destId="{6458EE6A-8F53-403C-8155-E396EF61891B}" srcOrd="21" destOrd="0" presId="urn:microsoft.com/office/officeart/2005/8/layout/cycle5"/>
    <dgm:cxn modelId="{80111F22-BD98-49EB-8173-90F5C294222A}" type="presParOf" srcId="{D877EB6A-B1CF-48B0-AD14-0ACB0B0B2CDD}" destId="{87950EBD-4A4E-473A-A77F-1F1134D2E012}" srcOrd="22" destOrd="0" presId="urn:microsoft.com/office/officeart/2005/8/layout/cycle5"/>
    <dgm:cxn modelId="{B352A001-B08D-42F5-BCFD-1B7B670CB0A3}" type="presParOf" srcId="{D877EB6A-B1CF-48B0-AD14-0ACB0B0B2CDD}" destId="{74CDE372-F023-4D6A-ACEF-E01A180A53E9}" srcOrd="23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D7EF5C-EC78-4AA6-8FBB-E26BE4443236}">
      <dsp:nvSpPr>
        <dsp:cNvPr id="0" name=""/>
        <dsp:cNvSpPr/>
      </dsp:nvSpPr>
      <dsp:spPr>
        <a:xfrm>
          <a:off x="2493648" y="6695"/>
          <a:ext cx="791997" cy="35999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b="1" kern="1200" dirty="0" smtClean="0">
              <a:latin typeface="Arial Black" panose="020B0A04020102020204" pitchFamily="34" charset="0"/>
            </a:rPr>
            <a:t>자식</a:t>
          </a:r>
          <a:endParaRPr lang="ko-KR" altLang="en-US" sz="1800" b="1" kern="1200" dirty="0">
            <a:latin typeface="Arial Black" panose="020B0A04020102020204" pitchFamily="34" charset="0"/>
          </a:endParaRPr>
        </a:p>
      </dsp:txBody>
      <dsp:txXfrm>
        <a:off x="2511222" y="24269"/>
        <a:ext cx="756849" cy="324850"/>
      </dsp:txXfrm>
    </dsp:sp>
    <dsp:sp modelId="{0BBBD65C-999A-487D-A1A2-57CBB8CDDA05}">
      <dsp:nvSpPr>
        <dsp:cNvPr id="0" name=""/>
        <dsp:cNvSpPr/>
      </dsp:nvSpPr>
      <dsp:spPr>
        <a:xfrm>
          <a:off x="1600178" y="186695"/>
          <a:ext cx="2578937" cy="2578937"/>
        </a:xfrm>
        <a:custGeom>
          <a:avLst/>
          <a:gdLst/>
          <a:ahLst/>
          <a:cxnLst/>
          <a:rect l="0" t="0" r="0" b="0"/>
          <a:pathLst>
            <a:path>
              <a:moveTo>
                <a:pt x="1745884" y="83477"/>
              </a:moveTo>
              <a:arcTo wR="1289468" hR="1289468" stAng="17443770" swAng="514276"/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699534-49B5-46CF-89CA-EA567EFFB71C}">
      <dsp:nvSpPr>
        <dsp:cNvPr id="0" name=""/>
        <dsp:cNvSpPr/>
      </dsp:nvSpPr>
      <dsp:spPr>
        <a:xfrm>
          <a:off x="3387440" y="384372"/>
          <a:ext cx="827997" cy="359998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b="1" kern="1200" dirty="0" smtClean="0">
              <a:latin typeface="Arial Black" panose="020B0A04020102020204" pitchFamily="34" charset="0"/>
            </a:rPr>
            <a:t>친구</a:t>
          </a:r>
          <a:endParaRPr lang="ko-KR" altLang="en-US" sz="1800" b="1" kern="1200" dirty="0">
            <a:latin typeface="Arial Black" panose="020B0A04020102020204" pitchFamily="34" charset="0"/>
          </a:endParaRPr>
        </a:p>
      </dsp:txBody>
      <dsp:txXfrm>
        <a:off x="3405014" y="401946"/>
        <a:ext cx="792849" cy="324850"/>
      </dsp:txXfrm>
    </dsp:sp>
    <dsp:sp modelId="{CA9F095C-015A-4C98-8060-20383895C104}">
      <dsp:nvSpPr>
        <dsp:cNvPr id="0" name=""/>
        <dsp:cNvSpPr/>
      </dsp:nvSpPr>
      <dsp:spPr>
        <a:xfrm>
          <a:off x="1600178" y="186695"/>
          <a:ext cx="2578937" cy="2578937"/>
        </a:xfrm>
        <a:custGeom>
          <a:avLst/>
          <a:gdLst/>
          <a:ahLst/>
          <a:cxnLst/>
          <a:rect l="0" t="0" r="0" b="0"/>
          <a:pathLst>
            <a:path>
              <a:moveTo>
                <a:pt x="2413821" y="658152"/>
              </a:moveTo>
              <a:arcTo wR="1289468" hR="1289468" stAng="19841164" swAng="961591"/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7B9AFA-2AE3-402E-88B6-CB082578A88F}">
      <dsp:nvSpPr>
        <dsp:cNvPr id="0" name=""/>
        <dsp:cNvSpPr/>
      </dsp:nvSpPr>
      <dsp:spPr>
        <a:xfrm>
          <a:off x="3783117" y="1296164"/>
          <a:ext cx="791997" cy="359998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b="1" kern="1200" dirty="0" smtClean="0">
              <a:latin typeface="Arial Black" panose="020B0A04020102020204" pitchFamily="34" charset="0"/>
            </a:rPr>
            <a:t>부부</a:t>
          </a:r>
          <a:endParaRPr lang="ko-KR" altLang="en-US" sz="1800" b="1" kern="1200" dirty="0">
            <a:latin typeface="Arial Black" panose="020B0A04020102020204" pitchFamily="34" charset="0"/>
          </a:endParaRPr>
        </a:p>
      </dsp:txBody>
      <dsp:txXfrm>
        <a:off x="3800691" y="1313738"/>
        <a:ext cx="756849" cy="324850"/>
      </dsp:txXfrm>
    </dsp:sp>
    <dsp:sp modelId="{0A83EC50-0955-4174-B92F-431C8CC45A09}">
      <dsp:nvSpPr>
        <dsp:cNvPr id="0" name=""/>
        <dsp:cNvSpPr/>
      </dsp:nvSpPr>
      <dsp:spPr>
        <a:xfrm>
          <a:off x="1600178" y="186695"/>
          <a:ext cx="2578937" cy="2578937"/>
        </a:xfrm>
        <a:custGeom>
          <a:avLst/>
          <a:gdLst/>
          <a:ahLst/>
          <a:cxnLst/>
          <a:rect l="0" t="0" r="0" b="0"/>
          <a:pathLst>
            <a:path>
              <a:moveTo>
                <a:pt x="2544417" y="1585835"/>
              </a:moveTo>
              <a:arcTo wR="1289468" hR="1289468" stAng="797245" swAng="961591"/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3A8F4A-D5B0-4D0F-A071-FEB5DFBF47C1}">
      <dsp:nvSpPr>
        <dsp:cNvPr id="0" name=""/>
        <dsp:cNvSpPr/>
      </dsp:nvSpPr>
      <dsp:spPr>
        <a:xfrm>
          <a:off x="3405440" y="2207956"/>
          <a:ext cx="791997" cy="359998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b="1" kern="1200" dirty="0" smtClean="0">
              <a:latin typeface="Arial Black" panose="020B0A04020102020204" pitchFamily="34" charset="0"/>
            </a:rPr>
            <a:t>가족</a:t>
          </a:r>
          <a:endParaRPr lang="ko-KR" altLang="en-US" sz="1800" b="1" kern="1200" dirty="0">
            <a:latin typeface="Arial Black" panose="020B0A04020102020204" pitchFamily="34" charset="0"/>
          </a:endParaRPr>
        </a:p>
      </dsp:txBody>
      <dsp:txXfrm>
        <a:off x="3423014" y="2225530"/>
        <a:ext cx="756849" cy="324850"/>
      </dsp:txXfrm>
    </dsp:sp>
    <dsp:sp modelId="{50AAB79C-6069-468B-8D4E-3D6143281BD7}">
      <dsp:nvSpPr>
        <dsp:cNvPr id="0" name=""/>
        <dsp:cNvSpPr/>
      </dsp:nvSpPr>
      <dsp:spPr>
        <a:xfrm>
          <a:off x="1600178" y="186695"/>
          <a:ext cx="2578937" cy="2578937"/>
        </a:xfrm>
        <a:custGeom>
          <a:avLst/>
          <a:gdLst/>
          <a:ahLst/>
          <a:cxnLst/>
          <a:rect l="0" t="0" r="0" b="0"/>
          <a:pathLst>
            <a:path>
              <a:moveTo>
                <a:pt x="1920527" y="2413966"/>
              </a:moveTo>
              <a:arcTo wR="1289468" hR="1289468" stAng="3641953" swAng="514276"/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443518-AAEB-4ACF-86BB-2194F1445151}">
      <dsp:nvSpPr>
        <dsp:cNvPr id="0" name=""/>
        <dsp:cNvSpPr/>
      </dsp:nvSpPr>
      <dsp:spPr>
        <a:xfrm>
          <a:off x="2493648" y="2585633"/>
          <a:ext cx="791997" cy="359998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b="1" kern="1200" dirty="0" smtClean="0">
              <a:latin typeface="Arial Black" panose="020B0A04020102020204" pitchFamily="34" charset="0"/>
            </a:rPr>
            <a:t>이웃</a:t>
          </a:r>
          <a:endParaRPr lang="ko-KR" altLang="en-US" sz="1800" b="1" kern="1200" dirty="0">
            <a:latin typeface="Arial Black" panose="020B0A04020102020204" pitchFamily="34" charset="0"/>
          </a:endParaRPr>
        </a:p>
      </dsp:txBody>
      <dsp:txXfrm>
        <a:off x="2511222" y="2603207"/>
        <a:ext cx="756849" cy="324850"/>
      </dsp:txXfrm>
    </dsp:sp>
    <dsp:sp modelId="{3D99BE27-50BA-4CE6-8598-9C003933EF9F}">
      <dsp:nvSpPr>
        <dsp:cNvPr id="0" name=""/>
        <dsp:cNvSpPr/>
      </dsp:nvSpPr>
      <dsp:spPr>
        <a:xfrm>
          <a:off x="1600178" y="186695"/>
          <a:ext cx="2578937" cy="2578937"/>
        </a:xfrm>
        <a:custGeom>
          <a:avLst/>
          <a:gdLst/>
          <a:ahLst/>
          <a:cxnLst/>
          <a:rect l="0" t="0" r="0" b="0"/>
          <a:pathLst>
            <a:path>
              <a:moveTo>
                <a:pt x="833052" y="2495459"/>
              </a:moveTo>
              <a:arcTo wR="1289468" hR="1289468" stAng="6643770" swAng="514276"/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BC6BD4-E3C9-4205-B9C6-EEFA7AFA7DB0}">
      <dsp:nvSpPr>
        <dsp:cNvPr id="0" name=""/>
        <dsp:cNvSpPr/>
      </dsp:nvSpPr>
      <dsp:spPr>
        <a:xfrm>
          <a:off x="1581856" y="2207956"/>
          <a:ext cx="791997" cy="35999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b="1" kern="1200" dirty="0" smtClean="0">
              <a:latin typeface="Arial Black" panose="020B0A04020102020204" pitchFamily="34" charset="0"/>
            </a:rPr>
            <a:t>직장</a:t>
          </a:r>
          <a:endParaRPr lang="ko-KR" altLang="en-US" sz="1800" b="1" kern="1200" dirty="0">
            <a:latin typeface="Arial Black" panose="020B0A04020102020204" pitchFamily="34" charset="0"/>
          </a:endParaRPr>
        </a:p>
      </dsp:txBody>
      <dsp:txXfrm>
        <a:off x="1599430" y="2225530"/>
        <a:ext cx="756849" cy="324850"/>
      </dsp:txXfrm>
    </dsp:sp>
    <dsp:sp modelId="{A804316D-4AD8-4790-AA67-8ED768684BAA}">
      <dsp:nvSpPr>
        <dsp:cNvPr id="0" name=""/>
        <dsp:cNvSpPr/>
      </dsp:nvSpPr>
      <dsp:spPr>
        <a:xfrm>
          <a:off x="1600178" y="186695"/>
          <a:ext cx="2578937" cy="2578937"/>
        </a:xfrm>
        <a:custGeom>
          <a:avLst/>
          <a:gdLst/>
          <a:ahLst/>
          <a:cxnLst/>
          <a:rect l="0" t="0" r="0" b="0"/>
          <a:pathLst>
            <a:path>
              <a:moveTo>
                <a:pt x="165116" y="1920785"/>
              </a:moveTo>
              <a:arcTo wR="1289468" hR="1289468" stAng="9041164" swAng="961591"/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ADC40C-6990-4B76-B13C-8C42ACE0FE0E}">
      <dsp:nvSpPr>
        <dsp:cNvPr id="0" name=""/>
        <dsp:cNvSpPr/>
      </dsp:nvSpPr>
      <dsp:spPr>
        <a:xfrm>
          <a:off x="1204179" y="1296164"/>
          <a:ext cx="791997" cy="359998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b="1" kern="1200" dirty="0" smtClean="0">
              <a:latin typeface="Arial Black" panose="020B0A04020102020204" pitchFamily="34" charset="0"/>
            </a:rPr>
            <a:t>시민</a:t>
          </a:r>
          <a:endParaRPr lang="ko-KR" altLang="en-US" sz="1800" b="1" kern="1200" dirty="0">
            <a:latin typeface="Arial Black" panose="020B0A04020102020204" pitchFamily="34" charset="0"/>
          </a:endParaRPr>
        </a:p>
      </dsp:txBody>
      <dsp:txXfrm>
        <a:off x="1221753" y="1313738"/>
        <a:ext cx="756849" cy="324850"/>
      </dsp:txXfrm>
    </dsp:sp>
    <dsp:sp modelId="{4444DAB7-E351-4F53-A6C1-749C02E35AA9}">
      <dsp:nvSpPr>
        <dsp:cNvPr id="0" name=""/>
        <dsp:cNvSpPr/>
      </dsp:nvSpPr>
      <dsp:spPr>
        <a:xfrm>
          <a:off x="1599156" y="193797"/>
          <a:ext cx="2578937" cy="2578937"/>
        </a:xfrm>
        <a:custGeom>
          <a:avLst/>
          <a:gdLst/>
          <a:ahLst/>
          <a:cxnLst/>
          <a:rect l="0" t="0" r="0" b="0"/>
          <a:pathLst>
            <a:path>
              <a:moveTo>
                <a:pt x="36794" y="983628"/>
              </a:moveTo>
              <a:arcTo wR="1289468" hR="1289468" stAng="11623220" swAng="983085"/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58EE6A-8F53-403C-8155-E396EF61891B}">
      <dsp:nvSpPr>
        <dsp:cNvPr id="0" name=""/>
        <dsp:cNvSpPr/>
      </dsp:nvSpPr>
      <dsp:spPr>
        <a:xfrm>
          <a:off x="1596224" y="374793"/>
          <a:ext cx="791997" cy="359998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600" b="1" kern="1200" dirty="0" smtClean="0">
              <a:latin typeface="Arial Black" panose="020B0A04020102020204" pitchFamily="34" charset="0"/>
            </a:rPr>
            <a:t>지구인</a:t>
          </a:r>
          <a:endParaRPr lang="ko-KR" altLang="en-US" sz="1600" b="1" kern="1200" dirty="0">
            <a:latin typeface="Arial Black" panose="020B0A04020102020204" pitchFamily="34" charset="0"/>
          </a:endParaRPr>
        </a:p>
      </dsp:txBody>
      <dsp:txXfrm>
        <a:off x="1613798" y="392367"/>
        <a:ext cx="756849" cy="324850"/>
      </dsp:txXfrm>
    </dsp:sp>
    <dsp:sp modelId="{74CDE372-F023-4D6A-ACEF-E01A180A53E9}">
      <dsp:nvSpPr>
        <dsp:cNvPr id="0" name=""/>
        <dsp:cNvSpPr/>
      </dsp:nvSpPr>
      <dsp:spPr>
        <a:xfrm>
          <a:off x="1613799" y="182215"/>
          <a:ext cx="2578937" cy="2578937"/>
        </a:xfrm>
        <a:custGeom>
          <a:avLst/>
          <a:gdLst/>
          <a:ahLst/>
          <a:cxnLst/>
          <a:rect l="0" t="0" r="0" b="0"/>
          <a:pathLst>
            <a:path>
              <a:moveTo>
                <a:pt x="662670" y="162591"/>
              </a:moveTo>
              <a:arcTo wR="1289468" hR="1289468" stAng="14454963" swAng="475732"/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4" y="1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D9E62F-441B-47F7-AB64-B2073E99A355}" type="datetimeFigureOut">
              <a:rPr lang="ko-KR" altLang="en-US" smtClean="0"/>
              <a:t>2019-10-22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4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439B66-2EA5-4185-85F9-271C98B73DF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58841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72D83D-937C-4055-9885-B2E630077CE2}" type="datetimeFigureOut">
              <a:rPr lang="ko-KR" altLang="en-US" smtClean="0"/>
              <a:t>2019-10-22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DC498F-05E4-4B3E-A9A7-F2CD7E6A3C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90629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3928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950" algn="l" defTabSz="913928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928" algn="l" defTabSz="913928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886" algn="l" defTabSz="913928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854" algn="l" defTabSz="913928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4803" algn="l" defTabSz="913928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1753" algn="l" defTabSz="913928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8720" algn="l" defTabSz="913928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5679" algn="l" defTabSz="913928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0DC498F-05E4-4B3E-A9A7-F2CD7E6A3C12}" type="slidenum">
              <a:rPr kumimoji="1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pPr marL="0" marR="0" lvl="0" indent="0" algn="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1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84644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3928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DC498F-05E4-4B3E-A9A7-F2CD7E6A3C12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3928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03341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65225" y="1241425"/>
            <a:ext cx="4467225" cy="33496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3928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DC498F-05E4-4B3E-A9A7-F2CD7E6A3C12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3928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98682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19497609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DC498F-05E4-4B3E-A9A7-F2CD7E6A3C12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82937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DC498F-05E4-4B3E-A9A7-F2CD7E6A3C12}" type="slidenum">
              <a:rPr lang="ko-KR" altLang="en-US" smtClean="0">
                <a:solidFill>
                  <a:prstClr val="black"/>
                </a:solidFill>
              </a:rPr>
              <a:pPr/>
              <a:t>13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18515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DC498F-05E4-4B3E-A9A7-F2CD7E6A3C12}" type="slidenum">
              <a:rPr lang="ko-KR" altLang="en-US" smtClean="0">
                <a:solidFill>
                  <a:prstClr val="black"/>
                </a:solidFill>
              </a:rPr>
              <a:pPr/>
              <a:t>14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88878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DC498F-05E4-4B3E-A9A7-F2CD7E6A3C12}" type="slidenum">
              <a:rPr lang="ko-KR" altLang="en-US" smtClean="0">
                <a:solidFill>
                  <a:prstClr val="black"/>
                </a:solidFill>
              </a:rPr>
              <a:pPr/>
              <a:t>15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99954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288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0DC498F-05E4-4B3E-A9A7-F2CD7E6A3C12}" type="slidenum">
              <a:rPr kumimoji="1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pPr marL="0" marR="0" lvl="0" indent="0" algn="r" defTabSz="914288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1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70018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288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0DC498F-05E4-4B3E-A9A7-F2CD7E6A3C12}" type="slidenum">
              <a:rPr kumimoji="1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pPr marL="0" marR="0" lvl="0" indent="0" algn="r" defTabSz="914288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1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22650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288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0DC498F-05E4-4B3E-A9A7-F2CD7E6A3C12}" type="slidenum">
              <a:rPr kumimoji="1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pPr marL="0" marR="0" lvl="0" indent="0" algn="r" defTabSz="914288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1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15582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DC498F-05E4-4B3E-A9A7-F2CD7E6A3C12}" type="slidenum">
              <a:rPr lang="ko-KR" altLang="en-US" smtClean="0">
                <a:solidFill>
                  <a:prstClr val="black"/>
                </a:solidFill>
              </a:rPr>
              <a:pPr/>
              <a:t>19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43452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DC498F-05E4-4B3E-A9A7-F2CD7E6A3C12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16901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3928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DC498F-05E4-4B3E-A9A7-F2CD7E6A3C12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3928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35423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DC498F-05E4-4B3E-A9A7-F2CD7E6A3C12}" type="slidenum">
              <a:rPr lang="ko-KR" altLang="en-US" smtClean="0">
                <a:solidFill>
                  <a:prstClr val="black"/>
                </a:solidFill>
              </a:rPr>
              <a:pPr/>
              <a:t>25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50364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DC498F-05E4-4B3E-A9A7-F2CD7E6A3C12}" type="slidenum">
              <a:rPr lang="ko-KR" altLang="en-US" smtClean="0">
                <a:solidFill>
                  <a:prstClr val="black"/>
                </a:solidFill>
              </a:rPr>
              <a:pPr/>
              <a:t>28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46704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DC498F-05E4-4B3E-A9A7-F2CD7E6A3C12}" type="slidenum">
              <a:rPr lang="ko-KR" altLang="en-US" smtClean="0">
                <a:solidFill>
                  <a:prstClr val="black"/>
                </a:solidFill>
              </a:rPr>
              <a:pPr/>
              <a:t>29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5481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DC498F-05E4-4B3E-A9A7-F2CD7E6A3C12}" type="slidenum">
              <a:rPr lang="ko-KR" altLang="en-US" smtClean="0">
                <a:solidFill>
                  <a:prstClr val="black"/>
                </a:solidFill>
              </a:rPr>
              <a:pPr/>
              <a:t>30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453443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DC498F-05E4-4B3E-A9A7-F2CD7E6A3C12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459549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DC498F-05E4-4B3E-A9A7-F2CD7E6A3C12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285981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3928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DC498F-05E4-4B3E-A9A7-F2CD7E6A3C12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3928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68512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1597841"/>
            <a:ext cx="5829300" cy="110251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2914650"/>
            <a:ext cx="48006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7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4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1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0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36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6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3990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1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3305176"/>
            <a:ext cx="58293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2180035"/>
            <a:ext cx="58293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71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68544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165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70886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361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6328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39904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41753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1200151"/>
            <a:ext cx="30289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1200151"/>
            <a:ext cx="30289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2019-10-22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2" y="1151335"/>
            <a:ext cx="303014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713" indent="0">
              <a:buNone/>
              <a:defRPr sz="1500" b="1"/>
            </a:lvl2pPr>
            <a:lvl3pPr marL="685443" indent="0">
              <a:buNone/>
              <a:defRPr sz="1400" b="1"/>
            </a:lvl3pPr>
            <a:lvl4pPr marL="1028165" indent="0">
              <a:buNone/>
              <a:defRPr sz="1200" b="1"/>
            </a:lvl4pPr>
            <a:lvl5pPr marL="1370886" indent="0">
              <a:buNone/>
              <a:defRPr sz="1200" b="1"/>
            </a:lvl5pPr>
            <a:lvl6pPr marL="1713617" indent="0">
              <a:buNone/>
              <a:defRPr sz="1200" b="1"/>
            </a:lvl6pPr>
            <a:lvl7pPr marL="2056328" indent="0">
              <a:buNone/>
              <a:defRPr sz="1200" b="1"/>
            </a:lvl7pPr>
            <a:lvl8pPr marL="2399040" indent="0">
              <a:buNone/>
              <a:defRPr sz="1200" b="1"/>
            </a:lvl8pPr>
            <a:lvl9pPr marL="2741753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2" y="1631156"/>
            <a:ext cx="303014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91" y="1151335"/>
            <a:ext cx="303133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713" indent="0">
              <a:buNone/>
              <a:defRPr sz="1500" b="1"/>
            </a:lvl2pPr>
            <a:lvl3pPr marL="685443" indent="0">
              <a:buNone/>
              <a:defRPr sz="1400" b="1"/>
            </a:lvl3pPr>
            <a:lvl4pPr marL="1028165" indent="0">
              <a:buNone/>
              <a:defRPr sz="1200" b="1"/>
            </a:lvl4pPr>
            <a:lvl5pPr marL="1370886" indent="0">
              <a:buNone/>
              <a:defRPr sz="1200" b="1"/>
            </a:lvl5pPr>
            <a:lvl6pPr marL="1713617" indent="0">
              <a:buNone/>
              <a:defRPr sz="1200" b="1"/>
            </a:lvl6pPr>
            <a:lvl7pPr marL="2056328" indent="0">
              <a:buNone/>
              <a:defRPr sz="1200" b="1"/>
            </a:lvl7pPr>
            <a:lvl8pPr marL="2399040" indent="0">
              <a:buNone/>
              <a:defRPr sz="1200" b="1"/>
            </a:lvl8pPr>
            <a:lvl9pPr marL="2741753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91" y="1631156"/>
            <a:ext cx="303133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2019-10-22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2019-10-22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2019-10-22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22" y="204787"/>
            <a:ext cx="2256235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308" y="204810"/>
            <a:ext cx="383381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22" y="1076328"/>
            <a:ext cx="2256235" cy="3518297"/>
          </a:xfrm>
        </p:spPr>
        <p:txBody>
          <a:bodyPr/>
          <a:lstStyle>
            <a:lvl1pPr marL="0" indent="0">
              <a:buNone/>
              <a:defRPr sz="1100"/>
            </a:lvl1pPr>
            <a:lvl2pPr marL="342713" indent="0">
              <a:buNone/>
              <a:defRPr sz="900"/>
            </a:lvl2pPr>
            <a:lvl3pPr marL="685443" indent="0">
              <a:buNone/>
              <a:defRPr sz="800"/>
            </a:lvl3pPr>
            <a:lvl4pPr marL="1028165" indent="0">
              <a:buNone/>
              <a:defRPr sz="700"/>
            </a:lvl4pPr>
            <a:lvl5pPr marL="1370886" indent="0">
              <a:buNone/>
              <a:defRPr sz="700"/>
            </a:lvl5pPr>
            <a:lvl6pPr marL="1713617" indent="0">
              <a:buNone/>
              <a:defRPr sz="700"/>
            </a:lvl6pPr>
            <a:lvl7pPr marL="2056328" indent="0">
              <a:buNone/>
              <a:defRPr sz="700"/>
            </a:lvl7pPr>
            <a:lvl8pPr marL="2399040" indent="0">
              <a:buNone/>
              <a:defRPr sz="700"/>
            </a:lvl8pPr>
            <a:lvl9pPr marL="2741753" indent="0">
              <a:buNone/>
              <a:defRPr sz="7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2019-10-22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3600451"/>
            <a:ext cx="41148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459581"/>
            <a:ext cx="41148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713" indent="0">
              <a:buNone/>
              <a:defRPr sz="2100"/>
            </a:lvl2pPr>
            <a:lvl3pPr marL="685443" indent="0">
              <a:buNone/>
              <a:defRPr sz="1800"/>
            </a:lvl3pPr>
            <a:lvl4pPr marL="1028165" indent="0">
              <a:buNone/>
              <a:defRPr sz="1500"/>
            </a:lvl4pPr>
            <a:lvl5pPr marL="1370886" indent="0">
              <a:buNone/>
              <a:defRPr sz="1500"/>
            </a:lvl5pPr>
            <a:lvl6pPr marL="1713617" indent="0">
              <a:buNone/>
              <a:defRPr sz="1500"/>
            </a:lvl6pPr>
            <a:lvl7pPr marL="2056328" indent="0">
              <a:buNone/>
              <a:defRPr sz="1500"/>
            </a:lvl7pPr>
            <a:lvl8pPr marL="2399040" indent="0">
              <a:buNone/>
              <a:defRPr sz="1500"/>
            </a:lvl8pPr>
            <a:lvl9pPr marL="2741753" indent="0">
              <a:buNone/>
              <a:defRPr sz="15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4025525"/>
            <a:ext cx="4114800" cy="603647"/>
          </a:xfrm>
        </p:spPr>
        <p:txBody>
          <a:bodyPr/>
          <a:lstStyle>
            <a:lvl1pPr marL="0" indent="0">
              <a:buNone/>
              <a:defRPr sz="1100"/>
            </a:lvl1pPr>
            <a:lvl2pPr marL="342713" indent="0">
              <a:buNone/>
              <a:defRPr sz="900"/>
            </a:lvl2pPr>
            <a:lvl3pPr marL="685443" indent="0">
              <a:buNone/>
              <a:defRPr sz="800"/>
            </a:lvl3pPr>
            <a:lvl4pPr marL="1028165" indent="0">
              <a:buNone/>
              <a:defRPr sz="700"/>
            </a:lvl4pPr>
            <a:lvl5pPr marL="1370886" indent="0">
              <a:buNone/>
              <a:defRPr sz="700"/>
            </a:lvl5pPr>
            <a:lvl6pPr marL="1713617" indent="0">
              <a:buNone/>
              <a:defRPr sz="700"/>
            </a:lvl6pPr>
            <a:lvl7pPr marL="2056328" indent="0">
              <a:buNone/>
              <a:defRPr sz="700"/>
            </a:lvl7pPr>
            <a:lvl8pPr marL="2399040" indent="0">
              <a:buNone/>
              <a:defRPr sz="700"/>
            </a:lvl8pPr>
            <a:lvl9pPr marL="2741753" indent="0">
              <a:buNone/>
              <a:defRPr sz="7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2019-10-22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205980"/>
            <a:ext cx="1543050" cy="4388644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205980"/>
            <a:ext cx="4514850" cy="4388644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1597841"/>
            <a:ext cx="5829300" cy="110251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2914650"/>
            <a:ext cx="48006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7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4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1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0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36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6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3990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1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2019-10-22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82549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2019-10-22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99187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3305176"/>
            <a:ext cx="58293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2180035"/>
            <a:ext cx="58293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71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68544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165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70886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361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6328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39904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41753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2019-10-22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1193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1200151"/>
            <a:ext cx="30289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1200151"/>
            <a:ext cx="30289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2019-10-22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43914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2" y="1151335"/>
            <a:ext cx="303014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713" indent="0">
              <a:buNone/>
              <a:defRPr sz="1500" b="1"/>
            </a:lvl2pPr>
            <a:lvl3pPr marL="685443" indent="0">
              <a:buNone/>
              <a:defRPr sz="1400" b="1"/>
            </a:lvl3pPr>
            <a:lvl4pPr marL="1028165" indent="0">
              <a:buNone/>
              <a:defRPr sz="1200" b="1"/>
            </a:lvl4pPr>
            <a:lvl5pPr marL="1370886" indent="0">
              <a:buNone/>
              <a:defRPr sz="1200" b="1"/>
            </a:lvl5pPr>
            <a:lvl6pPr marL="1713617" indent="0">
              <a:buNone/>
              <a:defRPr sz="1200" b="1"/>
            </a:lvl6pPr>
            <a:lvl7pPr marL="2056328" indent="0">
              <a:buNone/>
              <a:defRPr sz="1200" b="1"/>
            </a:lvl7pPr>
            <a:lvl8pPr marL="2399040" indent="0">
              <a:buNone/>
              <a:defRPr sz="1200" b="1"/>
            </a:lvl8pPr>
            <a:lvl9pPr marL="2741753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2" y="1631156"/>
            <a:ext cx="303014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91" y="1151335"/>
            <a:ext cx="303133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713" indent="0">
              <a:buNone/>
              <a:defRPr sz="1500" b="1"/>
            </a:lvl2pPr>
            <a:lvl3pPr marL="685443" indent="0">
              <a:buNone/>
              <a:defRPr sz="1400" b="1"/>
            </a:lvl3pPr>
            <a:lvl4pPr marL="1028165" indent="0">
              <a:buNone/>
              <a:defRPr sz="1200" b="1"/>
            </a:lvl4pPr>
            <a:lvl5pPr marL="1370886" indent="0">
              <a:buNone/>
              <a:defRPr sz="1200" b="1"/>
            </a:lvl5pPr>
            <a:lvl6pPr marL="1713617" indent="0">
              <a:buNone/>
              <a:defRPr sz="1200" b="1"/>
            </a:lvl6pPr>
            <a:lvl7pPr marL="2056328" indent="0">
              <a:buNone/>
              <a:defRPr sz="1200" b="1"/>
            </a:lvl7pPr>
            <a:lvl8pPr marL="2399040" indent="0">
              <a:buNone/>
              <a:defRPr sz="1200" b="1"/>
            </a:lvl8pPr>
            <a:lvl9pPr marL="2741753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91" y="1631156"/>
            <a:ext cx="303133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2019-10-22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96932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2019-10-22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08716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2019-10-22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87489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22" y="204787"/>
            <a:ext cx="2256235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308" y="204810"/>
            <a:ext cx="383381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22" y="1076328"/>
            <a:ext cx="2256235" cy="3518297"/>
          </a:xfrm>
        </p:spPr>
        <p:txBody>
          <a:bodyPr/>
          <a:lstStyle>
            <a:lvl1pPr marL="0" indent="0">
              <a:buNone/>
              <a:defRPr sz="1100"/>
            </a:lvl1pPr>
            <a:lvl2pPr marL="342713" indent="0">
              <a:buNone/>
              <a:defRPr sz="900"/>
            </a:lvl2pPr>
            <a:lvl3pPr marL="685443" indent="0">
              <a:buNone/>
              <a:defRPr sz="800"/>
            </a:lvl3pPr>
            <a:lvl4pPr marL="1028165" indent="0">
              <a:buNone/>
              <a:defRPr sz="700"/>
            </a:lvl4pPr>
            <a:lvl5pPr marL="1370886" indent="0">
              <a:buNone/>
              <a:defRPr sz="700"/>
            </a:lvl5pPr>
            <a:lvl6pPr marL="1713617" indent="0">
              <a:buNone/>
              <a:defRPr sz="700"/>
            </a:lvl6pPr>
            <a:lvl7pPr marL="2056328" indent="0">
              <a:buNone/>
              <a:defRPr sz="700"/>
            </a:lvl7pPr>
            <a:lvl8pPr marL="2399040" indent="0">
              <a:buNone/>
              <a:defRPr sz="700"/>
            </a:lvl8pPr>
            <a:lvl9pPr marL="2741753" indent="0">
              <a:buNone/>
              <a:defRPr sz="7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2019-10-22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67892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3600451"/>
            <a:ext cx="41148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459581"/>
            <a:ext cx="41148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713" indent="0">
              <a:buNone/>
              <a:defRPr sz="2100"/>
            </a:lvl2pPr>
            <a:lvl3pPr marL="685443" indent="0">
              <a:buNone/>
              <a:defRPr sz="1800"/>
            </a:lvl3pPr>
            <a:lvl4pPr marL="1028165" indent="0">
              <a:buNone/>
              <a:defRPr sz="1500"/>
            </a:lvl4pPr>
            <a:lvl5pPr marL="1370886" indent="0">
              <a:buNone/>
              <a:defRPr sz="1500"/>
            </a:lvl5pPr>
            <a:lvl6pPr marL="1713617" indent="0">
              <a:buNone/>
              <a:defRPr sz="1500"/>
            </a:lvl6pPr>
            <a:lvl7pPr marL="2056328" indent="0">
              <a:buNone/>
              <a:defRPr sz="1500"/>
            </a:lvl7pPr>
            <a:lvl8pPr marL="2399040" indent="0">
              <a:buNone/>
              <a:defRPr sz="1500"/>
            </a:lvl8pPr>
            <a:lvl9pPr marL="2741753" indent="0">
              <a:buNone/>
              <a:defRPr sz="15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4025525"/>
            <a:ext cx="4114800" cy="603647"/>
          </a:xfrm>
        </p:spPr>
        <p:txBody>
          <a:bodyPr/>
          <a:lstStyle>
            <a:lvl1pPr marL="0" indent="0">
              <a:buNone/>
              <a:defRPr sz="1100"/>
            </a:lvl1pPr>
            <a:lvl2pPr marL="342713" indent="0">
              <a:buNone/>
              <a:defRPr sz="900"/>
            </a:lvl2pPr>
            <a:lvl3pPr marL="685443" indent="0">
              <a:buNone/>
              <a:defRPr sz="800"/>
            </a:lvl3pPr>
            <a:lvl4pPr marL="1028165" indent="0">
              <a:buNone/>
              <a:defRPr sz="700"/>
            </a:lvl4pPr>
            <a:lvl5pPr marL="1370886" indent="0">
              <a:buNone/>
              <a:defRPr sz="700"/>
            </a:lvl5pPr>
            <a:lvl6pPr marL="1713617" indent="0">
              <a:buNone/>
              <a:defRPr sz="700"/>
            </a:lvl6pPr>
            <a:lvl7pPr marL="2056328" indent="0">
              <a:buNone/>
              <a:defRPr sz="700"/>
            </a:lvl7pPr>
            <a:lvl8pPr marL="2399040" indent="0">
              <a:buNone/>
              <a:defRPr sz="700"/>
            </a:lvl8pPr>
            <a:lvl9pPr marL="2741753" indent="0">
              <a:buNone/>
              <a:defRPr sz="7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2019-10-22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1023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2019-10-22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38443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205980"/>
            <a:ext cx="1543050" cy="4388644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205980"/>
            <a:ext cx="4514850" cy="4388644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2019-10-22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46997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1597841"/>
            <a:ext cx="5829300" cy="110251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2914650"/>
            <a:ext cx="48006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7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4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1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0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36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6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3990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1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2019-10-22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4024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2019-10-22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341878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3305176"/>
            <a:ext cx="58293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2180035"/>
            <a:ext cx="58293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71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68544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165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70886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361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6328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39904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41753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2019-10-22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106289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1200151"/>
            <a:ext cx="30289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1200151"/>
            <a:ext cx="30289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2019-10-22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080041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2" y="1151335"/>
            <a:ext cx="303014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713" indent="0">
              <a:buNone/>
              <a:defRPr sz="1500" b="1"/>
            </a:lvl2pPr>
            <a:lvl3pPr marL="685443" indent="0">
              <a:buNone/>
              <a:defRPr sz="1400" b="1"/>
            </a:lvl3pPr>
            <a:lvl4pPr marL="1028165" indent="0">
              <a:buNone/>
              <a:defRPr sz="1200" b="1"/>
            </a:lvl4pPr>
            <a:lvl5pPr marL="1370886" indent="0">
              <a:buNone/>
              <a:defRPr sz="1200" b="1"/>
            </a:lvl5pPr>
            <a:lvl6pPr marL="1713617" indent="0">
              <a:buNone/>
              <a:defRPr sz="1200" b="1"/>
            </a:lvl6pPr>
            <a:lvl7pPr marL="2056328" indent="0">
              <a:buNone/>
              <a:defRPr sz="1200" b="1"/>
            </a:lvl7pPr>
            <a:lvl8pPr marL="2399040" indent="0">
              <a:buNone/>
              <a:defRPr sz="1200" b="1"/>
            </a:lvl8pPr>
            <a:lvl9pPr marL="2741753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2" y="1631156"/>
            <a:ext cx="303014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91" y="1151335"/>
            <a:ext cx="303133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713" indent="0">
              <a:buNone/>
              <a:defRPr sz="1500" b="1"/>
            </a:lvl2pPr>
            <a:lvl3pPr marL="685443" indent="0">
              <a:buNone/>
              <a:defRPr sz="1400" b="1"/>
            </a:lvl3pPr>
            <a:lvl4pPr marL="1028165" indent="0">
              <a:buNone/>
              <a:defRPr sz="1200" b="1"/>
            </a:lvl4pPr>
            <a:lvl5pPr marL="1370886" indent="0">
              <a:buNone/>
              <a:defRPr sz="1200" b="1"/>
            </a:lvl5pPr>
            <a:lvl6pPr marL="1713617" indent="0">
              <a:buNone/>
              <a:defRPr sz="1200" b="1"/>
            </a:lvl6pPr>
            <a:lvl7pPr marL="2056328" indent="0">
              <a:buNone/>
              <a:defRPr sz="1200" b="1"/>
            </a:lvl7pPr>
            <a:lvl8pPr marL="2399040" indent="0">
              <a:buNone/>
              <a:defRPr sz="1200" b="1"/>
            </a:lvl8pPr>
            <a:lvl9pPr marL="2741753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91" y="1631156"/>
            <a:ext cx="303133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2019-10-22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800604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2019-10-22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8738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2019-10-22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144232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22" y="204787"/>
            <a:ext cx="2256235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308" y="204810"/>
            <a:ext cx="383381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22" y="1076328"/>
            <a:ext cx="2256235" cy="3518297"/>
          </a:xfrm>
        </p:spPr>
        <p:txBody>
          <a:bodyPr/>
          <a:lstStyle>
            <a:lvl1pPr marL="0" indent="0">
              <a:buNone/>
              <a:defRPr sz="1100"/>
            </a:lvl1pPr>
            <a:lvl2pPr marL="342713" indent="0">
              <a:buNone/>
              <a:defRPr sz="900"/>
            </a:lvl2pPr>
            <a:lvl3pPr marL="685443" indent="0">
              <a:buNone/>
              <a:defRPr sz="800"/>
            </a:lvl3pPr>
            <a:lvl4pPr marL="1028165" indent="0">
              <a:buNone/>
              <a:defRPr sz="700"/>
            </a:lvl4pPr>
            <a:lvl5pPr marL="1370886" indent="0">
              <a:buNone/>
              <a:defRPr sz="700"/>
            </a:lvl5pPr>
            <a:lvl6pPr marL="1713617" indent="0">
              <a:buNone/>
              <a:defRPr sz="700"/>
            </a:lvl6pPr>
            <a:lvl7pPr marL="2056328" indent="0">
              <a:buNone/>
              <a:defRPr sz="700"/>
            </a:lvl7pPr>
            <a:lvl8pPr marL="2399040" indent="0">
              <a:buNone/>
              <a:defRPr sz="700"/>
            </a:lvl8pPr>
            <a:lvl9pPr marL="2741753" indent="0">
              <a:buNone/>
              <a:defRPr sz="7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2019-10-22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908762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3600451"/>
            <a:ext cx="41148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459581"/>
            <a:ext cx="41148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713" indent="0">
              <a:buNone/>
              <a:defRPr sz="2100"/>
            </a:lvl2pPr>
            <a:lvl3pPr marL="685443" indent="0">
              <a:buNone/>
              <a:defRPr sz="1800"/>
            </a:lvl3pPr>
            <a:lvl4pPr marL="1028165" indent="0">
              <a:buNone/>
              <a:defRPr sz="1500"/>
            </a:lvl4pPr>
            <a:lvl5pPr marL="1370886" indent="0">
              <a:buNone/>
              <a:defRPr sz="1500"/>
            </a:lvl5pPr>
            <a:lvl6pPr marL="1713617" indent="0">
              <a:buNone/>
              <a:defRPr sz="1500"/>
            </a:lvl6pPr>
            <a:lvl7pPr marL="2056328" indent="0">
              <a:buNone/>
              <a:defRPr sz="1500"/>
            </a:lvl7pPr>
            <a:lvl8pPr marL="2399040" indent="0">
              <a:buNone/>
              <a:defRPr sz="1500"/>
            </a:lvl8pPr>
            <a:lvl9pPr marL="2741753" indent="0">
              <a:buNone/>
              <a:defRPr sz="15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4025525"/>
            <a:ext cx="4114800" cy="603647"/>
          </a:xfrm>
        </p:spPr>
        <p:txBody>
          <a:bodyPr/>
          <a:lstStyle>
            <a:lvl1pPr marL="0" indent="0">
              <a:buNone/>
              <a:defRPr sz="1100"/>
            </a:lvl1pPr>
            <a:lvl2pPr marL="342713" indent="0">
              <a:buNone/>
              <a:defRPr sz="900"/>
            </a:lvl2pPr>
            <a:lvl3pPr marL="685443" indent="0">
              <a:buNone/>
              <a:defRPr sz="800"/>
            </a:lvl3pPr>
            <a:lvl4pPr marL="1028165" indent="0">
              <a:buNone/>
              <a:defRPr sz="700"/>
            </a:lvl4pPr>
            <a:lvl5pPr marL="1370886" indent="0">
              <a:buNone/>
              <a:defRPr sz="700"/>
            </a:lvl5pPr>
            <a:lvl6pPr marL="1713617" indent="0">
              <a:buNone/>
              <a:defRPr sz="700"/>
            </a:lvl6pPr>
            <a:lvl7pPr marL="2056328" indent="0">
              <a:buNone/>
              <a:defRPr sz="700"/>
            </a:lvl7pPr>
            <a:lvl8pPr marL="2399040" indent="0">
              <a:buNone/>
              <a:defRPr sz="700"/>
            </a:lvl8pPr>
            <a:lvl9pPr marL="2741753" indent="0">
              <a:buNone/>
              <a:defRPr sz="7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2019-10-22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394520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2019-10-22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63610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205980"/>
            <a:ext cx="1543050" cy="4388644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205980"/>
            <a:ext cx="4514850" cy="4388644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2019-10-22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834192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841772"/>
            <a:ext cx="58293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2701536"/>
            <a:ext cx="51435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246" indent="0" algn="ctr">
              <a:buNone/>
              <a:defRPr sz="1500"/>
            </a:lvl2pPr>
            <a:lvl3pPr marL="684542" indent="0" algn="ctr">
              <a:buNone/>
              <a:defRPr sz="1425"/>
            </a:lvl3pPr>
            <a:lvl4pPr marL="1026812" indent="0" algn="ctr">
              <a:buNone/>
              <a:defRPr sz="1200"/>
            </a:lvl4pPr>
            <a:lvl5pPr marL="1369081" indent="0" algn="ctr">
              <a:buNone/>
              <a:defRPr sz="1200"/>
            </a:lvl5pPr>
            <a:lvl6pPr marL="1711374" indent="0" algn="ctr">
              <a:buNone/>
              <a:defRPr sz="1200"/>
            </a:lvl6pPr>
            <a:lvl7pPr marL="2053621" indent="0" algn="ctr">
              <a:buNone/>
              <a:defRPr sz="1200"/>
            </a:lvl7pPr>
            <a:lvl8pPr marL="2395867" indent="0" algn="ctr">
              <a:buNone/>
              <a:defRPr sz="1200"/>
            </a:lvl8pPr>
            <a:lvl9pPr marL="2738114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F3A4B053-243C-4777-B6E6-72B5E7BB35C3}" type="datetimeFigureOut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2019-10-22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51A25D72-3B2B-47AB-811F-9F34A5C4576F}" type="slidenum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739072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F3A4B053-243C-4777-B6E6-72B5E7BB35C3}" type="datetimeFigureOut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2019-10-22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51A25D72-3B2B-47AB-811F-9F34A5C4576F}" type="slidenum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1393092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8" y="1282356"/>
            <a:ext cx="5915025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8" y="3442108"/>
            <a:ext cx="5915025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24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4542" indent="0">
              <a:buNone/>
              <a:defRPr sz="1425">
                <a:solidFill>
                  <a:schemeClr val="tx1">
                    <a:tint val="75000"/>
                  </a:schemeClr>
                </a:solidFill>
              </a:defRPr>
            </a:lvl3pPr>
            <a:lvl4pPr marL="102681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6908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137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362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39586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3811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F3A4B053-243C-4777-B6E6-72B5E7BB35C3}" type="datetimeFigureOut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2019-10-22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51A25D72-3B2B-47AB-811F-9F34A5C4576F}" type="slidenum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6620689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1369228"/>
            <a:ext cx="2914650" cy="326350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5" y="1369228"/>
            <a:ext cx="2914650" cy="326350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F3A4B053-243C-4777-B6E6-72B5E7BB35C3}" type="datetimeFigureOut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2019-10-22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51A25D72-3B2B-47AB-811F-9F34A5C4576F}" type="slidenum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4749773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2" y="273856"/>
            <a:ext cx="5915025" cy="99417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1260872"/>
            <a:ext cx="2901255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246" indent="0">
              <a:buNone/>
              <a:defRPr sz="1500" b="1"/>
            </a:lvl2pPr>
            <a:lvl3pPr marL="684542" indent="0">
              <a:buNone/>
              <a:defRPr sz="1425" b="1"/>
            </a:lvl3pPr>
            <a:lvl4pPr marL="1026812" indent="0">
              <a:buNone/>
              <a:defRPr sz="1200" b="1"/>
            </a:lvl4pPr>
            <a:lvl5pPr marL="1369081" indent="0">
              <a:buNone/>
              <a:defRPr sz="1200" b="1"/>
            </a:lvl5pPr>
            <a:lvl6pPr marL="1711374" indent="0">
              <a:buNone/>
              <a:defRPr sz="1200" b="1"/>
            </a:lvl6pPr>
            <a:lvl7pPr marL="2053621" indent="0">
              <a:buNone/>
              <a:defRPr sz="1200" b="1"/>
            </a:lvl7pPr>
            <a:lvl8pPr marL="2395867" indent="0">
              <a:buNone/>
              <a:defRPr sz="1200" b="1"/>
            </a:lvl8pPr>
            <a:lvl9pPr marL="2738114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1878806"/>
            <a:ext cx="2901255" cy="2763441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916" y="1260872"/>
            <a:ext cx="2915543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246" indent="0">
              <a:buNone/>
              <a:defRPr sz="1500" b="1"/>
            </a:lvl2pPr>
            <a:lvl3pPr marL="684542" indent="0">
              <a:buNone/>
              <a:defRPr sz="1425" b="1"/>
            </a:lvl3pPr>
            <a:lvl4pPr marL="1026812" indent="0">
              <a:buNone/>
              <a:defRPr sz="1200" b="1"/>
            </a:lvl4pPr>
            <a:lvl5pPr marL="1369081" indent="0">
              <a:buNone/>
              <a:defRPr sz="1200" b="1"/>
            </a:lvl5pPr>
            <a:lvl6pPr marL="1711374" indent="0">
              <a:buNone/>
              <a:defRPr sz="1200" b="1"/>
            </a:lvl6pPr>
            <a:lvl7pPr marL="2053621" indent="0">
              <a:buNone/>
              <a:defRPr sz="1200" b="1"/>
            </a:lvl7pPr>
            <a:lvl8pPr marL="2395867" indent="0">
              <a:buNone/>
              <a:defRPr sz="1200" b="1"/>
            </a:lvl8pPr>
            <a:lvl9pPr marL="2738114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916" y="1878806"/>
            <a:ext cx="2915543" cy="2763441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F3A4B053-243C-4777-B6E6-72B5E7BB35C3}" type="datetimeFigureOut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2019-10-22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51A25D72-3B2B-47AB-811F-9F34A5C4576F}" type="slidenum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0556542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F3A4B053-243C-4777-B6E6-72B5E7BB35C3}" type="datetimeFigureOut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2019-10-22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51A25D72-3B2B-47AB-811F-9F34A5C4576F}" type="slidenum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4400462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F3A4B053-243C-4777-B6E6-72B5E7BB35C3}" type="datetimeFigureOut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2019-10-22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51A25D72-3B2B-47AB-811F-9F34A5C4576F}" type="slidenum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817875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4" y="342901"/>
            <a:ext cx="2211884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602" y="740622"/>
            <a:ext cx="3471863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4" y="1543052"/>
            <a:ext cx="2211884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246" indent="0">
              <a:buNone/>
              <a:defRPr sz="1125"/>
            </a:lvl2pPr>
            <a:lvl3pPr marL="684542" indent="0">
              <a:buNone/>
              <a:defRPr sz="900"/>
            </a:lvl3pPr>
            <a:lvl4pPr marL="1026812" indent="0">
              <a:buNone/>
              <a:defRPr sz="825"/>
            </a:lvl4pPr>
            <a:lvl5pPr marL="1369081" indent="0">
              <a:buNone/>
              <a:defRPr sz="825"/>
            </a:lvl5pPr>
            <a:lvl6pPr marL="1711374" indent="0">
              <a:buNone/>
              <a:defRPr sz="825"/>
            </a:lvl6pPr>
            <a:lvl7pPr marL="2053621" indent="0">
              <a:buNone/>
              <a:defRPr sz="825"/>
            </a:lvl7pPr>
            <a:lvl8pPr marL="2395867" indent="0">
              <a:buNone/>
              <a:defRPr sz="825"/>
            </a:lvl8pPr>
            <a:lvl9pPr marL="2738114" indent="0">
              <a:buNone/>
              <a:defRPr sz="825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F3A4B053-243C-4777-B6E6-72B5E7BB35C3}" type="datetimeFigureOut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2019-10-22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51A25D72-3B2B-47AB-811F-9F34A5C4576F}" type="slidenum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0951444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4" y="342901"/>
            <a:ext cx="2211884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602" y="740622"/>
            <a:ext cx="3471863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246" indent="0">
              <a:buNone/>
              <a:defRPr sz="2100"/>
            </a:lvl2pPr>
            <a:lvl3pPr marL="684542" indent="0">
              <a:buNone/>
              <a:defRPr sz="1800"/>
            </a:lvl3pPr>
            <a:lvl4pPr marL="1026812" indent="0">
              <a:buNone/>
              <a:defRPr sz="1500"/>
            </a:lvl4pPr>
            <a:lvl5pPr marL="1369081" indent="0">
              <a:buNone/>
              <a:defRPr sz="1500"/>
            </a:lvl5pPr>
            <a:lvl6pPr marL="1711374" indent="0">
              <a:buNone/>
              <a:defRPr sz="1500"/>
            </a:lvl6pPr>
            <a:lvl7pPr marL="2053621" indent="0">
              <a:buNone/>
              <a:defRPr sz="1500"/>
            </a:lvl7pPr>
            <a:lvl8pPr marL="2395867" indent="0">
              <a:buNone/>
              <a:defRPr sz="1500"/>
            </a:lvl8pPr>
            <a:lvl9pPr marL="2738114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4" y="1543052"/>
            <a:ext cx="2211884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246" indent="0">
              <a:buNone/>
              <a:defRPr sz="1125"/>
            </a:lvl2pPr>
            <a:lvl3pPr marL="684542" indent="0">
              <a:buNone/>
              <a:defRPr sz="900"/>
            </a:lvl3pPr>
            <a:lvl4pPr marL="1026812" indent="0">
              <a:buNone/>
              <a:defRPr sz="825"/>
            </a:lvl4pPr>
            <a:lvl5pPr marL="1369081" indent="0">
              <a:buNone/>
              <a:defRPr sz="825"/>
            </a:lvl5pPr>
            <a:lvl6pPr marL="1711374" indent="0">
              <a:buNone/>
              <a:defRPr sz="825"/>
            </a:lvl6pPr>
            <a:lvl7pPr marL="2053621" indent="0">
              <a:buNone/>
              <a:defRPr sz="825"/>
            </a:lvl7pPr>
            <a:lvl8pPr marL="2395867" indent="0">
              <a:buNone/>
              <a:defRPr sz="825"/>
            </a:lvl8pPr>
            <a:lvl9pPr marL="2738114" indent="0">
              <a:buNone/>
              <a:defRPr sz="825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F3A4B053-243C-4777-B6E6-72B5E7BB35C3}" type="datetimeFigureOut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2019-10-22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51A25D72-3B2B-47AB-811F-9F34A5C4576F}" type="slidenum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7593857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F3A4B053-243C-4777-B6E6-72B5E7BB35C3}" type="datetimeFigureOut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2019-10-22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51A25D72-3B2B-47AB-811F-9F34A5C4576F}" type="slidenum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0483164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61" y="273903"/>
            <a:ext cx="1478756" cy="4358879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91" y="273903"/>
            <a:ext cx="4350544" cy="4358879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F3A4B053-243C-4777-B6E6-72B5E7BB35C3}" type="datetimeFigureOut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2019-10-22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51A25D72-3B2B-47AB-811F-9F34A5C4576F}" type="slidenum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0813315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017" y="1598138"/>
            <a:ext cx="5829970" cy="1102537"/>
          </a:xfrm>
        </p:spPr>
        <p:txBody>
          <a:bodyPr/>
          <a:lstStyle/>
          <a:p>
            <a:r>
              <a:rPr lang="en-US" altLang="ko-KR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868" y="2915146"/>
            <a:ext cx="4800266" cy="1314338"/>
          </a:xfrm>
          <a:prstGeom prst="rect">
            <a:avLst/>
          </a:prstGeom>
        </p:spPr>
        <p:txBody>
          <a:bodyPr vert="horz" lIns="63601" tIns="31773" rIns="63601" bIns="31773"/>
          <a:lstStyle>
            <a:lvl1pPr marL="0" indent="0" algn="ctr">
              <a:buNone/>
              <a:defRPr/>
            </a:lvl1pPr>
            <a:lvl2pPr marL="238434" indent="0" algn="ctr">
              <a:buNone/>
              <a:defRPr/>
            </a:lvl2pPr>
            <a:lvl3pPr marL="476888" indent="0" algn="ctr">
              <a:buNone/>
              <a:defRPr/>
            </a:lvl3pPr>
            <a:lvl4pPr marL="715376" indent="0" algn="ctr">
              <a:buNone/>
              <a:defRPr/>
            </a:lvl4pPr>
            <a:lvl5pPr marL="953823" indent="0" algn="ctr">
              <a:buNone/>
              <a:defRPr/>
            </a:lvl5pPr>
            <a:lvl6pPr marL="1192297" indent="0" algn="ctr">
              <a:buNone/>
              <a:defRPr/>
            </a:lvl6pPr>
            <a:lvl7pPr marL="1430750" indent="0" algn="ctr">
              <a:buNone/>
              <a:defRPr/>
            </a:lvl7pPr>
            <a:lvl8pPr marL="1669217" indent="0" algn="ctr">
              <a:buNone/>
              <a:defRPr/>
            </a:lvl8pPr>
            <a:lvl9pPr marL="1907676" indent="0" algn="ctr">
              <a:buNone/>
              <a:defRPr/>
            </a:lvl9pPr>
          </a:lstStyle>
          <a:p>
            <a:r>
              <a:rPr lang="en-US" altLang="ko-KR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534742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3237" y="1200647"/>
            <a:ext cx="6171530" cy="3393839"/>
          </a:xfrm>
          <a:prstGeom prst="rect">
            <a:avLst/>
          </a:prstGeom>
        </p:spPr>
        <p:txBody>
          <a:bodyPr vert="horz" lIns="63601" tIns="31773" rIns="63601" bIns="31773"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831249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642" y="3305103"/>
            <a:ext cx="5829132" cy="1021333"/>
          </a:xfrm>
        </p:spPr>
        <p:txBody>
          <a:bodyPr anchor="t"/>
          <a:lstStyle>
            <a:lvl1pPr algn="l">
              <a:defRPr sz="2100" b="1" cap="all"/>
            </a:lvl1pPr>
          </a:lstStyle>
          <a:p>
            <a:r>
              <a:rPr lang="en-US" altLang="ko-K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642" y="2179961"/>
            <a:ext cx="5829132" cy="1125141"/>
          </a:xfrm>
          <a:prstGeom prst="rect">
            <a:avLst/>
          </a:prstGeom>
        </p:spPr>
        <p:txBody>
          <a:bodyPr vert="horz" lIns="63601" tIns="31773" rIns="63601" bIns="31773" anchor="b"/>
          <a:lstStyle>
            <a:lvl1pPr marL="0" indent="0">
              <a:buNone/>
              <a:defRPr sz="1050"/>
            </a:lvl1pPr>
            <a:lvl2pPr marL="238434" indent="0">
              <a:buNone/>
              <a:defRPr sz="975"/>
            </a:lvl2pPr>
            <a:lvl3pPr marL="476888" indent="0">
              <a:buNone/>
              <a:defRPr sz="825"/>
            </a:lvl3pPr>
            <a:lvl4pPr marL="715376" indent="0">
              <a:buNone/>
              <a:defRPr sz="750"/>
            </a:lvl4pPr>
            <a:lvl5pPr marL="953823" indent="0">
              <a:buNone/>
              <a:defRPr sz="750"/>
            </a:lvl5pPr>
            <a:lvl6pPr marL="1192297" indent="0">
              <a:buNone/>
              <a:defRPr sz="750"/>
            </a:lvl6pPr>
            <a:lvl7pPr marL="1430750" indent="0">
              <a:buNone/>
              <a:defRPr sz="750"/>
            </a:lvl7pPr>
            <a:lvl8pPr marL="1669217" indent="0">
              <a:buNone/>
              <a:defRPr sz="750"/>
            </a:lvl8pPr>
            <a:lvl9pPr marL="1907676" indent="0">
              <a:buNone/>
              <a:defRPr sz="750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43063595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3238" y="1200647"/>
            <a:ext cx="3045581" cy="3393839"/>
          </a:xfrm>
          <a:prstGeom prst="rect">
            <a:avLst/>
          </a:prstGeom>
        </p:spPr>
        <p:txBody>
          <a:bodyPr vert="horz" lIns="63601" tIns="31773" rIns="63601" bIns="31773"/>
          <a:lstStyle>
            <a:lvl1pPr>
              <a:defRPr sz="1500"/>
            </a:lvl1pPr>
            <a:lvl2pPr>
              <a:defRPr sz="1275"/>
            </a:lvl2pPr>
            <a:lvl3pPr>
              <a:defRPr sz="1050"/>
            </a:lvl3pPr>
            <a:lvl4pPr>
              <a:defRPr sz="975"/>
            </a:lvl4pPr>
            <a:lvl5pPr>
              <a:defRPr sz="975"/>
            </a:lvl5pPr>
            <a:lvl6pPr>
              <a:defRPr sz="975"/>
            </a:lvl6pPr>
            <a:lvl7pPr>
              <a:defRPr sz="975"/>
            </a:lvl7pPr>
            <a:lvl8pPr>
              <a:defRPr sz="975"/>
            </a:lvl8pPr>
            <a:lvl9pPr>
              <a:defRPr sz="975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69186" y="1200647"/>
            <a:ext cx="3045581" cy="3393839"/>
          </a:xfrm>
          <a:prstGeom prst="rect">
            <a:avLst/>
          </a:prstGeom>
        </p:spPr>
        <p:txBody>
          <a:bodyPr vert="horz" lIns="63601" tIns="31773" rIns="63601" bIns="31773"/>
          <a:lstStyle>
            <a:lvl1pPr>
              <a:defRPr sz="1500"/>
            </a:lvl1pPr>
            <a:lvl2pPr>
              <a:defRPr sz="1275"/>
            </a:lvl2pPr>
            <a:lvl3pPr>
              <a:defRPr sz="1050"/>
            </a:lvl3pPr>
            <a:lvl4pPr>
              <a:defRPr sz="975"/>
            </a:lvl4pPr>
            <a:lvl5pPr>
              <a:defRPr sz="975"/>
            </a:lvl5pPr>
            <a:lvl6pPr>
              <a:defRPr sz="975"/>
            </a:lvl6pPr>
            <a:lvl7pPr>
              <a:defRPr sz="975"/>
            </a:lvl7pPr>
            <a:lvl8pPr>
              <a:defRPr sz="975"/>
            </a:lvl8pPr>
            <a:lvl9pPr>
              <a:defRPr sz="975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459504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3237" y="205941"/>
            <a:ext cx="617153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ko-K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3235" y="1151095"/>
            <a:ext cx="3029676" cy="479692"/>
          </a:xfrm>
          <a:prstGeom prst="rect">
            <a:avLst/>
          </a:prstGeom>
        </p:spPr>
        <p:txBody>
          <a:bodyPr vert="horz" lIns="63601" tIns="31773" rIns="63601" bIns="31773" anchor="b"/>
          <a:lstStyle>
            <a:lvl1pPr marL="0" indent="0">
              <a:buNone/>
              <a:defRPr sz="1275" b="1"/>
            </a:lvl1pPr>
            <a:lvl2pPr marL="238434" indent="0">
              <a:buNone/>
              <a:defRPr sz="1050" b="1"/>
            </a:lvl2pPr>
            <a:lvl3pPr marL="476888" indent="0">
              <a:buNone/>
              <a:defRPr sz="975" b="1"/>
            </a:lvl3pPr>
            <a:lvl4pPr marL="715376" indent="0">
              <a:buNone/>
              <a:defRPr sz="825" b="1"/>
            </a:lvl4pPr>
            <a:lvl5pPr marL="953823" indent="0">
              <a:buNone/>
              <a:defRPr sz="825" b="1"/>
            </a:lvl5pPr>
            <a:lvl6pPr marL="1192297" indent="0">
              <a:buNone/>
              <a:defRPr sz="825" b="1"/>
            </a:lvl6pPr>
            <a:lvl7pPr marL="1430750" indent="0">
              <a:buNone/>
              <a:defRPr sz="825" b="1"/>
            </a:lvl7pPr>
            <a:lvl8pPr marL="1669217" indent="0">
              <a:buNone/>
              <a:defRPr sz="825" b="1"/>
            </a:lvl8pPr>
            <a:lvl9pPr marL="1907676" indent="0">
              <a:buNone/>
              <a:defRPr sz="825" b="1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3235" y="1630785"/>
            <a:ext cx="3029676" cy="2963540"/>
          </a:xfrm>
          <a:prstGeom prst="rect">
            <a:avLst/>
          </a:prstGeom>
        </p:spPr>
        <p:txBody>
          <a:bodyPr vert="horz" lIns="63601" tIns="31773" rIns="63601" bIns="31773"/>
          <a:lstStyle>
            <a:lvl1pPr>
              <a:defRPr sz="1275"/>
            </a:lvl1pPr>
            <a:lvl2pPr>
              <a:defRPr sz="1050"/>
            </a:lvl2pPr>
            <a:lvl3pPr>
              <a:defRPr sz="975"/>
            </a:lvl3pPr>
            <a:lvl4pPr>
              <a:defRPr sz="825"/>
            </a:lvl4pPr>
            <a:lvl5pPr>
              <a:defRPr sz="825"/>
            </a:lvl5pPr>
            <a:lvl6pPr>
              <a:defRPr sz="825"/>
            </a:lvl6pPr>
            <a:lvl7pPr>
              <a:defRPr sz="825"/>
            </a:lvl7pPr>
            <a:lvl8pPr>
              <a:defRPr sz="825"/>
            </a:lvl8pPr>
            <a:lvl9pPr>
              <a:defRPr sz="825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418" y="1151095"/>
            <a:ext cx="3031349" cy="479692"/>
          </a:xfrm>
          <a:prstGeom prst="rect">
            <a:avLst/>
          </a:prstGeom>
        </p:spPr>
        <p:txBody>
          <a:bodyPr vert="horz" lIns="63601" tIns="31773" rIns="63601" bIns="31773" anchor="b"/>
          <a:lstStyle>
            <a:lvl1pPr marL="0" indent="0">
              <a:buNone/>
              <a:defRPr sz="1275" b="1"/>
            </a:lvl1pPr>
            <a:lvl2pPr marL="238434" indent="0">
              <a:buNone/>
              <a:defRPr sz="1050" b="1"/>
            </a:lvl2pPr>
            <a:lvl3pPr marL="476888" indent="0">
              <a:buNone/>
              <a:defRPr sz="975" b="1"/>
            </a:lvl3pPr>
            <a:lvl4pPr marL="715376" indent="0">
              <a:buNone/>
              <a:defRPr sz="825" b="1"/>
            </a:lvl4pPr>
            <a:lvl5pPr marL="953823" indent="0">
              <a:buNone/>
              <a:defRPr sz="825" b="1"/>
            </a:lvl5pPr>
            <a:lvl6pPr marL="1192297" indent="0">
              <a:buNone/>
              <a:defRPr sz="825" b="1"/>
            </a:lvl6pPr>
            <a:lvl7pPr marL="1430750" indent="0">
              <a:buNone/>
              <a:defRPr sz="825" b="1"/>
            </a:lvl7pPr>
            <a:lvl8pPr marL="1669217" indent="0">
              <a:buNone/>
              <a:defRPr sz="825" b="1"/>
            </a:lvl8pPr>
            <a:lvl9pPr marL="1907676" indent="0">
              <a:buNone/>
              <a:defRPr sz="825" b="1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418" y="1630785"/>
            <a:ext cx="3031349" cy="2963540"/>
          </a:xfrm>
          <a:prstGeom prst="rect">
            <a:avLst/>
          </a:prstGeom>
        </p:spPr>
        <p:txBody>
          <a:bodyPr vert="horz" lIns="63601" tIns="31773" rIns="63601" bIns="31773"/>
          <a:lstStyle>
            <a:lvl1pPr>
              <a:defRPr sz="1275"/>
            </a:lvl1pPr>
            <a:lvl2pPr>
              <a:defRPr sz="1050"/>
            </a:lvl2pPr>
            <a:lvl3pPr>
              <a:defRPr sz="975"/>
            </a:lvl3pPr>
            <a:lvl4pPr>
              <a:defRPr sz="825"/>
            </a:lvl4pPr>
            <a:lvl5pPr>
              <a:defRPr sz="825"/>
            </a:lvl5pPr>
            <a:lvl6pPr>
              <a:defRPr sz="825"/>
            </a:lvl6pPr>
            <a:lvl7pPr>
              <a:defRPr sz="825"/>
            </a:lvl7pPr>
            <a:lvl8pPr>
              <a:defRPr sz="825"/>
            </a:lvl8pPr>
            <a:lvl9pPr>
              <a:defRPr sz="825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690235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616417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6666212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3397" y="205267"/>
            <a:ext cx="2256142" cy="871481"/>
          </a:xfrm>
        </p:spPr>
        <p:txBody>
          <a:bodyPr anchor="b"/>
          <a:lstStyle>
            <a:lvl1pPr algn="l">
              <a:defRPr sz="1050" b="1"/>
            </a:lvl1pPr>
          </a:lstStyle>
          <a:p>
            <a:r>
              <a:rPr lang="en-US" altLang="ko-K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419" y="205105"/>
            <a:ext cx="3833348" cy="4389221"/>
          </a:xfrm>
          <a:prstGeom prst="rect">
            <a:avLst/>
          </a:prstGeom>
        </p:spPr>
        <p:txBody>
          <a:bodyPr vert="horz" lIns="63601" tIns="31773" rIns="63601" bIns="31773"/>
          <a:lstStyle>
            <a:lvl1pPr>
              <a:defRPr sz="1650"/>
            </a:lvl1pPr>
            <a:lvl2pPr>
              <a:defRPr sz="1500"/>
            </a:lvl2pPr>
            <a:lvl3pPr>
              <a:defRPr sz="1275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3397" y="1076586"/>
            <a:ext cx="2256142" cy="3517739"/>
          </a:xfrm>
          <a:prstGeom prst="rect">
            <a:avLst/>
          </a:prstGeom>
        </p:spPr>
        <p:txBody>
          <a:bodyPr vert="horz" lIns="63601" tIns="31773" rIns="63601" bIns="31773"/>
          <a:lstStyle>
            <a:lvl1pPr marL="0" indent="0">
              <a:buNone/>
              <a:defRPr sz="750"/>
            </a:lvl1pPr>
            <a:lvl2pPr marL="238434" indent="0">
              <a:buNone/>
              <a:defRPr sz="600"/>
            </a:lvl2pPr>
            <a:lvl3pPr marL="476888" indent="0">
              <a:buNone/>
              <a:defRPr sz="525"/>
            </a:lvl3pPr>
            <a:lvl4pPr marL="715376" indent="0">
              <a:buNone/>
              <a:defRPr sz="450"/>
            </a:lvl4pPr>
            <a:lvl5pPr marL="953823" indent="0">
              <a:buNone/>
              <a:defRPr sz="450"/>
            </a:lvl5pPr>
            <a:lvl6pPr marL="1192297" indent="0">
              <a:buNone/>
              <a:defRPr sz="450"/>
            </a:lvl6pPr>
            <a:lvl7pPr marL="1430750" indent="0">
              <a:buNone/>
              <a:defRPr sz="450"/>
            </a:lvl7pPr>
            <a:lvl8pPr marL="1669217" indent="0">
              <a:buNone/>
              <a:defRPr sz="450"/>
            </a:lvl8pPr>
            <a:lvl9pPr marL="1907676" indent="0">
              <a:buNone/>
              <a:defRPr sz="450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54725917"/>
      </p:ext>
    </p:extLst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638" y="3600620"/>
            <a:ext cx="4114633" cy="425276"/>
          </a:xfrm>
        </p:spPr>
        <p:txBody>
          <a:bodyPr anchor="b"/>
          <a:lstStyle>
            <a:lvl1pPr algn="l">
              <a:defRPr sz="1050" b="1"/>
            </a:lvl1pPr>
          </a:lstStyle>
          <a:p>
            <a:r>
              <a:rPr lang="en-US" altLang="ko-KR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638" y="459600"/>
            <a:ext cx="4114633" cy="3085766"/>
          </a:xfrm>
          <a:prstGeom prst="rect">
            <a:avLst/>
          </a:prstGeom>
        </p:spPr>
        <p:txBody>
          <a:bodyPr vert="horz" lIns="63601" tIns="31773" rIns="63601" bIns="31773"/>
          <a:lstStyle>
            <a:lvl1pPr marL="0" indent="0">
              <a:buNone/>
              <a:defRPr sz="1650"/>
            </a:lvl1pPr>
            <a:lvl2pPr marL="238434" indent="0">
              <a:buNone/>
              <a:defRPr sz="1500"/>
            </a:lvl2pPr>
            <a:lvl3pPr marL="476888" indent="0">
              <a:buNone/>
              <a:defRPr sz="1275"/>
            </a:lvl3pPr>
            <a:lvl4pPr marL="715376" indent="0">
              <a:buNone/>
              <a:defRPr sz="1050"/>
            </a:lvl4pPr>
            <a:lvl5pPr marL="953823" indent="0">
              <a:buNone/>
              <a:defRPr sz="1050"/>
            </a:lvl5pPr>
            <a:lvl6pPr marL="1192297" indent="0">
              <a:buNone/>
              <a:defRPr sz="1050"/>
            </a:lvl6pPr>
            <a:lvl7pPr marL="1430750" indent="0">
              <a:buNone/>
              <a:defRPr sz="1050"/>
            </a:lvl7pPr>
            <a:lvl8pPr marL="1669217" indent="0">
              <a:buNone/>
              <a:defRPr sz="1050"/>
            </a:lvl8pPr>
            <a:lvl9pPr marL="1907676" indent="0">
              <a:buNone/>
              <a:defRPr sz="1050"/>
            </a:lvl9pPr>
          </a:lstStyle>
          <a:p>
            <a:pPr lvl="0"/>
            <a:endParaRPr lang="en-US" noProof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638" y="4025895"/>
            <a:ext cx="4114633" cy="603591"/>
          </a:xfrm>
          <a:prstGeom prst="rect">
            <a:avLst/>
          </a:prstGeom>
        </p:spPr>
        <p:txBody>
          <a:bodyPr vert="horz" lIns="63601" tIns="31773" rIns="63601" bIns="31773"/>
          <a:lstStyle>
            <a:lvl1pPr marL="0" indent="0">
              <a:buNone/>
              <a:defRPr sz="750"/>
            </a:lvl1pPr>
            <a:lvl2pPr marL="238434" indent="0">
              <a:buNone/>
              <a:defRPr sz="600"/>
            </a:lvl2pPr>
            <a:lvl3pPr marL="476888" indent="0">
              <a:buNone/>
              <a:defRPr sz="525"/>
            </a:lvl3pPr>
            <a:lvl4pPr marL="715376" indent="0">
              <a:buNone/>
              <a:defRPr sz="450"/>
            </a:lvl4pPr>
            <a:lvl5pPr marL="953823" indent="0">
              <a:buNone/>
              <a:defRPr sz="450"/>
            </a:lvl5pPr>
            <a:lvl6pPr marL="1192297" indent="0">
              <a:buNone/>
              <a:defRPr sz="450"/>
            </a:lvl6pPr>
            <a:lvl7pPr marL="1430750" indent="0">
              <a:buNone/>
              <a:defRPr sz="450"/>
            </a:lvl7pPr>
            <a:lvl8pPr marL="1669217" indent="0">
              <a:buNone/>
              <a:defRPr sz="450"/>
            </a:lvl8pPr>
            <a:lvl9pPr marL="1907676" indent="0">
              <a:buNone/>
              <a:defRPr sz="450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79838616"/>
      </p:ext>
    </p:extLst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3237" y="1200647"/>
            <a:ext cx="6171530" cy="3393839"/>
          </a:xfrm>
          <a:prstGeom prst="rect">
            <a:avLst/>
          </a:prstGeom>
        </p:spPr>
        <p:txBody>
          <a:bodyPr vert="eaVert" lIns="63601" tIns="31773" rIns="63601" bIns="31773"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881196"/>
      </p:ext>
    </p:extLst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1883" y="1200647"/>
            <a:ext cx="1542882" cy="3393839"/>
          </a:xfrm>
        </p:spPr>
        <p:txBody>
          <a:bodyPr vert="eaVert"/>
          <a:lstStyle/>
          <a:p>
            <a:r>
              <a:rPr lang="en-US" altLang="ko-KR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3235" y="1200647"/>
            <a:ext cx="4548281" cy="3393839"/>
          </a:xfrm>
          <a:prstGeom prst="rect">
            <a:avLst/>
          </a:prstGeom>
        </p:spPr>
        <p:txBody>
          <a:bodyPr vert="eaVert" lIns="63601" tIns="31773" rIns="63601" bIns="31773"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384376"/>
      </p:ext>
    </p:extLst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제목, 텍스트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71600" y="114301"/>
            <a:ext cx="4857750" cy="42267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sz="half" idx="1"/>
          </p:nvPr>
        </p:nvSpPr>
        <p:spPr>
          <a:xfrm>
            <a:off x="914401" y="914400"/>
            <a:ext cx="2800350" cy="3714750"/>
          </a:xfrm>
          <a:prstGeom prst="rect">
            <a:avLst/>
          </a:prstGeom>
        </p:spPr>
        <p:txBody>
          <a:bodyPr lIns="90418" tIns="45210" rIns="90418" bIns="4521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829051" y="914400"/>
            <a:ext cx="2800350" cy="3714750"/>
          </a:xfrm>
          <a:prstGeom prst="rect">
            <a:avLst/>
          </a:prstGeom>
        </p:spPr>
        <p:txBody>
          <a:bodyPr lIns="90418" tIns="45210" rIns="90418" bIns="4521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4914900" y="4767277"/>
            <a:ext cx="1600200" cy="273844"/>
          </a:xfrm>
          <a:prstGeom prst="rect">
            <a:avLst/>
          </a:prstGeom>
        </p:spPr>
        <p:txBody>
          <a:bodyPr vert="horz" wrap="square" lIns="90418" tIns="45210" rIns="90418" bIns="4521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kumimoji="0" sz="2250">
                <a:solidFill>
                  <a:srgbClr val="000000"/>
                </a:solidFill>
                <a:latin typeface="Gill Sans"/>
                <a:ea typeface="ヒラギノ角ゴ ProN W3"/>
                <a:sym typeface="Gill Sans"/>
              </a:defRPr>
            </a:lvl1pPr>
          </a:lstStyle>
          <a:p>
            <a:pPr defTabSz="685800" fontAlgn="base" latinLnBrk="0">
              <a:spcBef>
                <a:spcPct val="0"/>
              </a:spcBef>
              <a:spcAft>
                <a:spcPct val="0"/>
              </a:spcAft>
              <a:defRPr/>
            </a:pPr>
            <a:fld id="{75E94219-4FA1-4D44-AEFF-F940C2CD647B}" type="slidenum">
              <a:rPr lang="ko-KR" altLang="en-US" smtClean="0"/>
              <a:pPr defTabSz="685800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01674509"/>
      </p:ext>
    </p:extLst>
  </p:cSld>
  <p:clrMapOvr>
    <a:masterClrMapping/>
  </p:clrMapOvr>
  <p:transition spd="slow">
    <p:fade thruBlk="1"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780567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/>
          </p:nvPr>
        </p:nvSpPr>
        <p:spPr>
          <a:xfrm>
            <a:off x="914402" y="114302"/>
            <a:ext cx="5715000" cy="4514850"/>
          </a:xfrm>
          <a:prstGeom prst="rect">
            <a:avLst/>
          </a:prstGeom>
        </p:spPr>
        <p:txBody>
          <a:bodyPr lIns="90418" tIns="45210" rIns="90418" bIns="4521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000750" y="4839892"/>
            <a:ext cx="776288" cy="183356"/>
          </a:xfrm>
          <a:prstGeom prst="rect">
            <a:avLst/>
          </a:prstGeom>
        </p:spPr>
        <p:txBody>
          <a:bodyPr vert="horz" wrap="square" lIns="90418" tIns="45210" rIns="90418" bIns="4521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kumimoji="0" sz="2250">
                <a:solidFill>
                  <a:srgbClr val="000000"/>
                </a:solidFill>
                <a:latin typeface="Gill Sans"/>
                <a:ea typeface="ヒラギノ角ゴ ProN W3"/>
                <a:sym typeface="Gill Sans"/>
              </a:defRPr>
            </a:lvl1pPr>
          </a:lstStyle>
          <a:p>
            <a:pPr defTabSz="685800" fontAlgn="base" latinLnBrk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mtClean="0"/>
              <a:t>-</a:t>
            </a:r>
            <a:fld id="{2E902819-A9F8-415C-BD81-B35EADD0A78F}" type="slidenum">
              <a:rPr lang="en-US" altLang="ko-KR" smtClean="0"/>
              <a:pPr defTabSz="685800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r>
              <a:rPr lang="en-US" altLang="ko-KR" smtClean="0"/>
              <a:t>-</a:t>
            </a:r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36433224"/>
      </p:ext>
    </p:extLst>
  </p:cSld>
  <p:clrMapOvr>
    <a:masterClrMapping/>
  </p:clrMapOvr>
  <p:transition spd="slow">
    <p:push dir="u"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1597937"/>
            <a:ext cx="5829300" cy="1102519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2914650"/>
            <a:ext cx="48006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16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32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49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665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082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498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3914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330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  <a:defRPr/>
            </a:pPr>
            <a:fld id="{FB30EDBD-1C2D-4C1E-B459-B60219FAB484}" type="datetimeFigureOut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t>2019-10-22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  <a:defRPr/>
            </a:pPr>
            <a:fld id="{4BEDD84E-25D4-4983-8AA1-2863C96F08D9}" type="slidenum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6864498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  <a:defRPr/>
            </a:pPr>
            <a:fld id="{FB30EDBD-1C2D-4C1E-B459-B60219FAB484}" type="datetimeFigureOut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t>2019-10-22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  <a:defRPr/>
            </a:pPr>
            <a:fld id="{4BEDD84E-25D4-4983-8AA1-2863C96F08D9}" type="slidenum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3036820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3305178"/>
            <a:ext cx="58293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2180037"/>
            <a:ext cx="58293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1604" indent="0">
              <a:buNone/>
              <a:defRPr sz="1425">
                <a:solidFill>
                  <a:schemeClr val="tx1">
                    <a:tint val="75000"/>
                  </a:schemeClr>
                </a:solidFill>
              </a:defRPr>
            </a:lvl2pPr>
            <a:lvl3pPr marL="68328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4928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4pPr>
            <a:lvl5pPr marL="1366568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5pPr>
            <a:lvl6pPr marL="1708256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6pPr>
            <a:lvl7pPr marL="2049852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7pPr>
            <a:lvl8pPr marL="2391449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8pPr>
            <a:lvl9pPr marL="2733069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  <a:defRPr/>
            </a:pPr>
            <a:fld id="{FB30EDBD-1C2D-4C1E-B459-B60219FAB484}" type="datetimeFigureOut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t>2019-10-22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  <a:defRPr/>
            </a:pPr>
            <a:fld id="{4BEDD84E-25D4-4983-8AA1-2863C96F08D9}" type="slidenum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6933785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2" y="1200153"/>
            <a:ext cx="30289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25"/>
            </a:lvl4pPr>
            <a:lvl5pPr>
              <a:defRPr sz="1425"/>
            </a:lvl5pPr>
            <a:lvl6pPr>
              <a:defRPr sz="1425"/>
            </a:lvl6pPr>
            <a:lvl7pPr>
              <a:defRPr sz="1425"/>
            </a:lvl7pPr>
            <a:lvl8pPr>
              <a:defRPr sz="1425"/>
            </a:lvl8pPr>
            <a:lvl9pPr>
              <a:defRPr sz="1425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1200153"/>
            <a:ext cx="30289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25"/>
            </a:lvl4pPr>
            <a:lvl5pPr>
              <a:defRPr sz="1425"/>
            </a:lvl5pPr>
            <a:lvl6pPr>
              <a:defRPr sz="1425"/>
            </a:lvl6pPr>
            <a:lvl7pPr>
              <a:defRPr sz="1425"/>
            </a:lvl7pPr>
            <a:lvl8pPr>
              <a:defRPr sz="1425"/>
            </a:lvl8pPr>
            <a:lvl9pPr>
              <a:defRPr sz="1425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  <a:defRPr/>
            </a:pPr>
            <a:fld id="{FB30EDBD-1C2D-4C1E-B459-B60219FAB484}" type="datetimeFigureOut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t>2019-10-22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  <a:defRPr/>
            </a:pPr>
            <a:fld id="{4BEDD84E-25D4-4983-8AA1-2863C96F08D9}" type="slidenum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1576594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29" y="1151337"/>
            <a:ext cx="303014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1604" indent="0">
              <a:buNone/>
              <a:defRPr sz="1500" b="1"/>
            </a:lvl2pPr>
            <a:lvl3pPr marL="683289" indent="0">
              <a:buNone/>
              <a:defRPr sz="1425" b="1"/>
            </a:lvl3pPr>
            <a:lvl4pPr marL="1024928" indent="0">
              <a:buNone/>
              <a:defRPr sz="1200" b="1"/>
            </a:lvl4pPr>
            <a:lvl5pPr marL="1366568" indent="0">
              <a:buNone/>
              <a:defRPr sz="1200" b="1"/>
            </a:lvl5pPr>
            <a:lvl6pPr marL="1708256" indent="0">
              <a:buNone/>
              <a:defRPr sz="1200" b="1"/>
            </a:lvl6pPr>
            <a:lvl7pPr marL="2049852" indent="0">
              <a:buNone/>
              <a:defRPr sz="1200" b="1"/>
            </a:lvl7pPr>
            <a:lvl8pPr marL="2391449" indent="0">
              <a:buNone/>
              <a:defRPr sz="1200" b="1"/>
            </a:lvl8pPr>
            <a:lvl9pPr marL="2733069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29" y="1631158"/>
            <a:ext cx="303014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25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878" y="1151337"/>
            <a:ext cx="303133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1604" indent="0">
              <a:buNone/>
              <a:defRPr sz="1500" b="1"/>
            </a:lvl2pPr>
            <a:lvl3pPr marL="683289" indent="0">
              <a:buNone/>
              <a:defRPr sz="1425" b="1"/>
            </a:lvl3pPr>
            <a:lvl4pPr marL="1024928" indent="0">
              <a:buNone/>
              <a:defRPr sz="1200" b="1"/>
            </a:lvl4pPr>
            <a:lvl5pPr marL="1366568" indent="0">
              <a:buNone/>
              <a:defRPr sz="1200" b="1"/>
            </a:lvl5pPr>
            <a:lvl6pPr marL="1708256" indent="0">
              <a:buNone/>
              <a:defRPr sz="1200" b="1"/>
            </a:lvl6pPr>
            <a:lvl7pPr marL="2049852" indent="0">
              <a:buNone/>
              <a:defRPr sz="1200" b="1"/>
            </a:lvl7pPr>
            <a:lvl8pPr marL="2391449" indent="0">
              <a:buNone/>
              <a:defRPr sz="1200" b="1"/>
            </a:lvl8pPr>
            <a:lvl9pPr marL="2733069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878" y="1631158"/>
            <a:ext cx="303133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25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  <a:defRPr/>
            </a:pPr>
            <a:fld id="{FB30EDBD-1C2D-4C1E-B459-B60219FAB484}" type="datetimeFigureOut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t>2019-10-22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  <a:defRPr/>
            </a:pPr>
            <a:fld id="{4BEDD84E-25D4-4983-8AA1-2863C96F08D9}" type="slidenum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6785345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  <a:defRPr/>
            </a:pPr>
            <a:fld id="{FB30EDBD-1C2D-4C1E-B459-B60219FAB484}" type="datetimeFigureOut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t>2019-10-22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  <a:defRPr/>
            </a:pPr>
            <a:fld id="{4BEDD84E-25D4-4983-8AA1-2863C96F08D9}" type="slidenum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3258179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  <a:defRPr/>
            </a:pPr>
            <a:fld id="{FB30EDBD-1C2D-4C1E-B459-B60219FAB484}" type="datetimeFigureOut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t>2019-10-22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  <a:defRPr/>
            </a:pPr>
            <a:fld id="{4BEDD84E-25D4-4983-8AA1-2863C96F08D9}" type="slidenum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5875391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96" y="204789"/>
            <a:ext cx="2256235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387" y="204896"/>
            <a:ext cx="383381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96" y="1076345"/>
            <a:ext cx="2256235" cy="3518297"/>
          </a:xfrm>
        </p:spPr>
        <p:txBody>
          <a:bodyPr/>
          <a:lstStyle>
            <a:lvl1pPr marL="0" indent="0">
              <a:buNone/>
              <a:defRPr sz="1125"/>
            </a:lvl1pPr>
            <a:lvl2pPr marL="341604" indent="0">
              <a:buNone/>
              <a:defRPr sz="900"/>
            </a:lvl2pPr>
            <a:lvl3pPr marL="683289" indent="0">
              <a:buNone/>
              <a:defRPr sz="825"/>
            </a:lvl3pPr>
            <a:lvl4pPr marL="1024928" indent="0">
              <a:buNone/>
              <a:defRPr sz="675"/>
            </a:lvl4pPr>
            <a:lvl5pPr marL="1366568" indent="0">
              <a:buNone/>
              <a:defRPr sz="675"/>
            </a:lvl5pPr>
            <a:lvl6pPr marL="1708256" indent="0">
              <a:buNone/>
              <a:defRPr sz="675"/>
            </a:lvl6pPr>
            <a:lvl7pPr marL="2049852" indent="0">
              <a:buNone/>
              <a:defRPr sz="675"/>
            </a:lvl7pPr>
            <a:lvl8pPr marL="2391449" indent="0">
              <a:buNone/>
              <a:defRPr sz="675"/>
            </a:lvl8pPr>
            <a:lvl9pPr marL="2733069" indent="0">
              <a:buNone/>
              <a:defRPr sz="675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  <a:defRPr/>
            </a:pPr>
            <a:fld id="{FB30EDBD-1C2D-4C1E-B459-B60219FAB484}" type="datetimeFigureOut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t>2019-10-22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  <a:defRPr/>
            </a:pPr>
            <a:fld id="{4BEDD84E-25D4-4983-8AA1-2863C96F08D9}" type="slidenum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8889148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3600453"/>
            <a:ext cx="41148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459581"/>
            <a:ext cx="41148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1604" indent="0">
              <a:buNone/>
              <a:defRPr sz="2100"/>
            </a:lvl2pPr>
            <a:lvl3pPr marL="683289" indent="0">
              <a:buNone/>
              <a:defRPr sz="1800"/>
            </a:lvl3pPr>
            <a:lvl4pPr marL="1024928" indent="0">
              <a:buNone/>
              <a:defRPr sz="1500"/>
            </a:lvl4pPr>
            <a:lvl5pPr marL="1366568" indent="0">
              <a:buNone/>
              <a:defRPr sz="1500"/>
            </a:lvl5pPr>
            <a:lvl6pPr marL="1708256" indent="0">
              <a:buNone/>
              <a:defRPr sz="1500"/>
            </a:lvl6pPr>
            <a:lvl7pPr marL="2049852" indent="0">
              <a:buNone/>
              <a:defRPr sz="1500"/>
            </a:lvl7pPr>
            <a:lvl8pPr marL="2391449" indent="0">
              <a:buNone/>
              <a:defRPr sz="1500"/>
            </a:lvl8pPr>
            <a:lvl9pPr marL="2733069" indent="0">
              <a:buNone/>
              <a:defRPr sz="15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4025614"/>
            <a:ext cx="4114800" cy="603647"/>
          </a:xfrm>
        </p:spPr>
        <p:txBody>
          <a:bodyPr/>
          <a:lstStyle>
            <a:lvl1pPr marL="0" indent="0">
              <a:buNone/>
              <a:defRPr sz="1125"/>
            </a:lvl1pPr>
            <a:lvl2pPr marL="341604" indent="0">
              <a:buNone/>
              <a:defRPr sz="900"/>
            </a:lvl2pPr>
            <a:lvl3pPr marL="683289" indent="0">
              <a:buNone/>
              <a:defRPr sz="825"/>
            </a:lvl3pPr>
            <a:lvl4pPr marL="1024928" indent="0">
              <a:buNone/>
              <a:defRPr sz="675"/>
            </a:lvl4pPr>
            <a:lvl5pPr marL="1366568" indent="0">
              <a:buNone/>
              <a:defRPr sz="675"/>
            </a:lvl5pPr>
            <a:lvl6pPr marL="1708256" indent="0">
              <a:buNone/>
              <a:defRPr sz="675"/>
            </a:lvl6pPr>
            <a:lvl7pPr marL="2049852" indent="0">
              <a:buNone/>
              <a:defRPr sz="675"/>
            </a:lvl7pPr>
            <a:lvl8pPr marL="2391449" indent="0">
              <a:buNone/>
              <a:defRPr sz="675"/>
            </a:lvl8pPr>
            <a:lvl9pPr marL="2733069" indent="0">
              <a:buNone/>
              <a:defRPr sz="675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  <a:defRPr/>
            </a:pPr>
            <a:fld id="{FB30EDBD-1C2D-4C1E-B459-B60219FAB484}" type="datetimeFigureOut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t>2019-10-22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  <a:defRPr/>
            </a:pPr>
            <a:fld id="{4BEDD84E-25D4-4983-8AA1-2863C96F08D9}" type="slidenum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8330321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  <a:defRPr/>
            </a:pPr>
            <a:fld id="{FB30EDBD-1C2D-4C1E-B459-B60219FAB484}" type="datetimeFigureOut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t>2019-10-22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  <a:defRPr/>
            </a:pPr>
            <a:fld id="{4BEDD84E-25D4-4983-8AA1-2863C96F08D9}" type="slidenum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6390295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205980"/>
            <a:ext cx="1543050" cy="4388644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205980"/>
            <a:ext cx="4514850" cy="4388644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  <a:defRPr/>
            </a:pPr>
            <a:fld id="{FB30EDBD-1C2D-4C1E-B459-B60219FAB484}" type="datetimeFigureOut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t>2019-10-22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  <a:defRPr/>
            </a:pPr>
            <a:fld id="{4BEDD84E-25D4-4983-8AA1-2863C96F08D9}" type="slidenum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2034008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1597873"/>
            <a:ext cx="5829300" cy="1102519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2914650"/>
            <a:ext cx="48006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0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40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680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00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20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3940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360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FB30EDBD-1C2D-4C1E-B459-B60219FAB484}" type="datetimeFigureOut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2019-10-22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4BEDD84E-25D4-4983-8AA1-2863C96F08D9}" type="slidenum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6831783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FB30EDBD-1C2D-4C1E-B459-B60219FAB484}" type="datetimeFigureOut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2019-10-22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4BEDD84E-25D4-4983-8AA1-2863C96F08D9}" type="slidenum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9140133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3305184"/>
            <a:ext cx="58293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2180043"/>
            <a:ext cx="58293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002" indent="0">
              <a:buNone/>
              <a:defRPr sz="1425">
                <a:solidFill>
                  <a:schemeClr val="tx1">
                    <a:tint val="75000"/>
                  </a:schemeClr>
                </a:solidFill>
              </a:defRPr>
            </a:lvl2pPr>
            <a:lvl3pPr marL="68402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603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4pPr>
            <a:lvl5pPr marL="1368043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5pPr>
            <a:lvl6pPr marL="1710066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6pPr>
            <a:lvl7pPr marL="2052066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7pPr>
            <a:lvl8pPr marL="2394064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8pPr>
            <a:lvl9pPr marL="2736059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FB30EDBD-1C2D-4C1E-B459-B60219FAB484}" type="datetimeFigureOut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2019-10-22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4BEDD84E-25D4-4983-8AA1-2863C96F08D9}" type="slidenum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2412324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2" y="1200160"/>
            <a:ext cx="30289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25"/>
            </a:lvl4pPr>
            <a:lvl5pPr>
              <a:defRPr sz="1425"/>
            </a:lvl5pPr>
            <a:lvl6pPr>
              <a:defRPr sz="1425"/>
            </a:lvl6pPr>
            <a:lvl7pPr>
              <a:defRPr sz="1425"/>
            </a:lvl7pPr>
            <a:lvl8pPr>
              <a:defRPr sz="1425"/>
            </a:lvl8pPr>
            <a:lvl9pPr>
              <a:defRPr sz="1425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1200160"/>
            <a:ext cx="30289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25"/>
            </a:lvl4pPr>
            <a:lvl5pPr>
              <a:defRPr sz="1425"/>
            </a:lvl5pPr>
            <a:lvl6pPr>
              <a:defRPr sz="1425"/>
            </a:lvl6pPr>
            <a:lvl7pPr>
              <a:defRPr sz="1425"/>
            </a:lvl7pPr>
            <a:lvl8pPr>
              <a:defRPr sz="1425"/>
            </a:lvl8pPr>
            <a:lvl9pPr>
              <a:defRPr sz="1425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FB30EDBD-1C2D-4C1E-B459-B60219FAB484}" type="datetimeFigureOut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2019-10-22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4BEDD84E-25D4-4983-8AA1-2863C96F08D9}" type="slidenum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8745242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30" y="1151344"/>
            <a:ext cx="303014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02" indent="0">
              <a:buNone/>
              <a:defRPr sz="1500" b="1"/>
            </a:lvl2pPr>
            <a:lvl3pPr marL="684028" indent="0">
              <a:buNone/>
              <a:defRPr sz="1425" b="1"/>
            </a:lvl3pPr>
            <a:lvl4pPr marL="1026035" indent="0">
              <a:buNone/>
              <a:defRPr sz="1200" b="1"/>
            </a:lvl4pPr>
            <a:lvl5pPr marL="1368043" indent="0">
              <a:buNone/>
              <a:defRPr sz="1200" b="1"/>
            </a:lvl5pPr>
            <a:lvl6pPr marL="1710066" indent="0">
              <a:buNone/>
              <a:defRPr sz="1200" b="1"/>
            </a:lvl6pPr>
            <a:lvl7pPr marL="2052066" indent="0">
              <a:buNone/>
              <a:defRPr sz="1200" b="1"/>
            </a:lvl7pPr>
            <a:lvl8pPr marL="2394064" indent="0">
              <a:buNone/>
              <a:defRPr sz="1200" b="1"/>
            </a:lvl8pPr>
            <a:lvl9pPr marL="2736059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30" y="1631158"/>
            <a:ext cx="303014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25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817" y="1151344"/>
            <a:ext cx="303133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02" indent="0">
              <a:buNone/>
              <a:defRPr sz="1500" b="1"/>
            </a:lvl2pPr>
            <a:lvl3pPr marL="684028" indent="0">
              <a:buNone/>
              <a:defRPr sz="1425" b="1"/>
            </a:lvl3pPr>
            <a:lvl4pPr marL="1026035" indent="0">
              <a:buNone/>
              <a:defRPr sz="1200" b="1"/>
            </a:lvl4pPr>
            <a:lvl5pPr marL="1368043" indent="0">
              <a:buNone/>
              <a:defRPr sz="1200" b="1"/>
            </a:lvl5pPr>
            <a:lvl6pPr marL="1710066" indent="0">
              <a:buNone/>
              <a:defRPr sz="1200" b="1"/>
            </a:lvl6pPr>
            <a:lvl7pPr marL="2052066" indent="0">
              <a:buNone/>
              <a:defRPr sz="1200" b="1"/>
            </a:lvl7pPr>
            <a:lvl8pPr marL="2394064" indent="0">
              <a:buNone/>
              <a:defRPr sz="1200" b="1"/>
            </a:lvl8pPr>
            <a:lvl9pPr marL="2736059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817" y="1631158"/>
            <a:ext cx="303133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25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FB30EDBD-1C2D-4C1E-B459-B60219FAB484}" type="datetimeFigureOut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2019-10-22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4BEDD84E-25D4-4983-8AA1-2863C96F08D9}" type="slidenum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2693952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FB30EDBD-1C2D-4C1E-B459-B60219FAB484}" type="datetimeFigureOut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2019-10-22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4BEDD84E-25D4-4983-8AA1-2863C96F08D9}" type="slidenum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7406563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FB30EDBD-1C2D-4C1E-B459-B60219FAB484}" type="datetimeFigureOut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2019-10-22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4BEDD84E-25D4-4983-8AA1-2863C96F08D9}" type="slidenum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2261377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33" y="204796"/>
            <a:ext cx="2256235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324" y="204839"/>
            <a:ext cx="383381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33" y="1076346"/>
            <a:ext cx="2256235" cy="3518297"/>
          </a:xfrm>
        </p:spPr>
        <p:txBody>
          <a:bodyPr/>
          <a:lstStyle>
            <a:lvl1pPr marL="0" indent="0">
              <a:buNone/>
              <a:defRPr sz="1125"/>
            </a:lvl1pPr>
            <a:lvl2pPr marL="342002" indent="0">
              <a:buNone/>
              <a:defRPr sz="900"/>
            </a:lvl2pPr>
            <a:lvl3pPr marL="684028" indent="0">
              <a:buNone/>
              <a:defRPr sz="825"/>
            </a:lvl3pPr>
            <a:lvl4pPr marL="1026035" indent="0">
              <a:buNone/>
              <a:defRPr sz="675"/>
            </a:lvl4pPr>
            <a:lvl5pPr marL="1368043" indent="0">
              <a:buNone/>
              <a:defRPr sz="675"/>
            </a:lvl5pPr>
            <a:lvl6pPr marL="1710066" indent="0">
              <a:buNone/>
              <a:defRPr sz="675"/>
            </a:lvl6pPr>
            <a:lvl7pPr marL="2052066" indent="0">
              <a:buNone/>
              <a:defRPr sz="675"/>
            </a:lvl7pPr>
            <a:lvl8pPr marL="2394064" indent="0">
              <a:buNone/>
              <a:defRPr sz="675"/>
            </a:lvl8pPr>
            <a:lvl9pPr marL="2736059" indent="0">
              <a:buNone/>
              <a:defRPr sz="675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FB30EDBD-1C2D-4C1E-B459-B60219FAB484}" type="datetimeFigureOut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2019-10-22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4BEDD84E-25D4-4983-8AA1-2863C96F08D9}" type="slidenum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3663600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3600459"/>
            <a:ext cx="41148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459581"/>
            <a:ext cx="41148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002" indent="0">
              <a:buNone/>
              <a:defRPr sz="2100"/>
            </a:lvl2pPr>
            <a:lvl3pPr marL="684028" indent="0">
              <a:buNone/>
              <a:defRPr sz="1800"/>
            </a:lvl3pPr>
            <a:lvl4pPr marL="1026035" indent="0">
              <a:buNone/>
              <a:defRPr sz="1500"/>
            </a:lvl4pPr>
            <a:lvl5pPr marL="1368043" indent="0">
              <a:buNone/>
              <a:defRPr sz="1500"/>
            </a:lvl5pPr>
            <a:lvl6pPr marL="1710066" indent="0">
              <a:buNone/>
              <a:defRPr sz="1500"/>
            </a:lvl6pPr>
            <a:lvl7pPr marL="2052066" indent="0">
              <a:buNone/>
              <a:defRPr sz="1500"/>
            </a:lvl7pPr>
            <a:lvl8pPr marL="2394064" indent="0">
              <a:buNone/>
              <a:defRPr sz="1500"/>
            </a:lvl8pPr>
            <a:lvl9pPr marL="2736059" indent="0">
              <a:buNone/>
              <a:defRPr sz="15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4025551"/>
            <a:ext cx="4114800" cy="603647"/>
          </a:xfrm>
        </p:spPr>
        <p:txBody>
          <a:bodyPr/>
          <a:lstStyle>
            <a:lvl1pPr marL="0" indent="0">
              <a:buNone/>
              <a:defRPr sz="1125"/>
            </a:lvl1pPr>
            <a:lvl2pPr marL="342002" indent="0">
              <a:buNone/>
              <a:defRPr sz="900"/>
            </a:lvl2pPr>
            <a:lvl3pPr marL="684028" indent="0">
              <a:buNone/>
              <a:defRPr sz="825"/>
            </a:lvl3pPr>
            <a:lvl4pPr marL="1026035" indent="0">
              <a:buNone/>
              <a:defRPr sz="675"/>
            </a:lvl4pPr>
            <a:lvl5pPr marL="1368043" indent="0">
              <a:buNone/>
              <a:defRPr sz="675"/>
            </a:lvl5pPr>
            <a:lvl6pPr marL="1710066" indent="0">
              <a:buNone/>
              <a:defRPr sz="675"/>
            </a:lvl6pPr>
            <a:lvl7pPr marL="2052066" indent="0">
              <a:buNone/>
              <a:defRPr sz="675"/>
            </a:lvl7pPr>
            <a:lvl8pPr marL="2394064" indent="0">
              <a:buNone/>
              <a:defRPr sz="675"/>
            </a:lvl8pPr>
            <a:lvl9pPr marL="2736059" indent="0">
              <a:buNone/>
              <a:defRPr sz="675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FB30EDBD-1C2D-4C1E-B459-B60219FAB484}" type="datetimeFigureOut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2019-10-22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4BEDD84E-25D4-4983-8AA1-2863C96F08D9}" type="slidenum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3361759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FB30EDBD-1C2D-4C1E-B459-B60219FAB484}" type="datetimeFigureOut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2019-10-22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4BEDD84E-25D4-4983-8AA1-2863C96F08D9}" type="slidenum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4651436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205988"/>
            <a:ext cx="1543050" cy="4388644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205988"/>
            <a:ext cx="4514850" cy="4388644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FB30EDBD-1C2D-4C1E-B459-B60219FAB484}" type="datetimeFigureOut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2019-10-22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4BEDD84E-25D4-4983-8AA1-2863C96F08D9}" type="slidenum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1090712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1597873"/>
            <a:ext cx="5829300" cy="1102519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2914650"/>
            <a:ext cx="48006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0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40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680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00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20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3940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360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FB30EDBD-1C2D-4C1E-B459-B60219FAB484}" type="datetimeFigureOut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2019-10-22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4BEDD84E-25D4-4983-8AA1-2863C96F08D9}" type="slidenum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0576808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FB30EDBD-1C2D-4C1E-B459-B60219FAB484}" type="datetimeFigureOut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2019-10-22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4BEDD84E-25D4-4983-8AA1-2863C96F08D9}" type="slidenum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4934189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3305184"/>
            <a:ext cx="58293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2180043"/>
            <a:ext cx="58293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002" indent="0">
              <a:buNone/>
              <a:defRPr sz="1425">
                <a:solidFill>
                  <a:schemeClr val="tx1">
                    <a:tint val="75000"/>
                  </a:schemeClr>
                </a:solidFill>
              </a:defRPr>
            </a:lvl2pPr>
            <a:lvl3pPr marL="68402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603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4pPr>
            <a:lvl5pPr marL="1368043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5pPr>
            <a:lvl6pPr marL="1710066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6pPr>
            <a:lvl7pPr marL="2052066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7pPr>
            <a:lvl8pPr marL="2394064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8pPr>
            <a:lvl9pPr marL="2736059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FB30EDBD-1C2D-4C1E-B459-B60219FAB484}" type="datetimeFigureOut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2019-10-22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4BEDD84E-25D4-4983-8AA1-2863C96F08D9}" type="slidenum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8712679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2" y="1200160"/>
            <a:ext cx="30289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25"/>
            </a:lvl4pPr>
            <a:lvl5pPr>
              <a:defRPr sz="1425"/>
            </a:lvl5pPr>
            <a:lvl6pPr>
              <a:defRPr sz="1425"/>
            </a:lvl6pPr>
            <a:lvl7pPr>
              <a:defRPr sz="1425"/>
            </a:lvl7pPr>
            <a:lvl8pPr>
              <a:defRPr sz="1425"/>
            </a:lvl8pPr>
            <a:lvl9pPr>
              <a:defRPr sz="1425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1200160"/>
            <a:ext cx="30289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25"/>
            </a:lvl4pPr>
            <a:lvl5pPr>
              <a:defRPr sz="1425"/>
            </a:lvl5pPr>
            <a:lvl6pPr>
              <a:defRPr sz="1425"/>
            </a:lvl6pPr>
            <a:lvl7pPr>
              <a:defRPr sz="1425"/>
            </a:lvl7pPr>
            <a:lvl8pPr>
              <a:defRPr sz="1425"/>
            </a:lvl8pPr>
            <a:lvl9pPr>
              <a:defRPr sz="1425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FB30EDBD-1C2D-4C1E-B459-B60219FAB484}" type="datetimeFigureOut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2019-10-22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4BEDD84E-25D4-4983-8AA1-2863C96F08D9}" type="slidenum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3043742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30" y="1151344"/>
            <a:ext cx="303014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02" indent="0">
              <a:buNone/>
              <a:defRPr sz="1500" b="1"/>
            </a:lvl2pPr>
            <a:lvl3pPr marL="684028" indent="0">
              <a:buNone/>
              <a:defRPr sz="1425" b="1"/>
            </a:lvl3pPr>
            <a:lvl4pPr marL="1026035" indent="0">
              <a:buNone/>
              <a:defRPr sz="1200" b="1"/>
            </a:lvl4pPr>
            <a:lvl5pPr marL="1368043" indent="0">
              <a:buNone/>
              <a:defRPr sz="1200" b="1"/>
            </a:lvl5pPr>
            <a:lvl6pPr marL="1710066" indent="0">
              <a:buNone/>
              <a:defRPr sz="1200" b="1"/>
            </a:lvl6pPr>
            <a:lvl7pPr marL="2052066" indent="0">
              <a:buNone/>
              <a:defRPr sz="1200" b="1"/>
            </a:lvl7pPr>
            <a:lvl8pPr marL="2394064" indent="0">
              <a:buNone/>
              <a:defRPr sz="1200" b="1"/>
            </a:lvl8pPr>
            <a:lvl9pPr marL="2736059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30" y="1631158"/>
            <a:ext cx="303014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25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817" y="1151344"/>
            <a:ext cx="303133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02" indent="0">
              <a:buNone/>
              <a:defRPr sz="1500" b="1"/>
            </a:lvl2pPr>
            <a:lvl3pPr marL="684028" indent="0">
              <a:buNone/>
              <a:defRPr sz="1425" b="1"/>
            </a:lvl3pPr>
            <a:lvl4pPr marL="1026035" indent="0">
              <a:buNone/>
              <a:defRPr sz="1200" b="1"/>
            </a:lvl4pPr>
            <a:lvl5pPr marL="1368043" indent="0">
              <a:buNone/>
              <a:defRPr sz="1200" b="1"/>
            </a:lvl5pPr>
            <a:lvl6pPr marL="1710066" indent="0">
              <a:buNone/>
              <a:defRPr sz="1200" b="1"/>
            </a:lvl6pPr>
            <a:lvl7pPr marL="2052066" indent="0">
              <a:buNone/>
              <a:defRPr sz="1200" b="1"/>
            </a:lvl7pPr>
            <a:lvl8pPr marL="2394064" indent="0">
              <a:buNone/>
              <a:defRPr sz="1200" b="1"/>
            </a:lvl8pPr>
            <a:lvl9pPr marL="2736059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817" y="1631158"/>
            <a:ext cx="303133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25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FB30EDBD-1C2D-4C1E-B459-B60219FAB484}" type="datetimeFigureOut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2019-10-22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4BEDD84E-25D4-4983-8AA1-2863C96F08D9}" type="slidenum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294569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FB30EDBD-1C2D-4C1E-B459-B60219FAB484}" type="datetimeFigureOut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2019-10-22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4BEDD84E-25D4-4983-8AA1-2863C96F08D9}" type="slidenum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1464279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FB30EDBD-1C2D-4C1E-B459-B60219FAB484}" type="datetimeFigureOut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2019-10-22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4BEDD84E-25D4-4983-8AA1-2863C96F08D9}" type="slidenum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7461987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33" y="204796"/>
            <a:ext cx="2256235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324" y="204839"/>
            <a:ext cx="383381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33" y="1076346"/>
            <a:ext cx="2256235" cy="3518297"/>
          </a:xfrm>
        </p:spPr>
        <p:txBody>
          <a:bodyPr/>
          <a:lstStyle>
            <a:lvl1pPr marL="0" indent="0">
              <a:buNone/>
              <a:defRPr sz="1125"/>
            </a:lvl1pPr>
            <a:lvl2pPr marL="342002" indent="0">
              <a:buNone/>
              <a:defRPr sz="900"/>
            </a:lvl2pPr>
            <a:lvl3pPr marL="684028" indent="0">
              <a:buNone/>
              <a:defRPr sz="825"/>
            </a:lvl3pPr>
            <a:lvl4pPr marL="1026035" indent="0">
              <a:buNone/>
              <a:defRPr sz="675"/>
            </a:lvl4pPr>
            <a:lvl5pPr marL="1368043" indent="0">
              <a:buNone/>
              <a:defRPr sz="675"/>
            </a:lvl5pPr>
            <a:lvl6pPr marL="1710066" indent="0">
              <a:buNone/>
              <a:defRPr sz="675"/>
            </a:lvl6pPr>
            <a:lvl7pPr marL="2052066" indent="0">
              <a:buNone/>
              <a:defRPr sz="675"/>
            </a:lvl7pPr>
            <a:lvl8pPr marL="2394064" indent="0">
              <a:buNone/>
              <a:defRPr sz="675"/>
            </a:lvl8pPr>
            <a:lvl9pPr marL="2736059" indent="0">
              <a:buNone/>
              <a:defRPr sz="675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FB30EDBD-1C2D-4C1E-B459-B60219FAB484}" type="datetimeFigureOut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2019-10-22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4BEDD84E-25D4-4983-8AA1-2863C96F08D9}" type="slidenum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6923214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3600459"/>
            <a:ext cx="41148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459581"/>
            <a:ext cx="41148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002" indent="0">
              <a:buNone/>
              <a:defRPr sz="2100"/>
            </a:lvl2pPr>
            <a:lvl3pPr marL="684028" indent="0">
              <a:buNone/>
              <a:defRPr sz="1800"/>
            </a:lvl3pPr>
            <a:lvl4pPr marL="1026035" indent="0">
              <a:buNone/>
              <a:defRPr sz="1500"/>
            </a:lvl4pPr>
            <a:lvl5pPr marL="1368043" indent="0">
              <a:buNone/>
              <a:defRPr sz="1500"/>
            </a:lvl5pPr>
            <a:lvl6pPr marL="1710066" indent="0">
              <a:buNone/>
              <a:defRPr sz="1500"/>
            </a:lvl6pPr>
            <a:lvl7pPr marL="2052066" indent="0">
              <a:buNone/>
              <a:defRPr sz="1500"/>
            </a:lvl7pPr>
            <a:lvl8pPr marL="2394064" indent="0">
              <a:buNone/>
              <a:defRPr sz="1500"/>
            </a:lvl8pPr>
            <a:lvl9pPr marL="2736059" indent="0">
              <a:buNone/>
              <a:defRPr sz="15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4025551"/>
            <a:ext cx="4114800" cy="603647"/>
          </a:xfrm>
        </p:spPr>
        <p:txBody>
          <a:bodyPr/>
          <a:lstStyle>
            <a:lvl1pPr marL="0" indent="0">
              <a:buNone/>
              <a:defRPr sz="1125"/>
            </a:lvl1pPr>
            <a:lvl2pPr marL="342002" indent="0">
              <a:buNone/>
              <a:defRPr sz="900"/>
            </a:lvl2pPr>
            <a:lvl3pPr marL="684028" indent="0">
              <a:buNone/>
              <a:defRPr sz="825"/>
            </a:lvl3pPr>
            <a:lvl4pPr marL="1026035" indent="0">
              <a:buNone/>
              <a:defRPr sz="675"/>
            </a:lvl4pPr>
            <a:lvl5pPr marL="1368043" indent="0">
              <a:buNone/>
              <a:defRPr sz="675"/>
            </a:lvl5pPr>
            <a:lvl6pPr marL="1710066" indent="0">
              <a:buNone/>
              <a:defRPr sz="675"/>
            </a:lvl6pPr>
            <a:lvl7pPr marL="2052066" indent="0">
              <a:buNone/>
              <a:defRPr sz="675"/>
            </a:lvl7pPr>
            <a:lvl8pPr marL="2394064" indent="0">
              <a:buNone/>
              <a:defRPr sz="675"/>
            </a:lvl8pPr>
            <a:lvl9pPr marL="2736059" indent="0">
              <a:buNone/>
              <a:defRPr sz="675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FB30EDBD-1C2D-4C1E-B459-B60219FAB484}" type="datetimeFigureOut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2019-10-22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4BEDD84E-25D4-4983-8AA1-2863C96F08D9}" type="slidenum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6225736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FB30EDBD-1C2D-4C1E-B459-B60219FAB484}" type="datetimeFigureOut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2019-10-22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4BEDD84E-25D4-4983-8AA1-2863C96F08D9}" type="slidenum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7242855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205988"/>
            <a:ext cx="1543050" cy="4388644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205988"/>
            <a:ext cx="4514850" cy="4388644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FB30EDBD-1C2D-4C1E-B459-B60219FAB484}" type="datetimeFigureOut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2019-10-22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4BEDD84E-25D4-4983-8AA1-2863C96F08D9}" type="slidenum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8552848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1597873"/>
            <a:ext cx="5829300" cy="1102519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2914650"/>
            <a:ext cx="48006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0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40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680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00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20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3940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360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FB30EDBD-1C2D-4C1E-B459-B60219FAB484}" type="datetimeFigureOut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2019-10-22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4BEDD84E-25D4-4983-8AA1-2863C96F08D9}" type="slidenum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12353678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FB30EDBD-1C2D-4C1E-B459-B60219FAB484}" type="datetimeFigureOut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2019-10-22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4BEDD84E-25D4-4983-8AA1-2863C96F08D9}" type="slidenum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43274649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3305184"/>
            <a:ext cx="58293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2180043"/>
            <a:ext cx="58293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002" indent="0">
              <a:buNone/>
              <a:defRPr sz="1425">
                <a:solidFill>
                  <a:schemeClr val="tx1">
                    <a:tint val="75000"/>
                  </a:schemeClr>
                </a:solidFill>
              </a:defRPr>
            </a:lvl2pPr>
            <a:lvl3pPr marL="68402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603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4pPr>
            <a:lvl5pPr marL="1368043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5pPr>
            <a:lvl6pPr marL="1710066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6pPr>
            <a:lvl7pPr marL="2052066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7pPr>
            <a:lvl8pPr marL="2394064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8pPr>
            <a:lvl9pPr marL="2736059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FB30EDBD-1C2D-4C1E-B459-B60219FAB484}" type="datetimeFigureOut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2019-10-22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4BEDD84E-25D4-4983-8AA1-2863C96F08D9}" type="slidenum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3587726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2" y="1200160"/>
            <a:ext cx="30289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25"/>
            </a:lvl4pPr>
            <a:lvl5pPr>
              <a:defRPr sz="1425"/>
            </a:lvl5pPr>
            <a:lvl6pPr>
              <a:defRPr sz="1425"/>
            </a:lvl6pPr>
            <a:lvl7pPr>
              <a:defRPr sz="1425"/>
            </a:lvl7pPr>
            <a:lvl8pPr>
              <a:defRPr sz="1425"/>
            </a:lvl8pPr>
            <a:lvl9pPr>
              <a:defRPr sz="1425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1200160"/>
            <a:ext cx="30289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25"/>
            </a:lvl4pPr>
            <a:lvl5pPr>
              <a:defRPr sz="1425"/>
            </a:lvl5pPr>
            <a:lvl6pPr>
              <a:defRPr sz="1425"/>
            </a:lvl6pPr>
            <a:lvl7pPr>
              <a:defRPr sz="1425"/>
            </a:lvl7pPr>
            <a:lvl8pPr>
              <a:defRPr sz="1425"/>
            </a:lvl8pPr>
            <a:lvl9pPr>
              <a:defRPr sz="1425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FB30EDBD-1C2D-4C1E-B459-B60219FAB484}" type="datetimeFigureOut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2019-10-22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4BEDD84E-25D4-4983-8AA1-2863C96F08D9}" type="slidenum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45491125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30" y="1151344"/>
            <a:ext cx="303014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02" indent="0">
              <a:buNone/>
              <a:defRPr sz="1500" b="1"/>
            </a:lvl2pPr>
            <a:lvl3pPr marL="684028" indent="0">
              <a:buNone/>
              <a:defRPr sz="1425" b="1"/>
            </a:lvl3pPr>
            <a:lvl4pPr marL="1026035" indent="0">
              <a:buNone/>
              <a:defRPr sz="1200" b="1"/>
            </a:lvl4pPr>
            <a:lvl5pPr marL="1368043" indent="0">
              <a:buNone/>
              <a:defRPr sz="1200" b="1"/>
            </a:lvl5pPr>
            <a:lvl6pPr marL="1710066" indent="0">
              <a:buNone/>
              <a:defRPr sz="1200" b="1"/>
            </a:lvl6pPr>
            <a:lvl7pPr marL="2052066" indent="0">
              <a:buNone/>
              <a:defRPr sz="1200" b="1"/>
            </a:lvl7pPr>
            <a:lvl8pPr marL="2394064" indent="0">
              <a:buNone/>
              <a:defRPr sz="1200" b="1"/>
            </a:lvl8pPr>
            <a:lvl9pPr marL="2736059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30" y="1631158"/>
            <a:ext cx="303014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25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817" y="1151344"/>
            <a:ext cx="303133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02" indent="0">
              <a:buNone/>
              <a:defRPr sz="1500" b="1"/>
            </a:lvl2pPr>
            <a:lvl3pPr marL="684028" indent="0">
              <a:buNone/>
              <a:defRPr sz="1425" b="1"/>
            </a:lvl3pPr>
            <a:lvl4pPr marL="1026035" indent="0">
              <a:buNone/>
              <a:defRPr sz="1200" b="1"/>
            </a:lvl4pPr>
            <a:lvl5pPr marL="1368043" indent="0">
              <a:buNone/>
              <a:defRPr sz="1200" b="1"/>
            </a:lvl5pPr>
            <a:lvl6pPr marL="1710066" indent="0">
              <a:buNone/>
              <a:defRPr sz="1200" b="1"/>
            </a:lvl6pPr>
            <a:lvl7pPr marL="2052066" indent="0">
              <a:buNone/>
              <a:defRPr sz="1200" b="1"/>
            </a:lvl7pPr>
            <a:lvl8pPr marL="2394064" indent="0">
              <a:buNone/>
              <a:defRPr sz="1200" b="1"/>
            </a:lvl8pPr>
            <a:lvl9pPr marL="2736059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817" y="1631158"/>
            <a:ext cx="303133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25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FB30EDBD-1C2D-4C1E-B459-B60219FAB484}" type="datetimeFigureOut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2019-10-22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4BEDD84E-25D4-4983-8AA1-2863C96F08D9}" type="slidenum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6625947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FB30EDBD-1C2D-4C1E-B459-B60219FAB484}" type="datetimeFigureOut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2019-10-22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4BEDD84E-25D4-4983-8AA1-2863C96F08D9}" type="slidenum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4515993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FB30EDBD-1C2D-4C1E-B459-B60219FAB484}" type="datetimeFigureOut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2019-10-22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4BEDD84E-25D4-4983-8AA1-2863C96F08D9}" type="slidenum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7190516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33" y="204796"/>
            <a:ext cx="2256235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324" y="204839"/>
            <a:ext cx="383381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33" y="1076346"/>
            <a:ext cx="2256235" cy="3518297"/>
          </a:xfrm>
        </p:spPr>
        <p:txBody>
          <a:bodyPr/>
          <a:lstStyle>
            <a:lvl1pPr marL="0" indent="0">
              <a:buNone/>
              <a:defRPr sz="1125"/>
            </a:lvl1pPr>
            <a:lvl2pPr marL="342002" indent="0">
              <a:buNone/>
              <a:defRPr sz="900"/>
            </a:lvl2pPr>
            <a:lvl3pPr marL="684028" indent="0">
              <a:buNone/>
              <a:defRPr sz="825"/>
            </a:lvl3pPr>
            <a:lvl4pPr marL="1026035" indent="0">
              <a:buNone/>
              <a:defRPr sz="675"/>
            </a:lvl4pPr>
            <a:lvl5pPr marL="1368043" indent="0">
              <a:buNone/>
              <a:defRPr sz="675"/>
            </a:lvl5pPr>
            <a:lvl6pPr marL="1710066" indent="0">
              <a:buNone/>
              <a:defRPr sz="675"/>
            </a:lvl6pPr>
            <a:lvl7pPr marL="2052066" indent="0">
              <a:buNone/>
              <a:defRPr sz="675"/>
            </a:lvl7pPr>
            <a:lvl8pPr marL="2394064" indent="0">
              <a:buNone/>
              <a:defRPr sz="675"/>
            </a:lvl8pPr>
            <a:lvl9pPr marL="2736059" indent="0">
              <a:buNone/>
              <a:defRPr sz="675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FB30EDBD-1C2D-4C1E-B459-B60219FAB484}" type="datetimeFigureOut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2019-10-22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4BEDD84E-25D4-4983-8AA1-2863C96F08D9}" type="slidenum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31740413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3600459"/>
            <a:ext cx="41148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459581"/>
            <a:ext cx="41148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002" indent="0">
              <a:buNone/>
              <a:defRPr sz="2100"/>
            </a:lvl2pPr>
            <a:lvl3pPr marL="684028" indent="0">
              <a:buNone/>
              <a:defRPr sz="1800"/>
            </a:lvl3pPr>
            <a:lvl4pPr marL="1026035" indent="0">
              <a:buNone/>
              <a:defRPr sz="1500"/>
            </a:lvl4pPr>
            <a:lvl5pPr marL="1368043" indent="0">
              <a:buNone/>
              <a:defRPr sz="1500"/>
            </a:lvl5pPr>
            <a:lvl6pPr marL="1710066" indent="0">
              <a:buNone/>
              <a:defRPr sz="1500"/>
            </a:lvl6pPr>
            <a:lvl7pPr marL="2052066" indent="0">
              <a:buNone/>
              <a:defRPr sz="1500"/>
            </a:lvl7pPr>
            <a:lvl8pPr marL="2394064" indent="0">
              <a:buNone/>
              <a:defRPr sz="1500"/>
            </a:lvl8pPr>
            <a:lvl9pPr marL="2736059" indent="0">
              <a:buNone/>
              <a:defRPr sz="15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4025551"/>
            <a:ext cx="4114800" cy="603647"/>
          </a:xfrm>
        </p:spPr>
        <p:txBody>
          <a:bodyPr/>
          <a:lstStyle>
            <a:lvl1pPr marL="0" indent="0">
              <a:buNone/>
              <a:defRPr sz="1125"/>
            </a:lvl1pPr>
            <a:lvl2pPr marL="342002" indent="0">
              <a:buNone/>
              <a:defRPr sz="900"/>
            </a:lvl2pPr>
            <a:lvl3pPr marL="684028" indent="0">
              <a:buNone/>
              <a:defRPr sz="825"/>
            </a:lvl3pPr>
            <a:lvl4pPr marL="1026035" indent="0">
              <a:buNone/>
              <a:defRPr sz="675"/>
            </a:lvl4pPr>
            <a:lvl5pPr marL="1368043" indent="0">
              <a:buNone/>
              <a:defRPr sz="675"/>
            </a:lvl5pPr>
            <a:lvl6pPr marL="1710066" indent="0">
              <a:buNone/>
              <a:defRPr sz="675"/>
            </a:lvl6pPr>
            <a:lvl7pPr marL="2052066" indent="0">
              <a:buNone/>
              <a:defRPr sz="675"/>
            </a:lvl7pPr>
            <a:lvl8pPr marL="2394064" indent="0">
              <a:buNone/>
              <a:defRPr sz="675"/>
            </a:lvl8pPr>
            <a:lvl9pPr marL="2736059" indent="0">
              <a:buNone/>
              <a:defRPr sz="675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FB30EDBD-1C2D-4C1E-B459-B60219FAB484}" type="datetimeFigureOut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2019-10-22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4BEDD84E-25D4-4983-8AA1-2863C96F08D9}" type="slidenum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047848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FB30EDBD-1C2D-4C1E-B459-B60219FAB484}" type="datetimeFigureOut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2019-10-22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4BEDD84E-25D4-4983-8AA1-2863C96F08D9}" type="slidenum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70114672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205988"/>
            <a:ext cx="1543050" cy="4388644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205988"/>
            <a:ext cx="4514850" cy="4388644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FB30EDBD-1C2D-4C1E-B459-B60219FAB484}" type="datetimeFigureOut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2019-10-22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4BEDD84E-25D4-4983-8AA1-2863C96F08D9}" type="slidenum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48230474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1597873"/>
            <a:ext cx="5829300" cy="1102519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2914650"/>
            <a:ext cx="48006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0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40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680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00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20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3940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360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FB30EDBD-1C2D-4C1E-B459-B60219FAB484}" type="datetimeFigureOut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2019-10-22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4BEDD84E-25D4-4983-8AA1-2863C96F08D9}" type="slidenum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7359638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FB30EDBD-1C2D-4C1E-B459-B60219FAB484}" type="datetimeFigureOut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2019-10-22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4BEDD84E-25D4-4983-8AA1-2863C96F08D9}" type="slidenum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3615709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3305184"/>
            <a:ext cx="58293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2180043"/>
            <a:ext cx="58293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002" indent="0">
              <a:buNone/>
              <a:defRPr sz="1425">
                <a:solidFill>
                  <a:schemeClr val="tx1">
                    <a:tint val="75000"/>
                  </a:schemeClr>
                </a:solidFill>
              </a:defRPr>
            </a:lvl2pPr>
            <a:lvl3pPr marL="68402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603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4pPr>
            <a:lvl5pPr marL="1368043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5pPr>
            <a:lvl6pPr marL="1710066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6pPr>
            <a:lvl7pPr marL="2052066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7pPr>
            <a:lvl8pPr marL="2394064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8pPr>
            <a:lvl9pPr marL="2736059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FB30EDBD-1C2D-4C1E-B459-B60219FAB484}" type="datetimeFigureOut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2019-10-22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4BEDD84E-25D4-4983-8AA1-2863C96F08D9}" type="slidenum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15718031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2" y="1200160"/>
            <a:ext cx="30289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25"/>
            </a:lvl4pPr>
            <a:lvl5pPr>
              <a:defRPr sz="1425"/>
            </a:lvl5pPr>
            <a:lvl6pPr>
              <a:defRPr sz="1425"/>
            </a:lvl6pPr>
            <a:lvl7pPr>
              <a:defRPr sz="1425"/>
            </a:lvl7pPr>
            <a:lvl8pPr>
              <a:defRPr sz="1425"/>
            </a:lvl8pPr>
            <a:lvl9pPr>
              <a:defRPr sz="1425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1200160"/>
            <a:ext cx="30289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25"/>
            </a:lvl4pPr>
            <a:lvl5pPr>
              <a:defRPr sz="1425"/>
            </a:lvl5pPr>
            <a:lvl6pPr>
              <a:defRPr sz="1425"/>
            </a:lvl6pPr>
            <a:lvl7pPr>
              <a:defRPr sz="1425"/>
            </a:lvl7pPr>
            <a:lvl8pPr>
              <a:defRPr sz="1425"/>
            </a:lvl8pPr>
            <a:lvl9pPr>
              <a:defRPr sz="1425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FB30EDBD-1C2D-4C1E-B459-B60219FAB484}" type="datetimeFigureOut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2019-10-22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4BEDD84E-25D4-4983-8AA1-2863C96F08D9}" type="slidenum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1101806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30" y="1151344"/>
            <a:ext cx="303014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02" indent="0">
              <a:buNone/>
              <a:defRPr sz="1500" b="1"/>
            </a:lvl2pPr>
            <a:lvl3pPr marL="684028" indent="0">
              <a:buNone/>
              <a:defRPr sz="1425" b="1"/>
            </a:lvl3pPr>
            <a:lvl4pPr marL="1026035" indent="0">
              <a:buNone/>
              <a:defRPr sz="1200" b="1"/>
            </a:lvl4pPr>
            <a:lvl5pPr marL="1368043" indent="0">
              <a:buNone/>
              <a:defRPr sz="1200" b="1"/>
            </a:lvl5pPr>
            <a:lvl6pPr marL="1710066" indent="0">
              <a:buNone/>
              <a:defRPr sz="1200" b="1"/>
            </a:lvl6pPr>
            <a:lvl7pPr marL="2052066" indent="0">
              <a:buNone/>
              <a:defRPr sz="1200" b="1"/>
            </a:lvl7pPr>
            <a:lvl8pPr marL="2394064" indent="0">
              <a:buNone/>
              <a:defRPr sz="1200" b="1"/>
            </a:lvl8pPr>
            <a:lvl9pPr marL="2736059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30" y="1631158"/>
            <a:ext cx="303014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25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817" y="1151344"/>
            <a:ext cx="303133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02" indent="0">
              <a:buNone/>
              <a:defRPr sz="1500" b="1"/>
            </a:lvl2pPr>
            <a:lvl3pPr marL="684028" indent="0">
              <a:buNone/>
              <a:defRPr sz="1425" b="1"/>
            </a:lvl3pPr>
            <a:lvl4pPr marL="1026035" indent="0">
              <a:buNone/>
              <a:defRPr sz="1200" b="1"/>
            </a:lvl4pPr>
            <a:lvl5pPr marL="1368043" indent="0">
              <a:buNone/>
              <a:defRPr sz="1200" b="1"/>
            </a:lvl5pPr>
            <a:lvl6pPr marL="1710066" indent="0">
              <a:buNone/>
              <a:defRPr sz="1200" b="1"/>
            </a:lvl6pPr>
            <a:lvl7pPr marL="2052066" indent="0">
              <a:buNone/>
              <a:defRPr sz="1200" b="1"/>
            </a:lvl7pPr>
            <a:lvl8pPr marL="2394064" indent="0">
              <a:buNone/>
              <a:defRPr sz="1200" b="1"/>
            </a:lvl8pPr>
            <a:lvl9pPr marL="2736059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817" y="1631158"/>
            <a:ext cx="303133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25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FB30EDBD-1C2D-4C1E-B459-B60219FAB484}" type="datetimeFigureOut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2019-10-22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4BEDD84E-25D4-4983-8AA1-2863C96F08D9}" type="slidenum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96674970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FB30EDBD-1C2D-4C1E-B459-B60219FAB484}" type="datetimeFigureOut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2019-10-22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4BEDD84E-25D4-4983-8AA1-2863C96F08D9}" type="slidenum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96979306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FB30EDBD-1C2D-4C1E-B459-B60219FAB484}" type="datetimeFigureOut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2019-10-22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4BEDD84E-25D4-4983-8AA1-2863C96F08D9}" type="slidenum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12422610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33" y="204796"/>
            <a:ext cx="2256235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324" y="204839"/>
            <a:ext cx="383381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33" y="1076346"/>
            <a:ext cx="2256235" cy="3518297"/>
          </a:xfrm>
        </p:spPr>
        <p:txBody>
          <a:bodyPr/>
          <a:lstStyle>
            <a:lvl1pPr marL="0" indent="0">
              <a:buNone/>
              <a:defRPr sz="1125"/>
            </a:lvl1pPr>
            <a:lvl2pPr marL="342002" indent="0">
              <a:buNone/>
              <a:defRPr sz="900"/>
            </a:lvl2pPr>
            <a:lvl3pPr marL="684028" indent="0">
              <a:buNone/>
              <a:defRPr sz="825"/>
            </a:lvl3pPr>
            <a:lvl4pPr marL="1026035" indent="0">
              <a:buNone/>
              <a:defRPr sz="675"/>
            </a:lvl4pPr>
            <a:lvl5pPr marL="1368043" indent="0">
              <a:buNone/>
              <a:defRPr sz="675"/>
            </a:lvl5pPr>
            <a:lvl6pPr marL="1710066" indent="0">
              <a:buNone/>
              <a:defRPr sz="675"/>
            </a:lvl6pPr>
            <a:lvl7pPr marL="2052066" indent="0">
              <a:buNone/>
              <a:defRPr sz="675"/>
            </a:lvl7pPr>
            <a:lvl8pPr marL="2394064" indent="0">
              <a:buNone/>
              <a:defRPr sz="675"/>
            </a:lvl8pPr>
            <a:lvl9pPr marL="2736059" indent="0">
              <a:buNone/>
              <a:defRPr sz="675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FB30EDBD-1C2D-4C1E-B459-B60219FAB484}" type="datetimeFigureOut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2019-10-22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4BEDD84E-25D4-4983-8AA1-2863C96F08D9}" type="slidenum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3528052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3600459"/>
            <a:ext cx="41148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459581"/>
            <a:ext cx="41148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002" indent="0">
              <a:buNone/>
              <a:defRPr sz="2100"/>
            </a:lvl2pPr>
            <a:lvl3pPr marL="684028" indent="0">
              <a:buNone/>
              <a:defRPr sz="1800"/>
            </a:lvl3pPr>
            <a:lvl4pPr marL="1026035" indent="0">
              <a:buNone/>
              <a:defRPr sz="1500"/>
            </a:lvl4pPr>
            <a:lvl5pPr marL="1368043" indent="0">
              <a:buNone/>
              <a:defRPr sz="1500"/>
            </a:lvl5pPr>
            <a:lvl6pPr marL="1710066" indent="0">
              <a:buNone/>
              <a:defRPr sz="1500"/>
            </a:lvl6pPr>
            <a:lvl7pPr marL="2052066" indent="0">
              <a:buNone/>
              <a:defRPr sz="1500"/>
            </a:lvl7pPr>
            <a:lvl8pPr marL="2394064" indent="0">
              <a:buNone/>
              <a:defRPr sz="1500"/>
            </a:lvl8pPr>
            <a:lvl9pPr marL="2736059" indent="0">
              <a:buNone/>
              <a:defRPr sz="15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4025551"/>
            <a:ext cx="4114800" cy="603647"/>
          </a:xfrm>
        </p:spPr>
        <p:txBody>
          <a:bodyPr/>
          <a:lstStyle>
            <a:lvl1pPr marL="0" indent="0">
              <a:buNone/>
              <a:defRPr sz="1125"/>
            </a:lvl1pPr>
            <a:lvl2pPr marL="342002" indent="0">
              <a:buNone/>
              <a:defRPr sz="900"/>
            </a:lvl2pPr>
            <a:lvl3pPr marL="684028" indent="0">
              <a:buNone/>
              <a:defRPr sz="825"/>
            </a:lvl3pPr>
            <a:lvl4pPr marL="1026035" indent="0">
              <a:buNone/>
              <a:defRPr sz="675"/>
            </a:lvl4pPr>
            <a:lvl5pPr marL="1368043" indent="0">
              <a:buNone/>
              <a:defRPr sz="675"/>
            </a:lvl5pPr>
            <a:lvl6pPr marL="1710066" indent="0">
              <a:buNone/>
              <a:defRPr sz="675"/>
            </a:lvl6pPr>
            <a:lvl7pPr marL="2052066" indent="0">
              <a:buNone/>
              <a:defRPr sz="675"/>
            </a:lvl7pPr>
            <a:lvl8pPr marL="2394064" indent="0">
              <a:buNone/>
              <a:defRPr sz="675"/>
            </a:lvl8pPr>
            <a:lvl9pPr marL="2736059" indent="0">
              <a:buNone/>
              <a:defRPr sz="675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FB30EDBD-1C2D-4C1E-B459-B60219FAB484}" type="datetimeFigureOut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2019-10-22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4BEDD84E-25D4-4983-8AA1-2863C96F08D9}" type="slidenum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08041206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FB30EDBD-1C2D-4C1E-B459-B60219FAB484}" type="datetimeFigureOut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2019-10-22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4BEDD84E-25D4-4983-8AA1-2863C96F08D9}" type="slidenum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97610257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205988"/>
            <a:ext cx="1543050" cy="4388644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205988"/>
            <a:ext cx="4514850" cy="4388644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FB30EDBD-1C2D-4C1E-B459-B60219FAB484}" type="datetimeFigureOut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2019-10-22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4BEDD84E-25D4-4983-8AA1-2863C96F08D9}" type="slidenum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HY동녘M" pitchFamily="18" charset="-127"/>
                <a:ea typeface="HY동녘M" pitchFamily="18" charset="-127"/>
              </a:rPr>
              <a:pPr defTabSz="68580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ko-KR" altLang="en-US">
              <a:solidFill>
                <a:prstClr val="black">
                  <a:tint val="75000"/>
                </a:prstClr>
              </a:solidFill>
              <a:latin typeface="HY동녘M" pitchFamily="18" charset="-127"/>
              <a:ea typeface="HY동녘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6481319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5766488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776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916" y="1282305"/>
            <a:ext cx="5915025" cy="2139553"/>
          </a:xfrm>
          <a:prstGeom prst="rect">
            <a:avLst/>
          </a:prstGeom>
        </p:spPr>
        <p:txBody>
          <a:bodyPr anchor="b"/>
          <a:lstStyle>
            <a:lvl1pPr>
              <a:defRPr sz="3375"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67916" y="3442099"/>
            <a:ext cx="591502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71488" y="4767264"/>
            <a:ext cx="1543050" cy="27384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51435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F93689-ACEA-42F2-A67C-EBA38C7B502C}" type="datetimeFigureOut">
              <a:rPr kumimoji="0" lang="ko-KR" altLang="en-US" sz="1013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맑은 고딕" panose="020B0503020000020004" pitchFamily="50" charset="-127"/>
                <a:cs typeface="+mn-cs"/>
              </a:rPr>
              <a:pPr marL="0" marR="0" lvl="0" indent="0" algn="l" defTabSz="51435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2019-10-22</a:t>
            </a:fld>
            <a:endParaRPr kumimoji="0" lang="ko-KR" altLang="en-US" sz="101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271713" y="4767264"/>
            <a:ext cx="2314575" cy="27384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51435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01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843463" y="4767264"/>
            <a:ext cx="1543050" cy="27384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51435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AF4DBE-7201-4125-AD3A-DCD0FAF3710D}" type="slidenum">
              <a:rPr kumimoji="0" lang="ko-KR" altLang="en-US" sz="1013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맑은 고딕" panose="020B0503020000020004" pitchFamily="50" charset="-127"/>
                <a:cs typeface="+mn-cs"/>
              </a:rPr>
              <a:pPr marL="0" marR="0" lvl="0" indent="0" algn="l" defTabSz="51435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01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66562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1488" y="273845"/>
            <a:ext cx="5915025" cy="994172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71488" y="1369219"/>
            <a:ext cx="291465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71863" y="1369219"/>
            <a:ext cx="291465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71488" y="4767264"/>
            <a:ext cx="1543050" cy="27384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51435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F93689-ACEA-42F2-A67C-EBA38C7B502C}" type="datetimeFigureOut">
              <a:rPr kumimoji="0" lang="ko-KR" altLang="en-US" sz="1013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맑은 고딕" panose="020B0503020000020004" pitchFamily="50" charset="-127"/>
                <a:cs typeface="+mn-cs"/>
              </a:rPr>
              <a:pPr marL="0" marR="0" lvl="0" indent="0" algn="l" defTabSz="51435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2019-10-22</a:t>
            </a:fld>
            <a:endParaRPr kumimoji="0" lang="ko-KR" altLang="en-US" sz="101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2271713" y="4767264"/>
            <a:ext cx="2314575" cy="27384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51435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01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4843463" y="4767264"/>
            <a:ext cx="1543050" cy="27384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51435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AF4DBE-7201-4125-AD3A-DCD0FAF3710D}" type="slidenum">
              <a:rPr kumimoji="0" lang="ko-KR" altLang="en-US" sz="1013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맑은 고딕" panose="020B0503020000020004" pitchFamily="50" charset="-127"/>
                <a:cs typeface="+mn-cs"/>
              </a:rPr>
              <a:pPr marL="0" marR="0" lvl="0" indent="0" algn="l" defTabSz="51435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01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28407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2381" y="273845"/>
            <a:ext cx="5915025" cy="994172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72381" y="1260872"/>
            <a:ext cx="2901255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72381" y="1878806"/>
            <a:ext cx="2901255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71863" y="1260872"/>
            <a:ext cx="2915543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71863" y="1878806"/>
            <a:ext cx="2915543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71488" y="4767264"/>
            <a:ext cx="1543050" cy="27384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51435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F93689-ACEA-42F2-A67C-EBA38C7B502C}" type="datetimeFigureOut">
              <a:rPr kumimoji="0" lang="ko-KR" altLang="en-US" sz="1013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맑은 고딕" panose="020B0503020000020004" pitchFamily="50" charset="-127"/>
                <a:cs typeface="+mn-cs"/>
              </a:rPr>
              <a:pPr marL="0" marR="0" lvl="0" indent="0" algn="l" defTabSz="51435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2019-10-22</a:t>
            </a:fld>
            <a:endParaRPr kumimoji="0" lang="ko-KR" altLang="en-US" sz="101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2271713" y="4767264"/>
            <a:ext cx="2314575" cy="27384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51435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01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4843463" y="4767264"/>
            <a:ext cx="1543050" cy="27384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51435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AF4DBE-7201-4125-AD3A-DCD0FAF3710D}" type="slidenum">
              <a:rPr kumimoji="0" lang="ko-KR" altLang="en-US" sz="1013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맑은 고딕" panose="020B0503020000020004" pitchFamily="50" charset="-127"/>
                <a:cs typeface="+mn-cs"/>
              </a:rPr>
              <a:pPr marL="0" marR="0" lvl="0" indent="0" algn="l" defTabSz="51435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01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84415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1488" y="273845"/>
            <a:ext cx="5915025" cy="994172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71488" y="4767264"/>
            <a:ext cx="1543050" cy="27384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51435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F93689-ACEA-42F2-A67C-EBA38C7B502C}" type="datetimeFigureOut">
              <a:rPr kumimoji="0" lang="ko-KR" altLang="en-US" sz="1013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맑은 고딕" panose="020B0503020000020004" pitchFamily="50" charset="-127"/>
                <a:cs typeface="+mn-cs"/>
              </a:rPr>
              <a:pPr marL="0" marR="0" lvl="0" indent="0" algn="l" defTabSz="51435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2019-10-22</a:t>
            </a:fld>
            <a:endParaRPr kumimoji="0" lang="ko-KR" altLang="en-US" sz="101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2271713" y="4767264"/>
            <a:ext cx="2314575" cy="27384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51435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01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4843463" y="4767264"/>
            <a:ext cx="1543050" cy="27384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51435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AF4DBE-7201-4125-AD3A-DCD0FAF3710D}" type="slidenum">
              <a:rPr kumimoji="0" lang="ko-KR" altLang="en-US" sz="1013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맑은 고딕" panose="020B0503020000020004" pitchFamily="50" charset="-127"/>
                <a:cs typeface="+mn-cs"/>
              </a:rPr>
              <a:pPr marL="0" marR="0" lvl="0" indent="0" algn="l" defTabSz="51435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01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03210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71488" y="4767264"/>
            <a:ext cx="1543050" cy="27384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51435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F93689-ACEA-42F2-A67C-EBA38C7B502C}" type="datetimeFigureOut">
              <a:rPr kumimoji="0" lang="ko-KR" altLang="en-US" sz="1013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맑은 고딕" panose="020B0503020000020004" pitchFamily="50" charset="-127"/>
                <a:cs typeface="+mn-cs"/>
              </a:rPr>
              <a:pPr marL="0" marR="0" lvl="0" indent="0" algn="l" defTabSz="51435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2019-10-22</a:t>
            </a:fld>
            <a:endParaRPr kumimoji="0" lang="ko-KR" altLang="en-US" sz="101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2271713" y="4767264"/>
            <a:ext cx="2314575" cy="27384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51435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01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4843463" y="4767264"/>
            <a:ext cx="1543050" cy="27384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51435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AF4DBE-7201-4125-AD3A-DCD0FAF3710D}" type="slidenum">
              <a:rPr kumimoji="0" lang="ko-KR" altLang="en-US" sz="1013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맑은 고딕" panose="020B0503020000020004" pitchFamily="50" charset="-127"/>
                <a:cs typeface="+mn-cs"/>
              </a:rPr>
              <a:pPr marL="0" marR="0" lvl="0" indent="0" algn="l" defTabSz="51435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01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8127162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2381" y="342900"/>
            <a:ext cx="2211884" cy="1200150"/>
          </a:xfrm>
          <a:prstGeom prst="rect">
            <a:avLst/>
          </a:prstGeom>
        </p:spPr>
        <p:txBody>
          <a:bodyPr anchor="b"/>
          <a:lstStyle>
            <a:lvl1pPr>
              <a:defRPr sz="18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915543" y="740570"/>
            <a:ext cx="3471863" cy="3655219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72381" y="1543050"/>
            <a:ext cx="2211884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71488" y="4767264"/>
            <a:ext cx="1543050" cy="27384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51435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F93689-ACEA-42F2-A67C-EBA38C7B502C}" type="datetimeFigureOut">
              <a:rPr kumimoji="0" lang="ko-KR" altLang="en-US" sz="1013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맑은 고딕" panose="020B0503020000020004" pitchFamily="50" charset="-127"/>
                <a:cs typeface="+mn-cs"/>
              </a:rPr>
              <a:pPr marL="0" marR="0" lvl="0" indent="0" algn="l" defTabSz="51435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2019-10-22</a:t>
            </a:fld>
            <a:endParaRPr kumimoji="0" lang="ko-KR" altLang="en-US" sz="101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2271713" y="4767264"/>
            <a:ext cx="2314575" cy="27384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51435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01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4843463" y="4767264"/>
            <a:ext cx="1543050" cy="27384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51435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AF4DBE-7201-4125-AD3A-DCD0FAF3710D}" type="slidenum">
              <a:rPr kumimoji="0" lang="ko-KR" altLang="en-US" sz="1013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맑은 고딕" panose="020B0503020000020004" pitchFamily="50" charset="-127"/>
                <a:cs typeface="+mn-cs"/>
              </a:rPr>
              <a:pPr marL="0" marR="0" lvl="0" indent="0" algn="l" defTabSz="51435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01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9073221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2381" y="342900"/>
            <a:ext cx="2211884" cy="1200150"/>
          </a:xfrm>
          <a:prstGeom prst="rect">
            <a:avLst/>
          </a:prstGeom>
        </p:spPr>
        <p:txBody>
          <a:bodyPr anchor="b"/>
          <a:lstStyle>
            <a:lvl1pPr>
              <a:defRPr sz="18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15543" y="740570"/>
            <a:ext cx="3471863" cy="36552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ko-KR" altLang="en-US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72381" y="1543050"/>
            <a:ext cx="2211884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71488" y="4767264"/>
            <a:ext cx="1543050" cy="27384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51435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F93689-ACEA-42F2-A67C-EBA38C7B502C}" type="datetimeFigureOut">
              <a:rPr kumimoji="0" lang="ko-KR" altLang="en-US" sz="1013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맑은 고딕" panose="020B0503020000020004" pitchFamily="50" charset="-127"/>
                <a:cs typeface="+mn-cs"/>
              </a:rPr>
              <a:pPr marL="0" marR="0" lvl="0" indent="0" algn="l" defTabSz="51435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2019-10-22</a:t>
            </a:fld>
            <a:endParaRPr kumimoji="0" lang="ko-KR" altLang="en-US" sz="101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2271713" y="4767264"/>
            <a:ext cx="2314575" cy="27384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51435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01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4843463" y="4767264"/>
            <a:ext cx="1543050" cy="27384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51435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AF4DBE-7201-4125-AD3A-DCD0FAF3710D}" type="slidenum">
              <a:rPr kumimoji="0" lang="ko-KR" altLang="en-US" sz="1013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맑은 고딕" panose="020B0503020000020004" pitchFamily="50" charset="-127"/>
                <a:cs typeface="+mn-cs"/>
              </a:rPr>
              <a:pPr marL="0" marR="0" lvl="0" indent="0" algn="l" defTabSz="51435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01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0953468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1488" y="273845"/>
            <a:ext cx="5915025" cy="994172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71488" y="1369219"/>
            <a:ext cx="5915025" cy="326350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71488" y="4767264"/>
            <a:ext cx="1543050" cy="27384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51435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F93689-ACEA-42F2-A67C-EBA38C7B502C}" type="datetimeFigureOut">
              <a:rPr kumimoji="0" lang="ko-KR" altLang="en-US" sz="1013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맑은 고딕" panose="020B0503020000020004" pitchFamily="50" charset="-127"/>
                <a:cs typeface="+mn-cs"/>
              </a:rPr>
              <a:pPr marL="0" marR="0" lvl="0" indent="0" algn="l" defTabSz="51435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2019-10-22</a:t>
            </a:fld>
            <a:endParaRPr kumimoji="0" lang="ko-KR" altLang="en-US" sz="101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271713" y="4767264"/>
            <a:ext cx="2314575" cy="27384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51435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01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843463" y="4767264"/>
            <a:ext cx="1543050" cy="27384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51435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AF4DBE-7201-4125-AD3A-DCD0FAF3710D}" type="slidenum">
              <a:rPr kumimoji="0" lang="ko-KR" altLang="en-US" sz="1013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맑은 고딕" panose="020B0503020000020004" pitchFamily="50" charset="-127"/>
                <a:cs typeface="+mn-cs"/>
              </a:rPr>
              <a:pPr marL="0" marR="0" lvl="0" indent="0" algn="l" defTabSz="51435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01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8342787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07757" y="273844"/>
            <a:ext cx="1478756" cy="4358879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71488" y="273844"/>
            <a:ext cx="4350544" cy="435887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71488" y="4767264"/>
            <a:ext cx="1543050" cy="27384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51435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F93689-ACEA-42F2-A67C-EBA38C7B502C}" type="datetimeFigureOut">
              <a:rPr kumimoji="0" lang="ko-KR" altLang="en-US" sz="1013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맑은 고딕" panose="020B0503020000020004" pitchFamily="50" charset="-127"/>
                <a:cs typeface="+mn-cs"/>
              </a:rPr>
              <a:pPr marL="0" marR="0" lvl="0" indent="0" algn="l" defTabSz="51435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2019-10-22</a:t>
            </a:fld>
            <a:endParaRPr kumimoji="0" lang="ko-KR" altLang="en-US" sz="101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271713" y="4767264"/>
            <a:ext cx="2314575" cy="27384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51435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01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843463" y="4767264"/>
            <a:ext cx="1543050" cy="27384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51435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AF4DBE-7201-4125-AD3A-DCD0FAF3710D}" type="slidenum">
              <a:rPr kumimoji="0" lang="ko-KR" altLang="en-US" sz="1013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맑은 고딕" panose="020B0503020000020004" pitchFamily="50" charset="-127"/>
                <a:cs typeface="+mn-cs"/>
              </a:rPr>
              <a:pPr marL="0" marR="0" lvl="0" indent="0" algn="l" defTabSz="51435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01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6251364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017" y="1598144"/>
            <a:ext cx="5829970" cy="1102537"/>
          </a:xfrm>
        </p:spPr>
        <p:txBody>
          <a:bodyPr/>
          <a:lstStyle/>
          <a:p>
            <a:r>
              <a:rPr lang="en-US" altLang="ko-KR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869" y="2915137"/>
            <a:ext cx="4800266" cy="1314338"/>
          </a:xfrm>
          <a:prstGeom prst="rect">
            <a:avLst/>
          </a:prstGeom>
        </p:spPr>
        <p:txBody>
          <a:bodyPr vert="horz" lIns="63636" tIns="31798" rIns="63636" bIns="31798"/>
          <a:lstStyle>
            <a:lvl1pPr marL="0" indent="0" algn="ctr">
              <a:buNone/>
              <a:defRPr/>
            </a:lvl1pPr>
            <a:lvl2pPr marL="238564" indent="0" algn="ctr">
              <a:buNone/>
              <a:defRPr/>
            </a:lvl2pPr>
            <a:lvl3pPr marL="477153" indent="0" algn="ctr">
              <a:buNone/>
              <a:defRPr/>
            </a:lvl3pPr>
            <a:lvl4pPr marL="715771" indent="0" algn="ctr">
              <a:buNone/>
              <a:defRPr/>
            </a:lvl4pPr>
            <a:lvl5pPr marL="954347" indent="0" algn="ctr">
              <a:buNone/>
              <a:defRPr/>
            </a:lvl5pPr>
            <a:lvl6pPr marL="1192955" indent="0" algn="ctr">
              <a:buNone/>
              <a:defRPr/>
            </a:lvl6pPr>
            <a:lvl7pPr marL="1431534" indent="0" algn="ctr">
              <a:buNone/>
              <a:defRPr/>
            </a:lvl7pPr>
            <a:lvl8pPr marL="1670138" indent="0" algn="ctr">
              <a:buNone/>
              <a:defRPr/>
            </a:lvl8pPr>
            <a:lvl9pPr marL="1908725" indent="0" algn="ctr">
              <a:buNone/>
              <a:defRPr/>
            </a:lvl9pPr>
          </a:lstStyle>
          <a:p>
            <a:r>
              <a:rPr lang="en-US" altLang="ko-KR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701696"/>
      </p:ext>
    </p:extLst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3237" y="1200644"/>
            <a:ext cx="6171530" cy="3393839"/>
          </a:xfrm>
          <a:prstGeom prst="rect">
            <a:avLst/>
          </a:prstGeom>
        </p:spPr>
        <p:txBody>
          <a:bodyPr vert="horz" lIns="63636" tIns="31798" rIns="63636" bIns="31798"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687472"/>
      </p:ext>
    </p:extLst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642" y="3305110"/>
            <a:ext cx="5829132" cy="1021333"/>
          </a:xfrm>
        </p:spPr>
        <p:txBody>
          <a:bodyPr anchor="t"/>
          <a:lstStyle>
            <a:lvl1pPr algn="l">
              <a:defRPr sz="2100" b="1" cap="all"/>
            </a:lvl1pPr>
          </a:lstStyle>
          <a:p>
            <a:r>
              <a:rPr lang="en-US" altLang="ko-K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642" y="2179960"/>
            <a:ext cx="5829132" cy="1125141"/>
          </a:xfrm>
          <a:prstGeom prst="rect">
            <a:avLst/>
          </a:prstGeom>
        </p:spPr>
        <p:txBody>
          <a:bodyPr vert="horz" lIns="63636" tIns="31798" rIns="63636" bIns="31798" anchor="b"/>
          <a:lstStyle>
            <a:lvl1pPr marL="0" indent="0">
              <a:buNone/>
              <a:defRPr sz="1125"/>
            </a:lvl1pPr>
            <a:lvl2pPr marL="238564" indent="0">
              <a:buNone/>
              <a:defRPr sz="975"/>
            </a:lvl2pPr>
            <a:lvl3pPr marL="477153" indent="0">
              <a:buNone/>
              <a:defRPr sz="825"/>
            </a:lvl3pPr>
            <a:lvl4pPr marL="715771" indent="0">
              <a:buNone/>
              <a:defRPr sz="825"/>
            </a:lvl4pPr>
            <a:lvl5pPr marL="954347" indent="0">
              <a:buNone/>
              <a:defRPr sz="825"/>
            </a:lvl5pPr>
            <a:lvl6pPr marL="1192955" indent="0">
              <a:buNone/>
              <a:defRPr sz="825"/>
            </a:lvl6pPr>
            <a:lvl7pPr marL="1431534" indent="0">
              <a:buNone/>
              <a:defRPr sz="825"/>
            </a:lvl7pPr>
            <a:lvl8pPr marL="1670138" indent="0">
              <a:buNone/>
              <a:defRPr sz="825"/>
            </a:lvl8pPr>
            <a:lvl9pPr marL="1908725" indent="0">
              <a:buNone/>
              <a:defRPr sz="825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82296850"/>
      </p:ext>
    </p:extLst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3245" y="1200644"/>
            <a:ext cx="3045581" cy="3393839"/>
          </a:xfrm>
          <a:prstGeom prst="rect">
            <a:avLst/>
          </a:prstGeom>
        </p:spPr>
        <p:txBody>
          <a:bodyPr vert="horz" lIns="63636" tIns="31798" rIns="63636" bIns="31798"/>
          <a:lstStyle>
            <a:lvl1pPr>
              <a:defRPr sz="1500"/>
            </a:lvl1pPr>
            <a:lvl2pPr>
              <a:defRPr sz="1275"/>
            </a:lvl2pPr>
            <a:lvl3pPr>
              <a:defRPr sz="1125"/>
            </a:lvl3pPr>
            <a:lvl4pPr>
              <a:defRPr sz="975"/>
            </a:lvl4pPr>
            <a:lvl5pPr>
              <a:defRPr sz="975"/>
            </a:lvl5pPr>
            <a:lvl6pPr>
              <a:defRPr sz="975"/>
            </a:lvl6pPr>
            <a:lvl7pPr>
              <a:defRPr sz="975"/>
            </a:lvl7pPr>
            <a:lvl8pPr>
              <a:defRPr sz="975"/>
            </a:lvl8pPr>
            <a:lvl9pPr>
              <a:defRPr sz="975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69193" y="1200644"/>
            <a:ext cx="3045581" cy="3393839"/>
          </a:xfrm>
          <a:prstGeom prst="rect">
            <a:avLst/>
          </a:prstGeom>
        </p:spPr>
        <p:txBody>
          <a:bodyPr vert="horz" lIns="63636" tIns="31798" rIns="63636" bIns="31798"/>
          <a:lstStyle>
            <a:lvl1pPr>
              <a:defRPr sz="1500"/>
            </a:lvl1pPr>
            <a:lvl2pPr>
              <a:defRPr sz="1275"/>
            </a:lvl2pPr>
            <a:lvl3pPr>
              <a:defRPr sz="1125"/>
            </a:lvl3pPr>
            <a:lvl4pPr>
              <a:defRPr sz="975"/>
            </a:lvl4pPr>
            <a:lvl5pPr>
              <a:defRPr sz="975"/>
            </a:lvl5pPr>
            <a:lvl6pPr>
              <a:defRPr sz="975"/>
            </a:lvl6pPr>
            <a:lvl7pPr>
              <a:defRPr sz="975"/>
            </a:lvl7pPr>
            <a:lvl8pPr>
              <a:defRPr sz="975"/>
            </a:lvl8pPr>
            <a:lvl9pPr>
              <a:defRPr sz="975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862114"/>
      </p:ext>
    </p:extLst>
  </p:cSld>
  <p:clrMapOvr>
    <a:masterClrMapping/>
  </p:clrMapOvr>
  <p:transition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3237" y="205941"/>
            <a:ext cx="617153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ko-K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3235" y="1151093"/>
            <a:ext cx="3029676" cy="479692"/>
          </a:xfrm>
          <a:prstGeom prst="rect">
            <a:avLst/>
          </a:prstGeom>
        </p:spPr>
        <p:txBody>
          <a:bodyPr vert="horz" lIns="63636" tIns="31798" rIns="63636" bIns="31798" anchor="b"/>
          <a:lstStyle>
            <a:lvl1pPr marL="0" indent="0">
              <a:buNone/>
              <a:defRPr sz="1275" b="1"/>
            </a:lvl1pPr>
            <a:lvl2pPr marL="238564" indent="0">
              <a:buNone/>
              <a:defRPr sz="1125" b="1"/>
            </a:lvl2pPr>
            <a:lvl3pPr marL="477153" indent="0">
              <a:buNone/>
              <a:defRPr sz="975" b="1"/>
            </a:lvl3pPr>
            <a:lvl4pPr marL="715771" indent="0">
              <a:buNone/>
              <a:defRPr sz="825" b="1"/>
            </a:lvl4pPr>
            <a:lvl5pPr marL="954347" indent="0">
              <a:buNone/>
              <a:defRPr sz="825" b="1"/>
            </a:lvl5pPr>
            <a:lvl6pPr marL="1192955" indent="0">
              <a:buNone/>
              <a:defRPr sz="825" b="1"/>
            </a:lvl6pPr>
            <a:lvl7pPr marL="1431534" indent="0">
              <a:buNone/>
              <a:defRPr sz="825" b="1"/>
            </a:lvl7pPr>
            <a:lvl8pPr marL="1670138" indent="0">
              <a:buNone/>
              <a:defRPr sz="825" b="1"/>
            </a:lvl8pPr>
            <a:lvl9pPr marL="1908725" indent="0">
              <a:buNone/>
              <a:defRPr sz="825" b="1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3235" y="1630786"/>
            <a:ext cx="3029676" cy="2963540"/>
          </a:xfrm>
          <a:prstGeom prst="rect">
            <a:avLst/>
          </a:prstGeom>
        </p:spPr>
        <p:txBody>
          <a:bodyPr vert="horz" lIns="63636" tIns="31798" rIns="63636" bIns="31798"/>
          <a:lstStyle>
            <a:lvl1pPr>
              <a:defRPr sz="1275"/>
            </a:lvl1pPr>
            <a:lvl2pPr>
              <a:defRPr sz="1125"/>
            </a:lvl2pPr>
            <a:lvl3pPr>
              <a:defRPr sz="975"/>
            </a:lvl3pPr>
            <a:lvl4pPr>
              <a:defRPr sz="825"/>
            </a:lvl4pPr>
            <a:lvl5pPr>
              <a:defRPr sz="825"/>
            </a:lvl5pPr>
            <a:lvl6pPr>
              <a:defRPr sz="825"/>
            </a:lvl6pPr>
            <a:lvl7pPr>
              <a:defRPr sz="825"/>
            </a:lvl7pPr>
            <a:lvl8pPr>
              <a:defRPr sz="825"/>
            </a:lvl8pPr>
            <a:lvl9pPr>
              <a:defRPr sz="825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425" y="1151093"/>
            <a:ext cx="3031349" cy="479692"/>
          </a:xfrm>
          <a:prstGeom prst="rect">
            <a:avLst/>
          </a:prstGeom>
        </p:spPr>
        <p:txBody>
          <a:bodyPr vert="horz" lIns="63636" tIns="31798" rIns="63636" bIns="31798" anchor="b"/>
          <a:lstStyle>
            <a:lvl1pPr marL="0" indent="0">
              <a:buNone/>
              <a:defRPr sz="1275" b="1"/>
            </a:lvl1pPr>
            <a:lvl2pPr marL="238564" indent="0">
              <a:buNone/>
              <a:defRPr sz="1125" b="1"/>
            </a:lvl2pPr>
            <a:lvl3pPr marL="477153" indent="0">
              <a:buNone/>
              <a:defRPr sz="975" b="1"/>
            </a:lvl3pPr>
            <a:lvl4pPr marL="715771" indent="0">
              <a:buNone/>
              <a:defRPr sz="825" b="1"/>
            </a:lvl4pPr>
            <a:lvl5pPr marL="954347" indent="0">
              <a:buNone/>
              <a:defRPr sz="825" b="1"/>
            </a:lvl5pPr>
            <a:lvl6pPr marL="1192955" indent="0">
              <a:buNone/>
              <a:defRPr sz="825" b="1"/>
            </a:lvl6pPr>
            <a:lvl7pPr marL="1431534" indent="0">
              <a:buNone/>
              <a:defRPr sz="825" b="1"/>
            </a:lvl7pPr>
            <a:lvl8pPr marL="1670138" indent="0">
              <a:buNone/>
              <a:defRPr sz="825" b="1"/>
            </a:lvl8pPr>
            <a:lvl9pPr marL="1908725" indent="0">
              <a:buNone/>
              <a:defRPr sz="825" b="1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425" y="1630786"/>
            <a:ext cx="3031349" cy="2963540"/>
          </a:xfrm>
          <a:prstGeom prst="rect">
            <a:avLst/>
          </a:prstGeom>
        </p:spPr>
        <p:txBody>
          <a:bodyPr vert="horz" lIns="63636" tIns="31798" rIns="63636" bIns="31798"/>
          <a:lstStyle>
            <a:lvl1pPr>
              <a:defRPr sz="1275"/>
            </a:lvl1pPr>
            <a:lvl2pPr>
              <a:defRPr sz="1125"/>
            </a:lvl2pPr>
            <a:lvl3pPr>
              <a:defRPr sz="975"/>
            </a:lvl3pPr>
            <a:lvl4pPr>
              <a:defRPr sz="825"/>
            </a:lvl4pPr>
            <a:lvl5pPr>
              <a:defRPr sz="825"/>
            </a:lvl5pPr>
            <a:lvl6pPr>
              <a:defRPr sz="825"/>
            </a:lvl6pPr>
            <a:lvl7pPr>
              <a:defRPr sz="825"/>
            </a:lvl7pPr>
            <a:lvl8pPr>
              <a:defRPr sz="825"/>
            </a:lvl8pPr>
            <a:lvl9pPr>
              <a:defRPr sz="825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462925"/>
      </p:ext>
    </p:extLst>
  </p:cSld>
  <p:clrMapOvr>
    <a:masterClrMapping/>
  </p:clrMapOvr>
  <p:transition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616696"/>
      </p:ext>
    </p:extLst>
  </p:cSld>
  <p:clrMapOvr>
    <a:masterClrMapping/>
  </p:clrMapOvr>
  <p:transition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0215684"/>
      </p:ext>
    </p:extLst>
  </p:cSld>
  <p:clrMapOvr>
    <a:masterClrMapping/>
  </p:clrMapOvr>
  <p:transition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3386" y="205263"/>
            <a:ext cx="2256142" cy="871481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 altLang="ko-K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419" y="205113"/>
            <a:ext cx="3833348" cy="4389221"/>
          </a:xfrm>
          <a:prstGeom prst="rect">
            <a:avLst/>
          </a:prstGeom>
        </p:spPr>
        <p:txBody>
          <a:bodyPr vert="horz" lIns="63636" tIns="31798" rIns="63636" bIns="31798"/>
          <a:lstStyle>
            <a:lvl1pPr>
              <a:defRPr sz="1725"/>
            </a:lvl1pPr>
            <a:lvl2pPr>
              <a:defRPr sz="1500"/>
            </a:lvl2pPr>
            <a:lvl3pPr>
              <a:defRPr sz="1275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3386" y="1076592"/>
            <a:ext cx="2256142" cy="3517739"/>
          </a:xfrm>
          <a:prstGeom prst="rect">
            <a:avLst/>
          </a:prstGeom>
        </p:spPr>
        <p:txBody>
          <a:bodyPr vert="horz" lIns="63636" tIns="31798" rIns="63636" bIns="31798"/>
          <a:lstStyle>
            <a:lvl1pPr marL="0" indent="0">
              <a:buNone/>
              <a:defRPr sz="825"/>
            </a:lvl1pPr>
            <a:lvl2pPr marL="238564" indent="0">
              <a:buNone/>
              <a:defRPr sz="600"/>
            </a:lvl2pPr>
            <a:lvl3pPr marL="477153" indent="0">
              <a:buNone/>
              <a:defRPr sz="525"/>
            </a:lvl3pPr>
            <a:lvl4pPr marL="715771" indent="0">
              <a:buNone/>
              <a:defRPr sz="525"/>
            </a:lvl4pPr>
            <a:lvl5pPr marL="954347" indent="0">
              <a:buNone/>
              <a:defRPr sz="525"/>
            </a:lvl5pPr>
            <a:lvl6pPr marL="1192955" indent="0">
              <a:buNone/>
              <a:defRPr sz="525"/>
            </a:lvl6pPr>
            <a:lvl7pPr marL="1431534" indent="0">
              <a:buNone/>
              <a:defRPr sz="525"/>
            </a:lvl7pPr>
            <a:lvl8pPr marL="1670138" indent="0">
              <a:buNone/>
              <a:defRPr sz="525"/>
            </a:lvl8pPr>
            <a:lvl9pPr marL="1908725" indent="0">
              <a:buNone/>
              <a:defRPr sz="525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5687583"/>
      </p:ext>
    </p:extLst>
  </p:cSld>
  <p:clrMapOvr>
    <a:masterClrMapping/>
  </p:clrMapOvr>
  <p:transition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635" y="3600619"/>
            <a:ext cx="4114633" cy="425276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 altLang="ko-KR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635" y="459601"/>
            <a:ext cx="4114633" cy="3085766"/>
          </a:xfrm>
          <a:prstGeom prst="rect">
            <a:avLst/>
          </a:prstGeom>
        </p:spPr>
        <p:txBody>
          <a:bodyPr vert="horz" lIns="63636" tIns="31798" rIns="63636" bIns="31798"/>
          <a:lstStyle>
            <a:lvl1pPr marL="0" indent="0">
              <a:buNone/>
              <a:defRPr sz="1725"/>
            </a:lvl1pPr>
            <a:lvl2pPr marL="238564" indent="0">
              <a:buNone/>
              <a:defRPr sz="1500"/>
            </a:lvl2pPr>
            <a:lvl3pPr marL="477153" indent="0">
              <a:buNone/>
              <a:defRPr sz="1275"/>
            </a:lvl3pPr>
            <a:lvl4pPr marL="715771" indent="0">
              <a:buNone/>
              <a:defRPr sz="1125"/>
            </a:lvl4pPr>
            <a:lvl5pPr marL="954347" indent="0">
              <a:buNone/>
              <a:defRPr sz="1125"/>
            </a:lvl5pPr>
            <a:lvl6pPr marL="1192955" indent="0">
              <a:buNone/>
              <a:defRPr sz="1125"/>
            </a:lvl6pPr>
            <a:lvl7pPr marL="1431534" indent="0">
              <a:buNone/>
              <a:defRPr sz="1125"/>
            </a:lvl7pPr>
            <a:lvl8pPr marL="1670138" indent="0">
              <a:buNone/>
              <a:defRPr sz="1125"/>
            </a:lvl8pPr>
            <a:lvl9pPr marL="1908725" indent="0">
              <a:buNone/>
              <a:defRPr sz="1125"/>
            </a:lvl9pPr>
          </a:lstStyle>
          <a:p>
            <a:pPr lvl="0"/>
            <a:endParaRPr lang="en-US" noProof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635" y="4025897"/>
            <a:ext cx="4114633" cy="603591"/>
          </a:xfrm>
          <a:prstGeom prst="rect">
            <a:avLst/>
          </a:prstGeom>
        </p:spPr>
        <p:txBody>
          <a:bodyPr vert="horz" lIns="63636" tIns="31798" rIns="63636" bIns="31798"/>
          <a:lstStyle>
            <a:lvl1pPr marL="0" indent="0">
              <a:buNone/>
              <a:defRPr sz="825"/>
            </a:lvl1pPr>
            <a:lvl2pPr marL="238564" indent="0">
              <a:buNone/>
              <a:defRPr sz="600"/>
            </a:lvl2pPr>
            <a:lvl3pPr marL="477153" indent="0">
              <a:buNone/>
              <a:defRPr sz="525"/>
            </a:lvl3pPr>
            <a:lvl4pPr marL="715771" indent="0">
              <a:buNone/>
              <a:defRPr sz="525"/>
            </a:lvl4pPr>
            <a:lvl5pPr marL="954347" indent="0">
              <a:buNone/>
              <a:defRPr sz="525"/>
            </a:lvl5pPr>
            <a:lvl6pPr marL="1192955" indent="0">
              <a:buNone/>
              <a:defRPr sz="525"/>
            </a:lvl6pPr>
            <a:lvl7pPr marL="1431534" indent="0">
              <a:buNone/>
              <a:defRPr sz="525"/>
            </a:lvl7pPr>
            <a:lvl8pPr marL="1670138" indent="0">
              <a:buNone/>
              <a:defRPr sz="525"/>
            </a:lvl8pPr>
            <a:lvl9pPr marL="1908725" indent="0">
              <a:buNone/>
              <a:defRPr sz="525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86060325"/>
      </p:ext>
    </p:extLst>
  </p:cSld>
  <p:clrMapOvr>
    <a:masterClrMapping/>
  </p:clrMapOvr>
  <p:transition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3237" y="1200644"/>
            <a:ext cx="6171530" cy="3393839"/>
          </a:xfrm>
          <a:prstGeom prst="rect">
            <a:avLst/>
          </a:prstGeom>
        </p:spPr>
        <p:txBody>
          <a:bodyPr vert="eaVert" lIns="63636" tIns="31798" rIns="63636" bIns="31798"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646658"/>
      </p:ext>
    </p:extLst>
  </p:cSld>
  <p:clrMapOvr>
    <a:masterClrMapping/>
  </p:clrMapOvr>
  <p:transition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1883" y="1200644"/>
            <a:ext cx="1542882" cy="3393839"/>
          </a:xfrm>
        </p:spPr>
        <p:txBody>
          <a:bodyPr vert="eaVert"/>
          <a:lstStyle/>
          <a:p>
            <a:r>
              <a:rPr lang="en-US" altLang="ko-KR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3243" y="1200644"/>
            <a:ext cx="4548281" cy="3393839"/>
          </a:xfrm>
          <a:prstGeom prst="rect">
            <a:avLst/>
          </a:prstGeom>
        </p:spPr>
        <p:txBody>
          <a:bodyPr vert="eaVert" lIns="63636" tIns="31798" rIns="63636" bIns="31798"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018119"/>
      </p:ext>
    </p:extLst>
  </p:cSld>
  <p:clrMapOvr>
    <a:masterClrMapping/>
  </p:clrMapOvr>
  <p:transition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제목, 텍스트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71600" y="114301"/>
            <a:ext cx="4857750" cy="42267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sz="half" idx="1"/>
          </p:nvPr>
        </p:nvSpPr>
        <p:spPr>
          <a:xfrm>
            <a:off x="914401" y="914400"/>
            <a:ext cx="2800350" cy="3714750"/>
          </a:xfrm>
          <a:prstGeom prst="rect">
            <a:avLst/>
          </a:prstGeom>
        </p:spPr>
        <p:txBody>
          <a:bodyPr lIns="90472" tIns="45242" rIns="90472" bIns="45242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829051" y="914400"/>
            <a:ext cx="2800350" cy="3714750"/>
          </a:xfrm>
          <a:prstGeom prst="rect">
            <a:avLst/>
          </a:prstGeom>
        </p:spPr>
        <p:txBody>
          <a:bodyPr lIns="90472" tIns="45242" rIns="90472" bIns="45242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4914900" y="4767270"/>
            <a:ext cx="1600200" cy="273844"/>
          </a:xfrm>
          <a:prstGeom prst="rect">
            <a:avLst/>
          </a:prstGeom>
        </p:spPr>
        <p:txBody>
          <a:bodyPr vert="horz" wrap="square" lIns="90472" tIns="45242" rIns="90472" bIns="45242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kumimoji="0" sz="2325">
                <a:solidFill>
                  <a:srgbClr val="000000"/>
                </a:solidFill>
                <a:latin typeface="Gill Sans"/>
                <a:ea typeface="ヒラギノ角ゴ ProN W3"/>
                <a:sym typeface="Gill Sans"/>
              </a:defRPr>
            </a:lvl1pPr>
          </a:lstStyle>
          <a:p>
            <a:pPr defTabSz="685800" fontAlgn="base" latinLnBrk="0">
              <a:spcBef>
                <a:spcPct val="0"/>
              </a:spcBef>
              <a:spcAft>
                <a:spcPct val="0"/>
              </a:spcAft>
              <a:defRPr/>
            </a:pPr>
            <a:fld id="{322C252C-E37A-4E4B-96DD-59162DCC6DD7}" type="slidenum">
              <a:rPr lang="ko-KR" altLang="en-US" smtClean="0"/>
              <a:pPr defTabSz="685800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59123374"/>
      </p:ext>
    </p:extLst>
  </p:cSld>
  <p:clrMapOvr>
    <a:masterClrMapping/>
  </p:clrMapOvr>
  <p:transition spd="slow">
    <p:fade thruBlk="1"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9891602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ChangeArrowheads="1"/>
          </p:cNvSpPr>
          <p:nvPr userDrawn="1"/>
        </p:nvSpPr>
        <p:spPr bwMode="gray">
          <a:xfrm>
            <a:off x="0" y="593693"/>
            <a:ext cx="6858000" cy="53772"/>
          </a:xfrm>
          <a:prstGeom prst="rect">
            <a:avLst/>
          </a:prstGeom>
          <a:gradFill rotWithShape="1">
            <a:gsLst>
              <a:gs pos="0">
                <a:srgbClr val="003399"/>
              </a:gs>
              <a:gs pos="50000">
                <a:srgbClr val="FDC529"/>
              </a:gs>
              <a:gs pos="100000">
                <a:srgbClr val="003399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lIns="63313" tIns="31664" rIns="63313" bIns="31664" anchor="ctr"/>
          <a:lstStyle/>
          <a:p>
            <a:pPr marL="0" marR="0" lvl="0" indent="0" algn="l" defTabSz="68566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72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itchFamily="34" charset="0"/>
              <a:ea typeface="굴림" charset="-127"/>
              <a:cs typeface="+mn-cs"/>
            </a:endParaRPr>
          </a:p>
        </p:txBody>
      </p:sp>
      <p:sp>
        <p:nvSpPr>
          <p:cNvPr id="5" name="Oval 10" descr="c"/>
          <p:cNvSpPr>
            <a:spLocks noChangeArrowheads="1"/>
          </p:cNvSpPr>
          <p:nvPr userDrawn="1"/>
        </p:nvSpPr>
        <p:spPr bwMode="gray">
          <a:xfrm>
            <a:off x="6105827" y="158027"/>
            <a:ext cx="557415" cy="573939"/>
          </a:xfrm>
          <a:prstGeom prst="ellipse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 w="38100">
            <a:solidFill>
              <a:srgbClr val="FFFFFF"/>
            </a:solidFill>
            <a:round/>
            <a:headEnd/>
            <a:tailEnd/>
          </a:ln>
          <a:effectLst>
            <a:outerShdw dist="89803" dir="2700000" algn="ctr" rotWithShape="0">
              <a:srgbClr val="000000">
                <a:alpha val="18999"/>
              </a:srgbClr>
            </a:outerShdw>
          </a:effectLst>
        </p:spPr>
        <p:txBody>
          <a:bodyPr wrap="none" lIns="63313" tIns="31664" rIns="63313" bIns="31664" anchor="ctr"/>
          <a:lstStyle/>
          <a:p>
            <a:pPr marL="0" marR="0" lvl="0" indent="0" algn="l" defTabSz="68566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72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itchFamily="34" charset="0"/>
              <a:ea typeface="굴림" charset="-127"/>
              <a:cs typeface="+mn-cs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 defTabSz="685664" fontAlgn="base">
              <a:spcBef>
                <a:spcPct val="0"/>
              </a:spcBef>
              <a:spcAft>
                <a:spcPct val="0"/>
              </a:spcAft>
              <a:defRPr/>
            </a:pPr>
            <a:fld id="{B02088A0-D098-4CC6-B8F9-0118478C0FC1}" type="slidenum">
              <a:rPr lang="en-US" altLang="ko-KR" smtClean="0">
                <a:solidFill>
                  <a:srgbClr val="FFFFFF"/>
                </a:solidFill>
                <a:latin typeface="HY동녘M" pitchFamily="18" charset="-127"/>
                <a:ea typeface="HY동녘M" pitchFamily="18" charset="-127"/>
              </a:rPr>
              <a:pPr defTabSz="685664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ko-KR" altLang="en-US">
              <a:solidFill>
                <a:srgbClr val="FFFFFF"/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7" name="날짜 개체 틀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 defTabSz="685664" fontAlgn="base">
              <a:spcBef>
                <a:spcPct val="0"/>
              </a:spcBef>
              <a:spcAft>
                <a:spcPct val="0"/>
              </a:spcAft>
              <a:defRPr/>
            </a:pPr>
            <a:endParaRPr lang="ko-KR" altLang="ko-KR">
              <a:solidFill>
                <a:srgbClr val="000000"/>
              </a:solidFill>
              <a:latin typeface="HY동녘M" pitchFamily="18" charset="-127"/>
              <a:ea typeface="HY동녘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92037910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ChangeArrowheads="1"/>
          </p:cNvSpPr>
          <p:nvPr userDrawn="1"/>
        </p:nvSpPr>
        <p:spPr bwMode="gray">
          <a:xfrm>
            <a:off x="0" y="593693"/>
            <a:ext cx="6858000" cy="53772"/>
          </a:xfrm>
          <a:prstGeom prst="rect">
            <a:avLst/>
          </a:prstGeom>
          <a:gradFill rotWithShape="1">
            <a:gsLst>
              <a:gs pos="0">
                <a:srgbClr val="003399"/>
              </a:gs>
              <a:gs pos="50000">
                <a:srgbClr val="FDC529"/>
              </a:gs>
              <a:gs pos="100000">
                <a:srgbClr val="003399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lIns="63313" tIns="31664" rIns="63313" bIns="31664" anchor="ctr"/>
          <a:lstStyle/>
          <a:p>
            <a:pPr marL="0" marR="0" lvl="0" indent="0" algn="l" defTabSz="68566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72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itchFamily="34" charset="0"/>
              <a:ea typeface="굴림" charset="-127"/>
              <a:cs typeface="+mn-cs"/>
            </a:endParaRPr>
          </a:p>
        </p:txBody>
      </p:sp>
      <p:sp>
        <p:nvSpPr>
          <p:cNvPr id="3" name="Oval 10" descr="c"/>
          <p:cNvSpPr>
            <a:spLocks noChangeArrowheads="1"/>
          </p:cNvSpPr>
          <p:nvPr userDrawn="1"/>
        </p:nvSpPr>
        <p:spPr bwMode="gray">
          <a:xfrm>
            <a:off x="6105827" y="158027"/>
            <a:ext cx="557415" cy="573939"/>
          </a:xfrm>
          <a:prstGeom prst="ellipse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 w="38100">
            <a:solidFill>
              <a:srgbClr val="FFFFFF"/>
            </a:solidFill>
            <a:round/>
            <a:headEnd/>
            <a:tailEnd/>
          </a:ln>
          <a:effectLst>
            <a:outerShdw dist="89803" dir="2700000" algn="ctr" rotWithShape="0">
              <a:srgbClr val="000000">
                <a:alpha val="18999"/>
              </a:srgbClr>
            </a:outerShdw>
          </a:effectLst>
        </p:spPr>
        <p:txBody>
          <a:bodyPr wrap="none" lIns="63313" tIns="31664" rIns="63313" bIns="31664" anchor="ctr"/>
          <a:lstStyle/>
          <a:p>
            <a:pPr marL="0" marR="0" lvl="0" indent="0" algn="l" defTabSz="68566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72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itchFamily="34" charset="0"/>
              <a:ea typeface="굴림" charset="-127"/>
              <a:cs typeface="+mn-cs"/>
            </a:endParaRPr>
          </a:p>
        </p:txBody>
      </p:sp>
      <p:sp>
        <p:nvSpPr>
          <p:cNvPr id="4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 defTabSz="685664" fontAlgn="base">
              <a:spcBef>
                <a:spcPct val="0"/>
              </a:spcBef>
              <a:spcAft>
                <a:spcPct val="0"/>
              </a:spcAft>
              <a:defRPr/>
            </a:pPr>
            <a:fld id="{1E8EC436-7353-4D76-8A6E-CB642BB5F8B1}" type="slidenum">
              <a:rPr lang="en-US" altLang="ko-KR" smtClean="0">
                <a:solidFill>
                  <a:srgbClr val="FFFFFF"/>
                </a:solidFill>
                <a:latin typeface="HY동녘M" pitchFamily="18" charset="-127"/>
                <a:ea typeface="HY동녘M" pitchFamily="18" charset="-127"/>
              </a:rPr>
              <a:pPr defTabSz="685664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ko-KR" altLang="en-US">
              <a:solidFill>
                <a:srgbClr val="FFFFFF"/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 defTabSz="685664" fontAlgn="base">
              <a:spcBef>
                <a:spcPct val="0"/>
              </a:spcBef>
              <a:spcAft>
                <a:spcPct val="0"/>
              </a:spcAft>
              <a:defRPr/>
            </a:pPr>
            <a:endParaRPr lang="ko-KR" altLang="ko-KR">
              <a:solidFill>
                <a:srgbClr val="000000"/>
              </a:solidFill>
              <a:latin typeface="HY동녘M" pitchFamily="18" charset="-127"/>
              <a:ea typeface="HY동녘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78095945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1597974"/>
            <a:ext cx="5829300" cy="1102519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2914650"/>
            <a:ext cx="48006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381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763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144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526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6908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289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367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052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3928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30EDBD-1C2D-4C1E-B459-B60219FAB484}" type="datetimeFigureOut">
              <a:rPr kumimoji="0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l" defTabSz="913928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2019-10-22</a:t>
            </a:fld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3928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3928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EDD84E-25D4-4983-8AA1-2863C96F08D9}" type="slidenum">
              <a:rPr kumimoji="0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3928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6196826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3928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30EDBD-1C2D-4C1E-B459-B60219FAB484}" type="datetimeFigureOut">
              <a:rPr kumimoji="0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l" defTabSz="913928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2019-10-22</a:t>
            </a:fld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3928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3928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EDD84E-25D4-4983-8AA1-2863C96F08D9}" type="slidenum">
              <a:rPr kumimoji="0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3928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493019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3305176"/>
            <a:ext cx="58293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2180035"/>
            <a:ext cx="58293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3813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67631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14486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52642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690804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28941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36709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0524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3928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30EDBD-1C2D-4C1E-B459-B60219FAB484}" type="datetimeFigureOut">
              <a:rPr kumimoji="0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l" defTabSz="913928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2019-10-22</a:t>
            </a:fld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3928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3928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EDD84E-25D4-4983-8AA1-2863C96F08D9}" type="slidenum">
              <a:rPr kumimoji="0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3928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231690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1200151"/>
            <a:ext cx="30289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1200151"/>
            <a:ext cx="30289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3928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30EDBD-1C2D-4C1E-B459-B60219FAB484}" type="datetimeFigureOut">
              <a:rPr kumimoji="0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l" defTabSz="913928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2019-10-22</a:t>
            </a:fld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3928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3928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EDD84E-25D4-4983-8AA1-2863C96F08D9}" type="slidenum">
              <a:rPr kumimoji="0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3928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4626691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34" y="1151335"/>
            <a:ext cx="303014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38138" indent="0">
              <a:buNone/>
              <a:defRPr sz="1500" b="1"/>
            </a:lvl2pPr>
            <a:lvl3pPr marL="676319" indent="0">
              <a:buNone/>
              <a:defRPr sz="1400" b="1"/>
            </a:lvl3pPr>
            <a:lvl4pPr marL="1014486" indent="0">
              <a:buNone/>
              <a:defRPr sz="1200" b="1"/>
            </a:lvl4pPr>
            <a:lvl5pPr marL="1352642" indent="0">
              <a:buNone/>
              <a:defRPr sz="1200" b="1"/>
            </a:lvl5pPr>
            <a:lvl6pPr marL="1690804" indent="0">
              <a:buNone/>
              <a:defRPr sz="1200" b="1"/>
            </a:lvl6pPr>
            <a:lvl7pPr marL="2028941" indent="0">
              <a:buNone/>
              <a:defRPr sz="1200" b="1"/>
            </a:lvl7pPr>
            <a:lvl8pPr marL="2367090" indent="0">
              <a:buNone/>
              <a:defRPr sz="1200" b="1"/>
            </a:lvl8pPr>
            <a:lvl9pPr marL="2705249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34" y="1631156"/>
            <a:ext cx="303014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835" y="1151335"/>
            <a:ext cx="303133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38138" indent="0">
              <a:buNone/>
              <a:defRPr sz="1500" b="1"/>
            </a:lvl2pPr>
            <a:lvl3pPr marL="676319" indent="0">
              <a:buNone/>
              <a:defRPr sz="1400" b="1"/>
            </a:lvl3pPr>
            <a:lvl4pPr marL="1014486" indent="0">
              <a:buNone/>
              <a:defRPr sz="1200" b="1"/>
            </a:lvl4pPr>
            <a:lvl5pPr marL="1352642" indent="0">
              <a:buNone/>
              <a:defRPr sz="1200" b="1"/>
            </a:lvl5pPr>
            <a:lvl6pPr marL="1690804" indent="0">
              <a:buNone/>
              <a:defRPr sz="1200" b="1"/>
            </a:lvl6pPr>
            <a:lvl7pPr marL="2028941" indent="0">
              <a:buNone/>
              <a:defRPr sz="1200" b="1"/>
            </a:lvl7pPr>
            <a:lvl8pPr marL="2367090" indent="0">
              <a:buNone/>
              <a:defRPr sz="1200" b="1"/>
            </a:lvl8pPr>
            <a:lvl9pPr marL="2705249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835" y="1631156"/>
            <a:ext cx="303133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3928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30EDBD-1C2D-4C1E-B459-B60219FAB484}" type="datetimeFigureOut">
              <a:rPr kumimoji="0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l" defTabSz="913928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2019-10-22</a:t>
            </a:fld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3928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3928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EDD84E-25D4-4983-8AA1-2863C96F08D9}" type="slidenum">
              <a:rPr kumimoji="0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3928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0204521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3928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30EDBD-1C2D-4C1E-B459-B60219FAB484}" type="datetimeFigureOut">
              <a:rPr kumimoji="0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l" defTabSz="913928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2019-10-22</a:t>
            </a:fld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3928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3928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EDD84E-25D4-4983-8AA1-2863C96F08D9}" type="slidenum">
              <a:rPr kumimoji="0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3928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8557502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3928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30EDBD-1C2D-4C1E-B459-B60219FAB484}" type="datetimeFigureOut">
              <a:rPr kumimoji="0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l" defTabSz="913928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2019-10-22</a:t>
            </a:fld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3928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3928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EDD84E-25D4-4983-8AA1-2863C96F08D9}" type="slidenum">
              <a:rPr kumimoji="0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3928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0538539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48" y="204787"/>
            <a:ext cx="2256235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426" y="204849"/>
            <a:ext cx="383381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48" y="1076379"/>
            <a:ext cx="2256235" cy="3518297"/>
          </a:xfrm>
        </p:spPr>
        <p:txBody>
          <a:bodyPr/>
          <a:lstStyle>
            <a:lvl1pPr marL="0" indent="0">
              <a:buNone/>
              <a:defRPr sz="1100"/>
            </a:lvl1pPr>
            <a:lvl2pPr marL="338138" indent="0">
              <a:buNone/>
              <a:defRPr sz="900"/>
            </a:lvl2pPr>
            <a:lvl3pPr marL="676319" indent="0">
              <a:buNone/>
              <a:defRPr sz="800"/>
            </a:lvl3pPr>
            <a:lvl4pPr marL="1014486" indent="0">
              <a:buNone/>
              <a:defRPr sz="700"/>
            </a:lvl4pPr>
            <a:lvl5pPr marL="1352642" indent="0">
              <a:buNone/>
              <a:defRPr sz="700"/>
            </a:lvl5pPr>
            <a:lvl6pPr marL="1690804" indent="0">
              <a:buNone/>
              <a:defRPr sz="700"/>
            </a:lvl6pPr>
            <a:lvl7pPr marL="2028941" indent="0">
              <a:buNone/>
              <a:defRPr sz="700"/>
            </a:lvl7pPr>
            <a:lvl8pPr marL="2367090" indent="0">
              <a:buNone/>
              <a:defRPr sz="700"/>
            </a:lvl8pPr>
            <a:lvl9pPr marL="2705249" indent="0">
              <a:buNone/>
              <a:defRPr sz="7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3928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30EDBD-1C2D-4C1E-B459-B60219FAB484}" type="datetimeFigureOut">
              <a:rPr kumimoji="0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l" defTabSz="913928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2019-10-22</a:t>
            </a:fld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3928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3928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EDD84E-25D4-4983-8AA1-2863C96F08D9}" type="slidenum">
              <a:rPr kumimoji="0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3928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2167841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3600451"/>
            <a:ext cx="41148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459581"/>
            <a:ext cx="41148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38138" indent="0">
              <a:buNone/>
              <a:defRPr sz="2100"/>
            </a:lvl2pPr>
            <a:lvl3pPr marL="676319" indent="0">
              <a:buNone/>
              <a:defRPr sz="1800"/>
            </a:lvl3pPr>
            <a:lvl4pPr marL="1014486" indent="0">
              <a:buNone/>
              <a:defRPr sz="1500"/>
            </a:lvl4pPr>
            <a:lvl5pPr marL="1352642" indent="0">
              <a:buNone/>
              <a:defRPr sz="1500"/>
            </a:lvl5pPr>
            <a:lvl6pPr marL="1690804" indent="0">
              <a:buNone/>
              <a:defRPr sz="1500"/>
            </a:lvl6pPr>
            <a:lvl7pPr marL="2028941" indent="0">
              <a:buNone/>
              <a:defRPr sz="1500"/>
            </a:lvl7pPr>
            <a:lvl8pPr marL="2367090" indent="0">
              <a:buNone/>
              <a:defRPr sz="1500"/>
            </a:lvl8pPr>
            <a:lvl9pPr marL="2705249" indent="0">
              <a:buNone/>
              <a:defRPr sz="15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4025570"/>
            <a:ext cx="4114800" cy="603647"/>
          </a:xfrm>
        </p:spPr>
        <p:txBody>
          <a:bodyPr/>
          <a:lstStyle>
            <a:lvl1pPr marL="0" indent="0">
              <a:buNone/>
              <a:defRPr sz="1100"/>
            </a:lvl1pPr>
            <a:lvl2pPr marL="338138" indent="0">
              <a:buNone/>
              <a:defRPr sz="900"/>
            </a:lvl2pPr>
            <a:lvl3pPr marL="676319" indent="0">
              <a:buNone/>
              <a:defRPr sz="800"/>
            </a:lvl3pPr>
            <a:lvl4pPr marL="1014486" indent="0">
              <a:buNone/>
              <a:defRPr sz="700"/>
            </a:lvl4pPr>
            <a:lvl5pPr marL="1352642" indent="0">
              <a:buNone/>
              <a:defRPr sz="700"/>
            </a:lvl5pPr>
            <a:lvl6pPr marL="1690804" indent="0">
              <a:buNone/>
              <a:defRPr sz="700"/>
            </a:lvl6pPr>
            <a:lvl7pPr marL="2028941" indent="0">
              <a:buNone/>
              <a:defRPr sz="700"/>
            </a:lvl7pPr>
            <a:lvl8pPr marL="2367090" indent="0">
              <a:buNone/>
              <a:defRPr sz="700"/>
            </a:lvl8pPr>
            <a:lvl9pPr marL="2705249" indent="0">
              <a:buNone/>
              <a:defRPr sz="7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3928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30EDBD-1C2D-4C1E-B459-B60219FAB484}" type="datetimeFigureOut">
              <a:rPr kumimoji="0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l" defTabSz="913928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2019-10-22</a:t>
            </a:fld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3928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3928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EDD84E-25D4-4983-8AA1-2863C96F08D9}" type="slidenum">
              <a:rPr kumimoji="0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3928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534284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3928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30EDBD-1C2D-4C1E-B459-B60219FAB484}" type="datetimeFigureOut">
              <a:rPr kumimoji="0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l" defTabSz="913928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2019-10-22</a:t>
            </a:fld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3928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3928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EDD84E-25D4-4983-8AA1-2863C96F08D9}" type="slidenum">
              <a:rPr kumimoji="0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3928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4116455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205980"/>
            <a:ext cx="1543050" cy="4388644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205980"/>
            <a:ext cx="4514850" cy="4388644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3928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30EDBD-1C2D-4C1E-B459-B60219FAB484}" type="datetimeFigureOut">
              <a:rPr kumimoji="0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l" defTabSz="913928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2019-10-22</a:t>
            </a:fld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3928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3928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EDD84E-25D4-4983-8AA1-2863C96F08D9}" type="slidenum">
              <a:rPr kumimoji="0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3928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8191746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841772"/>
            <a:ext cx="58293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2701528"/>
            <a:ext cx="51435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30" indent="0" algn="ctr">
              <a:buNone/>
              <a:defRPr sz="1500"/>
            </a:lvl2pPr>
            <a:lvl3pPr marL="685664" indent="0" algn="ctr">
              <a:buNone/>
              <a:defRPr sz="1425"/>
            </a:lvl3pPr>
            <a:lvl4pPr marL="1028496" indent="0" algn="ctr">
              <a:buNone/>
              <a:defRPr sz="1200"/>
            </a:lvl4pPr>
            <a:lvl5pPr marL="1371328" indent="0" algn="ctr">
              <a:buNone/>
              <a:defRPr sz="1200"/>
            </a:lvl5pPr>
            <a:lvl6pPr marL="1714163" indent="0" algn="ctr">
              <a:buNone/>
              <a:defRPr sz="1200"/>
            </a:lvl6pPr>
            <a:lvl7pPr marL="2056991" indent="0" algn="ctr">
              <a:buNone/>
              <a:defRPr sz="1200"/>
            </a:lvl7pPr>
            <a:lvl8pPr marL="2399820" indent="0" algn="ctr">
              <a:buNone/>
              <a:defRPr sz="1200"/>
            </a:lvl8pPr>
            <a:lvl9pPr marL="2742650" indent="0" algn="ctr">
              <a:buNone/>
              <a:defRPr sz="12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66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DF6CA77-3E77-47F3-92D1-5713E7D80EF5}" type="datetimeFigureOut">
              <a:rPr kumimoji="1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HY동녘M" pitchFamily="18" charset="-127"/>
                <a:ea typeface="HY동녘M" pitchFamily="18" charset="-127"/>
                <a:cs typeface="+mn-cs"/>
              </a:rPr>
              <a:pPr marL="0" marR="0" lvl="0" indent="0" algn="l" defTabSz="68566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2019-10-22</a:t>
            </a:fld>
            <a:endParaRPr kumimoji="1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Y동녘M" pitchFamily="18" charset="-127"/>
              <a:ea typeface="HY동녘M" pitchFamily="18" charset="-127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66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Y동녘M" pitchFamily="18" charset="-127"/>
              <a:ea typeface="HY동녘M" pitchFamily="18" charset="-127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66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149F6F-275B-4EFD-BFA5-2BA0700C8BD0}" type="slidenum">
              <a:rPr kumimoji="1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HY동녘M" pitchFamily="18" charset="-127"/>
                <a:ea typeface="HY동녘M" pitchFamily="18" charset="-127"/>
                <a:cs typeface="+mn-cs"/>
              </a:rPr>
              <a:pPr marL="0" marR="0" lvl="0" indent="0" algn="r" defTabSz="68566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Y동녘M" pitchFamily="18" charset="-127"/>
              <a:ea typeface="HY동녘M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1306955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66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DF6CA77-3E77-47F3-92D1-5713E7D80EF5}" type="datetimeFigureOut">
              <a:rPr kumimoji="1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HY동녘M" pitchFamily="18" charset="-127"/>
                <a:ea typeface="HY동녘M" pitchFamily="18" charset="-127"/>
                <a:cs typeface="+mn-cs"/>
              </a:rPr>
              <a:pPr marL="0" marR="0" lvl="0" indent="0" algn="l" defTabSz="68566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2019-10-22</a:t>
            </a:fld>
            <a:endParaRPr kumimoji="1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Y동녘M" pitchFamily="18" charset="-127"/>
              <a:ea typeface="HY동녘M" pitchFamily="18" charset="-127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66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Y동녘M" pitchFamily="18" charset="-127"/>
              <a:ea typeface="HY동녘M" pitchFamily="18" charset="-127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66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149F6F-275B-4EFD-BFA5-2BA0700C8BD0}" type="slidenum">
              <a:rPr kumimoji="1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HY동녘M" pitchFamily="18" charset="-127"/>
                <a:ea typeface="HY동녘M" pitchFamily="18" charset="-127"/>
                <a:cs typeface="+mn-cs"/>
              </a:rPr>
              <a:pPr marL="0" marR="0" lvl="0" indent="0" algn="r" defTabSz="68566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Y동녘M" pitchFamily="18" charset="-127"/>
              <a:ea typeface="HY동녘M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7223161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8" y="1282313"/>
            <a:ext cx="5915025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8" y="3442099"/>
            <a:ext cx="5915025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83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664" indent="0">
              <a:buNone/>
              <a:defRPr sz="1425">
                <a:solidFill>
                  <a:schemeClr val="tx1">
                    <a:tint val="75000"/>
                  </a:schemeClr>
                </a:solidFill>
              </a:defRPr>
            </a:lvl3pPr>
            <a:lvl4pPr marL="102849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32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16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699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39982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265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66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DF6CA77-3E77-47F3-92D1-5713E7D80EF5}" type="datetimeFigureOut">
              <a:rPr kumimoji="1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HY동녘M" pitchFamily="18" charset="-127"/>
                <a:ea typeface="HY동녘M" pitchFamily="18" charset="-127"/>
                <a:cs typeface="+mn-cs"/>
              </a:rPr>
              <a:pPr marL="0" marR="0" lvl="0" indent="0" algn="l" defTabSz="68566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2019-10-22</a:t>
            </a:fld>
            <a:endParaRPr kumimoji="1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Y동녘M" pitchFamily="18" charset="-127"/>
              <a:ea typeface="HY동녘M" pitchFamily="18" charset="-127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66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Y동녘M" pitchFamily="18" charset="-127"/>
              <a:ea typeface="HY동녘M" pitchFamily="18" charset="-127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66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149F6F-275B-4EFD-BFA5-2BA0700C8BD0}" type="slidenum">
              <a:rPr kumimoji="1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HY동녘M" pitchFamily="18" charset="-127"/>
                <a:ea typeface="HY동녘M" pitchFamily="18" charset="-127"/>
                <a:cs typeface="+mn-cs"/>
              </a:rPr>
              <a:pPr marL="0" marR="0" lvl="0" indent="0" algn="r" defTabSz="68566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Y동녘M" pitchFamily="18" charset="-127"/>
              <a:ea typeface="HY동녘M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5213427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1369219"/>
            <a:ext cx="2914650" cy="3263504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1369219"/>
            <a:ext cx="2914650" cy="3263504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66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DF6CA77-3E77-47F3-92D1-5713E7D80EF5}" type="datetimeFigureOut">
              <a:rPr kumimoji="1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HY동녘M" pitchFamily="18" charset="-127"/>
                <a:ea typeface="HY동녘M" pitchFamily="18" charset="-127"/>
                <a:cs typeface="+mn-cs"/>
              </a:rPr>
              <a:pPr marL="0" marR="0" lvl="0" indent="0" algn="l" defTabSz="68566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2019-10-22</a:t>
            </a:fld>
            <a:endParaRPr kumimoji="1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Y동녘M" pitchFamily="18" charset="-127"/>
              <a:ea typeface="HY동녘M" pitchFamily="18" charset="-127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66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Y동녘M" pitchFamily="18" charset="-127"/>
              <a:ea typeface="HY동녘M" pitchFamily="18" charset="-127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66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149F6F-275B-4EFD-BFA5-2BA0700C8BD0}" type="slidenum">
              <a:rPr kumimoji="1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HY동녘M" pitchFamily="18" charset="-127"/>
                <a:ea typeface="HY동녘M" pitchFamily="18" charset="-127"/>
                <a:cs typeface="+mn-cs"/>
              </a:rPr>
              <a:pPr marL="0" marR="0" lvl="0" indent="0" algn="r" defTabSz="68566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Y동녘M" pitchFamily="18" charset="-127"/>
              <a:ea typeface="HY동녘M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0787302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2" y="273847"/>
            <a:ext cx="5915025" cy="99417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1260872"/>
            <a:ext cx="2901255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30" indent="0">
              <a:buNone/>
              <a:defRPr sz="1500" b="1"/>
            </a:lvl2pPr>
            <a:lvl3pPr marL="685664" indent="0">
              <a:buNone/>
              <a:defRPr sz="1425" b="1"/>
            </a:lvl3pPr>
            <a:lvl4pPr marL="1028496" indent="0">
              <a:buNone/>
              <a:defRPr sz="1200" b="1"/>
            </a:lvl4pPr>
            <a:lvl5pPr marL="1371328" indent="0">
              <a:buNone/>
              <a:defRPr sz="1200" b="1"/>
            </a:lvl5pPr>
            <a:lvl6pPr marL="1714163" indent="0">
              <a:buNone/>
              <a:defRPr sz="1200" b="1"/>
            </a:lvl6pPr>
            <a:lvl7pPr marL="2056991" indent="0">
              <a:buNone/>
              <a:defRPr sz="1200" b="1"/>
            </a:lvl7pPr>
            <a:lvl8pPr marL="2399820" indent="0">
              <a:buNone/>
              <a:defRPr sz="1200" b="1"/>
            </a:lvl8pPr>
            <a:lvl9pPr marL="274265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1878806"/>
            <a:ext cx="2901255" cy="2763441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71" y="1260872"/>
            <a:ext cx="2915543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30" indent="0">
              <a:buNone/>
              <a:defRPr sz="1500" b="1"/>
            </a:lvl2pPr>
            <a:lvl3pPr marL="685664" indent="0">
              <a:buNone/>
              <a:defRPr sz="1425" b="1"/>
            </a:lvl3pPr>
            <a:lvl4pPr marL="1028496" indent="0">
              <a:buNone/>
              <a:defRPr sz="1200" b="1"/>
            </a:lvl4pPr>
            <a:lvl5pPr marL="1371328" indent="0">
              <a:buNone/>
              <a:defRPr sz="1200" b="1"/>
            </a:lvl5pPr>
            <a:lvl6pPr marL="1714163" indent="0">
              <a:buNone/>
              <a:defRPr sz="1200" b="1"/>
            </a:lvl6pPr>
            <a:lvl7pPr marL="2056991" indent="0">
              <a:buNone/>
              <a:defRPr sz="1200" b="1"/>
            </a:lvl7pPr>
            <a:lvl8pPr marL="2399820" indent="0">
              <a:buNone/>
              <a:defRPr sz="1200" b="1"/>
            </a:lvl8pPr>
            <a:lvl9pPr marL="274265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71" y="1878806"/>
            <a:ext cx="2915543" cy="2763441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66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DF6CA77-3E77-47F3-92D1-5713E7D80EF5}" type="datetimeFigureOut">
              <a:rPr kumimoji="1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HY동녘M" pitchFamily="18" charset="-127"/>
                <a:ea typeface="HY동녘M" pitchFamily="18" charset="-127"/>
                <a:cs typeface="+mn-cs"/>
              </a:rPr>
              <a:pPr marL="0" marR="0" lvl="0" indent="0" algn="l" defTabSz="68566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2019-10-22</a:t>
            </a:fld>
            <a:endParaRPr kumimoji="1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Y동녘M" pitchFamily="18" charset="-127"/>
              <a:ea typeface="HY동녘M" pitchFamily="18" charset="-127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66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Y동녘M" pitchFamily="18" charset="-127"/>
              <a:ea typeface="HY동녘M" pitchFamily="18" charset="-127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66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149F6F-275B-4EFD-BFA5-2BA0700C8BD0}" type="slidenum">
              <a:rPr kumimoji="1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HY동녘M" pitchFamily="18" charset="-127"/>
                <a:ea typeface="HY동녘M" pitchFamily="18" charset="-127"/>
                <a:cs typeface="+mn-cs"/>
              </a:rPr>
              <a:pPr marL="0" marR="0" lvl="0" indent="0" algn="r" defTabSz="68566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Y동녘M" pitchFamily="18" charset="-127"/>
              <a:ea typeface="HY동녘M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620195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66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DF6CA77-3E77-47F3-92D1-5713E7D80EF5}" type="datetimeFigureOut">
              <a:rPr kumimoji="1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HY동녘M" pitchFamily="18" charset="-127"/>
                <a:ea typeface="HY동녘M" pitchFamily="18" charset="-127"/>
                <a:cs typeface="+mn-cs"/>
              </a:rPr>
              <a:pPr marL="0" marR="0" lvl="0" indent="0" algn="l" defTabSz="68566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2019-10-22</a:t>
            </a:fld>
            <a:endParaRPr kumimoji="1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Y동녘M" pitchFamily="18" charset="-127"/>
              <a:ea typeface="HY동녘M" pitchFamily="18" charset="-127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66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Y동녘M" pitchFamily="18" charset="-127"/>
              <a:ea typeface="HY동녘M" pitchFamily="18" charset="-127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66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149F6F-275B-4EFD-BFA5-2BA0700C8BD0}" type="slidenum">
              <a:rPr kumimoji="1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HY동녘M" pitchFamily="18" charset="-127"/>
                <a:ea typeface="HY동녘M" pitchFamily="18" charset="-127"/>
                <a:cs typeface="+mn-cs"/>
              </a:rPr>
              <a:pPr marL="0" marR="0" lvl="0" indent="0" algn="r" defTabSz="68566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Y동녘M" pitchFamily="18" charset="-127"/>
              <a:ea typeface="HY동녘M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5688582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66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DF6CA77-3E77-47F3-92D1-5713E7D80EF5}" type="datetimeFigureOut">
              <a:rPr kumimoji="1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HY동녘M" pitchFamily="18" charset="-127"/>
                <a:ea typeface="HY동녘M" pitchFamily="18" charset="-127"/>
                <a:cs typeface="+mn-cs"/>
              </a:rPr>
              <a:pPr marL="0" marR="0" lvl="0" indent="0" algn="l" defTabSz="68566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2019-10-22</a:t>
            </a:fld>
            <a:endParaRPr kumimoji="1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Y동녘M" pitchFamily="18" charset="-127"/>
              <a:ea typeface="HY동녘M" pitchFamily="18" charset="-127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66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Y동녘M" pitchFamily="18" charset="-127"/>
              <a:ea typeface="HY동녘M" pitchFamily="18" charset="-127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66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149F6F-275B-4EFD-BFA5-2BA0700C8BD0}" type="slidenum">
              <a:rPr kumimoji="1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HY동녘M" pitchFamily="18" charset="-127"/>
                <a:ea typeface="HY동녘M" pitchFamily="18" charset="-127"/>
                <a:cs typeface="+mn-cs"/>
              </a:rPr>
              <a:pPr marL="0" marR="0" lvl="0" indent="0" algn="r" defTabSz="68566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Y동녘M" pitchFamily="18" charset="-127"/>
              <a:ea typeface="HY동녘M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1006332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342900"/>
            <a:ext cx="2211884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51" y="740578"/>
            <a:ext cx="3471863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1543052"/>
            <a:ext cx="2211884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30" indent="0">
              <a:buNone/>
              <a:defRPr sz="1125"/>
            </a:lvl2pPr>
            <a:lvl3pPr marL="685664" indent="0">
              <a:buNone/>
              <a:defRPr sz="900"/>
            </a:lvl3pPr>
            <a:lvl4pPr marL="1028496" indent="0">
              <a:buNone/>
              <a:defRPr sz="825"/>
            </a:lvl4pPr>
            <a:lvl5pPr marL="1371328" indent="0">
              <a:buNone/>
              <a:defRPr sz="825"/>
            </a:lvl5pPr>
            <a:lvl6pPr marL="1714163" indent="0">
              <a:buNone/>
              <a:defRPr sz="825"/>
            </a:lvl6pPr>
            <a:lvl7pPr marL="2056991" indent="0">
              <a:buNone/>
              <a:defRPr sz="825"/>
            </a:lvl7pPr>
            <a:lvl8pPr marL="2399820" indent="0">
              <a:buNone/>
              <a:defRPr sz="825"/>
            </a:lvl8pPr>
            <a:lvl9pPr marL="2742650" indent="0">
              <a:buNone/>
              <a:defRPr sz="825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66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DF6CA77-3E77-47F3-92D1-5713E7D80EF5}" type="datetimeFigureOut">
              <a:rPr kumimoji="1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HY동녘M" pitchFamily="18" charset="-127"/>
                <a:ea typeface="HY동녘M" pitchFamily="18" charset="-127"/>
                <a:cs typeface="+mn-cs"/>
              </a:rPr>
              <a:pPr marL="0" marR="0" lvl="0" indent="0" algn="l" defTabSz="68566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2019-10-22</a:t>
            </a:fld>
            <a:endParaRPr kumimoji="1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Y동녘M" pitchFamily="18" charset="-127"/>
              <a:ea typeface="HY동녘M" pitchFamily="18" charset="-127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66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Y동녘M" pitchFamily="18" charset="-127"/>
              <a:ea typeface="HY동녘M" pitchFamily="18" charset="-127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66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149F6F-275B-4EFD-BFA5-2BA0700C8BD0}" type="slidenum">
              <a:rPr kumimoji="1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HY동녘M" pitchFamily="18" charset="-127"/>
                <a:ea typeface="HY동녘M" pitchFamily="18" charset="-127"/>
                <a:cs typeface="+mn-cs"/>
              </a:rPr>
              <a:pPr marL="0" marR="0" lvl="0" indent="0" algn="r" defTabSz="68566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Y동녘M" pitchFamily="18" charset="-127"/>
              <a:ea typeface="HY동녘M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6422843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342900"/>
            <a:ext cx="2211884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51" y="740578"/>
            <a:ext cx="3471863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830" indent="0">
              <a:buNone/>
              <a:defRPr sz="2100"/>
            </a:lvl2pPr>
            <a:lvl3pPr marL="685664" indent="0">
              <a:buNone/>
              <a:defRPr sz="1800"/>
            </a:lvl3pPr>
            <a:lvl4pPr marL="1028496" indent="0">
              <a:buNone/>
              <a:defRPr sz="1500"/>
            </a:lvl4pPr>
            <a:lvl5pPr marL="1371328" indent="0">
              <a:buNone/>
              <a:defRPr sz="1500"/>
            </a:lvl5pPr>
            <a:lvl6pPr marL="1714163" indent="0">
              <a:buNone/>
              <a:defRPr sz="1500"/>
            </a:lvl6pPr>
            <a:lvl7pPr marL="2056991" indent="0">
              <a:buNone/>
              <a:defRPr sz="1500"/>
            </a:lvl7pPr>
            <a:lvl8pPr marL="2399820" indent="0">
              <a:buNone/>
              <a:defRPr sz="1500"/>
            </a:lvl8pPr>
            <a:lvl9pPr marL="2742650" indent="0">
              <a:buNone/>
              <a:defRPr sz="15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1543052"/>
            <a:ext cx="2211884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30" indent="0">
              <a:buNone/>
              <a:defRPr sz="1125"/>
            </a:lvl2pPr>
            <a:lvl3pPr marL="685664" indent="0">
              <a:buNone/>
              <a:defRPr sz="900"/>
            </a:lvl3pPr>
            <a:lvl4pPr marL="1028496" indent="0">
              <a:buNone/>
              <a:defRPr sz="825"/>
            </a:lvl4pPr>
            <a:lvl5pPr marL="1371328" indent="0">
              <a:buNone/>
              <a:defRPr sz="825"/>
            </a:lvl5pPr>
            <a:lvl6pPr marL="1714163" indent="0">
              <a:buNone/>
              <a:defRPr sz="825"/>
            </a:lvl6pPr>
            <a:lvl7pPr marL="2056991" indent="0">
              <a:buNone/>
              <a:defRPr sz="825"/>
            </a:lvl7pPr>
            <a:lvl8pPr marL="2399820" indent="0">
              <a:buNone/>
              <a:defRPr sz="825"/>
            </a:lvl8pPr>
            <a:lvl9pPr marL="2742650" indent="0">
              <a:buNone/>
              <a:defRPr sz="825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66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DF6CA77-3E77-47F3-92D1-5713E7D80EF5}" type="datetimeFigureOut">
              <a:rPr kumimoji="1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HY동녘M" pitchFamily="18" charset="-127"/>
                <a:ea typeface="HY동녘M" pitchFamily="18" charset="-127"/>
                <a:cs typeface="+mn-cs"/>
              </a:rPr>
              <a:pPr marL="0" marR="0" lvl="0" indent="0" algn="l" defTabSz="68566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2019-10-22</a:t>
            </a:fld>
            <a:endParaRPr kumimoji="1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Y동녘M" pitchFamily="18" charset="-127"/>
              <a:ea typeface="HY동녘M" pitchFamily="18" charset="-127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66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Y동녘M" pitchFamily="18" charset="-127"/>
              <a:ea typeface="HY동녘M" pitchFamily="18" charset="-127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66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149F6F-275B-4EFD-BFA5-2BA0700C8BD0}" type="slidenum">
              <a:rPr kumimoji="1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HY동녘M" pitchFamily="18" charset="-127"/>
                <a:ea typeface="HY동녘M" pitchFamily="18" charset="-127"/>
                <a:cs typeface="+mn-cs"/>
              </a:rPr>
              <a:pPr marL="0" marR="0" lvl="0" indent="0" algn="r" defTabSz="68566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Y동녘M" pitchFamily="18" charset="-127"/>
              <a:ea typeface="HY동녘M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0173194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66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DF6CA77-3E77-47F3-92D1-5713E7D80EF5}" type="datetimeFigureOut">
              <a:rPr kumimoji="1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HY동녘M" pitchFamily="18" charset="-127"/>
                <a:ea typeface="HY동녘M" pitchFamily="18" charset="-127"/>
                <a:cs typeface="+mn-cs"/>
              </a:rPr>
              <a:pPr marL="0" marR="0" lvl="0" indent="0" algn="l" defTabSz="68566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2019-10-22</a:t>
            </a:fld>
            <a:endParaRPr kumimoji="1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Y동녘M" pitchFamily="18" charset="-127"/>
              <a:ea typeface="HY동녘M" pitchFamily="18" charset="-127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66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Y동녘M" pitchFamily="18" charset="-127"/>
              <a:ea typeface="HY동녘M" pitchFamily="18" charset="-127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66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149F6F-275B-4EFD-BFA5-2BA0700C8BD0}" type="slidenum">
              <a:rPr kumimoji="1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HY동녘M" pitchFamily="18" charset="-127"/>
                <a:ea typeface="HY동녘M" pitchFamily="18" charset="-127"/>
                <a:cs typeface="+mn-cs"/>
              </a:rPr>
              <a:pPr marL="0" marR="0" lvl="0" indent="0" algn="r" defTabSz="68566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Y동녘M" pitchFamily="18" charset="-127"/>
              <a:ea typeface="HY동녘M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7589151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8" y="273852"/>
            <a:ext cx="1478756" cy="4358879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9" y="273852"/>
            <a:ext cx="4350544" cy="4358879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66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DF6CA77-3E77-47F3-92D1-5713E7D80EF5}" type="datetimeFigureOut">
              <a:rPr kumimoji="1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HY동녘M" pitchFamily="18" charset="-127"/>
                <a:ea typeface="HY동녘M" pitchFamily="18" charset="-127"/>
                <a:cs typeface="+mn-cs"/>
              </a:rPr>
              <a:pPr marL="0" marR="0" lvl="0" indent="0" algn="l" defTabSz="68566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2019-10-22</a:t>
            </a:fld>
            <a:endParaRPr kumimoji="1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Y동녘M" pitchFamily="18" charset="-127"/>
              <a:ea typeface="HY동녘M" pitchFamily="18" charset="-127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66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Y동녘M" pitchFamily="18" charset="-127"/>
              <a:ea typeface="HY동녘M" pitchFamily="18" charset="-127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66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149F6F-275B-4EFD-BFA5-2BA0700C8BD0}" type="slidenum">
              <a:rPr kumimoji="1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HY동녘M" pitchFamily="18" charset="-127"/>
                <a:ea typeface="HY동녘M" pitchFamily="18" charset="-127"/>
                <a:cs typeface="+mn-cs"/>
              </a:rPr>
              <a:pPr marL="0" marR="0" lvl="0" indent="0" algn="r" defTabSz="68566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Y동녘M" pitchFamily="18" charset="-127"/>
              <a:ea typeface="HY동녘M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291397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57250" y="841772"/>
            <a:ext cx="5143500" cy="1790700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857250" y="2701528"/>
            <a:ext cx="5143500" cy="1241822"/>
          </a:xfrm>
        </p:spPr>
        <p:txBody>
          <a:bodyPr/>
          <a:lstStyle>
            <a:lvl1pPr marL="0" indent="0" algn="ctr">
              <a:buNone/>
              <a:defRPr sz="1425"/>
            </a:lvl1pPr>
            <a:lvl2pPr marL="257126" indent="0" algn="ctr">
              <a:buNone/>
              <a:defRPr sz="1125"/>
            </a:lvl2pPr>
            <a:lvl3pPr marL="514253" indent="0" algn="ctr">
              <a:buNone/>
              <a:defRPr sz="975"/>
            </a:lvl3pPr>
            <a:lvl4pPr marL="771373" indent="0" algn="ctr">
              <a:buNone/>
              <a:defRPr sz="900"/>
            </a:lvl4pPr>
            <a:lvl5pPr marL="1028496" indent="0" algn="ctr">
              <a:buNone/>
              <a:defRPr sz="900"/>
            </a:lvl5pPr>
            <a:lvl6pPr marL="1285619" indent="0" algn="ctr">
              <a:buNone/>
              <a:defRPr sz="900"/>
            </a:lvl6pPr>
            <a:lvl7pPr marL="1542740" indent="0" algn="ctr">
              <a:buNone/>
              <a:defRPr sz="900"/>
            </a:lvl7pPr>
            <a:lvl8pPr marL="1799865" indent="0" algn="ctr">
              <a:buNone/>
              <a:defRPr sz="900"/>
            </a:lvl8pPr>
            <a:lvl9pPr marL="2056991" indent="0" algn="ctr">
              <a:buNone/>
              <a:defRPr sz="9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514253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BD03F2-CCF0-4871-A24E-C1143015F7E7}" type="datetimeFigureOut">
              <a:rPr kumimoji="0" lang="ko-KR" altLang="en-US" sz="675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l" defTabSz="514253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2019-10-22</a:t>
            </a:fld>
            <a:endParaRPr kumimoji="0" lang="ko-KR" altLang="en-US" sz="675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514253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675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514253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C32E3E-8863-41FA-B0B7-7E106D555D1D}" type="slidenum">
              <a:rPr kumimoji="0" lang="ko-KR" altLang="en-US" sz="675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514253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675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5613826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514253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BD03F2-CCF0-4871-A24E-C1143015F7E7}" type="datetimeFigureOut">
              <a:rPr kumimoji="0" lang="ko-KR" altLang="en-US" sz="675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l" defTabSz="514253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2019-10-22</a:t>
            </a:fld>
            <a:endParaRPr kumimoji="0" lang="ko-KR" altLang="en-US" sz="675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514253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675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514253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C32E3E-8863-41FA-B0B7-7E106D555D1D}" type="slidenum">
              <a:rPr kumimoji="0" lang="ko-KR" altLang="en-US" sz="675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514253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675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9021947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918" y="1282313"/>
            <a:ext cx="5915025" cy="2139553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67918" y="3442099"/>
            <a:ext cx="5915025" cy="1125140"/>
          </a:xfrm>
        </p:spPr>
        <p:txBody>
          <a:bodyPr/>
          <a:lstStyle>
            <a:lvl1pPr marL="0" indent="0">
              <a:buNone/>
              <a:defRPr sz="1425">
                <a:solidFill>
                  <a:schemeClr val="tx1">
                    <a:tint val="75000"/>
                  </a:schemeClr>
                </a:solidFill>
              </a:defRPr>
            </a:lvl1pPr>
            <a:lvl2pPr marL="257126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253" indent="0">
              <a:buNone/>
              <a:defRPr sz="975">
                <a:solidFill>
                  <a:schemeClr val="tx1">
                    <a:tint val="75000"/>
                  </a:schemeClr>
                </a:solidFill>
              </a:defRPr>
            </a:lvl3pPr>
            <a:lvl4pPr marL="771373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496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619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274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79986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6991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514253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BD03F2-CCF0-4871-A24E-C1143015F7E7}" type="datetimeFigureOut">
              <a:rPr kumimoji="0" lang="ko-KR" altLang="en-US" sz="675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l" defTabSz="514253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2019-10-22</a:t>
            </a:fld>
            <a:endParaRPr kumimoji="0" lang="ko-KR" altLang="en-US" sz="675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514253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675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514253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C32E3E-8863-41FA-B0B7-7E106D555D1D}" type="slidenum">
              <a:rPr kumimoji="0" lang="ko-KR" altLang="en-US" sz="675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514253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675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7124845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71488" y="1369219"/>
            <a:ext cx="2914650" cy="3263504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71863" y="1369219"/>
            <a:ext cx="2914650" cy="3263504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514253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BD03F2-CCF0-4871-A24E-C1143015F7E7}" type="datetimeFigureOut">
              <a:rPr kumimoji="0" lang="ko-KR" altLang="en-US" sz="675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l" defTabSz="514253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2019-10-22</a:t>
            </a:fld>
            <a:endParaRPr kumimoji="0" lang="ko-KR" altLang="en-US" sz="675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514253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675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514253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C32E3E-8863-41FA-B0B7-7E106D555D1D}" type="slidenum">
              <a:rPr kumimoji="0" lang="ko-KR" altLang="en-US" sz="675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514253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675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2932024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2382" y="273847"/>
            <a:ext cx="5915025" cy="99417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72381" y="1260872"/>
            <a:ext cx="2901255" cy="617934"/>
          </a:xfrm>
        </p:spPr>
        <p:txBody>
          <a:bodyPr anchor="b"/>
          <a:lstStyle>
            <a:lvl1pPr marL="0" indent="0">
              <a:buNone/>
              <a:defRPr sz="1425" b="1"/>
            </a:lvl1pPr>
            <a:lvl2pPr marL="257126" indent="0">
              <a:buNone/>
              <a:defRPr sz="1125" b="1"/>
            </a:lvl2pPr>
            <a:lvl3pPr marL="514253" indent="0">
              <a:buNone/>
              <a:defRPr sz="975" b="1"/>
            </a:lvl3pPr>
            <a:lvl4pPr marL="771373" indent="0">
              <a:buNone/>
              <a:defRPr sz="900" b="1"/>
            </a:lvl4pPr>
            <a:lvl5pPr marL="1028496" indent="0">
              <a:buNone/>
              <a:defRPr sz="900" b="1"/>
            </a:lvl5pPr>
            <a:lvl6pPr marL="1285619" indent="0">
              <a:buNone/>
              <a:defRPr sz="900" b="1"/>
            </a:lvl6pPr>
            <a:lvl7pPr marL="1542740" indent="0">
              <a:buNone/>
              <a:defRPr sz="900" b="1"/>
            </a:lvl7pPr>
            <a:lvl8pPr marL="1799865" indent="0">
              <a:buNone/>
              <a:defRPr sz="900" b="1"/>
            </a:lvl8pPr>
            <a:lvl9pPr marL="2056991" indent="0">
              <a:buNone/>
              <a:defRPr sz="9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72381" y="1878806"/>
            <a:ext cx="2901255" cy="2763441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71871" y="1260872"/>
            <a:ext cx="2915543" cy="617934"/>
          </a:xfrm>
        </p:spPr>
        <p:txBody>
          <a:bodyPr anchor="b"/>
          <a:lstStyle>
            <a:lvl1pPr marL="0" indent="0">
              <a:buNone/>
              <a:defRPr sz="1425" b="1"/>
            </a:lvl1pPr>
            <a:lvl2pPr marL="257126" indent="0">
              <a:buNone/>
              <a:defRPr sz="1125" b="1"/>
            </a:lvl2pPr>
            <a:lvl3pPr marL="514253" indent="0">
              <a:buNone/>
              <a:defRPr sz="975" b="1"/>
            </a:lvl3pPr>
            <a:lvl4pPr marL="771373" indent="0">
              <a:buNone/>
              <a:defRPr sz="900" b="1"/>
            </a:lvl4pPr>
            <a:lvl5pPr marL="1028496" indent="0">
              <a:buNone/>
              <a:defRPr sz="900" b="1"/>
            </a:lvl5pPr>
            <a:lvl6pPr marL="1285619" indent="0">
              <a:buNone/>
              <a:defRPr sz="900" b="1"/>
            </a:lvl6pPr>
            <a:lvl7pPr marL="1542740" indent="0">
              <a:buNone/>
              <a:defRPr sz="900" b="1"/>
            </a:lvl7pPr>
            <a:lvl8pPr marL="1799865" indent="0">
              <a:buNone/>
              <a:defRPr sz="900" b="1"/>
            </a:lvl8pPr>
            <a:lvl9pPr marL="2056991" indent="0">
              <a:buNone/>
              <a:defRPr sz="9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71871" y="1878806"/>
            <a:ext cx="2915543" cy="2763441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514253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BD03F2-CCF0-4871-A24E-C1143015F7E7}" type="datetimeFigureOut">
              <a:rPr kumimoji="0" lang="ko-KR" altLang="en-US" sz="675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l" defTabSz="514253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2019-10-22</a:t>
            </a:fld>
            <a:endParaRPr kumimoji="0" lang="ko-KR" altLang="en-US" sz="675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514253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675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514253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C32E3E-8863-41FA-B0B7-7E106D555D1D}" type="slidenum">
              <a:rPr kumimoji="0" lang="ko-KR" altLang="en-US" sz="675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514253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675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490815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514253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BD03F2-CCF0-4871-A24E-C1143015F7E7}" type="datetimeFigureOut">
              <a:rPr kumimoji="0" lang="ko-KR" altLang="en-US" sz="675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l" defTabSz="514253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2019-10-22</a:t>
            </a:fld>
            <a:endParaRPr kumimoji="0" lang="ko-KR" altLang="en-US" sz="675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514253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675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514253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C32E3E-8863-41FA-B0B7-7E106D555D1D}" type="slidenum">
              <a:rPr kumimoji="0" lang="ko-KR" altLang="en-US" sz="675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514253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675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0628839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514253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BD03F2-CCF0-4871-A24E-C1143015F7E7}" type="datetimeFigureOut">
              <a:rPr kumimoji="0" lang="ko-KR" altLang="en-US" sz="675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l" defTabSz="514253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2019-10-22</a:t>
            </a:fld>
            <a:endParaRPr kumimoji="0" lang="ko-KR" altLang="en-US" sz="675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514253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675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514253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C32E3E-8863-41FA-B0B7-7E106D555D1D}" type="slidenum">
              <a:rPr kumimoji="0" lang="ko-KR" altLang="en-US" sz="675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514253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675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7072647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2381" y="342900"/>
            <a:ext cx="2211884" cy="120015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915551" y="740578"/>
            <a:ext cx="3471863" cy="3655219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425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72381" y="1543052"/>
            <a:ext cx="2211884" cy="2858691"/>
          </a:xfrm>
        </p:spPr>
        <p:txBody>
          <a:bodyPr/>
          <a:lstStyle>
            <a:lvl1pPr marL="0" indent="0">
              <a:buNone/>
              <a:defRPr sz="900"/>
            </a:lvl1pPr>
            <a:lvl2pPr marL="257126" indent="0">
              <a:buNone/>
              <a:defRPr sz="825"/>
            </a:lvl2pPr>
            <a:lvl3pPr marL="514253" indent="0">
              <a:buNone/>
              <a:defRPr sz="675"/>
            </a:lvl3pPr>
            <a:lvl4pPr marL="771373" indent="0">
              <a:buNone/>
              <a:defRPr sz="600"/>
            </a:lvl4pPr>
            <a:lvl5pPr marL="1028496" indent="0">
              <a:buNone/>
              <a:defRPr sz="600"/>
            </a:lvl5pPr>
            <a:lvl6pPr marL="1285619" indent="0">
              <a:buNone/>
              <a:defRPr sz="600"/>
            </a:lvl6pPr>
            <a:lvl7pPr marL="1542740" indent="0">
              <a:buNone/>
              <a:defRPr sz="600"/>
            </a:lvl7pPr>
            <a:lvl8pPr marL="1799865" indent="0">
              <a:buNone/>
              <a:defRPr sz="600"/>
            </a:lvl8pPr>
            <a:lvl9pPr marL="2056991" indent="0">
              <a:buNone/>
              <a:defRPr sz="6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514253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BD03F2-CCF0-4871-A24E-C1143015F7E7}" type="datetimeFigureOut">
              <a:rPr kumimoji="0" lang="ko-KR" altLang="en-US" sz="675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l" defTabSz="514253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2019-10-22</a:t>
            </a:fld>
            <a:endParaRPr kumimoji="0" lang="ko-KR" altLang="en-US" sz="675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514253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675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514253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C32E3E-8863-41FA-B0B7-7E106D555D1D}" type="slidenum">
              <a:rPr kumimoji="0" lang="ko-KR" altLang="en-US" sz="675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514253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675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2697169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2381" y="342900"/>
            <a:ext cx="2211884" cy="120015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15551" y="740578"/>
            <a:ext cx="3471863" cy="3655219"/>
          </a:xfrm>
        </p:spPr>
        <p:txBody>
          <a:bodyPr/>
          <a:lstStyle>
            <a:lvl1pPr marL="0" indent="0">
              <a:buNone/>
              <a:defRPr sz="1800"/>
            </a:lvl1pPr>
            <a:lvl2pPr marL="257126" indent="0">
              <a:buNone/>
              <a:defRPr sz="1575"/>
            </a:lvl2pPr>
            <a:lvl3pPr marL="514253" indent="0">
              <a:buNone/>
              <a:defRPr sz="1425"/>
            </a:lvl3pPr>
            <a:lvl4pPr marL="771373" indent="0">
              <a:buNone/>
              <a:defRPr sz="1125"/>
            </a:lvl4pPr>
            <a:lvl5pPr marL="1028496" indent="0">
              <a:buNone/>
              <a:defRPr sz="1125"/>
            </a:lvl5pPr>
            <a:lvl6pPr marL="1285619" indent="0">
              <a:buNone/>
              <a:defRPr sz="1125"/>
            </a:lvl6pPr>
            <a:lvl7pPr marL="1542740" indent="0">
              <a:buNone/>
              <a:defRPr sz="1125"/>
            </a:lvl7pPr>
            <a:lvl8pPr marL="1799865" indent="0">
              <a:buNone/>
              <a:defRPr sz="1125"/>
            </a:lvl8pPr>
            <a:lvl9pPr marL="2056991" indent="0">
              <a:buNone/>
              <a:defRPr sz="1125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72381" y="1543052"/>
            <a:ext cx="2211884" cy="2858691"/>
          </a:xfrm>
        </p:spPr>
        <p:txBody>
          <a:bodyPr/>
          <a:lstStyle>
            <a:lvl1pPr marL="0" indent="0">
              <a:buNone/>
              <a:defRPr sz="900"/>
            </a:lvl1pPr>
            <a:lvl2pPr marL="257126" indent="0">
              <a:buNone/>
              <a:defRPr sz="825"/>
            </a:lvl2pPr>
            <a:lvl3pPr marL="514253" indent="0">
              <a:buNone/>
              <a:defRPr sz="675"/>
            </a:lvl3pPr>
            <a:lvl4pPr marL="771373" indent="0">
              <a:buNone/>
              <a:defRPr sz="600"/>
            </a:lvl4pPr>
            <a:lvl5pPr marL="1028496" indent="0">
              <a:buNone/>
              <a:defRPr sz="600"/>
            </a:lvl5pPr>
            <a:lvl6pPr marL="1285619" indent="0">
              <a:buNone/>
              <a:defRPr sz="600"/>
            </a:lvl6pPr>
            <a:lvl7pPr marL="1542740" indent="0">
              <a:buNone/>
              <a:defRPr sz="600"/>
            </a:lvl7pPr>
            <a:lvl8pPr marL="1799865" indent="0">
              <a:buNone/>
              <a:defRPr sz="600"/>
            </a:lvl8pPr>
            <a:lvl9pPr marL="2056991" indent="0">
              <a:buNone/>
              <a:defRPr sz="6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514253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BD03F2-CCF0-4871-A24E-C1143015F7E7}" type="datetimeFigureOut">
              <a:rPr kumimoji="0" lang="ko-KR" altLang="en-US" sz="675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l" defTabSz="514253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2019-10-22</a:t>
            </a:fld>
            <a:endParaRPr kumimoji="0" lang="ko-KR" altLang="en-US" sz="675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514253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675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514253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C32E3E-8863-41FA-B0B7-7E106D555D1D}" type="slidenum">
              <a:rPr kumimoji="0" lang="ko-KR" altLang="en-US" sz="675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514253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675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1662660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514253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BD03F2-CCF0-4871-A24E-C1143015F7E7}" type="datetimeFigureOut">
              <a:rPr kumimoji="0" lang="ko-KR" altLang="en-US" sz="675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l" defTabSz="514253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2019-10-22</a:t>
            </a:fld>
            <a:endParaRPr kumimoji="0" lang="ko-KR" altLang="en-US" sz="675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514253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675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514253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C32E3E-8863-41FA-B0B7-7E106D555D1D}" type="slidenum">
              <a:rPr kumimoji="0" lang="ko-KR" altLang="en-US" sz="675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514253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675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0740737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07758" y="273852"/>
            <a:ext cx="1478756" cy="4358879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71489" y="273852"/>
            <a:ext cx="4350544" cy="4358879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514253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BD03F2-CCF0-4871-A24E-C1143015F7E7}" type="datetimeFigureOut">
              <a:rPr kumimoji="0" lang="ko-KR" altLang="en-US" sz="675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l" defTabSz="514253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2019-10-22</a:t>
            </a:fld>
            <a:endParaRPr kumimoji="0" lang="ko-KR" altLang="en-US" sz="675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514253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675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514253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C32E3E-8863-41FA-B0B7-7E106D555D1D}" type="slidenum">
              <a:rPr kumimoji="0" lang="ko-KR" altLang="en-US" sz="675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514253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675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676126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1597820"/>
            <a:ext cx="5829300" cy="1102519"/>
          </a:xfrm>
          <a:prstGeom prst="rect">
            <a:avLst/>
          </a:prstGeom>
        </p:spPr>
        <p:txBody>
          <a:bodyPr lIns="128888" tIns="64457" rIns="128888" bIns="64457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2914650"/>
            <a:ext cx="4800600" cy="1314450"/>
          </a:xfrm>
          <a:prstGeom prst="rect">
            <a:avLst/>
          </a:prstGeom>
        </p:spPr>
        <p:txBody>
          <a:bodyPr lIns="128888" tIns="64457" rIns="128888" bIns="64457"/>
          <a:lstStyle>
            <a:lvl1pPr marL="0" indent="0" algn="ctr">
              <a:buNone/>
              <a:defRPr/>
            </a:lvl1pPr>
            <a:lvl2pPr marL="339918" indent="0" algn="ctr">
              <a:buNone/>
              <a:defRPr/>
            </a:lvl2pPr>
            <a:lvl3pPr marL="679841" indent="0" algn="ctr">
              <a:buNone/>
              <a:defRPr/>
            </a:lvl3pPr>
            <a:lvl4pPr marL="1019789" indent="0" algn="ctr">
              <a:buNone/>
              <a:defRPr/>
            </a:lvl4pPr>
            <a:lvl5pPr marL="1359718" indent="0" algn="ctr">
              <a:buNone/>
              <a:defRPr/>
            </a:lvl5pPr>
            <a:lvl6pPr marL="1699672" indent="0" algn="ctr">
              <a:buNone/>
              <a:defRPr/>
            </a:lvl6pPr>
            <a:lvl7pPr marL="2039572" indent="0" algn="ctr">
              <a:buNone/>
              <a:defRPr/>
            </a:lvl7pPr>
            <a:lvl8pPr marL="2379501" indent="0" algn="ctr">
              <a:buNone/>
              <a:defRPr/>
            </a:lvl8pPr>
            <a:lvl9pPr marL="2719423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latinLnBrk="0">
              <a:defRPr>
                <a:sym typeface="Gill Sans"/>
              </a:defRPr>
            </a:lvl1pPr>
          </a:lstStyle>
          <a:p>
            <a:pPr marL="0" marR="0" lvl="0" indent="0" algn="r" defTabSz="47744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7E553FD-2F56-444F-BDE4-F32BA5CC39EB}" type="slidenum">
              <a:rPr kumimoji="1" lang="ko-KR" alt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  <a:sym typeface="Gill Sans"/>
              </a:rPr>
              <a:pPr marL="0" marR="0" lvl="0" indent="0" algn="r" defTabSz="477441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ko-KR" sz="105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2005333562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857250"/>
          </a:xfrm>
          <a:prstGeom prst="rect">
            <a:avLst/>
          </a:prstGeom>
        </p:spPr>
        <p:txBody>
          <a:bodyPr lIns="128888" tIns="64457" rIns="128888" bIns="64457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42900" y="1200278"/>
            <a:ext cx="6172200" cy="3394472"/>
          </a:xfrm>
          <a:prstGeom prst="rect">
            <a:avLst/>
          </a:prstGeom>
        </p:spPr>
        <p:txBody>
          <a:bodyPr lIns="128888" tIns="64457" rIns="128888" bIns="64457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latinLnBrk="0">
              <a:defRPr>
                <a:sym typeface="Gill Sans"/>
              </a:defRPr>
            </a:lvl1pPr>
          </a:lstStyle>
          <a:p>
            <a:pPr marL="0" marR="0" lvl="0" indent="0" algn="r" defTabSz="47744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040D672-D8FD-4CEA-A853-A9E198F18B66}" type="slidenum">
              <a:rPr kumimoji="1" lang="ko-KR" alt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  <a:sym typeface="Gill Sans"/>
              </a:rPr>
              <a:pPr marL="0" marR="0" lvl="0" indent="0" algn="r" defTabSz="477441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ko-KR" sz="105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2785479757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3305303"/>
            <a:ext cx="5829300" cy="1021556"/>
          </a:xfrm>
          <a:prstGeom prst="rect">
            <a:avLst/>
          </a:prstGeom>
        </p:spPr>
        <p:txBody>
          <a:bodyPr lIns="128888" tIns="64457" rIns="128888" bIns="64457"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2180124"/>
            <a:ext cx="5829300" cy="1125140"/>
          </a:xfrm>
          <a:prstGeom prst="rect">
            <a:avLst/>
          </a:prstGeom>
        </p:spPr>
        <p:txBody>
          <a:bodyPr lIns="128888" tIns="64457" rIns="128888" bIns="64457" anchor="b"/>
          <a:lstStyle>
            <a:lvl1pPr marL="0" indent="0">
              <a:buNone/>
              <a:defRPr sz="1500"/>
            </a:lvl1pPr>
            <a:lvl2pPr marL="339918" indent="0">
              <a:buNone/>
              <a:defRPr sz="1350"/>
            </a:lvl2pPr>
            <a:lvl3pPr marL="679841" indent="0">
              <a:buNone/>
              <a:defRPr sz="1200"/>
            </a:lvl3pPr>
            <a:lvl4pPr marL="1019789" indent="0">
              <a:buNone/>
              <a:defRPr sz="1050"/>
            </a:lvl4pPr>
            <a:lvl5pPr marL="1359718" indent="0">
              <a:buNone/>
              <a:defRPr sz="1050"/>
            </a:lvl5pPr>
            <a:lvl6pPr marL="1699672" indent="0">
              <a:buNone/>
              <a:defRPr sz="1050"/>
            </a:lvl6pPr>
            <a:lvl7pPr marL="2039572" indent="0">
              <a:buNone/>
              <a:defRPr sz="1050"/>
            </a:lvl7pPr>
            <a:lvl8pPr marL="2379501" indent="0">
              <a:buNone/>
              <a:defRPr sz="1050"/>
            </a:lvl8pPr>
            <a:lvl9pPr marL="2719423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latinLnBrk="0">
              <a:defRPr>
                <a:sym typeface="Gill Sans"/>
              </a:defRPr>
            </a:lvl1pPr>
          </a:lstStyle>
          <a:p>
            <a:pPr marL="0" marR="0" lvl="0" indent="0" algn="r" defTabSz="47744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76A9C05-EF33-4C9B-8BFD-FF0F2B837219}" type="slidenum">
              <a:rPr kumimoji="1" lang="ko-KR" alt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  <a:sym typeface="Gill Sans"/>
              </a:rPr>
              <a:pPr marL="0" marR="0" lvl="0" indent="0" algn="r" defTabSz="477441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ko-KR" sz="105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666400724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857250"/>
          </a:xfrm>
          <a:prstGeom prst="rect">
            <a:avLst/>
          </a:prstGeom>
        </p:spPr>
        <p:txBody>
          <a:bodyPr lIns="128888" tIns="64457" rIns="128888" bIns="64457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1200278"/>
            <a:ext cx="3028950" cy="3394472"/>
          </a:xfrm>
          <a:prstGeom prst="rect">
            <a:avLst/>
          </a:prstGeom>
        </p:spPr>
        <p:txBody>
          <a:bodyPr lIns="128888" tIns="64457" rIns="128888" bIns="64457"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1200278"/>
            <a:ext cx="3028950" cy="3394472"/>
          </a:xfrm>
          <a:prstGeom prst="rect">
            <a:avLst/>
          </a:prstGeom>
        </p:spPr>
        <p:txBody>
          <a:bodyPr lIns="128888" tIns="64457" rIns="128888" bIns="64457"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latinLnBrk="0">
              <a:defRPr>
                <a:sym typeface="Gill Sans"/>
              </a:defRPr>
            </a:lvl1pPr>
          </a:lstStyle>
          <a:p>
            <a:pPr marL="0" marR="0" lvl="0" indent="0" algn="r" defTabSz="47744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EB827F5-7D73-4042-83D9-3FAA3E792567}" type="slidenum">
              <a:rPr kumimoji="1" lang="ko-KR" alt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  <a:sym typeface="Gill Sans"/>
              </a:rPr>
              <a:pPr marL="0" marR="0" lvl="0" indent="0" algn="r" defTabSz="477441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ko-KR" sz="105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3770709565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857250"/>
          </a:xfrm>
          <a:prstGeom prst="rect">
            <a:avLst/>
          </a:prstGeom>
        </p:spPr>
        <p:txBody>
          <a:bodyPr lIns="128888" tIns="64457" rIns="128888" bIns="64457"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1151335"/>
            <a:ext cx="3030141" cy="479822"/>
          </a:xfrm>
          <a:prstGeom prst="rect">
            <a:avLst/>
          </a:prstGeom>
        </p:spPr>
        <p:txBody>
          <a:bodyPr lIns="128888" tIns="64457" rIns="128888" bIns="64457" anchor="b"/>
          <a:lstStyle>
            <a:lvl1pPr marL="0" indent="0">
              <a:buNone/>
              <a:defRPr sz="1800" b="1"/>
            </a:lvl1pPr>
            <a:lvl2pPr marL="339918" indent="0">
              <a:buNone/>
              <a:defRPr sz="1500" b="1"/>
            </a:lvl2pPr>
            <a:lvl3pPr marL="679841" indent="0">
              <a:buNone/>
              <a:defRPr sz="1350" b="1"/>
            </a:lvl3pPr>
            <a:lvl4pPr marL="1019789" indent="0">
              <a:buNone/>
              <a:defRPr sz="1200" b="1"/>
            </a:lvl4pPr>
            <a:lvl5pPr marL="1359718" indent="0">
              <a:buNone/>
              <a:defRPr sz="1200" b="1"/>
            </a:lvl5pPr>
            <a:lvl6pPr marL="1699672" indent="0">
              <a:buNone/>
              <a:defRPr sz="1200" b="1"/>
            </a:lvl6pPr>
            <a:lvl7pPr marL="2039572" indent="0">
              <a:buNone/>
              <a:defRPr sz="1200" b="1"/>
            </a:lvl7pPr>
            <a:lvl8pPr marL="2379501" indent="0">
              <a:buNone/>
              <a:defRPr sz="1200" b="1"/>
            </a:lvl8pPr>
            <a:lvl9pPr marL="2719423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1631156"/>
            <a:ext cx="3030141" cy="2963466"/>
          </a:xfrm>
          <a:prstGeom prst="rect">
            <a:avLst/>
          </a:prstGeom>
        </p:spPr>
        <p:txBody>
          <a:bodyPr lIns="128888" tIns="64457" rIns="128888" bIns="64457"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70" y="1151335"/>
            <a:ext cx="3031331" cy="479822"/>
          </a:xfrm>
          <a:prstGeom prst="rect">
            <a:avLst/>
          </a:prstGeom>
        </p:spPr>
        <p:txBody>
          <a:bodyPr lIns="128888" tIns="64457" rIns="128888" bIns="64457" anchor="b"/>
          <a:lstStyle>
            <a:lvl1pPr marL="0" indent="0">
              <a:buNone/>
              <a:defRPr sz="1800" b="1"/>
            </a:lvl1pPr>
            <a:lvl2pPr marL="339918" indent="0">
              <a:buNone/>
              <a:defRPr sz="1500" b="1"/>
            </a:lvl2pPr>
            <a:lvl3pPr marL="679841" indent="0">
              <a:buNone/>
              <a:defRPr sz="1350" b="1"/>
            </a:lvl3pPr>
            <a:lvl4pPr marL="1019789" indent="0">
              <a:buNone/>
              <a:defRPr sz="1200" b="1"/>
            </a:lvl4pPr>
            <a:lvl5pPr marL="1359718" indent="0">
              <a:buNone/>
              <a:defRPr sz="1200" b="1"/>
            </a:lvl5pPr>
            <a:lvl6pPr marL="1699672" indent="0">
              <a:buNone/>
              <a:defRPr sz="1200" b="1"/>
            </a:lvl6pPr>
            <a:lvl7pPr marL="2039572" indent="0">
              <a:buNone/>
              <a:defRPr sz="1200" b="1"/>
            </a:lvl7pPr>
            <a:lvl8pPr marL="2379501" indent="0">
              <a:buNone/>
              <a:defRPr sz="1200" b="1"/>
            </a:lvl8pPr>
            <a:lvl9pPr marL="2719423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70" y="1631156"/>
            <a:ext cx="3031331" cy="2963466"/>
          </a:xfrm>
          <a:prstGeom prst="rect">
            <a:avLst/>
          </a:prstGeom>
        </p:spPr>
        <p:txBody>
          <a:bodyPr lIns="128888" tIns="64457" rIns="128888" bIns="64457"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latinLnBrk="0">
              <a:defRPr>
                <a:sym typeface="Gill Sans"/>
              </a:defRPr>
            </a:lvl1pPr>
          </a:lstStyle>
          <a:p>
            <a:pPr marL="0" marR="0" lvl="0" indent="0" algn="r" defTabSz="47744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50AE858-D1C5-47DC-AE03-48250C039197}" type="slidenum">
              <a:rPr kumimoji="1" lang="ko-KR" alt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  <a:sym typeface="Gill Sans"/>
              </a:rPr>
              <a:pPr marL="0" marR="0" lvl="0" indent="0" algn="r" defTabSz="477441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ko-KR" sz="105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2300418499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857250"/>
          </a:xfrm>
          <a:prstGeom prst="rect">
            <a:avLst/>
          </a:prstGeom>
        </p:spPr>
        <p:txBody>
          <a:bodyPr lIns="128888" tIns="64457" rIns="128888" bIns="64457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latinLnBrk="0">
              <a:defRPr>
                <a:sym typeface="Gill Sans"/>
              </a:defRPr>
            </a:lvl1pPr>
          </a:lstStyle>
          <a:p>
            <a:pPr marL="0" marR="0" lvl="0" indent="0" algn="r" defTabSz="47744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4296798-3BE1-46C8-B3F3-1D4F0104EF6A}" type="slidenum">
              <a:rPr kumimoji="1" lang="ko-KR" alt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  <a:sym typeface="Gill Sans"/>
              </a:rPr>
              <a:pPr marL="0" marR="0" lvl="0" indent="0" algn="r" defTabSz="477441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ko-KR" sz="105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1678384160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latinLnBrk="0">
              <a:defRPr>
                <a:sym typeface="Gill Sans"/>
              </a:defRPr>
            </a:lvl1pPr>
          </a:lstStyle>
          <a:p>
            <a:pPr marL="0" marR="0" lvl="0" indent="0" algn="r" defTabSz="47744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44415CA-1506-4796-91EB-9B21814DDD04}" type="slidenum">
              <a:rPr kumimoji="1" lang="ko-KR" alt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  <a:sym typeface="Gill Sans"/>
              </a:rPr>
              <a:pPr marL="0" marR="0" lvl="0" indent="0" algn="r" defTabSz="477441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ko-KR" sz="105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3092151897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2" y="204787"/>
            <a:ext cx="2256235" cy="871538"/>
          </a:xfrm>
          <a:prstGeom prst="rect">
            <a:avLst/>
          </a:prstGeom>
        </p:spPr>
        <p:txBody>
          <a:bodyPr lIns="128888" tIns="64457" rIns="128888" bIns="64457"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204915"/>
            <a:ext cx="3833813" cy="4389835"/>
          </a:xfrm>
          <a:prstGeom prst="rect">
            <a:avLst/>
          </a:prstGeom>
        </p:spPr>
        <p:txBody>
          <a:bodyPr lIns="128888" tIns="64457" rIns="128888" bIns="64457"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2" y="1076326"/>
            <a:ext cx="2256235" cy="3518297"/>
          </a:xfrm>
          <a:prstGeom prst="rect">
            <a:avLst/>
          </a:prstGeom>
        </p:spPr>
        <p:txBody>
          <a:bodyPr lIns="128888" tIns="64457" rIns="128888" bIns="64457"/>
          <a:lstStyle>
            <a:lvl1pPr marL="0" indent="0">
              <a:buNone/>
              <a:defRPr sz="1050"/>
            </a:lvl1pPr>
            <a:lvl2pPr marL="339918" indent="0">
              <a:buNone/>
              <a:defRPr sz="900"/>
            </a:lvl2pPr>
            <a:lvl3pPr marL="679841" indent="0">
              <a:buNone/>
              <a:defRPr sz="750"/>
            </a:lvl3pPr>
            <a:lvl4pPr marL="1019789" indent="0">
              <a:buNone/>
              <a:defRPr sz="675"/>
            </a:lvl4pPr>
            <a:lvl5pPr marL="1359718" indent="0">
              <a:buNone/>
              <a:defRPr sz="675"/>
            </a:lvl5pPr>
            <a:lvl6pPr marL="1699672" indent="0">
              <a:buNone/>
              <a:defRPr sz="675"/>
            </a:lvl6pPr>
            <a:lvl7pPr marL="2039572" indent="0">
              <a:buNone/>
              <a:defRPr sz="675"/>
            </a:lvl7pPr>
            <a:lvl8pPr marL="2379501" indent="0">
              <a:buNone/>
              <a:defRPr sz="675"/>
            </a:lvl8pPr>
            <a:lvl9pPr marL="2719423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latinLnBrk="0">
              <a:defRPr>
                <a:sym typeface="Gill Sans"/>
              </a:defRPr>
            </a:lvl1pPr>
          </a:lstStyle>
          <a:p>
            <a:pPr marL="0" marR="0" lvl="0" indent="0" algn="r" defTabSz="47744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330E1E0-E0D4-4A12-8193-82462D6E08E5}" type="slidenum">
              <a:rPr kumimoji="1" lang="ko-KR" alt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  <a:sym typeface="Gill Sans"/>
              </a:rPr>
              <a:pPr marL="0" marR="0" lvl="0" indent="0" algn="r" defTabSz="477441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ko-KR" sz="105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3872002675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3600450"/>
            <a:ext cx="4114800" cy="425054"/>
          </a:xfrm>
          <a:prstGeom prst="rect">
            <a:avLst/>
          </a:prstGeom>
        </p:spPr>
        <p:txBody>
          <a:bodyPr lIns="128888" tIns="64457" rIns="128888" bIns="64457"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459581"/>
            <a:ext cx="4114800" cy="3086100"/>
          </a:xfrm>
          <a:prstGeom prst="rect">
            <a:avLst/>
          </a:prstGeom>
        </p:spPr>
        <p:txBody>
          <a:bodyPr lIns="128888" tIns="64457" rIns="128888" bIns="64457"/>
          <a:lstStyle>
            <a:lvl1pPr marL="0" indent="0">
              <a:buNone/>
              <a:defRPr sz="2400"/>
            </a:lvl1pPr>
            <a:lvl2pPr marL="339918" indent="0">
              <a:buNone/>
              <a:defRPr sz="2100"/>
            </a:lvl2pPr>
            <a:lvl3pPr marL="679841" indent="0">
              <a:buNone/>
              <a:defRPr sz="1800"/>
            </a:lvl3pPr>
            <a:lvl4pPr marL="1019789" indent="0">
              <a:buNone/>
              <a:defRPr sz="1500"/>
            </a:lvl4pPr>
            <a:lvl5pPr marL="1359718" indent="0">
              <a:buNone/>
              <a:defRPr sz="1500"/>
            </a:lvl5pPr>
            <a:lvl6pPr marL="1699672" indent="0">
              <a:buNone/>
              <a:defRPr sz="1500"/>
            </a:lvl6pPr>
            <a:lvl7pPr marL="2039572" indent="0">
              <a:buNone/>
              <a:defRPr sz="1500"/>
            </a:lvl7pPr>
            <a:lvl8pPr marL="2379501" indent="0">
              <a:buNone/>
              <a:defRPr sz="1500"/>
            </a:lvl8pPr>
            <a:lvl9pPr marL="2719423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4025503"/>
            <a:ext cx="4114800" cy="603647"/>
          </a:xfrm>
          <a:prstGeom prst="rect">
            <a:avLst/>
          </a:prstGeom>
        </p:spPr>
        <p:txBody>
          <a:bodyPr lIns="128888" tIns="64457" rIns="128888" bIns="64457"/>
          <a:lstStyle>
            <a:lvl1pPr marL="0" indent="0">
              <a:buNone/>
              <a:defRPr sz="1050"/>
            </a:lvl1pPr>
            <a:lvl2pPr marL="339918" indent="0">
              <a:buNone/>
              <a:defRPr sz="900"/>
            </a:lvl2pPr>
            <a:lvl3pPr marL="679841" indent="0">
              <a:buNone/>
              <a:defRPr sz="750"/>
            </a:lvl3pPr>
            <a:lvl4pPr marL="1019789" indent="0">
              <a:buNone/>
              <a:defRPr sz="675"/>
            </a:lvl4pPr>
            <a:lvl5pPr marL="1359718" indent="0">
              <a:buNone/>
              <a:defRPr sz="675"/>
            </a:lvl5pPr>
            <a:lvl6pPr marL="1699672" indent="0">
              <a:buNone/>
              <a:defRPr sz="675"/>
            </a:lvl6pPr>
            <a:lvl7pPr marL="2039572" indent="0">
              <a:buNone/>
              <a:defRPr sz="675"/>
            </a:lvl7pPr>
            <a:lvl8pPr marL="2379501" indent="0">
              <a:buNone/>
              <a:defRPr sz="675"/>
            </a:lvl8pPr>
            <a:lvl9pPr marL="2719423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latinLnBrk="0">
              <a:defRPr>
                <a:sym typeface="Gill Sans"/>
              </a:defRPr>
            </a:lvl1pPr>
          </a:lstStyle>
          <a:p>
            <a:pPr marL="0" marR="0" lvl="0" indent="0" algn="r" defTabSz="47744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D4FC4AC-463B-4074-9809-2325EEFDB6EE}" type="slidenum">
              <a:rPr kumimoji="1" lang="ko-KR" alt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  <a:sym typeface="Gill Sans"/>
              </a:rPr>
              <a:pPr marL="0" marR="0" lvl="0" indent="0" algn="r" defTabSz="477441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ko-KR" sz="105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3287926328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857250"/>
          </a:xfrm>
          <a:prstGeom prst="rect">
            <a:avLst/>
          </a:prstGeom>
        </p:spPr>
        <p:txBody>
          <a:bodyPr lIns="128888" tIns="64457" rIns="128888" bIns="64457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1200278"/>
            <a:ext cx="6172200" cy="3394472"/>
          </a:xfrm>
          <a:prstGeom prst="rect">
            <a:avLst/>
          </a:prstGeom>
        </p:spPr>
        <p:txBody>
          <a:bodyPr vert="eaVert" lIns="128888" tIns="64457" rIns="128888" bIns="64457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latinLnBrk="0">
              <a:defRPr>
                <a:sym typeface="Gill Sans"/>
              </a:defRPr>
            </a:lvl1pPr>
          </a:lstStyle>
          <a:p>
            <a:pPr marL="0" marR="0" lvl="0" indent="0" algn="r" defTabSz="47744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69CE8E0-B379-4F7A-9A63-D940B022240F}" type="slidenum">
              <a:rPr kumimoji="1" lang="ko-KR" alt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  <a:sym typeface="Gill Sans"/>
              </a:rPr>
              <a:pPr marL="0" marR="0" lvl="0" indent="0" algn="r" defTabSz="477441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ko-KR" sz="105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965208072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206106"/>
            <a:ext cx="1543050" cy="4388644"/>
          </a:xfrm>
          <a:prstGeom prst="rect">
            <a:avLst/>
          </a:prstGeom>
        </p:spPr>
        <p:txBody>
          <a:bodyPr vert="eaVert" lIns="128888" tIns="64457" rIns="128888" bIns="64457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206106"/>
            <a:ext cx="4514850" cy="4388644"/>
          </a:xfrm>
          <a:prstGeom prst="rect">
            <a:avLst/>
          </a:prstGeom>
        </p:spPr>
        <p:txBody>
          <a:bodyPr vert="eaVert" lIns="128888" tIns="64457" rIns="128888" bIns="64457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latinLnBrk="0">
              <a:defRPr>
                <a:sym typeface="Gill Sans"/>
              </a:defRPr>
            </a:lvl1pPr>
          </a:lstStyle>
          <a:p>
            <a:pPr marL="0" marR="0" lvl="0" indent="0" algn="r" defTabSz="47744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058F63E-0759-4203-8FF8-33C40705D38B}" type="slidenum">
              <a:rPr kumimoji="1" lang="ko-KR" alt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  <a:sym typeface="Gill Sans"/>
              </a:rPr>
              <a:pPr marL="0" marR="0" lvl="0" indent="0" algn="r" defTabSz="477441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ko-KR" sz="105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1293100358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017" y="1598198"/>
            <a:ext cx="5829970" cy="1102537"/>
          </a:xfrm>
        </p:spPr>
        <p:txBody>
          <a:bodyPr/>
          <a:lstStyle/>
          <a:p>
            <a:r>
              <a:rPr lang="en-US" altLang="ko-KR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869" y="2915161"/>
            <a:ext cx="4800266" cy="1314338"/>
          </a:xfrm>
          <a:prstGeom prst="rect">
            <a:avLst/>
          </a:prstGeom>
        </p:spPr>
        <p:txBody>
          <a:bodyPr vert="horz" lIns="47596" tIns="23807" rIns="47596" bIns="23807"/>
          <a:lstStyle>
            <a:lvl1pPr marL="0" indent="0" algn="ctr">
              <a:buNone/>
              <a:defRPr/>
            </a:lvl1pPr>
            <a:lvl2pPr marL="237854" indent="0" algn="ctr">
              <a:buNone/>
              <a:defRPr/>
            </a:lvl2pPr>
            <a:lvl3pPr marL="475716" indent="0" algn="ctr">
              <a:buNone/>
              <a:defRPr/>
            </a:lvl3pPr>
            <a:lvl4pPr marL="713627" indent="0" algn="ctr">
              <a:buNone/>
              <a:defRPr/>
            </a:lvl4pPr>
            <a:lvl5pPr marL="951491" indent="0" algn="ctr">
              <a:buNone/>
              <a:defRPr/>
            </a:lvl5pPr>
            <a:lvl6pPr marL="1189382" indent="0" algn="ctr">
              <a:buNone/>
              <a:defRPr/>
            </a:lvl6pPr>
            <a:lvl7pPr marL="1427255" indent="0" algn="ctr">
              <a:buNone/>
              <a:defRPr/>
            </a:lvl7pPr>
            <a:lvl8pPr marL="1665134" indent="0" algn="ctr">
              <a:buNone/>
              <a:defRPr/>
            </a:lvl8pPr>
            <a:lvl9pPr marL="1903010" indent="0" algn="ctr">
              <a:buNone/>
              <a:defRPr/>
            </a:lvl9pPr>
          </a:lstStyle>
          <a:p>
            <a:r>
              <a:rPr lang="en-US" altLang="ko-KR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671056"/>
      </p:ext>
    </p:extLst>
  </p:cSld>
  <p:clrMapOvr>
    <a:masterClrMapping/>
  </p:clrMapOvr>
  <p:transition/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3237" y="1200678"/>
            <a:ext cx="6171530" cy="3393839"/>
          </a:xfrm>
          <a:prstGeom prst="rect">
            <a:avLst/>
          </a:prstGeom>
        </p:spPr>
        <p:txBody>
          <a:bodyPr vert="horz" lIns="47596" tIns="23807" rIns="47596" bIns="23807"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565533"/>
      </p:ext>
    </p:extLst>
  </p:cSld>
  <p:clrMapOvr>
    <a:masterClrMapping/>
  </p:clrMapOvr>
  <p:transition/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642" y="3305164"/>
            <a:ext cx="5829132" cy="1021333"/>
          </a:xfrm>
        </p:spPr>
        <p:txBody>
          <a:bodyPr anchor="t"/>
          <a:lstStyle>
            <a:lvl1pPr algn="l">
              <a:defRPr sz="2100" b="1" cap="all"/>
            </a:lvl1pPr>
          </a:lstStyle>
          <a:p>
            <a:r>
              <a:rPr lang="en-US" altLang="ko-K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642" y="2179960"/>
            <a:ext cx="5829132" cy="1125141"/>
          </a:xfrm>
          <a:prstGeom prst="rect">
            <a:avLst/>
          </a:prstGeom>
        </p:spPr>
        <p:txBody>
          <a:bodyPr vert="horz" lIns="47596" tIns="23807" rIns="47596" bIns="23807" anchor="b"/>
          <a:lstStyle>
            <a:lvl1pPr marL="0" indent="0">
              <a:buNone/>
              <a:defRPr sz="1100"/>
            </a:lvl1pPr>
            <a:lvl2pPr marL="237854" indent="0">
              <a:buNone/>
              <a:defRPr sz="1000"/>
            </a:lvl2pPr>
            <a:lvl3pPr marL="475716" indent="0">
              <a:buNone/>
              <a:defRPr sz="800"/>
            </a:lvl3pPr>
            <a:lvl4pPr marL="713627" indent="0">
              <a:buNone/>
              <a:defRPr sz="800"/>
            </a:lvl4pPr>
            <a:lvl5pPr marL="951491" indent="0">
              <a:buNone/>
              <a:defRPr sz="800"/>
            </a:lvl5pPr>
            <a:lvl6pPr marL="1189382" indent="0">
              <a:buNone/>
              <a:defRPr sz="800"/>
            </a:lvl6pPr>
            <a:lvl7pPr marL="1427255" indent="0">
              <a:buNone/>
              <a:defRPr sz="800"/>
            </a:lvl7pPr>
            <a:lvl8pPr marL="1665134" indent="0">
              <a:buNone/>
              <a:defRPr sz="800"/>
            </a:lvl8pPr>
            <a:lvl9pPr marL="1903010" indent="0">
              <a:buNone/>
              <a:defRPr sz="800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96717793"/>
      </p:ext>
    </p:extLst>
  </p:cSld>
  <p:clrMapOvr>
    <a:masterClrMapping/>
  </p:clrMapOvr>
  <p:transition/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3263" y="1200678"/>
            <a:ext cx="3045581" cy="3393839"/>
          </a:xfrm>
          <a:prstGeom prst="rect">
            <a:avLst/>
          </a:prstGeom>
        </p:spPr>
        <p:txBody>
          <a:bodyPr vert="horz" lIns="47596" tIns="23807" rIns="47596" bIns="23807"/>
          <a:lstStyle>
            <a:lvl1pPr>
              <a:defRPr sz="1500"/>
            </a:lvl1pPr>
            <a:lvl2pPr>
              <a:defRPr sz="13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69247" y="1200678"/>
            <a:ext cx="3045581" cy="3393839"/>
          </a:xfrm>
          <a:prstGeom prst="rect">
            <a:avLst/>
          </a:prstGeom>
        </p:spPr>
        <p:txBody>
          <a:bodyPr vert="horz" lIns="47596" tIns="23807" rIns="47596" bIns="23807"/>
          <a:lstStyle>
            <a:lvl1pPr>
              <a:defRPr sz="1500"/>
            </a:lvl1pPr>
            <a:lvl2pPr>
              <a:defRPr sz="13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407238"/>
      </p:ext>
    </p:extLst>
  </p:cSld>
  <p:clrMapOvr>
    <a:masterClrMapping/>
  </p:clrMapOvr>
  <p:transition/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3237" y="205941"/>
            <a:ext cx="617153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ko-K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3235" y="1151093"/>
            <a:ext cx="3029676" cy="479692"/>
          </a:xfrm>
          <a:prstGeom prst="rect">
            <a:avLst/>
          </a:prstGeom>
        </p:spPr>
        <p:txBody>
          <a:bodyPr vert="horz" lIns="47596" tIns="23807" rIns="47596" bIns="23807" anchor="b"/>
          <a:lstStyle>
            <a:lvl1pPr marL="0" indent="0">
              <a:buNone/>
              <a:defRPr sz="1300" b="1"/>
            </a:lvl1pPr>
            <a:lvl2pPr marL="237854" indent="0">
              <a:buNone/>
              <a:defRPr sz="1100" b="1"/>
            </a:lvl2pPr>
            <a:lvl3pPr marL="475716" indent="0">
              <a:buNone/>
              <a:defRPr sz="1000" b="1"/>
            </a:lvl3pPr>
            <a:lvl4pPr marL="713627" indent="0">
              <a:buNone/>
              <a:defRPr sz="800" b="1"/>
            </a:lvl4pPr>
            <a:lvl5pPr marL="951491" indent="0">
              <a:buNone/>
              <a:defRPr sz="800" b="1"/>
            </a:lvl5pPr>
            <a:lvl6pPr marL="1189382" indent="0">
              <a:buNone/>
              <a:defRPr sz="800" b="1"/>
            </a:lvl6pPr>
            <a:lvl7pPr marL="1427255" indent="0">
              <a:buNone/>
              <a:defRPr sz="800" b="1"/>
            </a:lvl7pPr>
            <a:lvl8pPr marL="1665134" indent="0">
              <a:buNone/>
              <a:defRPr sz="800" b="1"/>
            </a:lvl8pPr>
            <a:lvl9pPr marL="1903010" indent="0">
              <a:buNone/>
              <a:defRPr sz="800" b="1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3235" y="1630786"/>
            <a:ext cx="3029676" cy="2963540"/>
          </a:xfrm>
          <a:prstGeom prst="rect">
            <a:avLst/>
          </a:prstGeom>
        </p:spPr>
        <p:txBody>
          <a:bodyPr vert="horz" lIns="47596" tIns="23807" rIns="47596" bIns="23807"/>
          <a:lstStyle>
            <a:lvl1pPr>
              <a:defRPr sz="1300"/>
            </a:lvl1pPr>
            <a:lvl2pPr>
              <a:defRPr sz="11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479" y="1151093"/>
            <a:ext cx="3031349" cy="479692"/>
          </a:xfrm>
          <a:prstGeom prst="rect">
            <a:avLst/>
          </a:prstGeom>
        </p:spPr>
        <p:txBody>
          <a:bodyPr vert="horz" lIns="47596" tIns="23807" rIns="47596" bIns="23807" anchor="b"/>
          <a:lstStyle>
            <a:lvl1pPr marL="0" indent="0">
              <a:buNone/>
              <a:defRPr sz="1300" b="1"/>
            </a:lvl1pPr>
            <a:lvl2pPr marL="237854" indent="0">
              <a:buNone/>
              <a:defRPr sz="1100" b="1"/>
            </a:lvl2pPr>
            <a:lvl3pPr marL="475716" indent="0">
              <a:buNone/>
              <a:defRPr sz="1000" b="1"/>
            </a:lvl3pPr>
            <a:lvl4pPr marL="713627" indent="0">
              <a:buNone/>
              <a:defRPr sz="800" b="1"/>
            </a:lvl4pPr>
            <a:lvl5pPr marL="951491" indent="0">
              <a:buNone/>
              <a:defRPr sz="800" b="1"/>
            </a:lvl5pPr>
            <a:lvl6pPr marL="1189382" indent="0">
              <a:buNone/>
              <a:defRPr sz="800" b="1"/>
            </a:lvl6pPr>
            <a:lvl7pPr marL="1427255" indent="0">
              <a:buNone/>
              <a:defRPr sz="800" b="1"/>
            </a:lvl7pPr>
            <a:lvl8pPr marL="1665134" indent="0">
              <a:buNone/>
              <a:defRPr sz="800" b="1"/>
            </a:lvl8pPr>
            <a:lvl9pPr marL="1903010" indent="0">
              <a:buNone/>
              <a:defRPr sz="800" b="1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479" y="1630786"/>
            <a:ext cx="3031349" cy="2963540"/>
          </a:xfrm>
          <a:prstGeom prst="rect">
            <a:avLst/>
          </a:prstGeom>
        </p:spPr>
        <p:txBody>
          <a:bodyPr vert="horz" lIns="47596" tIns="23807" rIns="47596" bIns="23807"/>
          <a:lstStyle>
            <a:lvl1pPr>
              <a:defRPr sz="1300"/>
            </a:lvl1pPr>
            <a:lvl2pPr>
              <a:defRPr sz="11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798099"/>
      </p:ext>
    </p:extLst>
  </p:cSld>
  <p:clrMapOvr>
    <a:masterClrMapping/>
  </p:clrMapOvr>
  <p:transition/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199478"/>
      </p:ext>
    </p:extLst>
  </p:cSld>
  <p:clrMapOvr>
    <a:masterClrMapping/>
  </p:clrMapOvr>
  <p:transition/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7363792"/>
      </p:ext>
    </p:extLst>
  </p:cSld>
  <p:clrMapOvr>
    <a:masterClrMapping/>
  </p:clrMapOvr>
  <p:transition/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3410" y="205341"/>
            <a:ext cx="2256142" cy="871481"/>
          </a:xfrm>
        </p:spPr>
        <p:txBody>
          <a:bodyPr anchor="b"/>
          <a:lstStyle>
            <a:lvl1pPr algn="l">
              <a:defRPr sz="1100" b="1"/>
            </a:lvl1pPr>
          </a:lstStyle>
          <a:p>
            <a:r>
              <a:rPr lang="en-US" altLang="ko-K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419" y="205167"/>
            <a:ext cx="3833348" cy="4389221"/>
          </a:xfrm>
          <a:prstGeom prst="rect">
            <a:avLst/>
          </a:prstGeom>
        </p:spPr>
        <p:txBody>
          <a:bodyPr vert="horz" lIns="47596" tIns="23807" rIns="47596" bIns="23807"/>
          <a:lstStyle>
            <a:lvl1pPr>
              <a:defRPr sz="1700"/>
            </a:lvl1pPr>
            <a:lvl2pPr>
              <a:defRPr sz="15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3410" y="1076592"/>
            <a:ext cx="2256142" cy="3517739"/>
          </a:xfrm>
          <a:prstGeom prst="rect">
            <a:avLst/>
          </a:prstGeom>
        </p:spPr>
        <p:txBody>
          <a:bodyPr vert="horz" lIns="47596" tIns="23807" rIns="47596" bIns="23807"/>
          <a:lstStyle>
            <a:lvl1pPr marL="0" indent="0">
              <a:buNone/>
              <a:defRPr sz="800"/>
            </a:lvl1pPr>
            <a:lvl2pPr marL="237854" indent="0">
              <a:buNone/>
              <a:defRPr sz="600"/>
            </a:lvl2pPr>
            <a:lvl3pPr marL="475716" indent="0">
              <a:buNone/>
              <a:defRPr sz="500"/>
            </a:lvl3pPr>
            <a:lvl4pPr marL="713627" indent="0">
              <a:buNone/>
              <a:defRPr sz="500"/>
            </a:lvl4pPr>
            <a:lvl5pPr marL="951491" indent="0">
              <a:buNone/>
              <a:defRPr sz="500"/>
            </a:lvl5pPr>
            <a:lvl6pPr marL="1189382" indent="0">
              <a:buNone/>
              <a:defRPr sz="500"/>
            </a:lvl6pPr>
            <a:lvl7pPr marL="1427255" indent="0">
              <a:buNone/>
              <a:defRPr sz="500"/>
            </a:lvl7pPr>
            <a:lvl8pPr marL="1665134" indent="0">
              <a:buNone/>
              <a:defRPr sz="500"/>
            </a:lvl8pPr>
            <a:lvl9pPr marL="1903010" indent="0">
              <a:buNone/>
              <a:defRPr sz="500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32084285"/>
      </p:ext>
    </p:extLst>
  </p:cSld>
  <p:clrMapOvr>
    <a:masterClrMapping/>
  </p:clrMapOvr>
  <p:transition/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713" y="3600619"/>
            <a:ext cx="4114633" cy="425276"/>
          </a:xfrm>
        </p:spPr>
        <p:txBody>
          <a:bodyPr anchor="b"/>
          <a:lstStyle>
            <a:lvl1pPr algn="l">
              <a:defRPr sz="1100" b="1"/>
            </a:lvl1pPr>
          </a:lstStyle>
          <a:p>
            <a:r>
              <a:rPr lang="en-US" altLang="ko-KR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713" y="459601"/>
            <a:ext cx="4114633" cy="3085766"/>
          </a:xfrm>
          <a:prstGeom prst="rect">
            <a:avLst/>
          </a:prstGeom>
        </p:spPr>
        <p:txBody>
          <a:bodyPr vert="horz" lIns="47596" tIns="23807" rIns="47596" bIns="23807"/>
          <a:lstStyle>
            <a:lvl1pPr marL="0" indent="0">
              <a:buNone/>
              <a:defRPr sz="1700"/>
            </a:lvl1pPr>
            <a:lvl2pPr marL="237854" indent="0">
              <a:buNone/>
              <a:defRPr sz="1500"/>
            </a:lvl2pPr>
            <a:lvl3pPr marL="475716" indent="0">
              <a:buNone/>
              <a:defRPr sz="1300"/>
            </a:lvl3pPr>
            <a:lvl4pPr marL="713627" indent="0">
              <a:buNone/>
              <a:defRPr sz="1100"/>
            </a:lvl4pPr>
            <a:lvl5pPr marL="951491" indent="0">
              <a:buNone/>
              <a:defRPr sz="1100"/>
            </a:lvl5pPr>
            <a:lvl6pPr marL="1189382" indent="0">
              <a:buNone/>
              <a:defRPr sz="1100"/>
            </a:lvl6pPr>
            <a:lvl7pPr marL="1427255" indent="0">
              <a:buNone/>
              <a:defRPr sz="1100"/>
            </a:lvl7pPr>
            <a:lvl8pPr marL="1665134" indent="0">
              <a:buNone/>
              <a:defRPr sz="1100"/>
            </a:lvl8pPr>
            <a:lvl9pPr marL="1903010" indent="0">
              <a:buNone/>
              <a:defRPr sz="1100"/>
            </a:lvl9pPr>
          </a:lstStyle>
          <a:p>
            <a:pPr lvl="0"/>
            <a:endParaRPr lang="en-US" noProof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713" y="4025897"/>
            <a:ext cx="4114633" cy="603591"/>
          </a:xfrm>
          <a:prstGeom prst="rect">
            <a:avLst/>
          </a:prstGeom>
        </p:spPr>
        <p:txBody>
          <a:bodyPr vert="horz" lIns="47596" tIns="23807" rIns="47596" bIns="23807"/>
          <a:lstStyle>
            <a:lvl1pPr marL="0" indent="0">
              <a:buNone/>
              <a:defRPr sz="800"/>
            </a:lvl1pPr>
            <a:lvl2pPr marL="237854" indent="0">
              <a:buNone/>
              <a:defRPr sz="600"/>
            </a:lvl2pPr>
            <a:lvl3pPr marL="475716" indent="0">
              <a:buNone/>
              <a:defRPr sz="500"/>
            </a:lvl3pPr>
            <a:lvl4pPr marL="713627" indent="0">
              <a:buNone/>
              <a:defRPr sz="500"/>
            </a:lvl4pPr>
            <a:lvl5pPr marL="951491" indent="0">
              <a:buNone/>
              <a:defRPr sz="500"/>
            </a:lvl5pPr>
            <a:lvl6pPr marL="1189382" indent="0">
              <a:buNone/>
              <a:defRPr sz="500"/>
            </a:lvl6pPr>
            <a:lvl7pPr marL="1427255" indent="0">
              <a:buNone/>
              <a:defRPr sz="500"/>
            </a:lvl7pPr>
            <a:lvl8pPr marL="1665134" indent="0">
              <a:buNone/>
              <a:defRPr sz="500"/>
            </a:lvl8pPr>
            <a:lvl9pPr marL="1903010" indent="0">
              <a:buNone/>
              <a:defRPr sz="500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02871277"/>
      </p:ext>
    </p:extLst>
  </p:cSld>
  <p:clrMapOvr>
    <a:masterClrMapping/>
  </p:clrMapOvr>
  <p:transition/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3237" y="1200678"/>
            <a:ext cx="6171530" cy="3393839"/>
          </a:xfrm>
          <a:prstGeom prst="rect">
            <a:avLst/>
          </a:prstGeom>
        </p:spPr>
        <p:txBody>
          <a:bodyPr vert="eaVert" lIns="47596" tIns="23807" rIns="47596" bIns="23807"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86321"/>
      </p:ext>
    </p:extLst>
  </p:cSld>
  <p:clrMapOvr>
    <a:masterClrMapping/>
  </p:clrMapOvr>
  <p:transition/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1883" y="1200678"/>
            <a:ext cx="1542882" cy="3393839"/>
          </a:xfrm>
        </p:spPr>
        <p:txBody>
          <a:bodyPr vert="eaVert"/>
          <a:lstStyle/>
          <a:p>
            <a:r>
              <a:rPr lang="en-US" altLang="ko-KR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3297" y="1200678"/>
            <a:ext cx="4548281" cy="3393839"/>
          </a:xfrm>
          <a:prstGeom prst="rect">
            <a:avLst/>
          </a:prstGeom>
        </p:spPr>
        <p:txBody>
          <a:bodyPr vert="eaVert" lIns="47596" tIns="23807" rIns="47596" bIns="23807"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639406"/>
      </p:ext>
    </p:extLst>
  </p:cSld>
  <p:clrMapOvr>
    <a:masterClrMapping/>
  </p:clrMapOvr>
  <p:transition/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1597828"/>
            <a:ext cx="5829300" cy="1102519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2914650"/>
            <a:ext cx="48006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335843" indent="0" algn="ctr">
              <a:buNone/>
              <a:defRPr/>
            </a:lvl2pPr>
            <a:lvl3pPr marL="671687" indent="0" algn="ctr">
              <a:buNone/>
              <a:defRPr/>
            </a:lvl3pPr>
            <a:lvl4pPr marL="1007564" indent="0" algn="ctr">
              <a:buNone/>
              <a:defRPr/>
            </a:lvl4pPr>
            <a:lvl5pPr marL="1343411" indent="0" algn="ctr">
              <a:buNone/>
              <a:defRPr/>
            </a:lvl5pPr>
            <a:lvl6pPr marL="1679243" indent="0" algn="ctr">
              <a:buNone/>
              <a:defRPr/>
            </a:lvl6pPr>
            <a:lvl7pPr marL="2015096" indent="0" algn="ctr">
              <a:buNone/>
              <a:defRPr/>
            </a:lvl7pPr>
            <a:lvl8pPr marL="2350956" indent="0" algn="ctr">
              <a:buNone/>
              <a:defRPr/>
            </a:lvl8pPr>
            <a:lvl9pPr marL="2686788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6858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ko-KR" sz="1125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6858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ko-KR" sz="1125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4813786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6858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ko-KR" sz="1125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6858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ko-KR" sz="1125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6148755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3305479"/>
            <a:ext cx="58293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2180125"/>
            <a:ext cx="58293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35843" indent="0">
              <a:buNone/>
              <a:defRPr sz="1425"/>
            </a:lvl2pPr>
            <a:lvl3pPr marL="671687" indent="0">
              <a:buNone/>
              <a:defRPr sz="1200"/>
            </a:lvl3pPr>
            <a:lvl4pPr marL="1007564" indent="0">
              <a:buNone/>
              <a:defRPr sz="1125"/>
            </a:lvl4pPr>
            <a:lvl5pPr marL="1343411" indent="0">
              <a:buNone/>
              <a:defRPr sz="1125"/>
            </a:lvl5pPr>
            <a:lvl6pPr marL="1679243" indent="0">
              <a:buNone/>
              <a:defRPr sz="1125"/>
            </a:lvl6pPr>
            <a:lvl7pPr marL="2015096" indent="0">
              <a:buNone/>
              <a:defRPr sz="1125"/>
            </a:lvl7pPr>
            <a:lvl8pPr marL="2350956" indent="0">
              <a:buNone/>
              <a:defRPr sz="1125"/>
            </a:lvl8pPr>
            <a:lvl9pPr marL="2686788" indent="0">
              <a:buNone/>
              <a:defRPr sz="1125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6858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ko-KR" sz="1125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6858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ko-KR" sz="1125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4067914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10754" y="1200454"/>
            <a:ext cx="30289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25"/>
            </a:lvl4pPr>
            <a:lvl5pPr>
              <a:defRPr sz="1425"/>
            </a:lvl5pPr>
            <a:lvl6pPr>
              <a:defRPr sz="1425"/>
            </a:lvl6pPr>
            <a:lvl7pPr>
              <a:defRPr sz="1425"/>
            </a:lvl7pPr>
            <a:lvl8pPr>
              <a:defRPr sz="1425"/>
            </a:lvl8pPr>
            <a:lvl9pPr>
              <a:defRPr sz="1425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54004" y="1200454"/>
            <a:ext cx="30289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25"/>
            </a:lvl4pPr>
            <a:lvl5pPr>
              <a:defRPr sz="1425"/>
            </a:lvl5pPr>
            <a:lvl6pPr>
              <a:defRPr sz="1425"/>
            </a:lvl6pPr>
            <a:lvl7pPr>
              <a:defRPr sz="1425"/>
            </a:lvl7pPr>
            <a:lvl8pPr>
              <a:defRPr sz="1425"/>
            </a:lvl8pPr>
            <a:lvl9pPr>
              <a:defRPr sz="1425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6858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ko-KR" sz="1125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6858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ko-KR" sz="1125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1677817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2" y="1151335"/>
            <a:ext cx="303014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35843" indent="0">
              <a:buNone/>
              <a:defRPr sz="1500" b="1"/>
            </a:lvl2pPr>
            <a:lvl3pPr marL="671687" indent="0">
              <a:buNone/>
              <a:defRPr sz="1425" b="1"/>
            </a:lvl3pPr>
            <a:lvl4pPr marL="1007564" indent="0">
              <a:buNone/>
              <a:defRPr sz="1200" b="1"/>
            </a:lvl4pPr>
            <a:lvl5pPr marL="1343411" indent="0">
              <a:buNone/>
              <a:defRPr sz="1200" b="1"/>
            </a:lvl5pPr>
            <a:lvl6pPr marL="1679243" indent="0">
              <a:buNone/>
              <a:defRPr sz="1200" b="1"/>
            </a:lvl6pPr>
            <a:lvl7pPr marL="2015096" indent="0">
              <a:buNone/>
              <a:defRPr sz="1200" b="1"/>
            </a:lvl7pPr>
            <a:lvl8pPr marL="2350956" indent="0">
              <a:buNone/>
              <a:defRPr sz="1200" b="1"/>
            </a:lvl8pPr>
            <a:lvl9pPr marL="2686788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2" y="1631156"/>
            <a:ext cx="303014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25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78" y="1151335"/>
            <a:ext cx="303133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35843" indent="0">
              <a:buNone/>
              <a:defRPr sz="1500" b="1"/>
            </a:lvl2pPr>
            <a:lvl3pPr marL="671687" indent="0">
              <a:buNone/>
              <a:defRPr sz="1425" b="1"/>
            </a:lvl3pPr>
            <a:lvl4pPr marL="1007564" indent="0">
              <a:buNone/>
              <a:defRPr sz="1200" b="1"/>
            </a:lvl4pPr>
            <a:lvl5pPr marL="1343411" indent="0">
              <a:buNone/>
              <a:defRPr sz="1200" b="1"/>
            </a:lvl5pPr>
            <a:lvl6pPr marL="1679243" indent="0">
              <a:buNone/>
              <a:defRPr sz="1200" b="1"/>
            </a:lvl6pPr>
            <a:lvl7pPr marL="2015096" indent="0">
              <a:buNone/>
              <a:defRPr sz="1200" b="1"/>
            </a:lvl7pPr>
            <a:lvl8pPr marL="2350956" indent="0">
              <a:buNone/>
              <a:defRPr sz="1200" b="1"/>
            </a:lvl8pPr>
            <a:lvl9pPr marL="2686788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78" y="1631156"/>
            <a:ext cx="303133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25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6858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ko-KR" sz="1125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6858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ko-KR" sz="1125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7433847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6858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ko-KR" sz="1125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6858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ko-KR" sz="1125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0023788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6858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ko-KR" sz="1125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6858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ko-KR" sz="1125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8623897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10" y="204787"/>
            <a:ext cx="2256235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95" y="205097"/>
            <a:ext cx="383381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10" y="1076328"/>
            <a:ext cx="2256235" cy="3518297"/>
          </a:xfrm>
        </p:spPr>
        <p:txBody>
          <a:bodyPr/>
          <a:lstStyle>
            <a:lvl1pPr marL="0" indent="0">
              <a:buNone/>
              <a:defRPr sz="1125"/>
            </a:lvl1pPr>
            <a:lvl2pPr marL="335843" indent="0">
              <a:buNone/>
              <a:defRPr sz="900"/>
            </a:lvl2pPr>
            <a:lvl3pPr marL="671687" indent="0">
              <a:buNone/>
              <a:defRPr sz="825"/>
            </a:lvl3pPr>
            <a:lvl4pPr marL="1007564" indent="0">
              <a:buNone/>
              <a:defRPr sz="675"/>
            </a:lvl4pPr>
            <a:lvl5pPr marL="1343411" indent="0">
              <a:buNone/>
              <a:defRPr sz="675"/>
            </a:lvl5pPr>
            <a:lvl6pPr marL="1679243" indent="0">
              <a:buNone/>
              <a:defRPr sz="675"/>
            </a:lvl6pPr>
            <a:lvl7pPr marL="2015096" indent="0">
              <a:buNone/>
              <a:defRPr sz="675"/>
            </a:lvl7pPr>
            <a:lvl8pPr marL="2350956" indent="0">
              <a:buNone/>
              <a:defRPr sz="675"/>
            </a:lvl8pPr>
            <a:lvl9pPr marL="2686788" indent="0">
              <a:buNone/>
              <a:defRPr sz="675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6858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ko-KR" sz="1125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6858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ko-KR" sz="1125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7696557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3600451"/>
            <a:ext cx="41148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459581"/>
            <a:ext cx="41148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35843" indent="0">
              <a:buNone/>
              <a:defRPr sz="2100"/>
            </a:lvl2pPr>
            <a:lvl3pPr marL="671687" indent="0">
              <a:buNone/>
              <a:defRPr sz="1800"/>
            </a:lvl3pPr>
            <a:lvl4pPr marL="1007564" indent="0">
              <a:buNone/>
              <a:defRPr sz="1500"/>
            </a:lvl4pPr>
            <a:lvl5pPr marL="1343411" indent="0">
              <a:buNone/>
              <a:defRPr sz="1500"/>
            </a:lvl5pPr>
            <a:lvl6pPr marL="1679243" indent="0">
              <a:buNone/>
              <a:defRPr sz="1500"/>
            </a:lvl6pPr>
            <a:lvl7pPr marL="2015096" indent="0">
              <a:buNone/>
              <a:defRPr sz="1500"/>
            </a:lvl7pPr>
            <a:lvl8pPr marL="2350956" indent="0">
              <a:buNone/>
              <a:defRPr sz="1500"/>
            </a:lvl8pPr>
            <a:lvl9pPr marL="2686788" indent="0">
              <a:buNone/>
              <a:defRPr sz="15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4025511"/>
            <a:ext cx="4114800" cy="603647"/>
          </a:xfrm>
        </p:spPr>
        <p:txBody>
          <a:bodyPr/>
          <a:lstStyle>
            <a:lvl1pPr marL="0" indent="0">
              <a:buNone/>
              <a:defRPr sz="1125"/>
            </a:lvl1pPr>
            <a:lvl2pPr marL="335843" indent="0">
              <a:buNone/>
              <a:defRPr sz="900"/>
            </a:lvl2pPr>
            <a:lvl3pPr marL="671687" indent="0">
              <a:buNone/>
              <a:defRPr sz="825"/>
            </a:lvl3pPr>
            <a:lvl4pPr marL="1007564" indent="0">
              <a:buNone/>
              <a:defRPr sz="675"/>
            </a:lvl4pPr>
            <a:lvl5pPr marL="1343411" indent="0">
              <a:buNone/>
              <a:defRPr sz="675"/>
            </a:lvl5pPr>
            <a:lvl6pPr marL="1679243" indent="0">
              <a:buNone/>
              <a:defRPr sz="675"/>
            </a:lvl6pPr>
            <a:lvl7pPr marL="2015096" indent="0">
              <a:buNone/>
              <a:defRPr sz="675"/>
            </a:lvl7pPr>
            <a:lvl8pPr marL="2350956" indent="0">
              <a:buNone/>
              <a:defRPr sz="675"/>
            </a:lvl8pPr>
            <a:lvl9pPr marL="2686788" indent="0">
              <a:buNone/>
              <a:defRPr sz="675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6858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ko-KR" sz="1125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6858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ko-KR" sz="1125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3560979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6858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ko-KR" sz="1125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6858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ko-KR" sz="1125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492543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65208" y="206280"/>
            <a:ext cx="1550194" cy="4388644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10762" y="206280"/>
            <a:ext cx="4539853" cy="4388644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6858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ko-KR" sz="1125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6858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ko-KR" sz="1125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1560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5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90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8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3.xml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slideLayout" Target="../slideLayouts/slideLayout102.xml"/><Relationship Id="rId5" Type="http://schemas.openxmlformats.org/officeDocument/2006/relationships/slideLayout" Target="../slideLayouts/slideLayout96.xml"/><Relationship Id="rId10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9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slideLayout" Target="../slideLayouts/slideLayout113.xml"/><Relationship Id="rId5" Type="http://schemas.openxmlformats.org/officeDocument/2006/relationships/slideLayout" Target="../slideLayouts/slideLayout107.xml"/><Relationship Id="rId10" Type="http://schemas.openxmlformats.org/officeDocument/2006/relationships/slideLayout" Target="../slideLayouts/slideLayout112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1.xml"/><Relationship Id="rId3" Type="http://schemas.openxmlformats.org/officeDocument/2006/relationships/slideLayout" Target="../slideLayouts/slideLayout116.xml"/><Relationship Id="rId7" Type="http://schemas.openxmlformats.org/officeDocument/2006/relationships/slideLayout" Target="../slideLayouts/slideLayout120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5.xml"/><Relationship Id="rId1" Type="http://schemas.openxmlformats.org/officeDocument/2006/relationships/slideLayout" Target="../slideLayouts/slideLayout114.xml"/><Relationship Id="rId6" Type="http://schemas.openxmlformats.org/officeDocument/2006/relationships/slideLayout" Target="../slideLayouts/slideLayout119.xml"/><Relationship Id="rId11" Type="http://schemas.openxmlformats.org/officeDocument/2006/relationships/slideLayout" Target="../slideLayouts/slideLayout124.xml"/><Relationship Id="rId5" Type="http://schemas.openxmlformats.org/officeDocument/2006/relationships/slideLayout" Target="../slideLayouts/slideLayout118.xml"/><Relationship Id="rId10" Type="http://schemas.openxmlformats.org/officeDocument/2006/relationships/slideLayout" Target="../slideLayouts/slideLayout123.xml"/><Relationship Id="rId4" Type="http://schemas.openxmlformats.org/officeDocument/2006/relationships/slideLayout" Target="../slideLayouts/slideLayout117.xml"/><Relationship Id="rId9" Type="http://schemas.openxmlformats.org/officeDocument/2006/relationships/slideLayout" Target="../slideLayouts/slideLayout122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2.xml"/><Relationship Id="rId13" Type="http://schemas.openxmlformats.org/officeDocument/2006/relationships/slideLayout" Target="../slideLayouts/slideLayout137.xml"/><Relationship Id="rId3" Type="http://schemas.openxmlformats.org/officeDocument/2006/relationships/slideLayout" Target="../slideLayouts/slideLayout127.xml"/><Relationship Id="rId7" Type="http://schemas.openxmlformats.org/officeDocument/2006/relationships/slideLayout" Target="../slideLayouts/slideLayout131.xml"/><Relationship Id="rId12" Type="http://schemas.openxmlformats.org/officeDocument/2006/relationships/slideLayout" Target="../slideLayouts/slideLayout136.xml"/><Relationship Id="rId2" Type="http://schemas.openxmlformats.org/officeDocument/2006/relationships/slideLayout" Target="../slideLayouts/slideLayout126.xml"/><Relationship Id="rId1" Type="http://schemas.openxmlformats.org/officeDocument/2006/relationships/slideLayout" Target="../slideLayouts/slideLayout125.xml"/><Relationship Id="rId6" Type="http://schemas.openxmlformats.org/officeDocument/2006/relationships/slideLayout" Target="../slideLayouts/slideLayout130.xml"/><Relationship Id="rId11" Type="http://schemas.openxmlformats.org/officeDocument/2006/relationships/slideLayout" Target="../slideLayouts/slideLayout135.xml"/><Relationship Id="rId5" Type="http://schemas.openxmlformats.org/officeDocument/2006/relationships/slideLayout" Target="../slideLayouts/slideLayout129.xml"/><Relationship Id="rId10" Type="http://schemas.openxmlformats.org/officeDocument/2006/relationships/slideLayout" Target="../slideLayouts/slideLayout134.xml"/><Relationship Id="rId4" Type="http://schemas.openxmlformats.org/officeDocument/2006/relationships/slideLayout" Target="../slideLayouts/slideLayout128.xml"/><Relationship Id="rId9" Type="http://schemas.openxmlformats.org/officeDocument/2006/relationships/slideLayout" Target="../slideLayouts/slideLayout133.xml"/><Relationship Id="rId14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theme" Target="../theme/theme13.xml"/><Relationship Id="rId2" Type="http://schemas.openxmlformats.org/officeDocument/2006/relationships/slideLayout" Target="../slideLayouts/slideLayout139.xml"/><Relationship Id="rId1" Type="http://schemas.openxmlformats.org/officeDocument/2006/relationships/slideLayout" Target="../slideLayouts/slideLayout138.xml"/><Relationship Id="rId4" Type="http://schemas.openxmlformats.org/officeDocument/2006/relationships/tags" Target="../tags/tag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2.xml"/><Relationship Id="rId7" Type="http://schemas.openxmlformats.org/officeDocument/2006/relationships/slideLayout" Target="../slideLayouts/slideLayout146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1.xml"/><Relationship Id="rId1" Type="http://schemas.openxmlformats.org/officeDocument/2006/relationships/slideLayout" Target="../slideLayouts/slideLayout140.xml"/><Relationship Id="rId6" Type="http://schemas.openxmlformats.org/officeDocument/2006/relationships/slideLayout" Target="../slideLayouts/slideLayout145.xml"/><Relationship Id="rId11" Type="http://schemas.openxmlformats.org/officeDocument/2006/relationships/slideLayout" Target="../slideLayouts/slideLayout150.xml"/><Relationship Id="rId5" Type="http://schemas.openxmlformats.org/officeDocument/2006/relationships/slideLayout" Target="../slideLayouts/slideLayout144.xml"/><Relationship Id="rId10" Type="http://schemas.openxmlformats.org/officeDocument/2006/relationships/slideLayout" Target="../slideLayouts/slideLayout149.xml"/><Relationship Id="rId4" Type="http://schemas.openxmlformats.org/officeDocument/2006/relationships/slideLayout" Target="../slideLayouts/slideLayout143.xml"/><Relationship Id="rId9" Type="http://schemas.openxmlformats.org/officeDocument/2006/relationships/slideLayout" Target="../slideLayouts/slideLayout148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8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153.xml"/><Relationship Id="rId7" Type="http://schemas.openxmlformats.org/officeDocument/2006/relationships/slideLayout" Target="../slideLayouts/slideLayout157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2.xml"/><Relationship Id="rId1" Type="http://schemas.openxmlformats.org/officeDocument/2006/relationships/slideLayout" Target="../slideLayouts/slideLayout151.xml"/><Relationship Id="rId6" Type="http://schemas.openxmlformats.org/officeDocument/2006/relationships/slideLayout" Target="../slideLayouts/slideLayout156.xml"/><Relationship Id="rId11" Type="http://schemas.openxmlformats.org/officeDocument/2006/relationships/slideLayout" Target="../slideLayouts/slideLayout161.xml"/><Relationship Id="rId5" Type="http://schemas.openxmlformats.org/officeDocument/2006/relationships/slideLayout" Target="../slideLayouts/slideLayout155.xml"/><Relationship Id="rId10" Type="http://schemas.openxmlformats.org/officeDocument/2006/relationships/slideLayout" Target="../slideLayouts/slideLayout160.xml"/><Relationship Id="rId4" Type="http://schemas.openxmlformats.org/officeDocument/2006/relationships/slideLayout" Target="../slideLayouts/slideLayout154.xml"/><Relationship Id="rId9" Type="http://schemas.openxmlformats.org/officeDocument/2006/relationships/slideLayout" Target="../slideLayouts/slideLayout159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9.xml"/><Relationship Id="rId3" Type="http://schemas.openxmlformats.org/officeDocument/2006/relationships/slideLayout" Target="../slideLayouts/slideLayout164.xml"/><Relationship Id="rId7" Type="http://schemas.openxmlformats.org/officeDocument/2006/relationships/slideLayout" Target="../slideLayouts/slideLayout168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3.xml"/><Relationship Id="rId1" Type="http://schemas.openxmlformats.org/officeDocument/2006/relationships/slideLayout" Target="../slideLayouts/slideLayout162.xml"/><Relationship Id="rId6" Type="http://schemas.openxmlformats.org/officeDocument/2006/relationships/slideLayout" Target="../slideLayouts/slideLayout167.xml"/><Relationship Id="rId11" Type="http://schemas.openxmlformats.org/officeDocument/2006/relationships/slideLayout" Target="../slideLayouts/slideLayout172.xml"/><Relationship Id="rId5" Type="http://schemas.openxmlformats.org/officeDocument/2006/relationships/slideLayout" Target="../slideLayouts/slideLayout166.xml"/><Relationship Id="rId10" Type="http://schemas.openxmlformats.org/officeDocument/2006/relationships/slideLayout" Target="../slideLayouts/slideLayout171.xml"/><Relationship Id="rId4" Type="http://schemas.openxmlformats.org/officeDocument/2006/relationships/slideLayout" Target="../slideLayouts/slideLayout165.xml"/><Relationship Id="rId9" Type="http://schemas.openxmlformats.org/officeDocument/2006/relationships/slideLayout" Target="../slideLayouts/slideLayout170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0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175.xml"/><Relationship Id="rId7" Type="http://schemas.openxmlformats.org/officeDocument/2006/relationships/slideLayout" Target="../slideLayouts/slideLayout179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4.xml"/><Relationship Id="rId1" Type="http://schemas.openxmlformats.org/officeDocument/2006/relationships/slideLayout" Target="../slideLayouts/slideLayout173.xml"/><Relationship Id="rId6" Type="http://schemas.openxmlformats.org/officeDocument/2006/relationships/slideLayout" Target="../slideLayouts/slideLayout178.xml"/><Relationship Id="rId11" Type="http://schemas.openxmlformats.org/officeDocument/2006/relationships/slideLayout" Target="../slideLayouts/slideLayout183.xml"/><Relationship Id="rId5" Type="http://schemas.openxmlformats.org/officeDocument/2006/relationships/slideLayout" Target="../slideLayouts/slideLayout177.xml"/><Relationship Id="rId15" Type="http://schemas.openxmlformats.org/officeDocument/2006/relationships/image" Target="../media/image7.png"/><Relationship Id="rId10" Type="http://schemas.openxmlformats.org/officeDocument/2006/relationships/slideLayout" Target="../slideLayouts/slideLayout182.xml"/><Relationship Id="rId4" Type="http://schemas.openxmlformats.org/officeDocument/2006/relationships/slideLayout" Target="../slideLayouts/slideLayout176.xml"/><Relationship Id="rId9" Type="http://schemas.openxmlformats.org/officeDocument/2006/relationships/slideLayout" Target="../slideLayouts/slideLayout181.xml"/><Relationship Id="rId14" Type="http://schemas.openxmlformats.org/officeDocument/2006/relationships/image" Target="../media/image6.png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1.xml"/><Relationship Id="rId3" Type="http://schemas.openxmlformats.org/officeDocument/2006/relationships/slideLayout" Target="../slideLayouts/slideLayout186.xml"/><Relationship Id="rId7" Type="http://schemas.openxmlformats.org/officeDocument/2006/relationships/slideLayout" Target="../slideLayouts/slideLayout190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5.xml"/><Relationship Id="rId1" Type="http://schemas.openxmlformats.org/officeDocument/2006/relationships/slideLayout" Target="../slideLayouts/slideLayout184.xml"/><Relationship Id="rId6" Type="http://schemas.openxmlformats.org/officeDocument/2006/relationships/slideLayout" Target="../slideLayouts/slideLayout189.xml"/><Relationship Id="rId11" Type="http://schemas.openxmlformats.org/officeDocument/2006/relationships/slideLayout" Target="../slideLayouts/slideLayout194.xml"/><Relationship Id="rId5" Type="http://schemas.openxmlformats.org/officeDocument/2006/relationships/slideLayout" Target="../slideLayouts/slideLayout188.xml"/><Relationship Id="rId10" Type="http://schemas.openxmlformats.org/officeDocument/2006/relationships/slideLayout" Target="../slideLayouts/slideLayout193.xml"/><Relationship Id="rId4" Type="http://schemas.openxmlformats.org/officeDocument/2006/relationships/slideLayout" Target="../slideLayouts/slideLayout187.xml"/><Relationship Id="rId9" Type="http://schemas.openxmlformats.org/officeDocument/2006/relationships/slideLayout" Target="../slideLayouts/slideLayout192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2.xml"/><Relationship Id="rId3" Type="http://schemas.openxmlformats.org/officeDocument/2006/relationships/slideLayout" Target="../slideLayouts/slideLayout197.xml"/><Relationship Id="rId7" Type="http://schemas.openxmlformats.org/officeDocument/2006/relationships/slideLayout" Target="../slideLayouts/slideLayout201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196.xml"/><Relationship Id="rId1" Type="http://schemas.openxmlformats.org/officeDocument/2006/relationships/slideLayout" Target="../slideLayouts/slideLayout195.xml"/><Relationship Id="rId6" Type="http://schemas.openxmlformats.org/officeDocument/2006/relationships/slideLayout" Target="../slideLayouts/slideLayout200.xml"/><Relationship Id="rId11" Type="http://schemas.openxmlformats.org/officeDocument/2006/relationships/slideLayout" Target="../slideLayouts/slideLayout205.xml"/><Relationship Id="rId5" Type="http://schemas.openxmlformats.org/officeDocument/2006/relationships/slideLayout" Target="../slideLayouts/slideLayout199.xml"/><Relationship Id="rId10" Type="http://schemas.openxmlformats.org/officeDocument/2006/relationships/slideLayout" Target="../slideLayouts/slideLayout204.xml"/><Relationship Id="rId4" Type="http://schemas.openxmlformats.org/officeDocument/2006/relationships/slideLayout" Target="../slideLayouts/slideLayout198.xml"/><Relationship Id="rId9" Type="http://schemas.openxmlformats.org/officeDocument/2006/relationships/slideLayout" Target="../slideLayouts/slideLayout20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tile tx="0" ty="0" sx="60000" sy="6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857250"/>
          </a:xfrm>
          <a:prstGeom prst="rect">
            <a:avLst/>
          </a:prstGeom>
        </p:spPr>
        <p:txBody>
          <a:bodyPr vert="horz" lIns="91398" tIns="45699" rIns="91398" bIns="45699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1200151"/>
            <a:ext cx="6172200" cy="3394472"/>
          </a:xfrm>
          <a:prstGeom prst="rect">
            <a:avLst/>
          </a:prstGeom>
        </p:spPr>
        <p:txBody>
          <a:bodyPr vert="horz" lIns="91398" tIns="45699" rIns="91398" bIns="45699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4767264"/>
            <a:ext cx="1600200" cy="273844"/>
          </a:xfrm>
          <a:prstGeom prst="rect">
            <a:avLst/>
          </a:prstGeom>
        </p:spPr>
        <p:txBody>
          <a:bodyPr vert="horz" lIns="91398" tIns="45699" rIns="91398" bIns="45699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2019-10-22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4767264"/>
            <a:ext cx="2171700" cy="273844"/>
          </a:xfrm>
          <a:prstGeom prst="rect">
            <a:avLst/>
          </a:prstGeom>
        </p:spPr>
        <p:txBody>
          <a:bodyPr vert="horz" lIns="91398" tIns="45699" rIns="91398" bIns="45699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4767264"/>
            <a:ext cx="1600200" cy="273844"/>
          </a:xfrm>
          <a:prstGeom prst="rect">
            <a:avLst/>
          </a:prstGeom>
        </p:spPr>
        <p:txBody>
          <a:bodyPr vert="horz" lIns="91398" tIns="45699" rIns="91398" bIns="45699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443" rtl="0" eaLnBrk="1" latinLnBrk="1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048" indent="-257048" algn="l" defTabSz="685443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6919" indent="-214208" algn="l" defTabSz="685443" rtl="0" eaLnBrk="1" latinLnBrk="1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6808" indent="-171366" algn="l" defTabSz="685443" rtl="0" eaLnBrk="1" latinLnBrk="1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99520" indent="-171366" algn="l" defTabSz="685443" rtl="0" eaLnBrk="1" latinLnBrk="1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2233" indent="-171366" algn="l" defTabSz="685443" rtl="0" eaLnBrk="1" latinLnBrk="1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4963" indent="-171366" algn="l" defTabSz="685443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7685" indent="-171366" algn="l" defTabSz="685443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0406" indent="-171366" algn="l" defTabSz="685443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3137" indent="-171366" algn="l" defTabSz="685443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85443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713" algn="l" defTabSz="685443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443" algn="l" defTabSz="685443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165" algn="l" defTabSz="685443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0886" algn="l" defTabSz="685443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3617" algn="l" defTabSz="685443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6328" algn="l" defTabSz="685443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399040" algn="l" defTabSz="685443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1753" algn="l" defTabSz="685443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tile tx="0" ty="0" sx="60000" sy="6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857250"/>
          </a:xfrm>
          <a:prstGeom prst="rect">
            <a:avLst/>
          </a:prstGeom>
        </p:spPr>
        <p:txBody>
          <a:bodyPr vert="horz" lIns="91398" tIns="45699" rIns="91398" bIns="45699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1200151"/>
            <a:ext cx="6172200" cy="3394472"/>
          </a:xfrm>
          <a:prstGeom prst="rect">
            <a:avLst/>
          </a:prstGeom>
        </p:spPr>
        <p:txBody>
          <a:bodyPr vert="horz" lIns="91398" tIns="45699" rIns="91398" bIns="45699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4767264"/>
            <a:ext cx="1600200" cy="273844"/>
          </a:xfrm>
          <a:prstGeom prst="rect">
            <a:avLst/>
          </a:prstGeom>
        </p:spPr>
        <p:txBody>
          <a:bodyPr vert="horz" lIns="91398" tIns="45699" rIns="91398" bIns="45699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2019-10-22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4767264"/>
            <a:ext cx="2171700" cy="273844"/>
          </a:xfrm>
          <a:prstGeom prst="rect">
            <a:avLst/>
          </a:prstGeom>
        </p:spPr>
        <p:txBody>
          <a:bodyPr vert="horz" lIns="91398" tIns="45699" rIns="91398" bIns="45699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4767264"/>
            <a:ext cx="1600200" cy="273844"/>
          </a:xfrm>
          <a:prstGeom prst="rect">
            <a:avLst/>
          </a:prstGeom>
        </p:spPr>
        <p:txBody>
          <a:bodyPr vert="horz" lIns="91398" tIns="45699" rIns="91398" bIns="45699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9473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defTabSz="685443" rtl="0" eaLnBrk="1" latinLnBrk="1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048" indent="-257048" algn="l" defTabSz="685443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6919" indent="-214208" algn="l" defTabSz="685443" rtl="0" eaLnBrk="1" latinLnBrk="1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6808" indent="-171366" algn="l" defTabSz="685443" rtl="0" eaLnBrk="1" latinLnBrk="1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99520" indent="-171366" algn="l" defTabSz="685443" rtl="0" eaLnBrk="1" latinLnBrk="1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2233" indent="-171366" algn="l" defTabSz="685443" rtl="0" eaLnBrk="1" latinLnBrk="1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4963" indent="-171366" algn="l" defTabSz="685443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7685" indent="-171366" algn="l" defTabSz="685443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0406" indent="-171366" algn="l" defTabSz="685443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3137" indent="-171366" algn="l" defTabSz="685443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85443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713" algn="l" defTabSz="685443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443" algn="l" defTabSz="685443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165" algn="l" defTabSz="685443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0886" algn="l" defTabSz="685443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3617" algn="l" defTabSz="685443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6328" algn="l" defTabSz="685443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399040" algn="l" defTabSz="685443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1753" algn="l" defTabSz="685443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tile tx="0" ty="0" sx="60000" sy="6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857250"/>
          </a:xfrm>
          <a:prstGeom prst="rect">
            <a:avLst/>
          </a:prstGeom>
        </p:spPr>
        <p:txBody>
          <a:bodyPr vert="horz" lIns="91398" tIns="45699" rIns="91398" bIns="45699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1200151"/>
            <a:ext cx="6172200" cy="3394472"/>
          </a:xfrm>
          <a:prstGeom prst="rect">
            <a:avLst/>
          </a:prstGeom>
        </p:spPr>
        <p:txBody>
          <a:bodyPr vert="horz" lIns="91398" tIns="45699" rIns="91398" bIns="45699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4767264"/>
            <a:ext cx="1600200" cy="273844"/>
          </a:xfrm>
          <a:prstGeom prst="rect">
            <a:avLst/>
          </a:prstGeom>
        </p:spPr>
        <p:txBody>
          <a:bodyPr vert="horz" lIns="91398" tIns="45699" rIns="91398" bIns="45699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2019-10-22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4767264"/>
            <a:ext cx="2171700" cy="273844"/>
          </a:xfrm>
          <a:prstGeom prst="rect">
            <a:avLst/>
          </a:prstGeom>
        </p:spPr>
        <p:txBody>
          <a:bodyPr vert="horz" lIns="91398" tIns="45699" rIns="91398" bIns="45699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4767264"/>
            <a:ext cx="1600200" cy="273844"/>
          </a:xfrm>
          <a:prstGeom prst="rect">
            <a:avLst/>
          </a:prstGeom>
        </p:spPr>
        <p:txBody>
          <a:bodyPr vert="horz" lIns="91398" tIns="45699" rIns="91398" bIns="45699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7853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685443" rtl="0" eaLnBrk="1" latinLnBrk="1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048" indent="-257048" algn="l" defTabSz="685443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6919" indent="-214208" algn="l" defTabSz="685443" rtl="0" eaLnBrk="1" latinLnBrk="1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6808" indent="-171366" algn="l" defTabSz="685443" rtl="0" eaLnBrk="1" latinLnBrk="1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99520" indent="-171366" algn="l" defTabSz="685443" rtl="0" eaLnBrk="1" latinLnBrk="1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2233" indent="-171366" algn="l" defTabSz="685443" rtl="0" eaLnBrk="1" latinLnBrk="1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4963" indent="-171366" algn="l" defTabSz="685443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7685" indent="-171366" algn="l" defTabSz="685443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0406" indent="-171366" algn="l" defTabSz="685443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3137" indent="-171366" algn="l" defTabSz="685443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85443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713" algn="l" defTabSz="685443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443" algn="l" defTabSz="685443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165" algn="l" defTabSz="685443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0886" algn="l" defTabSz="685443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3617" algn="l" defTabSz="685443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6328" algn="l" defTabSz="685443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399040" algn="l" defTabSz="685443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1753" algn="l" defTabSz="685443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273856"/>
            <a:ext cx="5915025" cy="994172"/>
          </a:xfrm>
          <a:prstGeom prst="rect">
            <a:avLst/>
          </a:prstGeom>
        </p:spPr>
        <p:txBody>
          <a:bodyPr vert="horz" lIns="91285" tIns="45690" rIns="91285" bIns="4569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1369228"/>
            <a:ext cx="5915025" cy="3263504"/>
          </a:xfrm>
          <a:prstGeom prst="rect">
            <a:avLst/>
          </a:prstGeom>
        </p:spPr>
        <p:txBody>
          <a:bodyPr vert="horz" lIns="91285" tIns="45690" rIns="91285" bIns="4569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4767272"/>
            <a:ext cx="1543050" cy="273844"/>
          </a:xfrm>
          <a:prstGeom prst="rect">
            <a:avLst/>
          </a:prstGeom>
        </p:spPr>
        <p:txBody>
          <a:bodyPr vert="horz" lIns="91285" tIns="45690" rIns="91285" bIns="456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2246" latinLnBrk="0"/>
            <a:fld id="{F3A4B053-243C-4777-B6E6-72B5E7BB35C3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defTabSz="342246" latinLnBrk="0"/>
              <a:t>2019-10-22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4767272"/>
            <a:ext cx="2314575" cy="273844"/>
          </a:xfrm>
          <a:prstGeom prst="rect">
            <a:avLst/>
          </a:prstGeom>
        </p:spPr>
        <p:txBody>
          <a:bodyPr vert="horz" lIns="91285" tIns="45690" rIns="91285" bIns="4569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2246" latinLnBrk="0"/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4767272"/>
            <a:ext cx="1543050" cy="273844"/>
          </a:xfrm>
          <a:prstGeom prst="rect">
            <a:avLst/>
          </a:prstGeom>
        </p:spPr>
        <p:txBody>
          <a:bodyPr vert="horz" lIns="91285" tIns="45690" rIns="91285" bIns="4569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2246" latinLnBrk="0"/>
            <a:fld id="{51A25D72-3B2B-47AB-811F-9F34A5C4576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defTabSz="342246" latinLnBrk="0"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7880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defTabSz="684542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146" indent="-171146" algn="l" defTabSz="684542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3441" indent="-171146" algn="l" defTabSz="684542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5687" indent="-171146" algn="l" defTabSz="684542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97932" indent="-171146" algn="l" defTabSz="684542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25" kern="1200">
          <a:solidFill>
            <a:schemeClr val="tx1"/>
          </a:solidFill>
          <a:latin typeface="+mn-lt"/>
          <a:ea typeface="+mn-ea"/>
          <a:cs typeface="+mn-cs"/>
        </a:defRPr>
      </a:lvl4pPr>
      <a:lvl5pPr marL="1540181" indent="-171146" algn="l" defTabSz="684542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25" kern="1200">
          <a:solidFill>
            <a:schemeClr val="tx1"/>
          </a:solidFill>
          <a:latin typeface="+mn-lt"/>
          <a:ea typeface="+mn-ea"/>
          <a:cs typeface="+mn-cs"/>
        </a:defRPr>
      </a:lvl5pPr>
      <a:lvl6pPr marL="1882478" indent="-171146" algn="l" defTabSz="684542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25" kern="1200">
          <a:solidFill>
            <a:schemeClr val="tx1"/>
          </a:solidFill>
          <a:latin typeface="+mn-lt"/>
          <a:ea typeface="+mn-ea"/>
          <a:cs typeface="+mn-cs"/>
        </a:defRPr>
      </a:lvl6pPr>
      <a:lvl7pPr marL="2224743" indent="-171146" algn="l" defTabSz="684542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25" kern="1200">
          <a:solidFill>
            <a:schemeClr val="tx1"/>
          </a:solidFill>
          <a:latin typeface="+mn-lt"/>
          <a:ea typeface="+mn-ea"/>
          <a:cs typeface="+mn-cs"/>
        </a:defRPr>
      </a:lvl7pPr>
      <a:lvl8pPr marL="2567013" indent="-171146" algn="l" defTabSz="684542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25" kern="1200">
          <a:solidFill>
            <a:schemeClr val="tx1"/>
          </a:solidFill>
          <a:latin typeface="+mn-lt"/>
          <a:ea typeface="+mn-ea"/>
          <a:cs typeface="+mn-cs"/>
        </a:defRPr>
      </a:lvl8pPr>
      <a:lvl9pPr marL="2909306" indent="-171146" algn="l" defTabSz="684542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4542" rtl="0" eaLnBrk="1" latinLnBrk="1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1pPr>
      <a:lvl2pPr marL="342246" algn="l" defTabSz="684542" rtl="0" eaLnBrk="1" latinLnBrk="1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2pPr>
      <a:lvl3pPr marL="684542" algn="l" defTabSz="684542" rtl="0" eaLnBrk="1" latinLnBrk="1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3pPr>
      <a:lvl4pPr marL="1026812" algn="l" defTabSz="684542" rtl="0" eaLnBrk="1" latinLnBrk="1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4pPr>
      <a:lvl5pPr marL="1369081" algn="l" defTabSz="684542" rtl="0" eaLnBrk="1" latinLnBrk="1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5pPr>
      <a:lvl6pPr marL="1711374" algn="l" defTabSz="684542" rtl="0" eaLnBrk="1" latinLnBrk="1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6pPr>
      <a:lvl7pPr marL="2053621" algn="l" defTabSz="684542" rtl="0" eaLnBrk="1" latinLnBrk="1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7pPr>
      <a:lvl8pPr marL="2395867" algn="l" defTabSz="684542" rtl="0" eaLnBrk="1" latinLnBrk="1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8pPr>
      <a:lvl9pPr marL="2738114" algn="l" defTabSz="684542" rtl="0" eaLnBrk="1" latinLnBrk="1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tint val="80000"/>
                <a:satMod val="300000"/>
              </a:schemeClr>
            </a:gs>
            <a:gs pos="100000">
              <a:schemeClr val="bg1">
                <a:lumMod val="6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670324" y="1566863"/>
            <a:ext cx="5518547" cy="200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35304" tIns="35304" rIns="35304" bIns="3530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30796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  <p:sldLayoutId id="2147483864" r:id="rId12"/>
    <p:sldLayoutId id="2147483865" r:id="rId13"/>
    <p:sldLayoutId id="2147483866" r:id="rId14"/>
  </p:sldLayoutIdLst>
  <p:transition/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25">
          <a:solidFill>
            <a:schemeClr val="tx1"/>
          </a:solidFill>
          <a:latin typeface="+mj-lt"/>
          <a:ea typeface="+mj-ea"/>
          <a:cs typeface="+mj-cs"/>
          <a:sym typeface="Gill 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25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25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25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25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/>
        </a:defRPr>
      </a:lvl5pPr>
      <a:lvl6pPr marL="238434" algn="ctr" rtl="0" fontAlgn="base">
        <a:spcBef>
          <a:spcPct val="0"/>
        </a:spcBef>
        <a:spcAft>
          <a:spcPct val="0"/>
        </a:spcAft>
        <a:defRPr sz="4425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476888" algn="ctr" rtl="0" fontAlgn="base">
        <a:spcBef>
          <a:spcPct val="0"/>
        </a:spcBef>
        <a:spcAft>
          <a:spcPct val="0"/>
        </a:spcAft>
        <a:defRPr sz="4425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715376" algn="ctr" rtl="0" fontAlgn="base">
        <a:spcBef>
          <a:spcPct val="0"/>
        </a:spcBef>
        <a:spcAft>
          <a:spcPct val="0"/>
        </a:spcAft>
        <a:defRPr sz="4425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953823" algn="ctr" rtl="0" fontAlgn="base">
        <a:spcBef>
          <a:spcPct val="0"/>
        </a:spcBef>
        <a:spcAft>
          <a:spcPct val="0"/>
        </a:spcAft>
        <a:defRPr sz="4425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algn="ctr" rtl="0" eaLnBrk="0" fontAlgn="base" hangingPunct="0">
        <a:spcBef>
          <a:spcPct val="0"/>
        </a:spcBef>
        <a:spcAft>
          <a:spcPct val="0"/>
        </a:spcAft>
        <a:defRPr sz="1875">
          <a:solidFill>
            <a:schemeClr val="tx1"/>
          </a:solidFill>
          <a:latin typeface="+mn-lt"/>
          <a:ea typeface="+mn-ea"/>
          <a:cs typeface="+mn-cs"/>
          <a:sym typeface="Gill 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1875">
          <a:solidFill>
            <a:schemeClr val="tx1"/>
          </a:solidFill>
          <a:latin typeface="+mn-lt"/>
          <a:ea typeface="+mn-ea"/>
          <a:cs typeface="+mn-cs"/>
          <a:sym typeface="Gill 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1875">
          <a:solidFill>
            <a:schemeClr val="tx1"/>
          </a:solidFill>
          <a:latin typeface="+mn-lt"/>
          <a:ea typeface="+mn-ea"/>
          <a:cs typeface="+mn-cs"/>
          <a:sym typeface="Gill 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1875">
          <a:solidFill>
            <a:schemeClr val="tx1"/>
          </a:solidFill>
          <a:latin typeface="+mn-lt"/>
          <a:ea typeface="+mn-ea"/>
          <a:cs typeface="+mn-cs"/>
          <a:sym typeface="Gill 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1875">
          <a:solidFill>
            <a:schemeClr val="tx1"/>
          </a:solidFill>
          <a:latin typeface="+mn-lt"/>
          <a:ea typeface="+mn-ea"/>
          <a:cs typeface="+mn-cs"/>
          <a:sym typeface="Gill Sans"/>
        </a:defRPr>
      </a:lvl5pPr>
      <a:lvl6pPr marL="238434" algn="ctr" rtl="0" fontAlgn="base">
        <a:spcBef>
          <a:spcPct val="0"/>
        </a:spcBef>
        <a:spcAft>
          <a:spcPct val="0"/>
        </a:spcAft>
        <a:defRPr sz="1875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476888" algn="ctr" rtl="0" fontAlgn="base">
        <a:spcBef>
          <a:spcPct val="0"/>
        </a:spcBef>
        <a:spcAft>
          <a:spcPct val="0"/>
        </a:spcAft>
        <a:defRPr sz="1875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715376" algn="ctr" rtl="0" fontAlgn="base">
        <a:spcBef>
          <a:spcPct val="0"/>
        </a:spcBef>
        <a:spcAft>
          <a:spcPct val="0"/>
        </a:spcAft>
        <a:defRPr sz="1875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953823" algn="ctr" rtl="0" fontAlgn="base">
        <a:spcBef>
          <a:spcPct val="0"/>
        </a:spcBef>
        <a:spcAft>
          <a:spcPct val="0"/>
        </a:spcAft>
        <a:defRPr sz="1875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238434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1pPr>
      <a:lvl2pPr marL="238434" algn="l" defTabSz="238434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2pPr>
      <a:lvl3pPr marL="476888" algn="l" defTabSz="238434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3pPr>
      <a:lvl4pPr marL="715376" algn="l" defTabSz="238434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4pPr>
      <a:lvl5pPr marL="953823" algn="l" defTabSz="238434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5pPr>
      <a:lvl6pPr marL="1192297" algn="l" defTabSz="238434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6pPr>
      <a:lvl7pPr marL="1430750" algn="l" defTabSz="238434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7pPr>
      <a:lvl8pPr marL="1669217" algn="l" defTabSz="238434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8pPr>
      <a:lvl9pPr marL="1907676" algn="l" defTabSz="238434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tile tx="0" ty="0" sx="60000" sy="6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857250"/>
          </a:xfrm>
          <a:prstGeom prst="rect">
            <a:avLst/>
          </a:prstGeom>
        </p:spPr>
        <p:txBody>
          <a:bodyPr vert="horz" lIns="121509" tIns="60754" rIns="121509" bIns="60754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1200153"/>
            <a:ext cx="6172200" cy="3394472"/>
          </a:xfrm>
          <a:prstGeom prst="rect">
            <a:avLst/>
          </a:prstGeom>
        </p:spPr>
        <p:txBody>
          <a:bodyPr vert="horz" lIns="121509" tIns="60754" rIns="121509" bIns="60754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2" y="4767266"/>
            <a:ext cx="1600200" cy="273844"/>
          </a:xfrm>
          <a:prstGeom prst="rect">
            <a:avLst/>
          </a:prstGeom>
        </p:spPr>
        <p:txBody>
          <a:bodyPr vert="horz" lIns="121509" tIns="60754" rIns="121509" bIns="60754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1060">
              <a:defRPr/>
            </a:pPr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defTabSz="911060">
                <a:defRPr/>
              </a:pPr>
              <a:t>2019-10-22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1" y="4767266"/>
            <a:ext cx="2171700" cy="273844"/>
          </a:xfrm>
          <a:prstGeom prst="rect">
            <a:avLst/>
          </a:prstGeom>
        </p:spPr>
        <p:txBody>
          <a:bodyPr vert="horz" lIns="121509" tIns="60754" rIns="121509" bIns="60754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1060"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4767266"/>
            <a:ext cx="1600200" cy="273844"/>
          </a:xfrm>
          <a:prstGeom prst="rect">
            <a:avLst/>
          </a:prstGeom>
        </p:spPr>
        <p:txBody>
          <a:bodyPr vert="horz" lIns="121509" tIns="60754" rIns="121509" bIns="60754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1060">
              <a:defRPr/>
            </a:pPr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defTabSz="911060"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0819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8" r:id="rId1"/>
    <p:sldLayoutId id="2147483869" r:id="rId2"/>
    <p:sldLayoutId id="2147483870" r:id="rId3"/>
    <p:sldLayoutId id="2147483871" r:id="rId4"/>
    <p:sldLayoutId id="2147483872" r:id="rId5"/>
    <p:sldLayoutId id="2147483873" r:id="rId6"/>
    <p:sldLayoutId id="2147483874" r:id="rId7"/>
    <p:sldLayoutId id="2147483875" r:id="rId8"/>
    <p:sldLayoutId id="2147483876" r:id="rId9"/>
    <p:sldLayoutId id="2147483877" r:id="rId10"/>
    <p:sldLayoutId id="2147483878" r:id="rId11"/>
  </p:sldLayoutIdLst>
  <p:txStyles>
    <p:titleStyle>
      <a:lvl1pPr algn="ctr" defTabSz="683289" rtl="0" eaLnBrk="1" latinLnBrk="1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6269" indent="-256269" algn="l" defTabSz="683289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5158" indent="-213557" algn="l" defTabSz="683289" rtl="0" eaLnBrk="1" latinLnBrk="1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4124" indent="-170845" algn="l" defTabSz="683289" rtl="0" eaLnBrk="1" latinLnBrk="1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95729" indent="-170845" algn="l" defTabSz="683289" rtl="0" eaLnBrk="1" latinLnBrk="1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37325" indent="-170845" algn="l" defTabSz="683289" rtl="0" eaLnBrk="1" latinLnBrk="1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79008" indent="-170845" algn="l" defTabSz="683289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0654" indent="-170845" algn="l" defTabSz="683289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62297" indent="-170845" algn="l" defTabSz="683289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979" indent="-170845" algn="l" defTabSz="683289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83289" rtl="0" eaLnBrk="1" latinLnBrk="1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1pPr>
      <a:lvl2pPr marL="341604" algn="l" defTabSz="683289" rtl="0" eaLnBrk="1" latinLnBrk="1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2pPr>
      <a:lvl3pPr marL="683289" algn="l" defTabSz="683289" rtl="0" eaLnBrk="1" latinLnBrk="1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3pPr>
      <a:lvl4pPr marL="1024928" algn="l" defTabSz="683289" rtl="0" eaLnBrk="1" latinLnBrk="1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4pPr>
      <a:lvl5pPr marL="1366568" algn="l" defTabSz="683289" rtl="0" eaLnBrk="1" latinLnBrk="1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5pPr>
      <a:lvl6pPr marL="1708256" algn="l" defTabSz="683289" rtl="0" eaLnBrk="1" latinLnBrk="1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6pPr>
      <a:lvl7pPr marL="2049852" algn="l" defTabSz="683289" rtl="0" eaLnBrk="1" latinLnBrk="1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7pPr>
      <a:lvl8pPr marL="2391449" algn="l" defTabSz="683289" rtl="0" eaLnBrk="1" latinLnBrk="1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8pPr>
      <a:lvl9pPr marL="2733069" algn="l" defTabSz="683289" rtl="0" eaLnBrk="1" latinLnBrk="1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tile tx="0" ty="0" sx="60000" sy="6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857250"/>
          </a:xfrm>
          <a:prstGeom prst="rect">
            <a:avLst/>
          </a:prstGeom>
        </p:spPr>
        <p:txBody>
          <a:bodyPr vert="horz" lIns="121615" tIns="60809" rIns="121615" bIns="60809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1200160"/>
            <a:ext cx="6172200" cy="3394472"/>
          </a:xfrm>
          <a:prstGeom prst="rect">
            <a:avLst/>
          </a:prstGeom>
        </p:spPr>
        <p:txBody>
          <a:bodyPr vert="horz" lIns="121615" tIns="60809" rIns="121615" bIns="60809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2" y="4767272"/>
            <a:ext cx="1600200" cy="273844"/>
          </a:xfrm>
          <a:prstGeom prst="rect">
            <a:avLst/>
          </a:prstGeom>
        </p:spPr>
        <p:txBody>
          <a:bodyPr vert="horz" lIns="121615" tIns="60809" rIns="121615" bIns="60809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2035"/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defTabSz="912035"/>
              <a:t>2019-10-22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1" y="4767272"/>
            <a:ext cx="2171700" cy="273844"/>
          </a:xfrm>
          <a:prstGeom prst="rect">
            <a:avLst/>
          </a:prstGeom>
        </p:spPr>
        <p:txBody>
          <a:bodyPr vert="horz" lIns="121615" tIns="60809" rIns="121615" bIns="60809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2035"/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4767272"/>
            <a:ext cx="1600200" cy="273844"/>
          </a:xfrm>
          <a:prstGeom prst="rect">
            <a:avLst/>
          </a:prstGeom>
        </p:spPr>
        <p:txBody>
          <a:bodyPr vert="horz" lIns="121615" tIns="60809" rIns="121615" bIns="60809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2035"/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defTabSz="912035"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7557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2" r:id="rId1"/>
    <p:sldLayoutId id="2147483893" r:id="rId2"/>
    <p:sldLayoutId id="2147483894" r:id="rId3"/>
    <p:sldLayoutId id="2147483895" r:id="rId4"/>
    <p:sldLayoutId id="2147483896" r:id="rId5"/>
    <p:sldLayoutId id="2147483897" r:id="rId6"/>
    <p:sldLayoutId id="2147483898" r:id="rId7"/>
    <p:sldLayoutId id="2147483899" r:id="rId8"/>
    <p:sldLayoutId id="2147483900" r:id="rId9"/>
    <p:sldLayoutId id="2147483901" r:id="rId10"/>
    <p:sldLayoutId id="2147483902" r:id="rId11"/>
  </p:sldLayoutIdLst>
  <p:txStyles>
    <p:titleStyle>
      <a:lvl1pPr algn="ctr" defTabSz="684028" rtl="0" eaLnBrk="1" latinLnBrk="1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6523" indent="-256523" algn="l" defTabSz="684028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5769" indent="-213769" algn="l" defTabSz="684028" rtl="0" eaLnBrk="1" latinLnBrk="1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5032" indent="-171012" algn="l" defTabSz="684028" rtl="0" eaLnBrk="1" latinLnBrk="1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97035" indent="-171012" algn="l" defTabSz="684028" rtl="0" eaLnBrk="1" latinLnBrk="1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39033" indent="-171012" algn="l" defTabSz="684028" rtl="0" eaLnBrk="1" latinLnBrk="1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1056" indent="-171012" algn="l" defTabSz="684028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3065" indent="-171012" algn="l" defTabSz="684028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65080" indent="-171012" algn="l" defTabSz="684028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07095" indent="-171012" algn="l" defTabSz="684028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84028" rtl="0" eaLnBrk="1" latinLnBrk="1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1pPr>
      <a:lvl2pPr marL="342002" algn="l" defTabSz="684028" rtl="0" eaLnBrk="1" latinLnBrk="1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2pPr>
      <a:lvl3pPr marL="684028" algn="l" defTabSz="684028" rtl="0" eaLnBrk="1" latinLnBrk="1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3pPr>
      <a:lvl4pPr marL="1026035" algn="l" defTabSz="684028" rtl="0" eaLnBrk="1" latinLnBrk="1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4pPr>
      <a:lvl5pPr marL="1368043" algn="l" defTabSz="684028" rtl="0" eaLnBrk="1" latinLnBrk="1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5pPr>
      <a:lvl6pPr marL="1710066" algn="l" defTabSz="684028" rtl="0" eaLnBrk="1" latinLnBrk="1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6pPr>
      <a:lvl7pPr marL="2052066" algn="l" defTabSz="684028" rtl="0" eaLnBrk="1" latinLnBrk="1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7pPr>
      <a:lvl8pPr marL="2394064" algn="l" defTabSz="684028" rtl="0" eaLnBrk="1" latinLnBrk="1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8pPr>
      <a:lvl9pPr marL="2736059" algn="l" defTabSz="684028" rtl="0" eaLnBrk="1" latinLnBrk="1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tile tx="0" ty="0" sx="60000" sy="6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857250"/>
          </a:xfrm>
          <a:prstGeom prst="rect">
            <a:avLst/>
          </a:prstGeom>
        </p:spPr>
        <p:txBody>
          <a:bodyPr vert="horz" lIns="121615" tIns="60809" rIns="121615" bIns="60809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1200160"/>
            <a:ext cx="6172200" cy="3394472"/>
          </a:xfrm>
          <a:prstGeom prst="rect">
            <a:avLst/>
          </a:prstGeom>
        </p:spPr>
        <p:txBody>
          <a:bodyPr vert="horz" lIns="121615" tIns="60809" rIns="121615" bIns="60809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2" y="4767272"/>
            <a:ext cx="1600200" cy="273844"/>
          </a:xfrm>
          <a:prstGeom prst="rect">
            <a:avLst/>
          </a:prstGeom>
        </p:spPr>
        <p:txBody>
          <a:bodyPr vert="horz" lIns="121615" tIns="60809" rIns="121615" bIns="60809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2035"/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defTabSz="912035"/>
              <a:t>2019-10-22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1" y="4767272"/>
            <a:ext cx="2171700" cy="273844"/>
          </a:xfrm>
          <a:prstGeom prst="rect">
            <a:avLst/>
          </a:prstGeom>
        </p:spPr>
        <p:txBody>
          <a:bodyPr vert="horz" lIns="121615" tIns="60809" rIns="121615" bIns="60809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2035"/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4767272"/>
            <a:ext cx="1600200" cy="273844"/>
          </a:xfrm>
          <a:prstGeom prst="rect">
            <a:avLst/>
          </a:prstGeom>
        </p:spPr>
        <p:txBody>
          <a:bodyPr vert="horz" lIns="121615" tIns="60809" rIns="121615" bIns="60809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2035"/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defTabSz="912035"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7670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4" r:id="rId1"/>
    <p:sldLayoutId id="2147483905" r:id="rId2"/>
    <p:sldLayoutId id="2147483906" r:id="rId3"/>
    <p:sldLayoutId id="2147483907" r:id="rId4"/>
    <p:sldLayoutId id="2147483908" r:id="rId5"/>
    <p:sldLayoutId id="2147483909" r:id="rId6"/>
    <p:sldLayoutId id="2147483910" r:id="rId7"/>
    <p:sldLayoutId id="2147483911" r:id="rId8"/>
    <p:sldLayoutId id="2147483912" r:id="rId9"/>
    <p:sldLayoutId id="2147483913" r:id="rId10"/>
    <p:sldLayoutId id="2147483914" r:id="rId11"/>
  </p:sldLayoutIdLst>
  <p:txStyles>
    <p:titleStyle>
      <a:lvl1pPr algn="ctr" defTabSz="684028" rtl="0" eaLnBrk="1" latinLnBrk="1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6523" indent="-256523" algn="l" defTabSz="684028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5769" indent="-213769" algn="l" defTabSz="684028" rtl="0" eaLnBrk="1" latinLnBrk="1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5032" indent="-171012" algn="l" defTabSz="684028" rtl="0" eaLnBrk="1" latinLnBrk="1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97035" indent="-171012" algn="l" defTabSz="684028" rtl="0" eaLnBrk="1" latinLnBrk="1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39033" indent="-171012" algn="l" defTabSz="684028" rtl="0" eaLnBrk="1" latinLnBrk="1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1056" indent="-171012" algn="l" defTabSz="684028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3065" indent="-171012" algn="l" defTabSz="684028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65080" indent="-171012" algn="l" defTabSz="684028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07095" indent="-171012" algn="l" defTabSz="684028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84028" rtl="0" eaLnBrk="1" latinLnBrk="1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1pPr>
      <a:lvl2pPr marL="342002" algn="l" defTabSz="684028" rtl="0" eaLnBrk="1" latinLnBrk="1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2pPr>
      <a:lvl3pPr marL="684028" algn="l" defTabSz="684028" rtl="0" eaLnBrk="1" latinLnBrk="1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3pPr>
      <a:lvl4pPr marL="1026035" algn="l" defTabSz="684028" rtl="0" eaLnBrk="1" latinLnBrk="1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4pPr>
      <a:lvl5pPr marL="1368043" algn="l" defTabSz="684028" rtl="0" eaLnBrk="1" latinLnBrk="1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5pPr>
      <a:lvl6pPr marL="1710066" algn="l" defTabSz="684028" rtl="0" eaLnBrk="1" latinLnBrk="1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6pPr>
      <a:lvl7pPr marL="2052066" algn="l" defTabSz="684028" rtl="0" eaLnBrk="1" latinLnBrk="1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7pPr>
      <a:lvl8pPr marL="2394064" algn="l" defTabSz="684028" rtl="0" eaLnBrk="1" latinLnBrk="1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8pPr>
      <a:lvl9pPr marL="2736059" algn="l" defTabSz="684028" rtl="0" eaLnBrk="1" latinLnBrk="1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tile tx="0" ty="0" sx="60000" sy="6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857250"/>
          </a:xfrm>
          <a:prstGeom prst="rect">
            <a:avLst/>
          </a:prstGeom>
        </p:spPr>
        <p:txBody>
          <a:bodyPr vert="horz" lIns="121615" tIns="60809" rIns="121615" bIns="60809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1200160"/>
            <a:ext cx="6172200" cy="3394472"/>
          </a:xfrm>
          <a:prstGeom prst="rect">
            <a:avLst/>
          </a:prstGeom>
        </p:spPr>
        <p:txBody>
          <a:bodyPr vert="horz" lIns="121615" tIns="60809" rIns="121615" bIns="60809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2" y="4767272"/>
            <a:ext cx="1600200" cy="273844"/>
          </a:xfrm>
          <a:prstGeom prst="rect">
            <a:avLst/>
          </a:prstGeom>
        </p:spPr>
        <p:txBody>
          <a:bodyPr vert="horz" lIns="121615" tIns="60809" rIns="121615" bIns="60809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2035"/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defTabSz="912035"/>
              <a:t>2019-10-22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1" y="4767272"/>
            <a:ext cx="2171700" cy="273844"/>
          </a:xfrm>
          <a:prstGeom prst="rect">
            <a:avLst/>
          </a:prstGeom>
        </p:spPr>
        <p:txBody>
          <a:bodyPr vert="horz" lIns="121615" tIns="60809" rIns="121615" bIns="60809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2035"/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4767272"/>
            <a:ext cx="1600200" cy="273844"/>
          </a:xfrm>
          <a:prstGeom prst="rect">
            <a:avLst/>
          </a:prstGeom>
        </p:spPr>
        <p:txBody>
          <a:bodyPr vert="horz" lIns="121615" tIns="60809" rIns="121615" bIns="60809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2035"/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defTabSz="912035"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1794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6" r:id="rId1"/>
    <p:sldLayoutId id="2147483917" r:id="rId2"/>
    <p:sldLayoutId id="2147483918" r:id="rId3"/>
    <p:sldLayoutId id="2147483919" r:id="rId4"/>
    <p:sldLayoutId id="2147483920" r:id="rId5"/>
    <p:sldLayoutId id="2147483921" r:id="rId6"/>
    <p:sldLayoutId id="2147483922" r:id="rId7"/>
    <p:sldLayoutId id="2147483923" r:id="rId8"/>
    <p:sldLayoutId id="2147483924" r:id="rId9"/>
    <p:sldLayoutId id="2147483925" r:id="rId10"/>
    <p:sldLayoutId id="2147483926" r:id="rId11"/>
  </p:sldLayoutIdLst>
  <p:txStyles>
    <p:titleStyle>
      <a:lvl1pPr algn="ctr" defTabSz="684028" rtl="0" eaLnBrk="1" latinLnBrk="1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6523" indent="-256523" algn="l" defTabSz="684028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5769" indent="-213769" algn="l" defTabSz="684028" rtl="0" eaLnBrk="1" latinLnBrk="1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5032" indent="-171012" algn="l" defTabSz="684028" rtl="0" eaLnBrk="1" latinLnBrk="1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97035" indent="-171012" algn="l" defTabSz="684028" rtl="0" eaLnBrk="1" latinLnBrk="1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39033" indent="-171012" algn="l" defTabSz="684028" rtl="0" eaLnBrk="1" latinLnBrk="1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1056" indent="-171012" algn="l" defTabSz="684028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3065" indent="-171012" algn="l" defTabSz="684028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65080" indent="-171012" algn="l" defTabSz="684028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07095" indent="-171012" algn="l" defTabSz="684028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84028" rtl="0" eaLnBrk="1" latinLnBrk="1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1pPr>
      <a:lvl2pPr marL="342002" algn="l" defTabSz="684028" rtl="0" eaLnBrk="1" latinLnBrk="1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2pPr>
      <a:lvl3pPr marL="684028" algn="l" defTabSz="684028" rtl="0" eaLnBrk="1" latinLnBrk="1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3pPr>
      <a:lvl4pPr marL="1026035" algn="l" defTabSz="684028" rtl="0" eaLnBrk="1" latinLnBrk="1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4pPr>
      <a:lvl5pPr marL="1368043" algn="l" defTabSz="684028" rtl="0" eaLnBrk="1" latinLnBrk="1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5pPr>
      <a:lvl6pPr marL="1710066" algn="l" defTabSz="684028" rtl="0" eaLnBrk="1" latinLnBrk="1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6pPr>
      <a:lvl7pPr marL="2052066" algn="l" defTabSz="684028" rtl="0" eaLnBrk="1" latinLnBrk="1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7pPr>
      <a:lvl8pPr marL="2394064" algn="l" defTabSz="684028" rtl="0" eaLnBrk="1" latinLnBrk="1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8pPr>
      <a:lvl9pPr marL="2736059" algn="l" defTabSz="684028" rtl="0" eaLnBrk="1" latinLnBrk="1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tile tx="0" ty="0" sx="60000" sy="6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857250"/>
          </a:xfrm>
          <a:prstGeom prst="rect">
            <a:avLst/>
          </a:prstGeom>
        </p:spPr>
        <p:txBody>
          <a:bodyPr vert="horz" lIns="121615" tIns="60809" rIns="121615" bIns="60809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1200160"/>
            <a:ext cx="6172200" cy="3394472"/>
          </a:xfrm>
          <a:prstGeom prst="rect">
            <a:avLst/>
          </a:prstGeom>
        </p:spPr>
        <p:txBody>
          <a:bodyPr vert="horz" lIns="121615" tIns="60809" rIns="121615" bIns="60809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2" y="4767272"/>
            <a:ext cx="1600200" cy="273844"/>
          </a:xfrm>
          <a:prstGeom prst="rect">
            <a:avLst/>
          </a:prstGeom>
        </p:spPr>
        <p:txBody>
          <a:bodyPr vert="horz" lIns="121615" tIns="60809" rIns="121615" bIns="60809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2035"/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defTabSz="912035"/>
              <a:t>2019-10-22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1" y="4767272"/>
            <a:ext cx="2171700" cy="273844"/>
          </a:xfrm>
          <a:prstGeom prst="rect">
            <a:avLst/>
          </a:prstGeom>
        </p:spPr>
        <p:txBody>
          <a:bodyPr vert="horz" lIns="121615" tIns="60809" rIns="121615" bIns="60809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2035"/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4767272"/>
            <a:ext cx="1600200" cy="273844"/>
          </a:xfrm>
          <a:prstGeom prst="rect">
            <a:avLst/>
          </a:prstGeom>
        </p:spPr>
        <p:txBody>
          <a:bodyPr vert="horz" lIns="121615" tIns="60809" rIns="121615" bIns="60809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2035"/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defTabSz="912035"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9945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8" r:id="rId1"/>
    <p:sldLayoutId id="2147483929" r:id="rId2"/>
    <p:sldLayoutId id="2147483930" r:id="rId3"/>
    <p:sldLayoutId id="2147483931" r:id="rId4"/>
    <p:sldLayoutId id="2147483932" r:id="rId5"/>
    <p:sldLayoutId id="2147483933" r:id="rId6"/>
    <p:sldLayoutId id="2147483934" r:id="rId7"/>
    <p:sldLayoutId id="2147483935" r:id="rId8"/>
    <p:sldLayoutId id="2147483936" r:id="rId9"/>
    <p:sldLayoutId id="2147483937" r:id="rId10"/>
    <p:sldLayoutId id="2147483938" r:id="rId11"/>
  </p:sldLayoutIdLst>
  <p:txStyles>
    <p:titleStyle>
      <a:lvl1pPr algn="ctr" defTabSz="684028" rtl="0" eaLnBrk="1" latinLnBrk="1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6523" indent="-256523" algn="l" defTabSz="684028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5769" indent="-213769" algn="l" defTabSz="684028" rtl="0" eaLnBrk="1" latinLnBrk="1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5032" indent="-171012" algn="l" defTabSz="684028" rtl="0" eaLnBrk="1" latinLnBrk="1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97035" indent="-171012" algn="l" defTabSz="684028" rtl="0" eaLnBrk="1" latinLnBrk="1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39033" indent="-171012" algn="l" defTabSz="684028" rtl="0" eaLnBrk="1" latinLnBrk="1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1056" indent="-171012" algn="l" defTabSz="684028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3065" indent="-171012" algn="l" defTabSz="684028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65080" indent="-171012" algn="l" defTabSz="684028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07095" indent="-171012" algn="l" defTabSz="684028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84028" rtl="0" eaLnBrk="1" latinLnBrk="1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1pPr>
      <a:lvl2pPr marL="342002" algn="l" defTabSz="684028" rtl="0" eaLnBrk="1" latinLnBrk="1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2pPr>
      <a:lvl3pPr marL="684028" algn="l" defTabSz="684028" rtl="0" eaLnBrk="1" latinLnBrk="1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3pPr>
      <a:lvl4pPr marL="1026035" algn="l" defTabSz="684028" rtl="0" eaLnBrk="1" latinLnBrk="1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4pPr>
      <a:lvl5pPr marL="1368043" algn="l" defTabSz="684028" rtl="0" eaLnBrk="1" latinLnBrk="1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5pPr>
      <a:lvl6pPr marL="1710066" algn="l" defTabSz="684028" rtl="0" eaLnBrk="1" latinLnBrk="1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6pPr>
      <a:lvl7pPr marL="2052066" algn="l" defTabSz="684028" rtl="0" eaLnBrk="1" latinLnBrk="1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7pPr>
      <a:lvl8pPr marL="2394064" algn="l" defTabSz="684028" rtl="0" eaLnBrk="1" latinLnBrk="1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8pPr>
      <a:lvl9pPr marL="2736059" algn="l" defTabSz="684028" rtl="0" eaLnBrk="1" latinLnBrk="1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0111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0" r:id="rId1"/>
    <p:sldLayoutId id="2147483941" r:id="rId2"/>
    <p:sldLayoutId id="2147483942" r:id="rId3"/>
    <p:sldLayoutId id="2147483943" r:id="rId4"/>
    <p:sldLayoutId id="2147483944" r:id="rId5"/>
    <p:sldLayoutId id="2147483945" r:id="rId6"/>
    <p:sldLayoutId id="2147483946" r:id="rId7"/>
    <p:sldLayoutId id="2147483947" r:id="rId8"/>
    <p:sldLayoutId id="2147483948" r:id="rId9"/>
    <p:sldLayoutId id="2147483949" r:id="rId10"/>
    <p:sldLayoutId id="2147483950" r:id="rId11"/>
  </p:sldLayoutIdLst>
  <p:timing>
    <p:tnLst>
      <p:par>
        <p:cTn id="1" dur="indefinite" restart="never" nodeType="tmRoot"/>
      </p:par>
    </p:tnLst>
  </p:timing>
  <p:txStyles>
    <p:titleStyle>
      <a:lvl1pPr algn="l" defTabSz="514350" rtl="0" eaLnBrk="1" latinLnBrk="1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1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1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1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1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1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1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1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1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1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514350" rtl="0" eaLnBrk="1" latinLnBrk="1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1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1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1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1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1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1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1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1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40000">
              <a:schemeClr val="bg1">
                <a:tint val="45000"/>
                <a:shade val="99000"/>
                <a:satMod val="350000"/>
              </a:schemeClr>
            </a:gs>
            <a:gs pos="100000">
              <a:schemeClr val="bg1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670331" y="1566863"/>
            <a:ext cx="5518547" cy="200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35330" tIns="35330" rIns="35330" bIns="3533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31270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9" r:id="rId2"/>
    <p:sldLayoutId id="2147483990" r:id="rId3"/>
    <p:sldLayoutId id="2147483991" r:id="rId4"/>
    <p:sldLayoutId id="2147483992" r:id="rId5"/>
    <p:sldLayoutId id="2147483993" r:id="rId6"/>
    <p:sldLayoutId id="2147483994" r:id="rId7"/>
    <p:sldLayoutId id="2147483995" r:id="rId8"/>
    <p:sldLayoutId id="2147483996" r:id="rId9"/>
    <p:sldLayoutId id="2147483997" r:id="rId10"/>
    <p:sldLayoutId id="2147483998" r:id="rId11"/>
    <p:sldLayoutId id="2147483999" r:id="rId12"/>
    <p:sldLayoutId id="2147484000" r:id="rId13"/>
  </p:sldLayoutIdLst>
  <p:transition/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25">
          <a:solidFill>
            <a:schemeClr val="tx1"/>
          </a:solidFill>
          <a:latin typeface="+mj-lt"/>
          <a:ea typeface="+mj-ea"/>
          <a:cs typeface="+mj-cs"/>
          <a:sym typeface="Gill 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25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25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25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25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/>
        </a:defRPr>
      </a:lvl5pPr>
      <a:lvl6pPr marL="238564" algn="ctr" rtl="0" fontAlgn="base">
        <a:spcBef>
          <a:spcPct val="0"/>
        </a:spcBef>
        <a:spcAft>
          <a:spcPct val="0"/>
        </a:spcAft>
        <a:defRPr sz="4425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477153" algn="ctr" rtl="0" fontAlgn="base">
        <a:spcBef>
          <a:spcPct val="0"/>
        </a:spcBef>
        <a:spcAft>
          <a:spcPct val="0"/>
        </a:spcAft>
        <a:defRPr sz="4425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715771" algn="ctr" rtl="0" fontAlgn="base">
        <a:spcBef>
          <a:spcPct val="0"/>
        </a:spcBef>
        <a:spcAft>
          <a:spcPct val="0"/>
        </a:spcAft>
        <a:defRPr sz="4425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954347" algn="ctr" rtl="0" fontAlgn="base">
        <a:spcBef>
          <a:spcPct val="0"/>
        </a:spcBef>
        <a:spcAft>
          <a:spcPct val="0"/>
        </a:spcAft>
        <a:defRPr sz="4425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algn="ctr" rtl="0" eaLnBrk="0" fontAlgn="base" hangingPunct="0">
        <a:spcBef>
          <a:spcPct val="0"/>
        </a:spcBef>
        <a:spcAft>
          <a:spcPct val="0"/>
        </a:spcAft>
        <a:defRPr sz="1875">
          <a:solidFill>
            <a:schemeClr val="tx1"/>
          </a:solidFill>
          <a:latin typeface="+mn-lt"/>
          <a:ea typeface="+mn-ea"/>
          <a:cs typeface="+mn-cs"/>
          <a:sym typeface="Gill 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1875">
          <a:solidFill>
            <a:schemeClr val="tx1"/>
          </a:solidFill>
          <a:latin typeface="+mn-lt"/>
          <a:ea typeface="+mn-ea"/>
          <a:cs typeface="+mn-cs"/>
          <a:sym typeface="Gill 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1875">
          <a:solidFill>
            <a:schemeClr val="tx1"/>
          </a:solidFill>
          <a:latin typeface="+mn-lt"/>
          <a:ea typeface="+mn-ea"/>
          <a:cs typeface="+mn-cs"/>
          <a:sym typeface="Gill 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1875">
          <a:solidFill>
            <a:schemeClr val="tx1"/>
          </a:solidFill>
          <a:latin typeface="+mn-lt"/>
          <a:ea typeface="+mn-ea"/>
          <a:cs typeface="+mn-cs"/>
          <a:sym typeface="Gill 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1875">
          <a:solidFill>
            <a:schemeClr val="tx1"/>
          </a:solidFill>
          <a:latin typeface="+mn-lt"/>
          <a:ea typeface="+mn-ea"/>
          <a:cs typeface="+mn-cs"/>
          <a:sym typeface="Gill Sans"/>
        </a:defRPr>
      </a:lvl5pPr>
      <a:lvl6pPr marL="238564" algn="ctr" rtl="0" fontAlgn="base">
        <a:spcBef>
          <a:spcPct val="0"/>
        </a:spcBef>
        <a:spcAft>
          <a:spcPct val="0"/>
        </a:spcAft>
        <a:defRPr sz="1875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477153" algn="ctr" rtl="0" fontAlgn="base">
        <a:spcBef>
          <a:spcPct val="0"/>
        </a:spcBef>
        <a:spcAft>
          <a:spcPct val="0"/>
        </a:spcAft>
        <a:defRPr sz="1875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715771" algn="ctr" rtl="0" fontAlgn="base">
        <a:spcBef>
          <a:spcPct val="0"/>
        </a:spcBef>
        <a:spcAft>
          <a:spcPct val="0"/>
        </a:spcAft>
        <a:defRPr sz="1875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954347" algn="ctr" rtl="0" fontAlgn="base">
        <a:spcBef>
          <a:spcPct val="0"/>
        </a:spcBef>
        <a:spcAft>
          <a:spcPct val="0"/>
        </a:spcAft>
        <a:defRPr sz="1875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238564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1pPr>
      <a:lvl2pPr marL="238564" algn="l" defTabSz="238564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2pPr>
      <a:lvl3pPr marL="477153" algn="l" defTabSz="238564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3pPr>
      <a:lvl4pPr marL="715771" algn="l" defTabSz="238564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4pPr>
      <a:lvl5pPr marL="954347" algn="l" defTabSz="238564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5pPr>
      <a:lvl6pPr marL="1192955" algn="l" defTabSz="238564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6pPr>
      <a:lvl7pPr marL="1431534" algn="l" defTabSz="238564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7pPr>
      <a:lvl8pPr marL="1670138" algn="l" defTabSz="238564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8pPr>
      <a:lvl9pPr marL="1908725" algn="l" defTabSz="238564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50000">
              <a:srgbClr val="000099"/>
            </a:gs>
            <a:gs pos="100000">
              <a:srgbClr val="0000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7" name="Title1"/>
          <p:cNvSpPr>
            <a:spLocks noGrp="1" noChangeArrowheads="1"/>
          </p:cNvSpPr>
          <p:nvPr>
            <p:ph type="title"/>
            <p:custDataLst>
              <p:tags r:id="rId4"/>
            </p:custDataLst>
          </p:nvPr>
        </p:nvSpPr>
        <p:spPr bwMode="auto">
          <a:xfrm>
            <a:off x="231697" y="177780"/>
            <a:ext cx="6363266" cy="343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ko-KR" altLang="ko-KR" noProof="1" smtClean="0"/>
          </a:p>
        </p:txBody>
      </p:sp>
      <p:sp>
        <p:nvSpPr>
          <p:cNvPr id="2355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65276" y="790134"/>
            <a:ext cx="6330806" cy="3823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3202" tIns="43202" rIns="43202" bIns="432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noProof="1" smtClean="0"/>
              <a:t>Click to edit master text styles</a:t>
            </a:r>
          </a:p>
          <a:p>
            <a:pPr lvl="1"/>
            <a:r>
              <a:rPr lang="en-US" altLang="ko-KR" noProof="1" smtClean="0"/>
              <a:t>Second level</a:t>
            </a:r>
          </a:p>
          <a:p>
            <a:pPr lvl="2"/>
            <a:r>
              <a:rPr lang="en-US" altLang="ko-KR" noProof="1" smtClean="0"/>
              <a:t>Third level</a:t>
            </a:r>
            <a:endParaRPr lang="en-CA" altLang="ko-KR" smtClean="0"/>
          </a:p>
          <a:p>
            <a:pPr lvl="3"/>
            <a:r>
              <a:rPr lang="en-CA" altLang="ko-KR" smtClean="0"/>
              <a:t>Fourth level</a:t>
            </a:r>
            <a:endParaRPr lang="en-CA" altLang="ko-KR" noProof="1" smtClean="0"/>
          </a:p>
        </p:txBody>
      </p:sp>
      <p:sp>
        <p:nvSpPr>
          <p:cNvPr id="9" name="슬라이드 번호 개체 틀 1"/>
          <p:cNvSpPr>
            <a:spLocks noGrp="1"/>
          </p:cNvSpPr>
          <p:nvPr>
            <p:ph type="sldNum" sz="quarter" idx="4"/>
          </p:nvPr>
        </p:nvSpPr>
        <p:spPr bwMode="auto">
          <a:xfrm>
            <a:off x="6629670" y="4770394"/>
            <a:ext cx="214907" cy="229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40910" rIns="0" bIns="40910" numCol="1" anchor="ctr" anchorCtr="0" compatLnSpc="1">
            <a:prstTxWarp prst="textNoShape">
              <a:avLst/>
            </a:prstTxWarp>
          </a:bodyPr>
          <a:lstStyle>
            <a:lvl1pPr eaLnBrk="0" latinLnBrk="0" hangingPunct="0">
              <a:defRPr kumimoji="0" sz="675" noProof="1"/>
            </a:lvl1pPr>
          </a:lstStyle>
          <a:p>
            <a:pPr defTabSz="685664" fontAlgn="base">
              <a:spcBef>
                <a:spcPct val="0"/>
              </a:spcBef>
              <a:spcAft>
                <a:spcPct val="0"/>
              </a:spcAft>
              <a:defRPr/>
            </a:pPr>
            <a:fld id="{C1ABC689-7DF8-4FA1-979B-A50F435BE3C0}" type="slidenum">
              <a:rPr lang="en-US" altLang="ko-KR" smtClean="0">
                <a:solidFill>
                  <a:srgbClr val="FFFFFF"/>
                </a:solidFill>
                <a:latin typeface="Verdana" pitchFamily="34" charset="0"/>
                <a:ea typeface="굴림" charset="-127"/>
              </a:rPr>
              <a:pPr defTabSz="685664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ko-KR" altLang="en-US">
              <a:solidFill>
                <a:srgbClr val="FFFFFF"/>
              </a:solidFill>
              <a:latin typeface="Verdana" pitchFamily="34" charset="0"/>
              <a:ea typeface="굴림" charset="-127"/>
            </a:endParaRPr>
          </a:p>
        </p:txBody>
      </p:sp>
      <p:sp>
        <p:nvSpPr>
          <p:cNvPr id="10" name="날짜 개체 틀 3"/>
          <p:cNvSpPr>
            <a:spLocks noGrp="1"/>
          </p:cNvSpPr>
          <p:nvPr>
            <p:ph type="dt" sz="half" idx="2"/>
          </p:nvPr>
        </p:nvSpPr>
        <p:spPr bwMode="auto">
          <a:xfrm>
            <a:off x="363777" y="4774777"/>
            <a:ext cx="559654" cy="224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40910" rIns="0" bIns="40910" numCol="1" anchor="ctr" anchorCtr="0" compatLnSpc="1">
            <a:prstTxWarp prst="textNoShape">
              <a:avLst/>
            </a:prstTxWarp>
          </a:bodyPr>
          <a:lstStyle>
            <a:lvl1pPr eaLnBrk="0" latinLnBrk="0" hangingPunct="0">
              <a:defRPr kumimoji="0" sz="675" noProof="1">
                <a:solidFill>
                  <a:schemeClr val="bg1"/>
                </a:solidFill>
              </a:defRPr>
            </a:lvl1pPr>
          </a:lstStyle>
          <a:p>
            <a:pPr defTabSz="685664" fontAlgn="base">
              <a:spcBef>
                <a:spcPct val="0"/>
              </a:spcBef>
              <a:spcAft>
                <a:spcPct val="0"/>
              </a:spcAft>
              <a:defRPr/>
            </a:pPr>
            <a:endParaRPr lang="ko-KR" altLang="ko-KR">
              <a:solidFill>
                <a:srgbClr val="000000"/>
              </a:solidFill>
              <a:latin typeface="Verdana" pitchFamily="34" charset="0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10925575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002" r:id="rId1"/>
    <p:sldLayoutId id="2147484003" r:id="rId2"/>
  </p:sldLayoutIdLst>
  <p:hf hdr="0" dt="0"/>
  <p:txStyles>
    <p:titleStyle>
      <a:lvl1pPr algn="l" defTabSz="615809" rtl="0" eaLnBrk="0" fontAlgn="base" latinLnBrk="1" hangingPunct="0">
        <a:spcBef>
          <a:spcPct val="0"/>
        </a:spcBef>
        <a:spcAft>
          <a:spcPct val="0"/>
        </a:spcAft>
        <a:defRPr kumimoji="1" sz="2325">
          <a:solidFill>
            <a:schemeClr val="tx2"/>
          </a:solidFill>
          <a:latin typeface="+mj-lt"/>
          <a:ea typeface="+mj-ea"/>
          <a:cs typeface="+mj-cs"/>
        </a:defRPr>
      </a:lvl1pPr>
      <a:lvl2pPr algn="l" defTabSz="615809" rtl="0" eaLnBrk="0" fontAlgn="base" latinLnBrk="1" hangingPunct="0">
        <a:spcBef>
          <a:spcPct val="0"/>
        </a:spcBef>
        <a:spcAft>
          <a:spcPct val="0"/>
        </a:spcAft>
        <a:defRPr kumimoji="1" sz="2325">
          <a:solidFill>
            <a:schemeClr val="tx2"/>
          </a:solidFill>
          <a:latin typeface="굴림" charset="-127"/>
          <a:ea typeface="굴림" charset="-127"/>
        </a:defRPr>
      </a:lvl2pPr>
      <a:lvl3pPr algn="l" defTabSz="615809" rtl="0" eaLnBrk="0" fontAlgn="base" latinLnBrk="1" hangingPunct="0">
        <a:spcBef>
          <a:spcPct val="0"/>
        </a:spcBef>
        <a:spcAft>
          <a:spcPct val="0"/>
        </a:spcAft>
        <a:defRPr kumimoji="1" sz="2325">
          <a:solidFill>
            <a:schemeClr val="tx2"/>
          </a:solidFill>
          <a:latin typeface="굴림" charset="-127"/>
          <a:ea typeface="굴림" charset="-127"/>
        </a:defRPr>
      </a:lvl3pPr>
      <a:lvl4pPr algn="l" defTabSz="615809" rtl="0" eaLnBrk="0" fontAlgn="base" latinLnBrk="1" hangingPunct="0">
        <a:spcBef>
          <a:spcPct val="0"/>
        </a:spcBef>
        <a:spcAft>
          <a:spcPct val="0"/>
        </a:spcAft>
        <a:defRPr kumimoji="1" sz="2325">
          <a:solidFill>
            <a:schemeClr val="tx2"/>
          </a:solidFill>
          <a:latin typeface="굴림" charset="-127"/>
          <a:ea typeface="굴림" charset="-127"/>
        </a:defRPr>
      </a:lvl4pPr>
      <a:lvl5pPr algn="l" defTabSz="615809" rtl="0" eaLnBrk="0" fontAlgn="base" latinLnBrk="1" hangingPunct="0">
        <a:spcBef>
          <a:spcPct val="0"/>
        </a:spcBef>
        <a:spcAft>
          <a:spcPct val="0"/>
        </a:spcAft>
        <a:defRPr kumimoji="1" sz="2325">
          <a:solidFill>
            <a:schemeClr val="tx2"/>
          </a:solidFill>
          <a:latin typeface="굴림" charset="-127"/>
          <a:ea typeface="굴림" charset="-127"/>
        </a:defRPr>
      </a:lvl5pPr>
      <a:lvl6pPr marL="319553" algn="l" defTabSz="615809" rtl="0" fontAlgn="base" latinLnBrk="1">
        <a:spcBef>
          <a:spcPct val="0"/>
        </a:spcBef>
        <a:spcAft>
          <a:spcPct val="0"/>
        </a:spcAft>
        <a:defRPr kumimoji="1" sz="2325">
          <a:solidFill>
            <a:schemeClr val="tx2"/>
          </a:solidFill>
          <a:latin typeface="굴림" charset="-127"/>
          <a:ea typeface="굴림" charset="-127"/>
        </a:defRPr>
      </a:lvl6pPr>
      <a:lvl7pPr marL="639106" algn="l" defTabSz="615809" rtl="0" fontAlgn="base" latinLnBrk="1">
        <a:spcBef>
          <a:spcPct val="0"/>
        </a:spcBef>
        <a:spcAft>
          <a:spcPct val="0"/>
        </a:spcAft>
        <a:defRPr kumimoji="1" sz="2325">
          <a:solidFill>
            <a:schemeClr val="tx2"/>
          </a:solidFill>
          <a:latin typeface="굴림" charset="-127"/>
          <a:ea typeface="굴림" charset="-127"/>
        </a:defRPr>
      </a:lvl7pPr>
      <a:lvl8pPr marL="958659" algn="l" defTabSz="615809" rtl="0" fontAlgn="base" latinLnBrk="1">
        <a:spcBef>
          <a:spcPct val="0"/>
        </a:spcBef>
        <a:spcAft>
          <a:spcPct val="0"/>
        </a:spcAft>
        <a:defRPr kumimoji="1" sz="2325">
          <a:solidFill>
            <a:schemeClr val="tx2"/>
          </a:solidFill>
          <a:latin typeface="굴림" charset="-127"/>
          <a:ea typeface="굴림" charset="-127"/>
        </a:defRPr>
      </a:lvl8pPr>
      <a:lvl9pPr marL="1278212" algn="l" defTabSz="615809" rtl="0" fontAlgn="base" latinLnBrk="1">
        <a:spcBef>
          <a:spcPct val="0"/>
        </a:spcBef>
        <a:spcAft>
          <a:spcPct val="0"/>
        </a:spcAft>
        <a:defRPr kumimoji="1" sz="2325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189737" indent="-189737" algn="l" defTabSz="685709" rtl="0" eaLnBrk="0" fontAlgn="base" latinLnBrk="1" hangingPunct="0">
        <a:spcBef>
          <a:spcPct val="40000"/>
        </a:spcBef>
        <a:spcAft>
          <a:spcPct val="0"/>
        </a:spcAft>
        <a:buClr>
          <a:schemeClr val="tx1"/>
        </a:buClr>
        <a:buFont typeface="Marlett" pitchFamily="2" charset="2"/>
        <a:buChar char="i"/>
        <a:defRPr kumimoji="1" sz="1725">
          <a:solidFill>
            <a:schemeClr val="tx1"/>
          </a:solidFill>
          <a:latin typeface="+mn-lt"/>
          <a:ea typeface="+mn-ea"/>
          <a:cs typeface="+mn-cs"/>
        </a:defRPr>
      </a:lvl1pPr>
      <a:lvl2pPr marL="401661" indent="-82108" algn="l" defTabSz="685709" rtl="0" eaLnBrk="0" fontAlgn="base" latinLnBrk="1" hangingPunct="0">
        <a:spcBef>
          <a:spcPct val="20000"/>
        </a:spcBef>
        <a:spcAft>
          <a:spcPct val="0"/>
        </a:spcAft>
        <a:buClr>
          <a:schemeClr val="tx1"/>
        </a:buClr>
        <a:buChar char="-"/>
        <a:defRPr kumimoji="1" sz="1425">
          <a:solidFill>
            <a:schemeClr val="tx1"/>
          </a:solidFill>
          <a:latin typeface="+mn-lt"/>
          <a:ea typeface="+mn-ea"/>
        </a:defRPr>
      </a:lvl2pPr>
      <a:lvl3pPr marL="735641" indent="-200831" algn="l" defTabSz="685709" rtl="0" eaLnBrk="0" fontAlgn="base" latinLnBrk="1" hangingPunct="0">
        <a:spcBef>
          <a:spcPct val="20000"/>
        </a:spcBef>
        <a:spcAft>
          <a:spcPct val="0"/>
        </a:spcAft>
        <a:buClr>
          <a:schemeClr val="tx1"/>
        </a:buClr>
        <a:buFont typeface="Marlett" pitchFamily="2" charset="2"/>
        <a:buChar char="8"/>
        <a:defRPr kumimoji="1" sz="1425">
          <a:solidFill>
            <a:schemeClr val="tx1"/>
          </a:solidFill>
          <a:latin typeface="+mn-lt"/>
          <a:ea typeface="+mn-ea"/>
        </a:defRPr>
      </a:lvl3pPr>
      <a:lvl4pPr marL="1013031" indent="-144248" algn="l" defTabSz="685709" rtl="0" eaLnBrk="0" fontAlgn="base" latinLnBrk="1" hangingPunct="0">
        <a:spcBef>
          <a:spcPct val="20000"/>
        </a:spcBef>
        <a:spcAft>
          <a:spcPct val="0"/>
        </a:spcAft>
        <a:buClr>
          <a:schemeClr val="tx1"/>
        </a:buClr>
        <a:buChar char="-"/>
        <a:defRPr kumimoji="1" sz="1425">
          <a:solidFill>
            <a:schemeClr val="tx1"/>
          </a:solidFill>
          <a:latin typeface="+mn-lt"/>
          <a:ea typeface="+mn-ea"/>
        </a:defRPr>
      </a:lvl4pPr>
      <a:lvl5pPr marL="1507893" indent="-237446" algn="l" defTabSz="685709" rtl="0" eaLnBrk="0" fontAlgn="base" latinLnBrk="1" hangingPunct="0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kumimoji="1" sz="1575">
          <a:solidFill>
            <a:schemeClr val="bg1"/>
          </a:solidFill>
          <a:latin typeface="+mn-lt"/>
          <a:ea typeface="+mn-ea"/>
        </a:defRPr>
      </a:lvl5pPr>
      <a:lvl6pPr marL="1827449" indent="-237446" algn="l" defTabSz="685709" rtl="0" fontAlgn="base" latinLnBrk="1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kumimoji="1" sz="1575">
          <a:solidFill>
            <a:schemeClr val="bg1"/>
          </a:solidFill>
          <a:latin typeface="+mn-lt"/>
          <a:ea typeface="+mn-ea"/>
        </a:defRPr>
      </a:lvl6pPr>
      <a:lvl7pPr marL="2146997" indent="-237446" algn="l" defTabSz="685709" rtl="0" fontAlgn="base" latinLnBrk="1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kumimoji="1" sz="1575">
          <a:solidFill>
            <a:schemeClr val="bg1"/>
          </a:solidFill>
          <a:latin typeface="+mn-lt"/>
          <a:ea typeface="+mn-ea"/>
        </a:defRPr>
      </a:lvl7pPr>
      <a:lvl8pPr marL="2466552" indent="-237446" algn="l" defTabSz="685709" rtl="0" fontAlgn="base" latinLnBrk="1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kumimoji="1" sz="1575">
          <a:solidFill>
            <a:schemeClr val="bg1"/>
          </a:solidFill>
          <a:latin typeface="+mn-lt"/>
          <a:ea typeface="+mn-ea"/>
        </a:defRPr>
      </a:lvl8pPr>
      <a:lvl9pPr marL="2786108" indent="-237446" algn="l" defTabSz="685709" rtl="0" fontAlgn="base" latinLnBrk="1">
        <a:spcBef>
          <a:spcPct val="0"/>
        </a:spcBef>
        <a:spcAft>
          <a:spcPct val="0"/>
        </a:spcAft>
        <a:buClr>
          <a:srgbClr val="FFFF66"/>
        </a:buClr>
        <a:buFont typeface="Marlett" pitchFamily="2" charset="2"/>
        <a:buChar char="8"/>
        <a:defRPr kumimoji="1" sz="1575">
          <a:solidFill>
            <a:schemeClr val="bg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39106" rtl="0" eaLnBrk="1" latinLnBrk="1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1pPr>
      <a:lvl2pPr marL="319553" algn="l" defTabSz="639106" rtl="0" eaLnBrk="1" latinLnBrk="1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2pPr>
      <a:lvl3pPr marL="639106" algn="l" defTabSz="639106" rtl="0" eaLnBrk="1" latinLnBrk="1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3pPr>
      <a:lvl4pPr marL="958659" algn="l" defTabSz="639106" rtl="0" eaLnBrk="1" latinLnBrk="1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4pPr>
      <a:lvl5pPr marL="1278212" algn="l" defTabSz="639106" rtl="0" eaLnBrk="1" latinLnBrk="1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5pPr>
      <a:lvl6pPr marL="1597766" algn="l" defTabSz="639106" rtl="0" eaLnBrk="1" latinLnBrk="1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6pPr>
      <a:lvl7pPr marL="1917319" algn="l" defTabSz="639106" rtl="0" eaLnBrk="1" latinLnBrk="1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7pPr>
      <a:lvl8pPr marL="2236872" algn="l" defTabSz="639106" rtl="0" eaLnBrk="1" latinLnBrk="1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8pPr>
      <a:lvl9pPr marL="2556425" algn="l" defTabSz="639106" rtl="0" eaLnBrk="1" latinLnBrk="1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tile tx="0" ty="0" sx="60000" sy="6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857250"/>
          </a:xfrm>
          <a:prstGeom prst="rect">
            <a:avLst/>
          </a:prstGeom>
        </p:spPr>
        <p:txBody>
          <a:bodyPr vert="horz" lIns="90202" tIns="45101" rIns="90202" bIns="45101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1200151"/>
            <a:ext cx="6172200" cy="3394472"/>
          </a:xfrm>
          <a:prstGeom prst="rect">
            <a:avLst/>
          </a:prstGeom>
        </p:spPr>
        <p:txBody>
          <a:bodyPr vert="horz" lIns="90202" tIns="45101" rIns="90202" bIns="45101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4767264"/>
            <a:ext cx="1600200" cy="273844"/>
          </a:xfrm>
          <a:prstGeom prst="rect">
            <a:avLst/>
          </a:prstGeom>
        </p:spPr>
        <p:txBody>
          <a:bodyPr vert="horz" lIns="90202" tIns="45101" rIns="90202" bIns="45101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01757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30EDBD-1C2D-4C1E-B459-B60219FAB484}" type="datetimeFigureOut">
              <a:rPr kumimoji="0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l" defTabSz="901757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2019-10-22</a:t>
            </a:fld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1" y="4767264"/>
            <a:ext cx="2171700" cy="273844"/>
          </a:xfrm>
          <a:prstGeom prst="rect">
            <a:avLst/>
          </a:prstGeom>
        </p:spPr>
        <p:txBody>
          <a:bodyPr vert="horz" lIns="90202" tIns="45101" rIns="90202" bIns="45101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01757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4767264"/>
            <a:ext cx="1600200" cy="273844"/>
          </a:xfrm>
          <a:prstGeom prst="rect">
            <a:avLst/>
          </a:prstGeom>
        </p:spPr>
        <p:txBody>
          <a:bodyPr vert="horz" lIns="90202" tIns="45101" rIns="90202" bIns="45101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01757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EDD84E-25D4-4983-8AA1-2863C96F08D9}" type="slidenum">
              <a:rPr kumimoji="0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01757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011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7" r:id="rId1"/>
    <p:sldLayoutId id="2147484018" r:id="rId2"/>
    <p:sldLayoutId id="2147484019" r:id="rId3"/>
    <p:sldLayoutId id="2147484020" r:id="rId4"/>
    <p:sldLayoutId id="2147484021" r:id="rId5"/>
    <p:sldLayoutId id="2147484022" r:id="rId6"/>
    <p:sldLayoutId id="2147484023" r:id="rId7"/>
    <p:sldLayoutId id="2147484024" r:id="rId8"/>
    <p:sldLayoutId id="2147484025" r:id="rId9"/>
    <p:sldLayoutId id="2147484026" r:id="rId10"/>
    <p:sldLayoutId id="2147484027" r:id="rId11"/>
  </p:sldLayoutIdLst>
  <p:txStyles>
    <p:titleStyle>
      <a:lvl1pPr algn="ctr" defTabSz="676319" rtl="0" eaLnBrk="1" latinLnBrk="1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3650" indent="-253650" algn="l" defTabSz="676319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49518" indent="-211326" algn="l" defTabSz="676319" rtl="0" eaLnBrk="1" latinLnBrk="1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45401" indent="-169076" algn="l" defTabSz="676319" rtl="0" eaLnBrk="1" latinLnBrk="1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3544" indent="-169076" algn="l" defTabSz="676319" rtl="0" eaLnBrk="1" latinLnBrk="1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1698" indent="-169076" algn="l" defTabSz="676319" rtl="0" eaLnBrk="1" latinLnBrk="1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59858" indent="-169076" algn="l" defTabSz="676319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198020" indent="-169076" algn="l" defTabSz="676319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36192" indent="-169076" algn="l" defTabSz="676319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874344" indent="-169076" algn="l" defTabSz="676319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76319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38138" algn="l" defTabSz="676319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76319" algn="l" defTabSz="676319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14486" algn="l" defTabSz="676319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52642" algn="l" defTabSz="676319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90804" algn="l" defTabSz="676319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28941" algn="l" defTabSz="676319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367090" algn="l" defTabSz="676319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05249" algn="l" defTabSz="676319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273847"/>
            <a:ext cx="5915025" cy="994172"/>
          </a:xfrm>
          <a:prstGeom prst="rect">
            <a:avLst/>
          </a:prstGeom>
        </p:spPr>
        <p:txBody>
          <a:bodyPr vert="horz" lIns="91424" tIns="45718" rIns="91424" bIns="45718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1369219"/>
            <a:ext cx="5915025" cy="3263504"/>
          </a:xfrm>
          <a:prstGeom prst="rect">
            <a:avLst/>
          </a:prstGeom>
        </p:spPr>
        <p:txBody>
          <a:bodyPr vert="horz" lIns="91424" tIns="45718" rIns="91424" bIns="45718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4767264"/>
            <a:ext cx="1543050" cy="273844"/>
          </a:xfrm>
          <a:prstGeom prst="rect">
            <a:avLst/>
          </a:prstGeom>
        </p:spPr>
        <p:txBody>
          <a:bodyPr vert="horz" lIns="91424" tIns="45718" rIns="91424" bIns="45718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685664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F6CA77-3E77-47F3-92D1-5713E7D80EF5}" type="datetimeFigureOut">
              <a:rPr kumimoji="0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맑은 고딕" panose="020B0503020000020004" pitchFamily="50" charset="-127"/>
                <a:cs typeface="+mn-cs"/>
              </a:rPr>
              <a:pPr marL="0" marR="0" lvl="0" indent="0" algn="l" defTabSz="685664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2019-10-22</a:t>
            </a:fld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4767264"/>
            <a:ext cx="2314575" cy="273844"/>
          </a:xfrm>
          <a:prstGeom prst="rect">
            <a:avLst/>
          </a:prstGeom>
        </p:spPr>
        <p:txBody>
          <a:bodyPr vert="horz" lIns="91424" tIns="45718" rIns="91424" bIns="45718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685664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4767264"/>
            <a:ext cx="1543050" cy="273844"/>
          </a:xfrm>
          <a:prstGeom prst="rect">
            <a:avLst/>
          </a:prstGeom>
        </p:spPr>
        <p:txBody>
          <a:bodyPr vert="horz" lIns="91424" tIns="45718" rIns="91424" bIns="45718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685664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149F6F-275B-4EFD-BFA5-2BA0700C8BD0}" type="slidenum">
              <a:rPr kumimoji="0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맑은 고딕" panose="020B0503020000020004" pitchFamily="50" charset="-127"/>
                <a:cs typeface="+mn-cs"/>
              </a:rPr>
              <a:pPr marL="0" marR="0" lvl="0" indent="0" algn="r" defTabSz="685664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맑은 고딕" panose="020B0503020000020004" pitchFamily="50" charset="-127"/>
              <a:cs typeface="+mn-cs"/>
            </a:endParaRPr>
          </a:p>
        </p:txBody>
      </p:sp>
      <p:grpSp>
        <p:nvGrpSpPr>
          <p:cNvPr id="7" name="그룹 6"/>
          <p:cNvGrpSpPr/>
          <p:nvPr userDrawn="1"/>
        </p:nvGrpSpPr>
        <p:grpSpPr>
          <a:xfrm>
            <a:off x="8" y="2"/>
            <a:ext cx="6857993" cy="382809"/>
            <a:chOff x="2" y="-2"/>
            <a:chExt cx="9143990" cy="510412"/>
          </a:xfrm>
        </p:grpSpPr>
        <p:cxnSp>
          <p:nvCxnSpPr>
            <p:cNvPr id="8" name="직선 연결선 7"/>
            <p:cNvCxnSpPr/>
            <p:nvPr/>
          </p:nvCxnSpPr>
          <p:spPr>
            <a:xfrm>
              <a:off x="2" y="494484"/>
              <a:ext cx="6688992" cy="0"/>
            </a:xfrm>
            <a:prstGeom prst="line">
              <a:avLst/>
            </a:prstGeom>
            <a:ln>
              <a:solidFill>
                <a:srgbClr val="00509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" name="Picture 5" descr="G:\logo_ai\가천대 대표\시그니춰 (슬로건)-size up.png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032" y="44448"/>
              <a:ext cx="1323092" cy="3670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0" name="그룹 9"/>
            <p:cNvGrpSpPr/>
            <p:nvPr/>
          </p:nvGrpSpPr>
          <p:grpSpPr>
            <a:xfrm flipH="1">
              <a:off x="4564052" y="-2"/>
              <a:ext cx="4579940" cy="510412"/>
              <a:chOff x="314202" y="-2"/>
              <a:chExt cx="3098704" cy="494486"/>
            </a:xfrm>
          </p:grpSpPr>
          <p:sp>
            <p:nvSpPr>
              <p:cNvPr id="11" name="오각형 10"/>
              <p:cNvSpPr/>
              <p:nvPr/>
            </p:nvSpPr>
            <p:spPr>
              <a:xfrm>
                <a:off x="458665" y="-2"/>
                <a:ext cx="2954241" cy="494484"/>
              </a:xfrm>
              <a:prstGeom prst="homePlate">
                <a:avLst/>
              </a:prstGeom>
              <a:solidFill>
                <a:srgbClr val="0050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664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425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맑은 고딕" panose="020B0503020000020004" pitchFamily="50" charset="-127"/>
                  <a:cs typeface="+mn-cs"/>
                </a:endParaRPr>
              </a:p>
            </p:txBody>
          </p:sp>
          <p:sp>
            <p:nvSpPr>
              <p:cNvPr id="12" name="오각형 11"/>
              <p:cNvSpPr/>
              <p:nvPr/>
            </p:nvSpPr>
            <p:spPr>
              <a:xfrm>
                <a:off x="374029" y="-1"/>
                <a:ext cx="2954244" cy="494484"/>
              </a:xfrm>
              <a:prstGeom prst="homePlat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664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425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맑은 고딕" panose="020B0503020000020004" pitchFamily="50" charset="-127"/>
                  <a:cs typeface="+mn-cs"/>
                </a:endParaRPr>
              </a:p>
            </p:txBody>
          </p:sp>
          <p:sp>
            <p:nvSpPr>
              <p:cNvPr id="13" name="오각형 12"/>
              <p:cNvSpPr/>
              <p:nvPr/>
            </p:nvSpPr>
            <p:spPr>
              <a:xfrm>
                <a:off x="314202" y="0"/>
                <a:ext cx="2954241" cy="494484"/>
              </a:xfrm>
              <a:prstGeom prst="homePlate">
                <a:avLst/>
              </a:prstGeom>
              <a:solidFill>
                <a:srgbClr val="0050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664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맑은 고딕" panose="020B0503020000020004" pitchFamily="50" charset="-127"/>
                    <a:cs typeface="+mn-cs"/>
                  </a:rPr>
                  <a:t>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00529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1" r:id="rId1"/>
    <p:sldLayoutId id="2147484042" r:id="rId2"/>
    <p:sldLayoutId id="2147484043" r:id="rId3"/>
    <p:sldLayoutId id="2147484044" r:id="rId4"/>
    <p:sldLayoutId id="2147484045" r:id="rId5"/>
    <p:sldLayoutId id="2147484046" r:id="rId6"/>
    <p:sldLayoutId id="2147484047" r:id="rId7"/>
    <p:sldLayoutId id="2147484048" r:id="rId8"/>
    <p:sldLayoutId id="2147484049" r:id="rId9"/>
    <p:sldLayoutId id="2147484050" r:id="rId10"/>
    <p:sldLayoutId id="2147484051" r:id="rId11"/>
  </p:sldLayoutIdLst>
  <p:txStyles>
    <p:titleStyle>
      <a:lvl1pPr algn="l" defTabSz="685664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18" indent="-171418" algn="l" defTabSz="685664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253" indent="-171418" algn="l" defTabSz="685664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081" indent="-171418" algn="l" defTabSz="685664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99910" indent="-171418" algn="l" defTabSz="685664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25" kern="1200">
          <a:solidFill>
            <a:schemeClr val="tx1"/>
          </a:solidFill>
          <a:latin typeface="+mn-lt"/>
          <a:ea typeface="+mn-ea"/>
          <a:cs typeface="+mn-cs"/>
        </a:defRPr>
      </a:lvl4pPr>
      <a:lvl5pPr marL="1542740" indent="-171418" algn="l" defTabSz="685664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25" kern="1200">
          <a:solidFill>
            <a:schemeClr val="tx1"/>
          </a:solidFill>
          <a:latin typeface="+mn-lt"/>
          <a:ea typeface="+mn-ea"/>
          <a:cs typeface="+mn-cs"/>
        </a:defRPr>
      </a:lvl5pPr>
      <a:lvl6pPr marL="1885574" indent="-171418" algn="l" defTabSz="685664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25" kern="1200">
          <a:solidFill>
            <a:schemeClr val="tx1"/>
          </a:solidFill>
          <a:latin typeface="+mn-lt"/>
          <a:ea typeface="+mn-ea"/>
          <a:cs typeface="+mn-cs"/>
        </a:defRPr>
      </a:lvl6pPr>
      <a:lvl7pPr marL="2228406" indent="-171418" algn="l" defTabSz="685664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25" kern="1200">
          <a:solidFill>
            <a:schemeClr val="tx1"/>
          </a:solidFill>
          <a:latin typeface="+mn-lt"/>
          <a:ea typeface="+mn-ea"/>
          <a:cs typeface="+mn-cs"/>
        </a:defRPr>
      </a:lvl7pPr>
      <a:lvl8pPr marL="2571238" indent="-171418" algn="l" defTabSz="685664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25" kern="1200">
          <a:solidFill>
            <a:schemeClr val="tx1"/>
          </a:solidFill>
          <a:latin typeface="+mn-lt"/>
          <a:ea typeface="+mn-ea"/>
          <a:cs typeface="+mn-cs"/>
        </a:defRPr>
      </a:lvl8pPr>
      <a:lvl9pPr marL="2914073" indent="-171418" algn="l" defTabSz="685664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664" rtl="0" eaLnBrk="1" latinLnBrk="1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1pPr>
      <a:lvl2pPr marL="342830" algn="l" defTabSz="685664" rtl="0" eaLnBrk="1" latinLnBrk="1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2pPr>
      <a:lvl3pPr marL="685664" algn="l" defTabSz="685664" rtl="0" eaLnBrk="1" latinLnBrk="1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3pPr>
      <a:lvl4pPr marL="1028496" algn="l" defTabSz="685664" rtl="0" eaLnBrk="1" latinLnBrk="1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4pPr>
      <a:lvl5pPr marL="1371328" algn="l" defTabSz="685664" rtl="0" eaLnBrk="1" latinLnBrk="1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5pPr>
      <a:lvl6pPr marL="1714163" algn="l" defTabSz="685664" rtl="0" eaLnBrk="1" latinLnBrk="1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6pPr>
      <a:lvl7pPr marL="2056991" algn="l" defTabSz="685664" rtl="0" eaLnBrk="1" latinLnBrk="1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7pPr>
      <a:lvl8pPr marL="2399820" algn="l" defTabSz="685664" rtl="0" eaLnBrk="1" latinLnBrk="1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8pPr>
      <a:lvl9pPr marL="2742650" algn="l" defTabSz="685664" rtl="0" eaLnBrk="1" latinLnBrk="1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71488" y="273847"/>
            <a:ext cx="5915025" cy="994172"/>
          </a:xfrm>
          <a:prstGeom prst="rect">
            <a:avLst/>
          </a:prstGeom>
        </p:spPr>
        <p:txBody>
          <a:bodyPr vert="horz" lIns="91424" tIns="45718" rIns="91424" bIns="45718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71488" y="1369219"/>
            <a:ext cx="5915025" cy="3263504"/>
          </a:xfrm>
          <a:prstGeom prst="rect">
            <a:avLst/>
          </a:prstGeom>
        </p:spPr>
        <p:txBody>
          <a:bodyPr vert="horz" lIns="91424" tIns="45718" rIns="91424" bIns="45718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71488" y="4767264"/>
            <a:ext cx="1543050" cy="273844"/>
          </a:xfrm>
          <a:prstGeom prst="rect">
            <a:avLst/>
          </a:prstGeom>
        </p:spPr>
        <p:txBody>
          <a:bodyPr vert="horz" lIns="91424" tIns="45718" rIns="91424" bIns="45718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514253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BD03F2-CCF0-4871-A24E-C1143015F7E7}" type="datetimeFigureOut">
              <a:rPr kumimoji="0" lang="ko-KR" altLang="en-US" sz="675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l" defTabSz="514253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2019-10-22</a:t>
            </a:fld>
            <a:endParaRPr kumimoji="0" lang="ko-KR" altLang="en-US" sz="675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271713" y="4767264"/>
            <a:ext cx="2314575" cy="273844"/>
          </a:xfrm>
          <a:prstGeom prst="rect">
            <a:avLst/>
          </a:prstGeom>
        </p:spPr>
        <p:txBody>
          <a:bodyPr vert="horz" lIns="91424" tIns="45718" rIns="91424" bIns="45718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514253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675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843463" y="4767264"/>
            <a:ext cx="1543050" cy="273844"/>
          </a:xfrm>
          <a:prstGeom prst="rect">
            <a:avLst/>
          </a:prstGeom>
        </p:spPr>
        <p:txBody>
          <a:bodyPr vert="horz" lIns="91424" tIns="45718" rIns="91424" bIns="45718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514253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C32E3E-8863-41FA-B0B7-7E106D555D1D}" type="slidenum">
              <a:rPr kumimoji="0" lang="ko-KR" altLang="en-US" sz="675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514253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675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7278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7" r:id="rId1"/>
    <p:sldLayoutId id="2147484078" r:id="rId2"/>
    <p:sldLayoutId id="2147484079" r:id="rId3"/>
    <p:sldLayoutId id="2147484080" r:id="rId4"/>
    <p:sldLayoutId id="2147484081" r:id="rId5"/>
    <p:sldLayoutId id="2147484082" r:id="rId6"/>
    <p:sldLayoutId id="2147484083" r:id="rId7"/>
    <p:sldLayoutId id="2147484084" r:id="rId8"/>
    <p:sldLayoutId id="2147484085" r:id="rId9"/>
    <p:sldLayoutId id="2147484086" r:id="rId10"/>
    <p:sldLayoutId id="2147484087" r:id="rId11"/>
  </p:sldLayoutIdLst>
  <p:txStyles>
    <p:titleStyle>
      <a:lvl1pPr algn="l" defTabSz="514253" rtl="0" eaLnBrk="1" latinLnBrk="1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64" indent="-128564" algn="l" defTabSz="514253" rtl="0" eaLnBrk="1" latinLnBrk="1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691" indent="-128564" algn="l" defTabSz="514253" rtl="0" eaLnBrk="1" latinLnBrk="1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425" kern="1200">
          <a:solidFill>
            <a:schemeClr val="tx1"/>
          </a:solidFill>
          <a:latin typeface="+mn-lt"/>
          <a:ea typeface="+mn-ea"/>
          <a:cs typeface="+mn-cs"/>
        </a:defRPr>
      </a:lvl2pPr>
      <a:lvl3pPr marL="642810" indent="-128564" algn="l" defTabSz="514253" rtl="0" eaLnBrk="1" latinLnBrk="1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899933" indent="-128564" algn="l" defTabSz="514253" rtl="0" eaLnBrk="1" latinLnBrk="1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975" kern="1200">
          <a:solidFill>
            <a:schemeClr val="tx1"/>
          </a:solidFill>
          <a:latin typeface="+mn-lt"/>
          <a:ea typeface="+mn-ea"/>
          <a:cs typeface="+mn-cs"/>
        </a:defRPr>
      </a:lvl4pPr>
      <a:lvl5pPr marL="1157056" indent="-128564" algn="l" defTabSz="514253" rtl="0" eaLnBrk="1" latinLnBrk="1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975" kern="1200">
          <a:solidFill>
            <a:schemeClr val="tx1"/>
          </a:solidFill>
          <a:latin typeface="+mn-lt"/>
          <a:ea typeface="+mn-ea"/>
          <a:cs typeface="+mn-cs"/>
        </a:defRPr>
      </a:lvl5pPr>
      <a:lvl6pPr marL="1414183" indent="-128564" algn="l" defTabSz="514253" rtl="0" eaLnBrk="1" latinLnBrk="1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975" kern="1200">
          <a:solidFill>
            <a:schemeClr val="tx1"/>
          </a:solidFill>
          <a:latin typeface="+mn-lt"/>
          <a:ea typeface="+mn-ea"/>
          <a:cs typeface="+mn-cs"/>
        </a:defRPr>
      </a:lvl6pPr>
      <a:lvl7pPr marL="1671302" indent="-128564" algn="l" defTabSz="514253" rtl="0" eaLnBrk="1" latinLnBrk="1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975" kern="1200">
          <a:solidFill>
            <a:schemeClr val="tx1"/>
          </a:solidFill>
          <a:latin typeface="+mn-lt"/>
          <a:ea typeface="+mn-ea"/>
          <a:cs typeface="+mn-cs"/>
        </a:defRPr>
      </a:lvl7pPr>
      <a:lvl8pPr marL="1928429" indent="-128564" algn="l" defTabSz="514253" rtl="0" eaLnBrk="1" latinLnBrk="1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975" kern="1200">
          <a:solidFill>
            <a:schemeClr val="tx1"/>
          </a:solidFill>
          <a:latin typeface="+mn-lt"/>
          <a:ea typeface="+mn-ea"/>
          <a:cs typeface="+mn-cs"/>
        </a:defRPr>
      </a:lvl8pPr>
      <a:lvl9pPr marL="2185556" indent="-128564" algn="l" defTabSz="514253" rtl="0" eaLnBrk="1" latinLnBrk="1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97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514253" rtl="0" eaLnBrk="1" latinLnBrk="1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1pPr>
      <a:lvl2pPr marL="257126" algn="l" defTabSz="514253" rtl="0" eaLnBrk="1" latinLnBrk="1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2pPr>
      <a:lvl3pPr marL="514253" algn="l" defTabSz="514253" rtl="0" eaLnBrk="1" latinLnBrk="1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3pPr>
      <a:lvl4pPr marL="771373" algn="l" defTabSz="514253" rtl="0" eaLnBrk="1" latinLnBrk="1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4pPr>
      <a:lvl5pPr marL="1028496" algn="l" defTabSz="514253" rtl="0" eaLnBrk="1" latinLnBrk="1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5pPr>
      <a:lvl6pPr marL="1285619" algn="l" defTabSz="514253" rtl="0" eaLnBrk="1" latinLnBrk="1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6pPr>
      <a:lvl7pPr marL="1542740" algn="l" defTabSz="514253" rtl="0" eaLnBrk="1" latinLnBrk="1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7pPr>
      <a:lvl8pPr marL="1799865" algn="l" defTabSz="514253" rtl="0" eaLnBrk="1" latinLnBrk="1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8pPr>
      <a:lvl9pPr marL="2056991" algn="l" defTabSz="514253" rtl="0" eaLnBrk="1" latinLnBrk="1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4683919"/>
            <a:ext cx="16002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28888" tIns="64457" rIns="128888" bIns="64457" numCol="1" anchor="t" anchorCtr="0" compatLnSpc="1">
            <a:prstTxWarp prst="textNoShape">
              <a:avLst/>
            </a:prstTxWarp>
          </a:bodyPr>
          <a:lstStyle>
            <a:lvl1pPr algn="r" defTabSz="477441" eaLnBrk="1" latinLnBrk="1" hangingPunct="1">
              <a:defRPr kumimoji="1" sz="1050" b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</a:lstStyle>
          <a:p>
            <a:pPr marL="0" marR="0" lvl="0" indent="0" algn="r" defTabSz="477441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290F7CE-3591-4158-BBE7-15C1C0B2C060}" type="slidenum">
              <a:rPr kumimoji="1" lang="ko-KR" alt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  <a:sym typeface="Symbol" panose="05050102010706020507" pitchFamily="18" charset="2"/>
              </a:rPr>
              <a:pPr marL="0" marR="0" lvl="0" indent="0" algn="r" defTabSz="477441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ko-KR" sz="105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  <a:sym typeface="Symbol" panose="05050102010706020507" pitchFamily="18" charset="2"/>
            </a:endParaRPr>
          </a:p>
        </p:txBody>
      </p:sp>
      <p:sp>
        <p:nvSpPr>
          <p:cNvPr id="2051" name="Rectangle 7"/>
          <p:cNvSpPr>
            <a:spLocks noChangeArrowheads="1"/>
          </p:cNvSpPr>
          <p:nvPr userDrawn="1"/>
        </p:nvSpPr>
        <p:spPr bwMode="gray">
          <a:xfrm>
            <a:off x="3274597" y="206624"/>
            <a:ext cx="308806" cy="322560"/>
          </a:xfrm>
          <a:prstGeom prst="rect">
            <a:avLst/>
          </a:prstGeom>
          <a:gradFill rotWithShape="1">
            <a:gsLst>
              <a:gs pos="0">
                <a:srgbClr val="A38981"/>
              </a:gs>
              <a:gs pos="100000">
                <a:srgbClr val="8D766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978" tIns="33990" rIns="67978" bIns="33990" anchor="ctr">
            <a:spAutoFit/>
          </a:bodyPr>
          <a:lstStyle>
            <a:lvl1pPr eaLnBrk="0" hangingPunct="0">
              <a:defRPr sz="2800" b="1">
                <a:solidFill>
                  <a:srgbClr val="00B0F0"/>
                </a:solidFill>
                <a:latin typeface="휴먼옛체" pitchFamily="18" charset="-127"/>
                <a:ea typeface="휴먼옛체" pitchFamily="18" charset="-127"/>
                <a:sym typeface="Symbol" pitchFamily="18" charset="2"/>
              </a:defRPr>
            </a:lvl1pPr>
            <a:lvl2pPr marL="742950" indent="-285750" eaLnBrk="0" hangingPunct="0">
              <a:defRPr sz="2800" b="1">
                <a:solidFill>
                  <a:srgbClr val="00B0F0"/>
                </a:solidFill>
                <a:latin typeface="휴먼옛체" pitchFamily="18" charset="-127"/>
                <a:ea typeface="휴먼옛체" pitchFamily="18" charset="-127"/>
                <a:sym typeface="Symbol" pitchFamily="18" charset="2"/>
              </a:defRPr>
            </a:lvl2pPr>
            <a:lvl3pPr marL="1143000" indent="-228600" eaLnBrk="0" hangingPunct="0">
              <a:defRPr sz="2800" b="1">
                <a:solidFill>
                  <a:srgbClr val="00B0F0"/>
                </a:solidFill>
                <a:latin typeface="휴먼옛체" pitchFamily="18" charset="-127"/>
                <a:ea typeface="휴먼옛체" pitchFamily="18" charset="-127"/>
                <a:sym typeface="Symbol" pitchFamily="18" charset="2"/>
              </a:defRPr>
            </a:lvl3pPr>
            <a:lvl4pPr marL="1600200" indent="-228600" eaLnBrk="0" hangingPunct="0">
              <a:defRPr sz="2800" b="1">
                <a:solidFill>
                  <a:srgbClr val="00B0F0"/>
                </a:solidFill>
                <a:latin typeface="휴먼옛체" pitchFamily="18" charset="-127"/>
                <a:ea typeface="휴먼옛체" pitchFamily="18" charset="-127"/>
                <a:sym typeface="Symbol" pitchFamily="18" charset="2"/>
              </a:defRPr>
            </a:lvl4pPr>
            <a:lvl5pPr marL="2057400" indent="-228600" eaLnBrk="0" hangingPunct="0">
              <a:defRPr sz="2800" b="1">
                <a:solidFill>
                  <a:srgbClr val="00B0F0"/>
                </a:solidFill>
                <a:latin typeface="휴먼옛체" pitchFamily="18" charset="-127"/>
                <a:ea typeface="휴먼옛체" pitchFamily="18" charset="-127"/>
                <a:sym typeface="Symbol" pitchFamily="18" charset="2"/>
              </a:defRPr>
            </a:lvl5pPr>
            <a:lvl6pPr marL="2514600" indent="-22860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70000"/>
              <a:buFont typeface="Arial" charset="0"/>
              <a:defRPr sz="2800" b="1">
                <a:solidFill>
                  <a:srgbClr val="00B0F0"/>
                </a:solidFill>
                <a:latin typeface="휴먼옛체" pitchFamily="18" charset="-127"/>
                <a:ea typeface="휴먼옛체" pitchFamily="18" charset="-127"/>
                <a:sym typeface="Symbol" pitchFamily="18" charset="2"/>
              </a:defRPr>
            </a:lvl6pPr>
            <a:lvl7pPr marL="2971800" indent="-22860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70000"/>
              <a:buFont typeface="Arial" charset="0"/>
              <a:defRPr sz="2800" b="1">
                <a:solidFill>
                  <a:srgbClr val="00B0F0"/>
                </a:solidFill>
                <a:latin typeface="휴먼옛체" pitchFamily="18" charset="-127"/>
                <a:ea typeface="휴먼옛체" pitchFamily="18" charset="-127"/>
                <a:sym typeface="Symbol" pitchFamily="18" charset="2"/>
              </a:defRPr>
            </a:lvl7pPr>
            <a:lvl8pPr marL="3429000" indent="-22860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70000"/>
              <a:buFont typeface="Arial" charset="0"/>
              <a:defRPr sz="2800" b="1">
                <a:solidFill>
                  <a:srgbClr val="00B0F0"/>
                </a:solidFill>
                <a:latin typeface="휴먼옛체" pitchFamily="18" charset="-127"/>
                <a:ea typeface="휴먼옛체" pitchFamily="18" charset="-127"/>
                <a:sym typeface="Symbol" pitchFamily="18" charset="2"/>
              </a:defRPr>
            </a:lvl8pPr>
            <a:lvl9pPr marL="3886200" indent="-22860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70000"/>
              <a:buFont typeface="Arial" charset="0"/>
              <a:defRPr sz="2800" b="1">
                <a:solidFill>
                  <a:srgbClr val="00B0F0"/>
                </a:solidFill>
                <a:latin typeface="휴먼옛체" pitchFamily="18" charset="-127"/>
                <a:ea typeface="휴먼옛체" pitchFamily="18" charset="-127"/>
                <a:sym typeface="Symbol" pitchFamily="18" charset="2"/>
              </a:defRPr>
            </a:lvl9pPr>
          </a:lstStyle>
          <a:p>
            <a:pPr marL="0" marR="0" lvl="0" indent="0" algn="ctr" defTabSz="479642" rtl="0" eaLnBrk="1" fontAlgn="base" latinLnBrk="1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endParaRPr kumimoji="1" lang="ko-KR" altLang="en-US" sz="15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Y헤드라인M" pitchFamily="18" charset="-127"/>
              <a:ea typeface="휴먼엑스포" pitchFamily="18" charset="-127"/>
              <a:cs typeface="+mn-cs"/>
              <a:sym typeface="Symbol" pitchFamily="18" charset="2"/>
            </a:endParaRPr>
          </a:p>
        </p:txBody>
      </p:sp>
      <p:pic>
        <p:nvPicPr>
          <p:cNvPr id="23556" name="Picture 28" descr="그림1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428"/>
          <a:stretch>
            <a:fillRect/>
          </a:stretch>
        </p:blipFill>
        <p:spPr bwMode="auto">
          <a:xfrm>
            <a:off x="2996803" y="825104"/>
            <a:ext cx="3575447" cy="215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7" name="Line 30"/>
          <p:cNvSpPr>
            <a:spLocks noChangeShapeType="1"/>
          </p:cNvSpPr>
          <p:nvPr userDrawn="1"/>
        </p:nvSpPr>
        <p:spPr bwMode="gray">
          <a:xfrm>
            <a:off x="0" y="742950"/>
            <a:ext cx="6858000" cy="0"/>
          </a:xfrm>
          <a:prstGeom prst="line">
            <a:avLst/>
          </a:prstGeom>
          <a:noFill/>
          <a:ln w="57150">
            <a:solidFill>
              <a:srgbClr val="B2B2B2"/>
            </a:solidFill>
            <a:round/>
            <a:headEnd/>
            <a:tailEnd/>
          </a:ln>
          <a:effectLst>
            <a:outerShdw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7978" tIns="33990" rIns="67978" bIns="33990">
            <a:spAutoFit/>
          </a:bodyPr>
          <a:lstStyle/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100" b="1" i="0" u="none" strike="noStrike" kern="1200" cap="none" spc="0" normalizeH="0" baseline="0" noProof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휴먼옛체" panose="02030504000101010101" pitchFamily="18" charset="-127"/>
              <a:ea typeface="휴먼옛체" panose="02030504000101010101" pitchFamily="18" charset="-127"/>
              <a:cs typeface="+mn-cs"/>
              <a:sym typeface="Symbol" panose="05050102010706020507" pitchFamily="18" charset="2"/>
            </a:endParaRPr>
          </a:p>
        </p:txBody>
      </p:sp>
      <p:sp>
        <p:nvSpPr>
          <p:cNvPr id="23558" name="Line 31"/>
          <p:cNvSpPr>
            <a:spLocks noChangeShapeType="1"/>
          </p:cNvSpPr>
          <p:nvPr userDrawn="1"/>
        </p:nvSpPr>
        <p:spPr bwMode="gray">
          <a:xfrm>
            <a:off x="317897" y="735806"/>
            <a:ext cx="3429000" cy="0"/>
          </a:xfrm>
          <a:prstGeom prst="line">
            <a:avLst/>
          </a:prstGeom>
          <a:noFill/>
          <a:ln w="57150">
            <a:solidFill>
              <a:srgbClr val="FFCC00"/>
            </a:solidFill>
            <a:round/>
            <a:headEnd/>
            <a:tailEnd/>
          </a:ln>
          <a:effectLst>
            <a:outerShdw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7978" tIns="33990" rIns="67978" bIns="33990">
            <a:spAutoFit/>
          </a:bodyPr>
          <a:lstStyle/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100" b="1" i="0" u="none" strike="noStrike" kern="1200" cap="none" spc="0" normalizeH="0" baseline="0" noProof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휴먼옛체" panose="02030504000101010101" pitchFamily="18" charset="-127"/>
              <a:ea typeface="휴먼옛체" panose="02030504000101010101" pitchFamily="18" charset="-127"/>
              <a:cs typeface="+mn-cs"/>
              <a:sym typeface="Symbol" panose="05050102010706020507" pitchFamily="18" charset="2"/>
            </a:endParaRPr>
          </a:p>
        </p:txBody>
      </p:sp>
      <p:sp>
        <p:nvSpPr>
          <p:cNvPr id="23559" name="Line 32"/>
          <p:cNvSpPr>
            <a:spLocks noChangeShapeType="1"/>
          </p:cNvSpPr>
          <p:nvPr userDrawn="1"/>
        </p:nvSpPr>
        <p:spPr bwMode="gray">
          <a:xfrm>
            <a:off x="1277541" y="735806"/>
            <a:ext cx="1619250" cy="0"/>
          </a:xfrm>
          <a:prstGeom prst="line">
            <a:avLst/>
          </a:prstGeom>
          <a:noFill/>
          <a:ln w="57150">
            <a:solidFill>
              <a:srgbClr val="CC0000"/>
            </a:solidFill>
            <a:round/>
            <a:headEnd/>
            <a:tailEnd/>
          </a:ln>
          <a:effectLst>
            <a:outerShdw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7978" tIns="33990" rIns="67978" bIns="33990">
            <a:spAutoFit/>
          </a:bodyPr>
          <a:lstStyle/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100" b="1" i="0" u="none" strike="noStrike" kern="1200" cap="none" spc="0" normalizeH="0" baseline="0" noProof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휴먼옛체" panose="02030504000101010101" pitchFamily="18" charset="-127"/>
              <a:ea typeface="휴먼옛체" panose="02030504000101010101" pitchFamily="18" charset="-127"/>
              <a:cs typeface="+mn-cs"/>
              <a:sym typeface="Symbol" panose="05050102010706020507" pitchFamily="18" charset="2"/>
            </a:endParaRPr>
          </a:p>
        </p:txBody>
      </p:sp>
      <p:sp>
        <p:nvSpPr>
          <p:cNvPr id="23560" name="Line 33"/>
          <p:cNvSpPr>
            <a:spLocks noChangeShapeType="1"/>
          </p:cNvSpPr>
          <p:nvPr userDrawn="1"/>
        </p:nvSpPr>
        <p:spPr bwMode="gray">
          <a:xfrm>
            <a:off x="926306" y="735806"/>
            <a:ext cx="377429" cy="0"/>
          </a:xfrm>
          <a:prstGeom prst="line">
            <a:avLst/>
          </a:prstGeom>
          <a:noFill/>
          <a:ln w="57150">
            <a:solidFill>
              <a:srgbClr val="5C63AA"/>
            </a:solidFill>
            <a:round/>
            <a:headEnd/>
            <a:tailEnd/>
          </a:ln>
          <a:effectLst>
            <a:outerShdw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7978" tIns="33990" rIns="67978" bIns="33990">
            <a:spAutoFit/>
          </a:bodyPr>
          <a:lstStyle/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100" b="1" i="0" u="none" strike="noStrike" kern="1200" cap="none" spc="0" normalizeH="0" baseline="0" noProof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휴먼옛체" panose="02030504000101010101" pitchFamily="18" charset="-127"/>
              <a:ea typeface="휴먼옛체" panose="02030504000101010101" pitchFamily="18" charset="-127"/>
              <a:cs typeface="+mn-cs"/>
              <a:sym typeface="Symbol" panose="05050102010706020507" pitchFamily="18" charset="2"/>
            </a:endParaRPr>
          </a:p>
        </p:txBody>
      </p:sp>
      <p:pic>
        <p:nvPicPr>
          <p:cNvPr id="23561" name="Picture 34" descr="그림1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428"/>
          <a:stretch>
            <a:fillRect/>
          </a:stretch>
        </p:blipFill>
        <p:spPr bwMode="auto">
          <a:xfrm>
            <a:off x="513160" y="754856"/>
            <a:ext cx="3575447" cy="215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2" name="Picture 35" descr="그림2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307"/>
          <a:stretch>
            <a:fillRect/>
          </a:stretch>
        </p:blipFill>
        <p:spPr bwMode="auto">
          <a:xfrm>
            <a:off x="2961085" y="775098"/>
            <a:ext cx="1247775" cy="277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3" name="Picture 36" descr="그림2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307"/>
          <a:stretch>
            <a:fillRect/>
          </a:stretch>
        </p:blipFill>
        <p:spPr bwMode="auto">
          <a:xfrm>
            <a:off x="2939654" y="767954"/>
            <a:ext cx="1247775" cy="277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4" name="Picture 37" descr="그림2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307"/>
          <a:stretch>
            <a:fillRect/>
          </a:stretch>
        </p:blipFill>
        <p:spPr bwMode="auto">
          <a:xfrm>
            <a:off x="1459706" y="767954"/>
            <a:ext cx="1247775" cy="277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5" name="Picture 38" descr="그림2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964"/>
          <a:stretch>
            <a:fillRect/>
          </a:stretch>
        </p:blipFill>
        <p:spPr bwMode="auto">
          <a:xfrm>
            <a:off x="0" y="775098"/>
            <a:ext cx="2160985" cy="378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712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8" r:id="rId1"/>
    <p:sldLayoutId id="2147484119" r:id="rId2"/>
    <p:sldLayoutId id="2147484120" r:id="rId3"/>
    <p:sldLayoutId id="2147484121" r:id="rId4"/>
    <p:sldLayoutId id="2147484122" r:id="rId5"/>
    <p:sldLayoutId id="2147484123" r:id="rId6"/>
    <p:sldLayoutId id="2147484124" r:id="rId7"/>
    <p:sldLayoutId id="2147484125" r:id="rId8"/>
    <p:sldLayoutId id="2147484126" r:id="rId9"/>
    <p:sldLayoutId id="2147484127" r:id="rId10"/>
    <p:sldLayoutId id="2147484128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39918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79841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19789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59718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47650" indent="-2476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45306" indent="-204788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44154" indent="-16192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725">
          <a:solidFill>
            <a:schemeClr val="tx1"/>
          </a:solidFill>
          <a:latin typeface="+mn-lt"/>
          <a:ea typeface="+mn-ea"/>
        </a:defRPr>
      </a:lvl3pPr>
      <a:lvl4pPr marL="1185863" indent="-161925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425">
          <a:solidFill>
            <a:schemeClr val="tx1"/>
          </a:solidFill>
          <a:latin typeface="+mn-lt"/>
          <a:ea typeface="+mn-ea"/>
        </a:defRPr>
      </a:lvl4pPr>
      <a:lvl5pPr marL="1526381" indent="-161925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425">
          <a:solidFill>
            <a:schemeClr val="tx1"/>
          </a:solidFill>
          <a:latin typeface="+mn-lt"/>
          <a:ea typeface="+mn-ea"/>
        </a:defRPr>
      </a:lvl5pPr>
      <a:lvl6pPr marL="1869617" indent="-16994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09539" indent="-16994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49470" indent="-16994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889389" indent="-16994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79841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39918" algn="l" defTabSz="679841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79841" algn="l" defTabSz="679841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19789" algn="l" defTabSz="679841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59718" algn="l" defTabSz="679841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699672" algn="l" defTabSz="679841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39572" algn="l" defTabSz="679841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79501" algn="l" defTabSz="679841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19423" algn="l" defTabSz="679841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40000">
              <a:schemeClr val="bg1">
                <a:tint val="45000"/>
                <a:shade val="99000"/>
                <a:satMod val="350000"/>
              </a:schemeClr>
            </a:gs>
            <a:gs pos="100000">
              <a:schemeClr val="bg1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670380" y="1566863"/>
            <a:ext cx="5518547" cy="200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26453" tIns="26453" rIns="26453" bIns="2645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32556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0" r:id="rId1"/>
    <p:sldLayoutId id="2147484131" r:id="rId2"/>
    <p:sldLayoutId id="2147484132" r:id="rId3"/>
    <p:sldLayoutId id="2147484133" r:id="rId4"/>
    <p:sldLayoutId id="2147484134" r:id="rId5"/>
    <p:sldLayoutId id="2147484135" r:id="rId6"/>
    <p:sldLayoutId id="2147484136" r:id="rId7"/>
    <p:sldLayoutId id="2147484137" r:id="rId8"/>
    <p:sldLayoutId id="2147484138" r:id="rId9"/>
    <p:sldLayoutId id="2147484139" r:id="rId10"/>
    <p:sldLayoutId id="2147484140" r:id="rId11"/>
  </p:sldLayoutIdLst>
  <p:transition/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Gill 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/>
        </a:defRPr>
      </a:lvl5pPr>
      <a:lvl6pPr marL="23785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47571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713627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951491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algn="ctr" rtl="0" eaLnBrk="0" fontAlgn="base" hangingPunct="0">
        <a:spcBef>
          <a:spcPct val="0"/>
        </a:spcBef>
        <a:spcAft>
          <a:spcPct val="0"/>
        </a:spcAft>
        <a:defRPr sz="1900">
          <a:solidFill>
            <a:schemeClr val="tx1"/>
          </a:solidFill>
          <a:latin typeface="+mn-lt"/>
          <a:ea typeface="+mn-ea"/>
          <a:cs typeface="+mn-cs"/>
          <a:sym typeface="Gill 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1900">
          <a:solidFill>
            <a:schemeClr val="tx1"/>
          </a:solidFill>
          <a:latin typeface="+mn-lt"/>
          <a:ea typeface="+mn-ea"/>
          <a:cs typeface="+mn-cs"/>
          <a:sym typeface="Gill 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1900">
          <a:solidFill>
            <a:schemeClr val="tx1"/>
          </a:solidFill>
          <a:latin typeface="+mn-lt"/>
          <a:ea typeface="+mn-ea"/>
          <a:cs typeface="+mn-cs"/>
          <a:sym typeface="Gill 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1900">
          <a:solidFill>
            <a:schemeClr val="tx1"/>
          </a:solidFill>
          <a:latin typeface="+mn-lt"/>
          <a:ea typeface="+mn-ea"/>
          <a:cs typeface="+mn-cs"/>
          <a:sym typeface="Gill 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1900">
          <a:solidFill>
            <a:schemeClr val="tx1"/>
          </a:solidFill>
          <a:latin typeface="+mn-lt"/>
          <a:ea typeface="+mn-ea"/>
          <a:cs typeface="+mn-cs"/>
          <a:sym typeface="Gill Sans"/>
        </a:defRPr>
      </a:lvl5pPr>
      <a:lvl6pPr marL="237854" algn="ctr" rtl="0" fontAlgn="base">
        <a:spcBef>
          <a:spcPct val="0"/>
        </a:spcBef>
        <a:spcAft>
          <a:spcPct val="0"/>
        </a:spcAft>
        <a:defRPr sz="19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475716" algn="ctr" rtl="0" fontAlgn="base">
        <a:spcBef>
          <a:spcPct val="0"/>
        </a:spcBef>
        <a:spcAft>
          <a:spcPct val="0"/>
        </a:spcAft>
        <a:defRPr sz="19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713627" algn="ctr" rtl="0" fontAlgn="base">
        <a:spcBef>
          <a:spcPct val="0"/>
        </a:spcBef>
        <a:spcAft>
          <a:spcPct val="0"/>
        </a:spcAft>
        <a:defRPr sz="19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951491" algn="ctr" rtl="0" fontAlgn="base">
        <a:spcBef>
          <a:spcPct val="0"/>
        </a:spcBef>
        <a:spcAft>
          <a:spcPct val="0"/>
        </a:spcAft>
        <a:defRPr sz="19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237854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1pPr>
      <a:lvl2pPr marL="237854" algn="l" defTabSz="237854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2pPr>
      <a:lvl3pPr marL="475716" algn="l" defTabSz="237854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3pPr>
      <a:lvl4pPr marL="713627" algn="l" defTabSz="237854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951491" algn="l" defTabSz="237854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189382" algn="l" defTabSz="237854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427255" algn="l" defTabSz="237854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665134" algn="l" defTabSz="237854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1903010" algn="l" defTabSz="237854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40000">
              <a:schemeClr val="bg1">
                <a:tint val="45000"/>
                <a:shade val="99000"/>
                <a:satMod val="350000"/>
              </a:schemeClr>
            </a:gs>
            <a:gs pos="100000">
              <a:schemeClr val="bg1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205979"/>
            <a:ext cx="61722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9520" tIns="44766" rIns="89520" bIns="4476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10754" y="1200157"/>
            <a:ext cx="61722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9520" tIns="44766" rIns="89520" bIns="4476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4683919"/>
            <a:ext cx="16002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520" tIns="44766" rIns="89520" bIns="44766" numCol="1" anchor="t" anchorCtr="0" compatLnSpc="1">
            <a:prstTxWarp prst="textNoShape">
              <a:avLst/>
            </a:prstTxWarp>
          </a:bodyPr>
          <a:lstStyle>
            <a:lvl1pPr algn="l" eaLnBrk="1" latinLnBrk="1" hangingPunct="1">
              <a:defRPr sz="1125">
                <a:latin typeface="+mn-lt"/>
                <a:ea typeface="+mn-ea"/>
              </a:defRPr>
            </a:lvl1pPr>
          </a:lstStyle>
          <a:p>
            <a:pPr marL="0" marR="0" lvl="0" indent="0" algn="l" defTabSz="6858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ko-KR" sz="1125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1" y="4683919"/>
            <a:ext cx="21717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520" tIns="44766" rIns="89520" bIns="44766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sz="1125">
                <a:latin typeface="+mn-lt"/>
                <a:ea typeface="+mn-ea"/>
              </a:defRPr>
            </a:lvl1pPr>
          </a:lstStyle>
          <a:p>
            <a:pPr marL="0" marR="0" lvl="0" indent="0" algn="ctr" defTabSz="6858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ko-KR" sz="1125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8961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2" r:id="rId1"/>
    <p:sldLayoutId id="2147484143" r:id="rId2"/>
    <p:sldLayoutId id="2147484144" r:id="rId3"/>
    <p:sldLayoutId id="2147484145" r:id="rId4"/>
    <p:sldLayoutId id="2147484146" r:id="rId5"/>
    <p:sldLayoutId id="2147484147" r:id="rId6"/>
    <p:sldLayoutId id="2147484148" r:id="rId7"/>
    <p:sldLayoutId id="2147484149" r:id="rId8"/>
    <p:sldLayoutId id="2147484150" r:id="rId9"/>
    <p:sldLayoutId id="2147484151" r:id="rId10"/>
    <p:sldLayoutId id="2147484152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35843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71687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07564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43411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49894" indent="-249894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43814" indent="-208246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37732" indent="-165407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173304" indent="-165407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08871" indent="-165407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47175" indent="-167848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183033" indent="-167848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18868" indent="-167848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854710" indent="-167848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71687" rtl="0" eaLnBrk="1" latinLnBrk="1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1pPr>
      <a:lvl2pPr marL="335843" algn="l" defTabSz="671687" rtl="0" eaLnBrk="1" latinLnBrk="1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2pPr>
      <a:lvl3pPr marL="671687" algn="l" defTabSz="671687" rtl="0" eaLnBrk="1" latinLnBrk="1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3pPr>
      <a:lvl4pPr marL="1007564" algn="l" defTabSz="671687" rtl="0" eaLnBrk="1" latinLnBrk="1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4pPr>
      <a:lvl5pPr marL="1343411" algn="l" defTabSz="671687" rtl="0" eaLnBrk="1" latinLnBrk="1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5pPr>
      <a:lvl6pPr marL="1679243" algn="l" defTabSz="671687" rtl="0" eaLnBrk="1" latinLnBrk="1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6pPr>
      <a:lvl7pPr marL="2015096" algn="l" defTabSz="671687" rtl="0" eaLnBrk="1" latinLnBrk="1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7pPr>
      <a:lvl8pPr marL="2350956" algn="l" defTabSz="671687" rtl="0" eaLnBrk="1" latinLnBrk="1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8pPr>
      <a:lvl9pPr marL="2686788" algn="l" defTabSz="671687" rtl="0" eaLnBrk="1" latinLnBrk="1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1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79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0.xml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file:///F:\&#44608;&#49457;&#48393;_-_&#51064;&#49373;.mp3" TargetMode="External"/><Relationship Id="rId1" Type="http://schemas.microsoft.com/office/2007/relationships/media" Target="file:///F:\&#44608;&#49457;&#48393;_-_&#51064;&#49373;.mp3" TargetMode="Externa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notesSlide" Target="../notesSlides/notesSlid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5.xml"/><Relationship Id="rId5" Type="http://schemas.openxmlformats.org/officeDocument/2006/relationships/image" Target="../media/image24.jpeg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29.jpeg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media" Target="../media/media2.mp3"/><Relationship Id="rId7" Type="http://schemas.openxmlformats.org/officeDocument/2006/relationships/image" Target="../media/image3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6.png"/><Relationship Id="rId5" Type="http://schemas.openxmlformats.org/officeDocument/2006/relationships/slideLayout" Target="../slideLayouts/slideLayout202.xml"/><Relationship Id="rId4" Type="http://schemas.openxmlformats.org/officeDocument/2006/relationships/audio" Target="../media/media2.mp3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8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6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5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5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0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8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0.jpe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notesSlide" Target="../notesSlides/notesSlide2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gif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4"/>
          <p:cNvSpPr>
            <a:spLocks noChangeArrowheads="1"/>
          </p:cNvSpPr>
          <p:nvPr/>
        </p:nvSpPr>
        <p:spPr bwMode="auto">
          <a:xfrm>
            <a:off x="764704" y="670725"/>
            <a:ext cx="5413863" cy="1134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514350">
              <a:lnSpc>
                <a:spcPct val="150000"/>
              </a:lnSpc>
              <a:defRPr/>
            </a:pPr>
            <a:r>
              <a:rPr lang="ko-KR" altLang="en-US" sz="3000" b="1" dirty="0">
                <a:solidFill>
                  <a:srgbClr val="062665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Symbol" pitchFamily="18" charset="2"/>
              </a:rPr>
              <a:t> </a:t>
            </a:r>
            <a:r>
              <a:rPr lang="ko-KR" altLang="en-US" sz="3600" b="1" dirty="0" smtClean="0">
                <a:solidFill>
                  <a:srgbClr val="062665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Symbol" pitchFamily="18" charset="2"/>
              </a:rPr>
              <a:t>삶의 </a:t>
            </a:r>
            <a:r>
              <a:rPr lang="ko-KR" altLang="en-US" sz="3600" b="1" dirty="0" err="1" smtClean="0">
                <a:solidFill>
                  <a:srgbClr val="00B05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Symbol" pitchFamily="18" charset="2"/>
              </a:rPr>
              <a:t>웰니스</a:t>
            </a:r>
            <a:r>
              <a:rPr lang="ko-KR" altLang="en-US" sz="3600" b="1" dirty="0" err="1" smtClean="0">
                <a:solidFill>
                  <a:srgbClr val="062665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Symbol" pitchFamily="18" charset="2"/>
              </a:rPr>
              <a:t>를</a:t>
            </a:r>
            <a:r>
              <a:rPr lang="ko-KR" altLang="en-US" sz="3600" b="1" dirty="0" smtClean="0">
                <a:solidFill>
                  <a:srgbClr val="062665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Symbol" pitchFamily="18" charset="2"/>
              </a:rPr>
              <a:t> 위한 대화</a:t>
            </a:r>
            <a:endParaRPr lang="ko-KR" altLang="en-US" sz="3600" b="1" dirty="0">
              <a:solidFill>
                <a:srgbClr val="062665"/>
              </a:solidFill>
              <a:latin typeface="맑은 고딕" panose="020B0503020000020004" pitchFamily="50" charset="-127"/>
              <a:ea typeface="맑은 고딕" panose="020B0503020000020004" pitchFamily="50" charset="-127"/>
              <a:sym typeface="Symbol" pitchFamily="18" charset="2"/>
            </a:endParaRPr>
          </a:p>
        </p:txBody>
      </p:sp>
      <p:sp>
        <p:nvSpPr>
          <p:cNvPr id="36" name="TextBox 2"/>
          <p:cNvSpPr txBox="1">
            <a:spLocks noChangeArrowheads="1"/>
          </p:cNvSpPr>
          <p:nvPr/>
        </p:nvSpPr>
        <p:spPr bwMode="auto">
          <a:xfrm>
            <a:off x="620688" y="3363838"/>
            <a:ext cx="5331710" cy="1528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0174" tIns="25113" rIns="50174" bIns="25113">
            <a:spAutoFit/>
          </a:bodyPr>
          <a:lstStyle/>
          <a:p>
            <a:pPr algn="ctr" defTabSz="514350">
              <a:lnSpc>
                <a:spcPct val="150000"/>
              </a:lnSpc>
            </a:pPr>
            <a:r>
              <a:rPr lang="en-US" altLang="ko-KR" sz="1500" b="1" dirty="0">
                <a:solidFill>
                  <a:srgbClr val="062665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Symbol" panose="05050102010706020507" pitchFamily="18" charset="2"/>
              </a:rPr>
              <a:t>  </a:t>
            </a:r>
            <a:r>
              <a:rPr lang="en-US" altLang="ko-KR" sz="2000" b="1" dirty="0">
                <a:solidFill>
                  <a:srgbClr val="062665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Symbol" panose="05050102010706020507" pitchFamily="18" charset="2"/>
              </a:rPr>
              <a:t>2019. </a:t>
            </a:r>
            <a:r>
              <a:rPr lang="en-US" altLang="ko-KR" sz="2000" b="1" dirty="0" smtClean="0">
                <a:solidFill>
                  <a:srgbClr val="062665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Symbol" panose="05050102010706020507" pitchFamily="18" charset="2"/>
              </a:rPr>
              <a:t>10. 22.</a:t>
            </a:r>
            <a:endParaRPr lang="en-US" altLang="ko-KR" sz="2000" b="1" dirty="0">
              <a:solidFill>
                <a:srgbClr val="062665"/>
              </a:solidFill>
              <a:latin typeface="맑은 고딕" panose="020B0503020000020004" pitchFamily="50" charset="-127"/>
              <a:ea typeface="맑은 고딕" panose="020B0503020000020004" pitchFamily="50" charset="-127"/>
              <a:sym typeface="Symbol" panose="05050102010706020507" pitchFamily="18" charset="2"/>
            </a:endParaRPr>
          </a:p>
          <a:p>
            <a:pPr algn="ctr" defTabSz="514350">
              <a:lnSpc>
                <a:spcPct val="150000"/>
              </a:lnSpc>
            </a:pPr>
            <a:r>
              <a:rPr lang="ko-KR" altLang="en-US" sz="2400" b="1" dirty="0">
                <a:solidFill>
                  <a:srgbClr val="062665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Symbol" panose="05050102010706020507" pitchFamily="18" charset="2"/>
              </a:rPr>
              <a:t>  </a:t>
            </a:r>
            <a:r>
              <a:rPr lang="ko-KR" altLang="en-US" sz="2000" b="1" dirty="0" err="1">
                <a:solidFill>
                  <a:srgbClr val="062665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Symbol" panose="05050102010706020507" pitchFamily="18" charset="2"/>
              </a:rPr>
              <a:t>가천대</a:t>
            </a:r>
            <a:r>
              <a:rPr lang="ko-KR" altLang="en-US" sz="2000" b="1" dirty="0">
                <a:solidFill>
                  <a:srgbClr val="062665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Symbol" panose="05050102010706020507" pitchFamily="18" charset="2"/>
              </a:rPr>
              <a:t> </a:t>
            </a:r>
            <a:r>
              <a:rPr lang="ko-KR" altLang="en-US" sz="2000" b="1" dirty="0" smtClean="0">
                <a:solidFill>
                  <a:srgbClr val="062665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Symbol" panose="05050102010706020507" pitchFamily="18" charset="2"/>
              </a:rPr>
              <a:t>글로벌미래교육원장 </a:t>
            </a:r>
            <a:r>
              <a:rPr lang="ko-KR" altLang="en-US" sz="2000" b="1" dirty="0">
                <a:solidFill>
                  <a:srgbClr val="062665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Symbol" panose="05050102010706020507" pitchFamily="18" charset="2"/>
              </a:rPr>
              <a:t>신재홍 </a:t>
            </a:r>
            <a:endParaRPr lang="en-US" altLang="ko-KR" sz="2000" b="1" dirty="0">
              <a:solidFill>
                <a:srgbClr val="062665"/>
              </a:solidFill>
              <a:latin typeface="맑은 고딕" panose="020B0503020000020004" pitchFamily="50" charset="-127"/>
              <a:ea typeface="맑은 고딕" panose="020B0503020000020004" pitchFamily="50" charset="-127"/>
              <a:sym typeface="Symbol" panose="05050102010706020507" pitchFamily="18" charset="2"/>
            </a:endParaRPr>
          </a:p>
          <a:p>
            <a:pPr algn="ctr" defTabSz="514350">
              <a:lnSpc>
                <a:spcPct val="150000"/>
              </a:lnSpc>
            </a:pPr>
            <a:r>
              <a:rPr lang="ko-KR" altLang="en-US" sz="2000" b="1" dirty="0">
                <a:solidFill>
                  <a:srgbClr val="062665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Symbol" panose="05050102010706020507" pitchFamily="18" charset="2"/>
              </a:rPr>
              <a:t> </a:t>
            </a:r>
            <a:endParaRPr lang="en-US" altLang="ko-KR" sz="2000" b="1" dirty="0">
              <a:solidFill>
                <a:srgbClr val="062665"/>
              </a:solidFill>
              <a:latin typeface="맑은 고딕" panose="020B0503020000020004" pitchFamily="50" charset="-127"/>
              <a:ea typeface="맑은 고딕" panose="020B0503020000020004" pitchFamily="50" charset="-127"/>
              <a:sym typeface="Symbol" panose="05050102010706020507" pitchFamily="18" charset="2"/>
            </a:endParaRPr>
          </a:p>
        </p:txBody>
      </p:sp>
      <p:pic>
        <p:nvPicPr>
          <p:cNvPr id="37" name="Picture 8" descr="17_map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0768" y="1779662"/>
            <a:ext cx="4207119" cy="1042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95011" y="2725405"/>
            <a:ext cx="506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dirty="0">
                <a:solidFill>
                  <a:srgbClr val="0070C0"/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kumimoji="1" lang="en-US" altLang="ko-KR" b="1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endParaRPr kumimoji="1" lang="ko-KR" altLang="en-US" b="1" dirty="0">
              <a:solidFill>
                <a:srgbClr val="0070C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67296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653136" y="483518"/>
            <a:ext cx="1242138" cy="461622"/>
          </a:xfrm>
          <a:prstGeom prst="rect">
            <a:avLst/>
          </a:prstGeom>
          <a:noFill/>
          <a:scene3d>
            <a:camera prst="obliqueTopLeft"/>
            <a:lightRig rig="threePt" dir="t"/>
          </a:scene3d>
        </p:spPr>
        <p:txBody>
          <a:bodyPr wrap="square" lIns="91398" tIns="45699" rIns="91398" bIns="45699" rtlCol="0">
            <a:spAutoFit/>
          </a:bodyPr>
          <a:lstStyle/>
          <a:p>
            <a:pPr algn="ctr"/>
            <a:r>
              <a:rPr lang="ko-KR" altLang="en-US" sz="2000" spc="-113" dirty="0">
                <a:latin typeface="HY강M" panose="02030600000101010101" pitchFamily="18" charset="-127"/>
                <a:ea typeface="HY강M" panose="02030600000101010101" pitchFamily="18" charset="-127"/>
              </a:rPr>
              <a:t>  </a:t>
            </a:r>
            <a:r>
              <a:rPr lang="en-US" altLang="ko-KR" sz="2000" spc="-113" dirty="0"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ko-KR" altLang="en-US" sz="2400" b="1" spc="-113" dirty="0">
                <a:latin typeface="HY강M" panose="02030600000101010101" pitchFamily="18" charset="-127"/>
                <a:ea typeface="HY강M" panose="02030600000101010101" pitchFamily="18" charset="-127"/>
              </a:rPr>
              <a:t>목 차</a:t>
            </a:r>
            <a:r>
              <a:rPr lang="ko-KR" altLang="en-US" sz="2000" spc="-113" dirty="0"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4704" y="1923678"/>
            <a:ext cx="5536174" cy="2092838"/>
          </a:xfrm>
          <a:prstGeom prst="rect">
            <a:avLst/>
          </a:prstGeom>
          <a:noFill/>
        </p:spPr>
        <p:txBody>
          <a:bodyPr wrap="none" lIns="91398" tIns="45699" rIns="91398" bIns="45699" rtlCol="0">
            <a:spAutoFit/>
          </a:bodyPr>
          <a:lstStyle/>
          <a:p>
            <a:pPr marL="285603" indent="-285603">
              <a:buFont typeface="Arial" panose="020B0604020202020204" pitchFamily="34" charset="0"/>
              <a:buChar char="•"/>
            </a:pPr>
            <a:r>
              <a:rPr lang="en-US" altLang="ko-KR" sz="2000" b="1" dirty="0" smtClean="0">
                <a:solidFill>
                  <a:srgbClr val="00B050"/>
                </a:solidFill>
              </a:rPr>
              <a:t>Inner-self</a:t>
            </a:r>
            <a:r>
              <a:rPr lang="en-US" altLang="ko-KR" sz="2000" b="1" dirty="0" smtClean="0"/>
              <a:t>    </a:t>
            </a:r>
            <a:r>
              <a:rPr lang="ko-KR" altLang="en-US" sz="2400" b="1" dirty="0" smtClean="0">
                <a:solidFill>
                  <a:srgbClr val="351A96"/>
                </a:solidFill>
              </a:rPr>
              <a:t>나는 누구인가</a:t>
            </a:r>
            <a:r>
              <a:rPr lang="en-US" altLang="ko-KR" sz="2400" b="1" dirty="0" smtClean="0">
                <a:solidFill>
                  <a:srgbClr val="351A96"/>
                </a:solidFill>
              </a:rPr>
              <a:t>?</a:t>
            </a:r>
          </a:p>
          <a:p>
            <a:endParaRPr lang="en-US" altLang="ko-KR" sz="2000" b="1" dirty="0"/>
          </a:p>
          <a:p>
            <a:pPr marL="285603" indent="-285603">
              <a:buFont typeface="Arial" panose="020B0604020202020204" pitchFamily="34" charset="0"/>
              <a:buChar char="•"/>
            </a:pPr>
            <a:r>
              <a:rPr lang="en-US" altLang="ko-KR" sz="2000" b="1" dirty="0" smtClean="0">
                <a:solidFill>
                  <a:srgbClr val="00B050"/>
                </a:solidFill>
              </a:rPr>
              <a:t>Social-self</a:t>
            </a:r>
            <a:r>
              <a:rPr lang="en-US" altLang="ko-KR" sz="2000" b="1" dirty="0" smtClean="0"/>
              <a:t>   </a:t>
            </a:r>
            <a:r>
              <a:rPr lang="ko-KR" altLang="en-US" sz="2400" b="1" dirty="0" err="1" smtClean="0">
                <a:solidFill>
                  <a:srgbClr val="191997"/>
                </a:solidFill>
              </a:rPr>
              <a:t>웰니스</a:t>
            </a:r>
            <a:r>
              <a:rPr lang="ko-KR" altLang="en-US" sz="2400" b="1" dirty="0" smtClean="0">
                <a:solidFill>
                  <a:srgbClr val="191997"/>
                </a:solidFill>
              </a:rPr>
              <a:t> </a:t>
            </a:r>
            <a:r>
              <a:rPr lang="ko-KR" altLang="en-US" sz="2400" b="1" dirty="0" err="1" smtClean="0">
                <a:solidFill>
                  <a:srgbClr val="191997"/>
                </a:solidFill>
              </a:rPr>
              <a:t>인생지도</a:t>
            </a:r>
            <a:endParaRPr lang="en-US" altLang="ko-KR" sz="2400" b="1" dirty="0" smtClean="0">
              <a:solidFill>
                <a:srgbClr val="191997"/>
              </a:solidFill>
            </a:endParaRPr>
          </a:p>
          <a:p>
            <a:endParaRPr lang="en-US" altLang="ko-KR" sz="2000" b="1" dirty="0"/>
          </a:p>
          <a:p>
            <a:pPr marL="285603" indent="-285603">
              <a:buFont typeface="Arial" panose="020B0604020202020204" pitchFamily="34" charset="0"/>
              <a:buChar char="•"/>
            </a:pPr>
            <a:r>
              <a:rPr lang="en-US" altLang="ko-KR" sz="2000" b="1" dirty="0" smtClean="0">
                <a:solidFill>
                  <a:srgbClr val="00B050"/>
                </a:solidFill>
              </a:rPr>
              <a:t>Wellness     </a:t>
            </a:r>
            <a:r>
              <a:rPr lang="ko-KR" altLang="en-US" sz="2400" b="1" dirty="0" smtClean="0">
                <a:solidFill>
                  <a:srgbClr val="46218F"/>
                </a:solidFill>
              </a:rPr>
              <a:t>삶의 </a:t>
            </a:r>
            <a:r>
              <a:rPr lang="ko-KR" altLang="en-US" sz="2400" b="1" dirty="0" err="1">
                <a:solidFill>
                  <a:srgbClr val="46218F"/>
                </a:solidFill>
              </a:rPr>
              <a:t>웰</a:t>
            </a:r>
            <a:r>
              <a:rPr lang="ko-KR" altLang="en-US" sz="2400" b="1" dirty="0" err="1" smtClean="0">
                <a:solidFill>
                  <a:srgbClr val="46218F"/>
                </a:solidFill>
              </a:rPr>
              <a:t>니스</a:t>
            </a:r>
            <a:r>
              <a:rPr lang="ko-KR" altLang="en-US" b="1" dirty="0" err="1" smtClean="0">
                <a:solidFill>
                  <a:srgbClr val="46218F"/>
                </a:solidFill>
              </a:rPr>
              <a:t>를</a:t>
            </a:r>
            <a:r>
              <a:rPr lang="ko-KR" altLang="en-US" sz="2400" b="1" dirty="0" smtClean="0">
                <a:solidFill>
                  <a:srgbClr val="46218F"/>
                </a:solidFill>
              </a:rPr>
              <a:t> 위한 대화  </a:t>
            </a:r>
            <a:endParaRPr lang="en-US" altLang="ko-KR" sz="2400" b="1" dirty="0" smtClean="0">
              <a:solidFill>
                <a:srgbClr val="46218F"/>
              </a:solidFill>
            </a:endParaRPr>
          </a:p>
          <a:p>
            <a:endParaRPr lang="en-US" altLang="ko-KR" b="1" dirty="0"/>
          </a:p>
        </p:txBody>
      </p:sp>
    </p:spTree>
    <p:extLst>
      <p:ext uri="{BB962C8B-B14F-4D97-AF65-F5344CB8AC3E}">
        <p14:creationId xmlns:p14="http://schemas.microsoft.com/office/powerpoint/2010/main" val="323530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모서리가 둥근 직사각형 9"/>
          <p:cNvSpPr/>
          <p:nvPr/>
        </p:nvSpPr>
        <p:spPr>
          <a:xfrm>
            <a:off x="142737" y="4936970"/>
            <a:ext cx="6572530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rtlCol="0" anchor="ctr"/>
          <a:lstStyle/>
          <a:p>
            <a:pPr algn="ctr"/>
            <a:endParaRPr lang="ko-KR" altLang="en-US" sz="1400"/>
          </a:p>
        </p:txBody>
      </p:sp>
      <p:sp>
        <p:nvSpPr>
          <p:cNvPr id="13" name="모서리가 둥근 직사각형 12"/>
          <p:cNvSpPr/>
          <p:nvPr/>
        </p:nvSpPr>
        <p:spPr>
          <a:xfrm>
            <a:off x="944745" y="613403"/>
            <a:ext cx="5770541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rtlCol="0" anchor="ctr"/>
          <a:lstStyle/>
          <a:p>
            <a:pPr algn="ctr"/>
            <a:endParaRPr lang="ko-KR" altLang="en-US" sz="1400"/>
          </a:p>
        </p:txBody>
      </p:sp>
      <p:sp>
        <p:nvSpPr>
          <p:cNvPr id="6" name="TextBox 5"/>
          <p:cNvSpPr txBox="1"/>
          <p:nvPr/>
        </p:nvSpPr>
        <p:spPr>
          <a:xfrm>
            <a:off x="272155" y="3471776"/>
            <a:ext cx="1644991" cy="664755"/>
          </a:xfrm>
          <a:prstGeom prst="rect">
            <a:avLst/>
          </a:prstGeom>
          <a:noFill/>
        </p:spPr>
        <p:txBody>
          <a:bodyPr wrap="square" lIns="91398" tIns="45699" rIns="91398" bIns="45699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700" b="1" dirty="0">
                <a:latin typeface="+mn-ea"/>
              </a:rPr>
              <a:t>    </a:t>
            </a:r>
            <a:r>
              <a:rPr lang="ko-KR" altLang="en-US" sz="1400" b="1" dirty="0">
                <a:solidFill>
                  <a:srgbClr val="0070C0"/>
                </a:solidFill>
                <a:latin typeface="+mn-ea"/>
              </a:rPr>
              <a:t>신 재 홍 </a:t>
            </a:r>
            <a:endParaRPr lang="en-US" altLang="ko-KR" sz="1400" b="1" dirty="0">
              <a:solidFill>
                <a:srgbClr val="0070C0"/>
              </a:solidFill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</a:rPr>
              <a:t> </a:t>
            </a:r>
            <a:r>
              <a:rPr lang="ko-KR" altLang="en-US" sz="1400" b="1" dirty="0">
                <a:solidFill>
                  <a:srgbClr val="0070C0"/>
                </a:solidFill>
                <a:latin typeface="+mn-ea"/>
              </a:rPr>
              <a:t>평생교육학 박사</a:t>
            </a:r>
          </a:p>
        </p:txBody>
      </p:sp>
      <p:pic>
        <p:nvPicPr>
          <p:cNvPr id="20" name="그림 19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2743" y="1707915"/>
            <a:ext cx="1692707" cy="182064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5" name="그룹 14"/>
          <p:cNvGrpSpPr/>
          <p:nvPr/>
        </p:nvGrpSpPr>
        <p:grpSpPr>
          <a:xfrm>
            <a:off x="2011629" y="915923"/>
            <a:ext cx="4455877" cy="1061829"/>
            <a:chOff x="2627785" y="1092328"/>
            <a:chExt cx="5941169" cy="1415772"/>
          </a:xfrm>
        </p:grpSpPr>
        <p:sp>
          <p:nvSpPr>
            <p:cNvPr id="9" name="TextBox 8"/>
            <p:cNvSpPr txBox="1"/>
            <p:nvPr/>
          </p:nvSpPr>
          <p:spPr>
            <a:xfrm>
              <a:off x="2627785" y="1092328"/>
              <a:ext cx="1764704" cy="14157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1400" b="1" dirty="0"/>
                <a:t>2016 – </a:t>
              </a:r>
              <a:r>
                <a:rPr lang="ko-KR" altLang="en-US" sz="1400" b="1" dirty="0"/>
                <a:t>현재  </a:t>
              </a:r>
              <a:endParaRPr lang="en-US" altLang="ko-KR" sz="1400" b="1" dirty="0"/>
            </a:p>
            <a:p>
              <a:pPr>
                <a:lnSpc>
                  <a:spcPct val="150000"/>
                </a:lnSpc>
              </a:pPr>
              <a:r>
                <a:rPr lang="en-US" altLang="ko-KR" sz="1400" b="1" dirty="0"/>
                <a:t>2015 – 2016</a:t>
              </a:r>
            </a:p>
            <a:p>
              <a:pPr>
                <a:lnSpc>
                  <a:spcPct val="150000"/>
                </a:lnSpc>
              </a:pPr>
              <a:r>
                <a:rPr lang="en-US" altLang="ko-KR" sz="1400" b="1" dirty="0"/>
                <a:t>2012 – 2015    </a:t>
              </a:r>
              <a:endParaRPr lang="ko-KR" altLang="en-US" sz="1400" b="1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392490" y="1092328"/>
              <a:ext cx="4176464" cy="14157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400" b="1" dirty="0" err="1" smtClean="0"/>
                <a:t>가천대</a:t>
              </a:r>
              <a:r>
                <a:rPr lang="ko-KR" altLang="en-US" sz="1400" b="1" dirty="0" smtClean="0"/>
                <a:t> </a:t>
              </a:r>
              <a:r>
                <a:rPr lang="ko-KR" altLang="en-US" sz="1400" b="1" dirty="0"/>
                <a:t>글로벌미래교육원장</a:t>
              </a:r>
              <a:endParaRPr lang="en-US" altLang="ko-KR" sz="1400" b="1" dirty="0"/>
            </a:p>
            <a:p>
              <a:pPr>
                <a:lnSpc>
                  <a:spcPct val="150000"/>
                </a:lnSpc>
              </a:pPr>
              <a:r>
                <a:rPr lang="ko-KR" altLang="en-US" sz="1400" b="1" dirty="0" err="1" smtClean="0"/>
                <a:t>전주대</a:t>
              </a:r>
              <a:r>
                <a:rPr lang="ko-KR" altLang="en-US" sz="1400" b="1" dirty="0" smtClean="0"/>
                <a:t> </a:t>
              </a:r>
              <a:r>
                <a:rPr lang="ko-KR" altLang="en-US" sz="1400" b="1" dirty="0"/>
                <a:t>교육학과 교수</a:t>
              </a:r>
              <a:endParaRPr lang="en-US" altLang="ko-KR" sz="1400" b="1" dirty="0"/>
            </a:p>
            <a:p>
              <a:pPr>
                <a:lnSpc>
                  <a:spcPct val="150000"/>
                </a:lnSpc>
              </a:pPr>
              <a:r>
                <a:rPr lang="ko-KR" altLang="en-US" sz="1400" b="1" dirty="0" smtClean="0"/>
                <a:t>서울대 </a:t>
              </a:r>
              <a:r>
                <a:rPr lang="ko-KR" altLang="en-US" sz="1400" b="1" dirty="0"/>
                <a:t>책임연구원</a:t>
              </a:r>
              <a:r>
                <a:rPr lang="en-US" altLang="ko-KR" sz="1400" b="1" dirty="0"/>
                <a:t>,</a:t>
              </a:r>
              <a:r>
                <a:rPr lang="ko-KR" altLang="en-US" sz="1400" b="1" dirty="0"/>
                <a:t> 연구교수</a:t>
              </a:r>
            </a:p>
          </p:txBody>
        </p:sp>
      </p:grpSp>
      <p:grpSp>
        <p:nvGrpSpPr>
          <p:cNvPr id="14" name="그룹 13"/>
          <p:cNvGrpSpPr/>
          <p:nvPr/>
        </p:nvGrpSpPr>
        <p:grpSpPr>
          <a:xfrm>
            <a:off x="2002974" y="1990796"/>
            <a:ext cx="4846392" cy="1384995"/>
            <a:chOff x="2632652" y="2264614"/>
            <a:chExt cx="6461855" cy="1846657"/>
          </a:xfrm>
        </p:grpSpPr>
        <p:sp>
          <p:nvSpPr>
            <p:cNvPr id="21" name="TextBox 20"/>
            <p:cNvSpPr txBox="1"/>
            <p:nvPr/>
          </p:nvSpPr>
          <p:spPr>
            <a:xfrm>
              <a:off x="2632652" y="2264614"/>
              <a:ext cx="1764705" cy="18466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1400" b="1" dirty="0" smtClean="0"/>
                <a:t>2012</a:t>
              </a:r>
              <a:endParaRPr lang="en-US" altLang="ko-KR" sz="1400" b="1" dirty="0"/>
            </a:p>
            <a:p>
              <a:pPr>
                <a:lnSpc>
                  <a:spcPct val="150000"/>
                </a:lnSpc>
              </a:pPr>
              <a:r>
                <a:rPr lang="en-US" altLang="ko-KR" sz="1400" b="1" dirty="0" smtClean="0"/>
                <a:t>2011</a:t>
              </a:r>
            </a:p>
            <a:p>
              <a:pPr>
                <a:lnSpc>
                  <a:spcPct val="150000"/>
                </a:lnSpc>
              </a:pPr>
              <a:r>
                <a:rPr lang="en-US" altLang="ko-KR" sz="1400" b="1" dirty="0" smtClean="0"/>
                <a:t>2010</a:t>
              </a:r>
              <a:endParaRPr lang="en-US" altLang="ko-KR" sz="1400" b="1" dirty="0"/>
            </a:p>
            <a:p>
              <a:pPr>
                <a:lnSpc>
                  <a:spcPct val="150000"/>
                </a:lnSpc>
              </a:pPr>
              <a:r>
                <a:rPr lang="en-US" altLang="ko-KR" sz="1400" b="1" dirty="0" smtClean="0"/>
                <a:t>2009</a:t>
              </a:r>
              <a:endParaRPr lang="ko-KR" altLang="en-US" sz="1400" b="1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4397358" y="2264614"/>
              <a:ext cx="4697149" cy="18466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400" b="1" dirty="0" smtClean="0"/>
                <a:t>국가공무원 명예퇴임</a:t>
              </a:r>
              <a:r>
                <a:rPr lang="en-US" altLang="ko-KR" sz="1400" b="1" dirty="0" smtClean="0"/>
                <a:t>(</a:t>
              </a:r>
              <a:r>
                <a:rPr lang="ko-KR" altLang="en-US" sz="1400" b="1" dirty="0" smtClean="0"/>
                <a:t>서울대</a:t>
              </a:r>
              <a:r>
                <a:rPr lang="en-US" altLang="ko-KR" sz="1400" b="1" dirty="0" smtClean="0"/>
                <a:t>, </a:t>
              </a:r>
              <a:r>
                <a:rPr lang="ko-KR" altLang="en-US" sz="1400" b="1" dirty="0" smtClean="0"/>
                <a:t>교육부등</a:t>
              </a:r>
              <a:r>
                <a:rPr lang="en-US" altLang="ko-KR" sz="1400" b="1" dirty="0" smtClean="0"/>
                <a:t>)</a:t>
              </a:r>
            </a:p>
            <a:p>
              <a:pPr>
                <a:lnSpc>
                  <a:spcPct val="150000"/>
                </a:lnSpc>
              </a:pPr>
              <a:r>
                <a:rPr lang="ko-KR" altLang="en-US" sz="1400" b="1" dirty="0" smtClean="0"/>
                <a:t>서울대병원 </a:t>
              </a:r>
              <a:r>
                <a:rPr lang="en-US" altLang="ko-KR" sz="1400" b="1" dirty="0"/>
                <a:t>M</a:t>
              </a:r>
              <a:r>
                <a:rPr lang="en-US" altLang="ko-KR" sz="1400" b="1" dirty="0" smtClean="0"/>
                <a:t>ini Med School</a:t>
              </a:r>
            </a:p>
            <a:p>
              <a:pPr>
                <a:lnSpc>
                  <a:spcPct val="150000"/>
                </a:lnSpc>
              </a:pPr>
              <a:r>
                <a:rPr lang="ko-KR" altLang="en-US" sz="1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서울대 </a:t>
              </a:r>
              <a:r>
                <a:rPr lang="ko-KR" altLang="en-US" sz="1400" b="1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장수과학최고지도자과정</a:t>
              </a:r>
              <a:r>
                <a:rPr lang="ko-KR" altLang="en-US" sz="1400" b="1" dirty="0" smtClean="0"/>
                <a:t> </a:t>
              </a:r>
              <a:endParaRPr lang="en-US" altLang="ko-KR" sz="1400" b="1" dirty="0"/>
            </a:p>
            <a:p>
              <a:pPr>
                <a:lnSpc>
                  <a:spcPct val="150000"/>
                </a:lnSpc>
              </a:pPr>
              <a:r>
                <a:rPr lang="ko-KR" altLang="en-US" sz="1400" b="1" dirty="0"/>
                <a:t>서울대 제</a:t>
              </a:r>
              <a:r>
                <a:rPr lang="en-US" altLang="ko-KR" sz="1400" b="1" dirty="0"/>
                <a:t>3</a:t>
              </a:r>
              <a:r>
                <a:rPr lang="ko-KR" altLang="en-US" sz="1400" b="1" dirty="0"/>
                <a:t>기 </a:t>
              </a:r>
              <a:r>
                <a:rPr lang="ko-KR" altLang="en-US" sz="1400" b="1" dirty="0" err="1"/>
                <a:t>인생대학</a:t>
              </a:r>
              <a:r>
                <a:rPr lang="en-US" altLang="ko-KR" sz="1400" b="1" dirty="0"/>
                <a:t>(U3A) </a:t>
              </a:r>
              <a:endParaRPr lang="ko-KR" altLang="en-US" sz="1400" b="1" dirty="0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783536" y="3490549"/>
            <a:ext cx="5031870" cy="1461896"/>
          </a:xfrm>
          <a:prstGeom prst="rect">
            <a:avLst/>
          </a:prstGeom>
          <a:noFill/>
        </p:spPr>
        <p:txBody>
          <a:bodyPr wrap="none" lIns="91398" tIns="45699" rIns="91398" bIns="45699" rtlCol="0">
            <a:spAutoFit/>
          </a:bodyPr>
          <a:lstStyle/>
          <a:p>
            <a:r>
              <a:rPr lang="ko-KR" altLang="en-US" sz="1400" b="1" dirty="0">
                <a:solidFill>
                  <a:srgbClr val="0070C0"/>
                </a:solidFill>
                <a:latin typeface="+mn-ea"/>
              </a:rPr>
              <a:t>관심분야</a:t>
            </a:r>
            <a:endParaRPr lang="en-US" altLang="ko-KR" sz="1400" b="1" dirty="0">
              <a:solidFill>
                <a:srgbClr val="0070C0"/>
              </a:solidFill>
              <a:latin typeface="+mn-ea"/>
            </a:endParaRPr>
          </a:p>
          <a:p>
            <a:pPr>
              <a:lnSpc>
                <a:spcPct val="50000"/>
              </a:lnSpc>
            </a:pPr>
            <a:endParaRPr lang="en-US" altLang="ko-KR" sz="1400" b="1" dirty="0">
              <a:solidFill>
                <a:srgbClr val="00B050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200" b="1" dirty="0">
                <a:solidFill>
                  <a:srgbClr val="00B050"/>
                </a:solidFill>
              </a:rPr>
              <a:t>한국사회 교육양극화 해소</a:t>
            </a:r>
            <a:endParaRPr lang="en-US" altLang="ko-KR" sz="1200" b="1" dirty="0">
              <a:solidFill>
                <a:srgbClr val="00B050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200" b="1" dirty="0">
                <a:solidFill>
                  <a:srgbClr val="00B050"/>
                </a:solidFill>
              </a:rPr>
              <a:t>이론과 현실에 기초한 평생학습사회 건설 </a:t>
            </a:r>
            <a:endParaRPr lang="en-US" altLang="ko-KR" sz="1200" b="1" dirty="0">
              <a:solidFill>
                <a:srgbClr val="00B05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 smtClean="0">
                <a:solidFill>
                  <a:srgbClr val="00B050"/>
                </a:solidFill>
              </a:rPr>
              <a:t>Entrepreneurship</a:t>
            </a:r>
            <a:r>
              <a:rPr lang="en-US" altLang="ko-KR" sz="1200" b="1" dirty="0">
                <a:solidFill>
                  <a:srgbClr val="00B050"/>
                </a:solidFill>
              </a:rPr>
              <a:t>, Noblesse </a:t>
            </a:r>
            <a:r>
              <a:rPr lang="en-US" altLang="ko-KR" sz="1200" b="1" dirty="0" smtClean="0">
                <a:solidFill>
                  <a:srgbClr val="00B050"/>
                </a:solidFill>
              </a:rPr>
              <a:t>Oblige</a:t>
            </a:r>
            <a:r>
              <a:rPr lang="en-US" altLang="ko-KR" sz="1200" b="1" dirty="0">
                <a:solidFill>
                  <a:srgbClr val="00B050"/>
                </a:solidFill>
              </a:rPr>
              <a:t>, Harmony </a:t>
            </a:r>
            <a:r>
              <a:rPr lang="en-US" altLang="ko-KR" sz="1200" b="1" dirty="0" smtClean="0">
                <a:solidFill>
                  <a:srgbClr val="00B050"/>
                </a:solidFill>
              </a:rPr>
              <a:t>among </a:t>
            </a:r>
            <a:r>
              <a:rPr lang="en-US" altLang="ko-KR" sz="1200" b="1" dirty="0">
                <a:solidFill>
                  <a:srgbClr val="00B050"/>
                </a:solidFill>
              </a:rPr>
              <a:t>Generations</a:t>
            </a:r>
            <a:endParaRPr lang="ko-KR" altLang="en-US" sz="1200" b="1" dirty="0">
              <a:solidFill>
                <a:srgbClr val="00B050"/>
              </a:solidFill>
            </a:endParaRPr>
          </a:p>
          <a:p>
            <a:endParaRPr lang="en-US" altLang="ko-KR" sz="1400" b="1" dirty="0">
              <a:solidFill>
                <a:srgbClr val="00B050"/>
              </a:solidFill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2" y="-55720"/>
            <a:ext cx="1094649" cy="703412"/>
            <a:chOff x="17594" y="-106208"/>
            <a:chExt cx="866834" cy="1171486"/>
          </a:xfrm>
        </p:grpSpPr>
        <p:grpSp>
          <p:nvGrpSpPr>
            <p:cNvPr id="2" name="그룹 1"/>
            <p:cNvGrpSpPr/>
            <p:nvPr/>
          </p:nvGrpSpPr>
          <p:grpSpPr>
            <a:xfrm>
              <a:off x="17594" y="-106208"/>
              <a:ext cx="866834" cy="1147896"/>
              <a:chOff x="211749" y="55702"/>
              <a:chExt cx="570957" cy="756084"/>
            </a:xfrm>
          </p:grpSpPr>
          <p:sp>
            <p:nvSpPr>
              <p:cNvPr id="16" name="직사각형 15"/>
              <p:cNvSpPr/>
              <p:nvPr/>
            </p:nvSpPr>
            <p:spPr>
              <a:xfrm>
                <a:off x="211749" y="55702"/>
                <a:ext cx="570957" cy="756084"/>
              </a:xfrm>
              <a:prstGeom prst="rect">
                <a:avLst/>
              </a:prstGeom>
              <a:ln w="12700">
                <a:solidFill>
                  <a:srgbClr val="94949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/>
              </a:p>
            </p:txBody>
          </p:sp>
          <p:pic>
            <p:nvPicPr>
              <p:cNvPr id="5" name="그림 4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53" t="13354" r="10830" b="10831"/>
              <a:stretch/>
            </p:blipFill>
            <p:spPr>
              <a:xfrm>
                <a:off x="251591" y="158223"/>
                <a:ext cx="512411" cy="427862"/>
              </a:xfrm>
              <a:prstGeom prst="rect">
                <a:avLst/>
              </a:prstGeom>
            </p:spPr>
          </p:pic>
        </p:grpSp>
        <p:sp>
          <p:nvSpPr>
            <p:cNvPr id="3" name="TextBox 2"/>
            <p:cNvSpPr txBox="1"/>
            <p:nvPr/>
          </p:nvSpPr>
          <p:spPr>
            <a:xfrm>
              <a:off x="64502" y="620073"/>
              <a:ext cx="819926" cy="4452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300" b="1" dirty="0">
                  <a:latin typeface="Kozuka Mincho Pr6N H" panose="02020900000000000000" pitchFamily="18" charset="-128"/>
                  <a:ea typeface="Kozuka Mincho Pr6N H" panose="02020900000000000000" pitchFamily="18" charset="-128"/>
                </a:rPr>
                <a:t>Inner self</a:t>
              </a:r>
              <a:endParaRPr lang="ko-KR" altLang="en-US" sz="1300" b="1" dirty="0">
                <a:latin typeface="Kozuka Mincho Pr6N H" panose="02020900000000000000" pitchFamily="18" charset="-128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5104669" y="141414"/>
            <a:ext cx="1526295" cy="400067"/>
          </a:xfrm>
          <a:prstGeom prst="rect">
            <a:avLst/>
          </a:prstGeom>
          <a:noFill/>
        </p:spPr>
        <p:txBody>
          <a:bodyPr wrap="none" lIns="91398" tIns="45699" rIns="91398" bIns="45699" rtlCol="0">
            <a:spAutoFit/>
          </a:bodyPr>
          <a:lstStyle/>
          <a:p>
            <a:r>
              <a:rPr lang="ko-KR" altLang="en-US" sz="2000" b="1" dirty="0" smtClean="0">
                <a:latin typeface="HY강M" panose="02030600000101010101" pitchFamily="18" charset="-127"/>
                <a:ea typeface="HY강M" panose="02030600000101010101" pitchFamily="18" charset="-127"/>
              </a:rPr>
              <a:t>학습 프로필</a:t>
            </a:r>
            <a:endParaRPr lang="ko-KR" altLang="en-US" sz="2000" b="1" dirty="0"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42861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슬라이드 번호 개체 틀 3"/>
          <p:cNvSpPr txBox="1">
            <a:spLocks noGrp="1"/>
          </p:cNvSpPr>
          <p:nvPr/>
        </p:nvSpPr>
        <p:spPr bwMode="gray">
          <a:xfrm>
            <a:off x="6000750" y="4839892"/>
            <a:ext cx="776288" cy="183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974" tIns="33989" rIns="67974" bIns="33989"/>
          <a:lstStyle>
            <a:lvl1pPr defTabSz="641350">
              <a:defRPr sz="2800" b="1">
                <a:solidFill>
                  <a:srgbClr val="00B0F0"/>
                </a:solidFill>
                <a:latin typeface="휴먼옛체" panose="02030504000101010101" pitchFamily="18" charset="-127"/>
                <a:ea typeface="휴먼옛체" panose="02030504000101010101" pitchFamily="18" charset="-127"/>
                <a:sym typeface="Symbol" panose="05050102010706020507" pitchFamily="18" charset="2"/>
              </a:defRPr>
            </a:lvl1pPr>
            <a:lvl2pPr marL="742950" indent="-285750" defTabSz="641350">
              <a:defRPr sz="2800" b="1">
                <a:solidFill>
                  <a:srgbClr val="00B0F0"/>
                </a:solidFill>
                <a:latin typeface="휴먼옛체" panose="02030504000101010101" pitchFamily="18" charset="-127"/>
                <a:ea typeface="휴먼옛체" panose="02030504000101010101" pitchFamily="18" charset="-127"/>
                <a:sym typeface="Symbol" panose="05050102010706020507" pitchFamily="18" charset="2"/>
              </a:defRPr>
            </a:lvl2pPr>
            <a:lvl3pPr marL="1143000" indent="-228600" defTabSz="641350">
              <a:defRPr sz="2800" b="1">
                <a:solidFill>
                  <a:srgbClr val="00B0F0"/>
                </a:solidFill>
                <a:latin typeface="휴먼옛체" panose="02030504000101010101" pitchFamily="18" charset="-127"/>
                <a:ea typeface="휴먼옛체" panose="02030504000101010101" pitchFamily="18" charset="-127"/>
                <a:sym typeface="Symbol" panose="05050102010706020507" pitchFamily="18" charset="2"/>
              </a:defRPr>
            </a:lvl3pPr>
            <a:lvl4pPr marL="1600200" indent="-228600" defTabSz="641350">
              <a:defRPr sz="2800" b="1">
                <a:solidFill>
                  <a:srgbClr val="00B0F0"/>
                </a:solidFill>
                <a:latin typeface="휴먼옛체" panose="02030504000101010101" pitchFamily="18" charset="-127"/>
                <a:ea typeface="휴먼옛체" panose="02030504000101010101" pitchFamily="18" charset="-127"/>
                <a:sym typeface="Symbol" panose="05050102010706020507" pitchFamily="18" charset="2"/>
              </a:defRPr>
            </a:lvl4pPr>
            <a:lvl5pPr marL="2057400" indent="-228600" defTabSz="641350">
              <a:defRPr sz="2800" b="1">
                <a:solidFill>
                  <a:srgbClr val="00B0F0"/>
                </a:solidFill>
                <a:latin typeface="휴먼옛체" panose="02030504000101010101" pitchFamily="18" charset="-127"/>
                <a:ea typeface="휴먼옛체" panose="02030504000101010101" pitchFamily="18" charset="-127"/>
                <a:sym typeface="Symbol" panose="05050102010706020507" pitchFamily="18" charset="2"/>
              </a:defRPr>
            </a:lvl5pPr>
            <a:lvl6pPr marL="2514600" indent="-228600" defTabSz="64135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B0F0"/>
                </a:solidFill>
                <a:latin typeface="휴먼옛체" panose="02030504000101010101" pitchFamily="18" charset="-127"/>
                <a:ea typeface="휴먼옛체" panose="02030504000101010101" pitchFamily="18" charset="-127"/>
                <a:sym typeface="Symbol" panose="05050102010706020507" pitchFamily="18" charset="2"/>
              </a:defRPr>
            </a:lvl6pPr>
            <a:lvl7pPr marL="2971800" indent="-228600" defTabSz="64135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B0F0"/>
                </a:solidFill>
                <a:latin typeface="휴먼옛체" panose="02030504000101010101" pitchFamily="18" charset="-127"/>
                <a:ea typeface="휴먼옛체" panose="02030504000101010101" pitchFamily="18" charset="-127"/>
                <a:sym typeface="Symbol" panose="05050102010706020507" pitchFamily="18" charset="2"/>
              </a:defRPr>
            </a:lvl7pPr>
            <a:lvl8pPr marL="3429000" indent="-228600" defTabSz="64135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B0F0"/>
                </a:solidFill>
                <a:latin typeface="휴먼옛체" panose="02030504000101010101" pitchFamily="18" charset="-127"/>
                <a:ea typeface="휴먼옛체" panose="02030504000101010101" pitchFamily="18" charset="-127"/>
                <a:sym typeface="Symbol" panose="05050102010706020507" pitchFamily="18" charset="2"/>
              </a:defRPr>
            </a:lvl8pPr>
            <a:lvl9pPr marL="3886200" indent="-228600" defTabSz="64135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B0F0"/>
                </a:solidFill>
                <a:latin typeface="휴먼옛체" panose="02030504000101010101" pitchFamily="18" charset="-127"/>
                <a:ea typeface="휴먼옛체" panose="02030504000101010101" pitchFamily="18" charset="-127"/>
                <a:sym typeface="Symbol" panose="05050102010706020507" pitchFamily="18" charset="2"/>
              </a:defRPr>
            </a:lvl9pPr>
          </a:lstStyle>
          <a:p>
            <a:pPr marL="0" marR="0" lvl="0" indent="0" algn="ctr" defTabSz="4810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 Black" panose="020B0A04020102020204" pitchFamily="34" charset="0"/>
                <a:ea typeface="MD솔체" panose="020B0600000101010101" charset="-127"/>
                <a:cs typeface="+mn-cs"/>
                <a:sym typeface="Symbol" panose="05050102010706020507" pitchFamily="18" charset="2"/>
              </a:rPr>
              <a:t>-</a:t>
            </a:r>
            <a:fld id="{21AF3429-1537-4C7C-8D79-DEE21FEE946C}" type="slidenum"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 Black" panose="020B0A04020102020204" pitchFamily="34" charset="0"/>
                <a:ea typeface="MD솔체" panose="020B0600000101010101" charset="-127"/>
                <a:cs typeface="+mn-cs"/>
                <a:sym typeface="Symbol" panose="05050102010706020507" pitchFamily="18" charset="2"/>
              </a:rPr>
              <a:pPr marL="0" marR="0" lvl="0" indent="0" algn="ctr" defTabSz="4810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 Black" panose="020B0A04020102020204" pitchFamily="34" charset="0"/>
                <a:ea typeface="MD솔체" panose="020B0600000101010101" charset="-127"/>
                <a:cs typeface="+mn-cs"/>
                <a:sym typeface="Symbol" panose="05050102010706020507" pitchFamily="18" charset="2"/>
              </a:rPr>
              <a:t>-</a:t>
            </a:r>
          </a:p>
        </p:txBody>
      </p:sp>
      <p:pic>
        <p:nvPicPr>
          <p:cNvPr id="167939" name="Picture 6" descr="세계지도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60" y="10716"/>
            <a:ext cx="6858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367" name="Text Box 7" descr="02"/>
          <p:cNvSpPr txBox="1">
            <a:spLocks noChangeArrowheads="1"/>
          </p:cNvSpPr>
          <p:nvPr/>
        </p:nvSpPr>
        <p:spPr bwMode="gray">
          <a:xfrm>
            <a:off x="2057400" y="4256485"/>
            <a:ext cx="3943350" cy="291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974" tIns="33989" rIns="67974" bIns="33989">
            <a:spAutoFit/>
          </a:bodyPr>
          <a:lstStyle>
            <a:lvl1pPr defTabSz="641350">
              <a:defRPr sz="2800" b="1">
                <a:solidFill>
                  <a:srgbClr val="00B0F0"/>
                </a:solidFill>
                <a:latin typeface="휴먼옛체" panose="02030504000101010101" pitchFamily="18" charset="-127"/>
                <a:ea typeface="휴먼옛체" panose="02030504000101010101" pitchFamily="18" charset="-127"/>
                <a:sym typeface="Symbol" panose="05050102010706020507" pitchFamily="18" charset="2"/>
              </a:defRPr>
            </a:lvl1pPr>
            <a:lvl2pPr marL="742950" indent="-285750" defTabSz="641350">
              <a:defRPr sz="2800" b="1">
                <a:solidFill>
                  <a:srgbClr val="00B0F0"/>
                </a:solidFill>
                <a:latin typeface="휴먼옛체" panose="02030504000101010101" pitchFamily="18" charset="-127"/>
                <a:ea typeface="휴먼옛체" panose="02030504000101010101" pitchFamily="18" charset="-127"/>
                <a:sym typeface="Symbol" panose="05050102010706020507" pitchFamily="18" charset="2"/>
              </a:defRPr>
            </a:lvl2pPr>
            <a:lvl3pPr marL="1143000" indent="-228600" defTabSz="641350">
              <a:defRPr sz="2800" b="1">
                <a:solidFill>
                  <a:srgbClr val="00B0F0"/>
                </a:solidFill>
                <a:latin typeface="휴먼옛체" panose="02030504000101010101" pitchFamily="18" charset="-127"/>
                <a:ea typeface="휴먼옛체" panose="02030504000101010101" pitchFamily="18" charset="-127"/>
                <a:sym typeface="Symbol" panose="05050102010706020507" pitchFamily="18" charset="2"/>
              </a:defRPr>
            </a:lvl3pPr>
            <a:lvl4pPr marL="1600200" indent="-228600" defTabSz="641350">
              <a:defRPr sz="2800" b="1">
                <a:solidFill>
                  <a:srgbClr val="00B0F0"/>
                </a:solidFill>
                <a:latin typeface="휴먼옛체" panose="02030504000101010101" pitchFamily="18" charset="-127"/>
                <a:ea typeface="휴먼옛체" panose="02030504000101010101" pitchFamily="18" charset="-127"/>
                <a:sym typeface="Symbol" panose="05050102010706020507" pitchFamily="18" charset="2"/>
              </a:defRPr>
            </a:lvl4pPr>
            <a:lvl5pPr marL="2057400" indent="-228600" defTabSz="641350">
              <a:defRPr sz="2800" b="1">
                <a:solidFill>
                  <a:srgbClr val="00B0F0"/>
                </a:solidFill>
                <a:latin typeface="휴먼옛체" panose="02030504000101010101" pitchFamily="18" charset="-127"/>
                <a:ea typeface="휴먼옛체" panose="02030504000101010101" pitchFamily="18" charset="-127"/>
                <a:sym typeface="Symbol" panose="05050102010706020507" pitchFamily="18" charset="2"/>
              </a:defRPr>
            </a:lvl5pPr>
            <a:lvl6pPr marL="2514600" indent="-228600" defTabSz="64135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B0F0"/>
                </a:solidFill>
                <a:latin typeface="휴먼옛체" panose="02030504000101010101" pitchFamily="18" charset="-127"/>
                <a:ea typeface="휴먼옛체" panose="02030504000101010101" pitchFamily="18" charset="-127"/>
                <a:sym typeface="Symbol" panose="05050102010706020507" pitchFamily="18" charset="2"/>
              </a:defRPr>
            </a:lvl6pPr>
            <a:lvl7pPr marL="2971800" indent="-228600" defTabSz="64135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B0F0"/>
                </a:solidFill>
                <a:latin typeface="휴먼옛체" panose="02030504000101010101" pitchFamily="18" charset="-127"/>
                <a:ea typeface="휴먼옛체" panose="02030504000101010101" pitchFamily="18" charset="-127"/>
                <a:sym typeface="Symbol" panose="05050102010706020507" pitchFamily="18" charset="2"/>
              </a:defRPr>
            </a:lvl7pPr>
            <a:lvl8pPr marL="3429000" indent="-228600" defTabSz="64135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B0F0"/>
                </a:solidFill>
                <a:latin typeface="휴먼옛체" panose="02030504000101010101" pitchFamily="18" charset="-127"/>
                <a:ea typeface="휴먼옛체" panose="02030504000101010101" pitchFamily="18" charset="-127"/>
                <a:sym typeface="Symbol" panose="05050102010706020507" pitchFamily="18" charset="2"/>
              </a:defRPr>
            </a:lvl8pPr>
            <a:lvl9pPr marL="3886200" indent="-228600" defTabSz="64135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B0F0"/>
                </a:solidFill>
                <a:latin typeface="휴먼옛체" panose="02030504000101010101" pitchFamily="18" charset="-127"/>
                <a:ea typeface="휴먼옛체" panose="02030504000101010101" pitchFamily="18" charset="-127"/>
                <a:sym typeface="Symbol" panose="05050102010706020507" pitchFamily="18" charset="2"/>
              </a:defRPr>
            </a:lvl9pPr>
          </a:lstStyle>
          <a:p>
            <a:pPr marL="0" marR="0" lvl="0" indent="0" algn="ctr" defTabSz="481013" rtl="0" eaLnBrk="1" fontAlgn="base" latinLnBrk="0" hangingPunct="1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cs typeface="+mn-cs"/>
                <a:sym typeface="Symbol" panose="05050102010706020507" pitchFamily="18" charset="2"/>
              </a:rPr>
              <a:t> </a:t>
            </a:r>
            <a:r>
              <a:rPr kumimoji="0" lang="en-US" altLang="ko-KR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양재벨라체M" pitchFamily="18" charset="-127"/>
                <a:ea typeface="양재벨라체M" pitchFamily="18" charset="-127"/>
                <a:cs typeface="+mn-cs"/>
                <a:sym typeface="Symbol" panose="05050102010706020507" pitchFamily="18" charset="2"/>
              </a:rPr>
              <a:t>Who am I </a:t>
            </a:r>
            <a:r>
              <a:rPr kumimoji="0" lang="en-US" altLang="ko-KR" b="1" i="1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양재벨라체M" pitchFamily="18" charset="-127"/>
                <a:ea typeface="양재벨라체M" pitchFamily="18" charset="-127"/>
                <a:cs typeface="+mn-cs"/>
                <a:sym typeface="Symbol" panose="05050102010706020507" pitchFamily="18" charset="2"/>
              </a:rPr>
              <a:t>?</a:t>
            </a:r>
            <a:r>
              <a:rPr kumimoji="0" lang="en-US" altLang="ko-KR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양재벨라체M" pitchFamily="18" charset="-127"/>
                <a:ea typeface="양재벨라체M" pitchFamily="18" charset="-127"/>
                <a:cs typeface="+mn-cs"/>
                <a:sym typeface="Symbol" panose="05050102010706020507" pitchFamily="18" charset="2"/>
              </a:rPr>
              <a:t> </a:t>
            </a:r>
          </a:p>
        </p:txBody>
      </p:sp>
      <p:cxnSp>
        <p:nvCxnSpPr>
          <p:cNvPr id="399369" name="AutoShape 9"/>
          <p:cNvCxnSpPr>
            <a:cxnSpLocks noChangeShapeType="1"/>
          </p:cNvCxnSpPr>
          <p:nvPr/>
        </p:nvCxnSpPr>
        <p:spPr bwMode="gray">
          <a:xfrm flipV="1">
            <a:off x="4797152" y="1995687"/>
            <a:ext cx="864096" cy="1944215"/>
          </a:xfrm>
          <a:prstGeom prst="straightConnector1">
            <a:avLst/>
          </a:prstGeom>
          <a:noFill/>
          <a:ln w="63500">
            <a:solidFill>
              <a:srgbClr val="FF66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5248007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993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993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993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9936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6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146544" y="184214"/>
            <a:ext cx="6166070" cy="3916408"/>
            <a:chOff x="195387" y="823712"/>
            <a:chExt cx="8221427" cy="5221876"/>
          </a:xfrm>
        </p:grpSpPr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9CD898C2-5780-4A94-AE7B-A05C9B5B0AA1}"/>
                </a:ext>
              </a:extLst>
            </p:cNvPr>
            <p:cNvGrpSpPr/>
            <p:nvPr/>
          </p:nvGrpSpPr>
          <p:grpSpPr>
            <a:xfrm>
              <a:off x="1328947" y="1770973"/>
              <a:ext cx="5698736" cy="4274615"/>
              <a:chOff x="1986395" y="1907002"/>
              <a:chExt cx="4395498" cy="3297057"/>
            </a:xfrm>
            <a:solidFill>
              <a:srgbClr val="FFFF66"/>
            </a:solidFill>
          </p:grpSpPr>
          <p:sp>
            <p:nvSpPr>
              <p:cNvPr id="39" name="이등변 삼각형 8">
                <a:extLst>
                  <a:ext uri="{FF2B5EF4-FFF2-40B4-BE49-F238E27FC236}">
                    <a16:creationId xmlns:a16="http://schemas.microsoft.com/office/drawing/2014/main" id="{D9CFF451-2452-490F-94B2-82CBCFAD2BBA}"/>
                  </a:ext>
                </a:extLst>
              </p:cNvPr>
              <p:cNvSpPr/>
              <p:nvPr/>
            </p:nvSpPr>
            <p:spPr>
              <a:xfrm rot="258664">
                <a:off x="1986395" y="1907002"/>
                <a:ext cx="4395498" cy="3297057"/>
              </a:xfrm>
              <a:custGeom>
                <a:avLst/>
                <a:gdLst>
                  <a:gd name="connsiteX0" fmla="*/ 0 w 2351198"/>
                  <a:gd name="connsiteY0" fmla="*/ 1789031 h 1789031"/>
                  <a:gd name="connsiteX1" fmla="*/ 1175599 w 2351198"/>
                  <a:gd name="connsiteY1" fmla="*/ 0 h 1789031"/>
                  <a:gd name="connsiteX2" fmla="*/ 2351198 w 2351198"/>
                  <a:gd name="connsiteY2" fmla="*/ 1789031 h 1789031"/>
                  <a:gd name="connsiteX3" fmla="*/ 0 w 2351198"/>
                  <a:gd name="connsiteY3" fmla="*/ 1789031 h 1789031"/>
                  <a:gd name="connsiteX0" fmla="*/ 0 w 2750693"/>
                  <a:gd name="connsiteY0" fmla="*/ 1256370 h 1789031"/>
                  <a:gd name="connsiteX1" fmla="*/ 1575094 w 2750693"/>
                  <a:gd name="connsiteY1" fmla="*/ 0 h 1789031"/>
                  <a:gd name="connsiteX2" fmla="*/ 2750693 w 2750693"/>
                  <a:gd name="connsiteY2" fmla="*/ 1789031 h 1789031"/>
                  <a:gd name="connsiteX3" fmla="*/ 0 w 2750693"/>
                  <a:gd name="connsiteY3" fmla="*/ 1256370 h 1789031"/>
                  <a:gd name="connsiteX0" fmla="*/ 0 w 2306810"/>
                  <a:gd name="connsiteY0" fmla="*/ 1256370 h 1709132"/>
                  <a:gd name="connsiteX1" fmla="*/ 1575094 w 2306810"/>
                  <a:gd name="connsiteY1" fmla="*/ 0 h 1709132"/>
                  <a:gd name="connsiteX2" fmla="*/ 2306810 w 2306810"/>
                  <a:gd name="connsiteY2" fmla="*/ 1709132 h 1709132"/>
                  <a:gd name="connsiteX3" fmla="*/ 0 w 2306810"/>
                  <a:gd name="connsiteY3" fmla="*/ 1256370 h 17091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06810" h="1709132">
                    <a:moveTo>
                      <a:pt x="0" y="1256370"/>
                    </a:moveTo>
                    <a:lnTo>
                      <a:pt x="1575094" y="0"/>
                    </a:lnTo>
                    <a:lnTo>
                      <a:pt x="2306810" y="1709132"/>
                    </a:lnTo>
                    <a:lnTo>
                      <a:pt x="0" y="125637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09937">
                  <a:defRPr/>
                </a:pPr>
                <a:endParaRPr lang="ko-KR" altLang="en-US">
                  <a:solidFill>
                    <a:prstClr val="white"/>
                  </a:solidFill>
                  <a:latin typeface="맑은 고딕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40" name="이등변 삼각형 8">
                <a:extLst>
                  <a:ext uri="{FF2B5EF4-FFF2-40B4-BE49-F238E27FC236}">
                    <a16:creationId xmlns:a16="http://schemas.microsoft.com/office/drawing/2014/main" id="{E8A4AB3C-0ACC-4FD3-A33C-6BC0E506FC60}"/>
                  </a:ext>
                </a:extLst>
              </p:cNvPr>
              <p:cNvSpPr/>
              <p:nvPr/>
            </p:nvSpPr>
            <p:spPr>
              <a:xfrm rot="258664">
                <a:off x="2840630" y="2605232"/>
                <a:ext cx="3312581" cy="2151648"/>
              </a:xfrm>
              <a:custGeom>
                <a:avLst/>
                <a:gdLst>
                  <a:gd name="connsiteX0" fmla="*/ 0 w 2351198"/>
                  <a:gd name="connsiteY0" fmla="*/ 1789031 h 1789031"/>
                  <a:gd name="connsiteX1" fmla="*/ 1175599 w 2351198"/>
                  <a:gd name="connsiteY1" fmla="*/ 0 h 1789031"/>
                  <a:gd name="connsiteX2" fmla="*/ 2351198 w 2351198"/>
                  <a:gd name="connsiteY2" fmla="*/ 1789031 h 1789031"/>
                  <a:gd name="connsiteX3" fmla="*/ 0 w 2351198"/>
                  <a:gd name="connsiteY3" fmla="*/ 1789031 h 1789031"/>
                  <a:gd name="connsiteX0" fmla="*/ 0 w 2750693"/>
                  <a:gd name="connsiteY0" fmla="*/ 1256370 h 1789031"/>
                  <a:gd name="connsiteX1" fmla="*/ 1575094 w 2750693"/>
                  <a:gd name="connsiteY1" fmla="*/ 0 h 1789031"/>
                  <a:gd name="connsiteX2" fmla="*/ 2750693 w 2750693"/>
                  <a:gd name="connsiteY2" fmla="*/ 1789031 h 1789031"/>
                  <a:gd name="connsiteX3" fmla="*/ 0 w 2750693"/>
                  <a:gd name="connsiteY3" fmla="*/ 1256370 h 1789031"/>
                  <a:gd name="connsiteX0" fmla="*/ 0 w 2306810"/>
                  <a:gd name="connsiteY0" fmla="*/ 1256370 h 1709132"/>
                  <a:gd name="connsiteX1" fmla="*/ 1575094 w 2306810"/>
                  <a:gd name="connsiteY1" fmla="*/ 0 h 1709132"/>
                  <a:gd name="connsiteX2" fmla="*/ 2306810 w 2306810"/>
                  <a:gd name="connsiteY2" fmla="*/ 1709132 h 1709132"/>
                  <a:gd name="connsiteX3" fmla="*/ 0 w 2306810"/>
                  <a:gd name="connsiteY3" fmla="*/ 1256370 h 17091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06810" h="1709132">
                    <a:moveTo>
                      <a:pt x="0" y="1256370"/>
                    </a:moveTo>
                    <a:lnTo>
                      <a:pt x="1575094" y="0"/>
                    </a:lnTo>
                    <a:lnTo>
                      <a:pt x="2306810" y="1709132"/>
                    </a:lnTo>
                    <a:lnTo>
                      <a:pt x="0" y="1256370"/>
                    </a:lnTo>
                    <a:close/>
                  </a:path>
                </a:pathLst>
              </a:custGeom>
              <a:solidFill>
                <a:srgbClr val="DCDC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09937">
                  <a:defRPr/>
                </a:pPr>
                <a:endParaRPr lang="ko-KR" altLang="en-US">
                  <a:solidFill>
                    <a:prstClr val="white"/>
                  </a:solidFill>
                  <a:latin typeface="맑은 고딕" panose="020F0502020204030204"/>
                  <a:ea typeface="맑은 고딕" panose="020B0503020000020004" pitchFamily="50" charset="-127"/>
                </a:endParaRPr>
              </a:p>
            </p:txBody>
          </p:sp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A7CD121-57BC-4FA9-A7EE-26E528089E11}"/>
                </a:ext>
              </a:extLst>
            </p:cNvPr>
            <p:cNvSpPr txBox="1"/>
            <p:nvPr/>
          </p:nvSpPr>
          <p:spPr>
            <a:xfrm>
              <a:off x="195387" y="823712"/>
              <a:ext cx="8221427" cy="6976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27759" indent="-427759" algn="ctr" defTabSz="909937">
                <a:buFont typeface="Wingdings" panose="05000000000000000000" pitchFamily="2" charset="2"/>
                <a:buChar char="ü"/>
                <a:defRPr/>
              </a:pPr>
              <a:r>
                <a:rPr kumimoji="1" lang="ko-KR" altLang="en-US" sz="2700" b="1" kern="0" dirty="0">
                  <a:solidFill>
                    <a:srgbClr val="062665"/>
                  </a:solidFill>
                  <a:latin typeface="맑은 고딕"/>
                  <a:ea typeface="맑은 고딕"/>
                  <a:cs typeface="굴림" pitchFamily="50" charset="-127"/>
                </a:rPr>
                <a:t> </a:t>
              </a:r>
              <a:r>
                <a:rPr kumimoji="1" lang="ko-KR" altLang="en-US" sz="2800" b="1" kern="0" dirty="0">
                  <a:solidFill>
                    <a:srgbClr val="062665"/>
                  </a:solidFill>
                  <a:latin typeface="HY강B" panose="020B0600000101010101" charset="-127"/>
                  <a:ea typeface="HY강B" panose="020B0600000101010101" charset="-127"/>
                  <a:cs typeface="굴림" pitchFamily="50" charset="-127"/>
                </a:rPr>
                <a:t>인간이 동물과 다른 점은</a:t>
              </a:r>
              <a:r>
                <a:rPr kumimoji="1" lang="en-US" altLang="ko-KR" sz="2800" b="1" kern="0" dirty="0">
                  <a:solidFill>
                    <a:srgbClr val="062665"/>
                  </a:solidFill>
                  <a:latin typeface="HY강B" panose="020B0600000101010101" charset="-127"/>
                  <a:ea typeface="HY강B" panose="020B0600000101010101" charset="-127"/>
                  <a:cs typeface="굴림" pitchFamily="50" charset="-127"/>
                </a:rPr>
                <a:t>?</a:t>
              </a:r>
              <a:endParaRPr kumimoji="1" lang="ko-KR" altLang="en-US" sz="2800" b="1" kern="0" dirty="0">
                <a:solidFill>
                  <a:srgbClr val="062665"/>
                </a:solidFill>
                <a:latin typeface="HY강B" panose="020B0600000101010101" charset="-127"/>
                <a:ea typeface="HY강B" panose="020B0600000101010101" charset="-127"/>
                <a:cs typeface="굴림" pitchFamily="50" charset="-127"/>
              </a:endParaRPr>
            </a:p>
          </p:txBody>
        </p:sp>
      </p:grpSp>
      <p:sp>
        <p:nvSpPr>
          <p:cNvPr id="28" name="Rectangle 51">
            <a:extLst>
              <a:ext uri="{FF2B5EF4-FFF2-40B4-BE49-F238E27FC236}">
                <a16:creationId xmlns:a16="http://schemas.microsoft.com/office/drawing/2014/main" id="{2D1C4ECD-D21E-4417-8512-B569646A95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4010" y="384949"/>
            <a:ext cx="427946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09937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30089"/>
              </a:buClr>
              <a:defRPr/>
            </a:pPr>
            <a:endParaRPr lang="ko-KR" altLang="ko-KR" sz="6000" kern="0" dirty="0">
              <a:solidFill>
                <a:srgbClr val="969696"/>
              </a:solidFill>
              <a:latin typeface="맑은 고딕" panose="020F0502020204030204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29" name="Rectangle 51">
            <a:extLst>
              <a:ext uri="{FF2B5EF4-FFF2-40B4-BE49-F238E27FC236}">
                <a16:creationId xmlns:a16="http://schemas.microsoft.com/office/drawing/2014/main" id="{CEFB073B-4E9E-4B95-8946-F6CB22F3A2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544" y="1595760"/>
            <a:ext cx="427946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09937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30089"/>
              </a:buClr>
              <a:defRPr/>
            </a:pPr>
            <a:endParaRPr lang="ko-KR" altLang="ko-KR" sz="6000" kern="0" dirty="0">
              <a:solidFill>
                <a:srgbClr val="4F81BD"/>
              </a:solidFill>
              <a:latin typeface="맑은 고딕" panose="020F0502020204030204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25" name="Rectangle 51">
            <a:extLst>
              <a:ext uri="{FF2B5EF4-FFF2-40B4-BE49-F238E27FC236}">
                <a16:creationId xmlns:a16="http://schemas.microsoft.com/office/drawing/2014/main" id="{7E0D3B8B-5E81-4773-873E-A679DE8806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8693" y="2421109"/>
            <a:ext cx="427946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09937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30089"/>
              </a:buClr>
              <a:defRPr/>
            </a:pPr>
            <a:endParaRPr lang="ko-KR" altLang="ko-KR" sz="6000" kern="0" dirty="0">
              <a:solidFill>
                <a:srgbClr val="8EB149"/>
              </a:solidFill>
              <a:latin typeface="맑은 고딕" panose="020F0502020204030204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9BB926A-83B3-489D-BA95-6170BB53D254}"/>
              </a:ext>
            </a:extLst>
          </p:cNvPr>
          <p:cNvSpPr txBox="1"/>
          <p:nvPr/>
        </p:nvSpPr>
        <p:spPr>
          <a:xfrm>
            <a:off x="-531440" y="1432379"/>
            <a:ext cx="2249370" cy="455585"/>
          </a:xfrm>
          <a:prstGeom prst="rect">
            <a:avLst/>
          </a:prstGeom>
          <a:noFill/>
        </p:spPr>
        <p:txBody>
          <a:bodyPr wrap="square" lIns="91136" tIns="45567" rIns="91136" bIns="45567" rtlCol="0">
            <a:spAutoFit/>
          </a:bodyPr>
          <a:lstStyle/>
          <a:p>
            <a:pPr algn="r" defTabSz="909937">
              <a:lnSpc>
                <a:spcPct val="150000"/>
              </a:lnSpc>
              <a:defRPr/>
            </a:pPr>
            <a:endParaRPr lang="ko-KR" altLang="en-US" sz="1575" dirty="0">
              <a:solidFill>
                <a:prstClr val="black"/>
              </a:solidFill>
              <a:latin typeface="맑은 고딕" panose="020F0502020204030204"/>
              <a:ea typeface="맑은 고딕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2539972" y="882933"/>
            <a:ext cx="4342691" cy="1603679"/>
            <a:chOff x="4035217" y="1030907"/>
            <a:chExt cx="5790255" cy="2138239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0EE22A0-6021-41DF-9ECE-B0C3BAADD863}"/>
                </a:ext>
              </a:extLst>
            </p:cNvPr>
            <p:cNvSpPr txBox="1"/>
            <p:nvPr/>
          </p:nvSpPr>
          <p:spPr>
            <a:xfrm>
              <a:off x="6291652" y="1977451"/>
              <a:ext cx="3074559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09937">
                <a:defRPr/>
              </a:pPr>
              <a:r>
                <a:rPr lang="en-US" altLang="ko-KR" b="1" dirty="0" err="1">
                  <a:solidFill>
                    <a:prstClr val="black"/>
                  </a:solidFill>
                  <a:latin typeface="맑은 고딕" panose="020F0502020204030204"/>
                  <a:ea typeface="맑은 고딕"/>
                </a:rPr>
                <a:t>homoeruditio</a:t>
              </a:r>
              <a:endParaRPr lang="en-US" altLang="ko-KR" b="1" dirty="0">
                <a:solidFill>
                  <a:prstClr val="black"/>
                </a:solidFill>
                <a:latin typeface="맑은 고딕" panose="020F0502020204030204"/>
                <a:ea typeface="맑은 고딕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9F1A1CF-2AC2-4DFB-B522-0C935F2F9929}"/>
                </a:ext>
              </a:extLst>
            </p:cNvPr>
            <p:cNvSpPr txBox="1"/>
            <p:nvPr/>
          </p:nvSpPr>
          <p:spPr>
            <a:xfrm>
              <a:off x="6277870" y="1510840"/>
              <a:ext cx="3547602" cy="6078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09937">
                <a:lnSpc>
                  <a:spcPct val="150000"/>
                </a:lnSpc>
                <a:defRPr/>
              </a:pPr>
              <a:r>
                <a:rPr lang="ko-KR" altLang="en-US" sz="1575" b="1" dirty="0" err="1">
                  <a:solidFill>
                    <a:srgbClr val="0000FF"/>
                  </a:solidFill>
                  <a:latin typeface="맑은 고딕" panose="020F0502020204030204"/>
                  <a:ea typeface="맑은 고딕"/>
                </a:rPr>
                <a:t>호모에루디티오</a:t>
              </a:r>
              <a:r>
                <a:rPr lang="en-US" altLang="ko-KR" sz="1575" b="1" dirty="0">
                  <a:solidFill>
                    <a:srgbClr val="0000FF"/>
                  </a:solidFill>
                  <a:latin typeface="맑은 고딕" panose="020F0502020204030204"/>
                  <a:ea typeface="맑은 고딕"/>
                </a:rPr>
                <a:t>(</a:t>
              </a:r>
              <a:r>
                <a:rPr lang="ko-KR" altLang="en-US" sz="1575" b="1" dirty="0" err="1">
                  <a:solidFill>
                    <a:srgbClr val="0000FF"/>
                  </a:solidFill>
                  <a:latin typeface="맑은 고딕" panose="020F0502020204030204"/>
                  <a:ea typeface="맑은 고딕"/>
                </a:rPr>
                <a:t>학습본능</a:t>
              </a:r>
              <a:r>
                <a:rPr lang="en-US" altLang="ko-KR" sz="1575" b="1" dirty="0">
                  <a:solidFill>
                    <a:srgbClr val="0000FF"/>
                  </a:solidFill>
                  <a:latin typeface="맑은 고딕" panose="020F0502020204030204"/>
                  <a:ea typeface="맑은 고딕"/>
                </a:rPr>
                <a:t>)</a:t>
              </a:r>
            </a:p>
          </p:txBody>
        </p:sp>
        <p:grpSp>
          <p:nvGrpSpPr>
            <p:cNvPr id="2" name="그룹 1"/>
            <p:cNvGrpSpPr/>
            <p:nvPr/>
          </p:nvGrpSpPr>
          <p:grpSpPr>
            <a:xfrm>
              <a:off x="4035217" y="1030907"/>
              <a:ext cx="1852047" cy="2138239"/>
              <a:chOff x="4035217" y="1030907"/>
              <a:chExt cx="1852047" cy="2138239"/>
            </a:xfrm>
          </p:grpSpPr>
          <p:grpSp>
            <p:nvGrpSpPr>
              <p:cNvPr id="21" name="그룹 20">
                <a:extLst>
                  <a:ext uri="{FF2B5EF4-FFF2-40B4-BE49-F238E27FC236}">
                    <a16:creationId xmlns:a16="http://schemas.microsoft.com/office/drawing/2014/main" id="{F729E45E-1F55-4462-9F21-737A395640EE}"/>
                  </a:ext>
                </a:extLst>
              </p:cNvPr>
              <p:cNvGrpSpPr/>
              <p:nvPr/>
            </p:nvGrpSpPr>
            <p:grpSpPr>
              <a:xfrm>
                <a:off x="4035217" y="1030907"/>
                <a:ext cx="1852047" cy="2138239"/>
                <a:chOff x="-1029927" y="3241368"/>
                <a:chExt cx="1428504" cy="1649247"/>
              </a:xfrm>
              <a:solidFill>
                <a:schemeClr val="accent5"/>
              </a:solidFill>
            </p:grpSpPr>
            <p:sp>
              <p:nvSpPr>
                <p:cNvPr id="36" name="Freeform 5">
                  <a:extLst>
                    <a:ext uri="{FF2B5EF4-FFF2-40B4-BE49-F238E27FC236}">
                      <a16:creationId xmlns:a16="http://schemas.microsoft.com/office/drawing/2014/main" id="{B78418A7-C3FD-498C-97C1-05915B01E06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029927" y="3241368"/>
                  <a:ext cx="1428504" cy="824623"/>
                </a:xfrm>
                <a:custGeom>
                  <a:avLst/>
                  <a:gdLst>
                    <a:gd name="T0" fmla="*/ 2938 w 2938"/>
                    <a:gd name="T1" fmla="*/ 848 h 1696"/>
                    <a:gd name="T2" fmla="*/ 2938 w 2938"/>
                    <a:gd name="T3" fmla="*/ 848 h 1696"/>
                    <a:gd name="T4" fmla="*/ 1470 w 2938"/>
                    <a:gd name="T5" fmla="*/ 0 h 1696"/>
                    <a:gd name="T6" fmla="*/ 0 w 2938"/>
                    <a:gd name="T7" fmla="*/ 848 h 1696"/>
                    <a:gd name="T8" fmla="*/ 0 w 2938"/>
                    <a:gd name="T9" fmla="*/ 848 h 1696"/>
                    <a:gd name="T10" fmla="*/ 1470 w 2938"/>
                    <a:gd name="T11" fmla="*/ 1696 h 1696"/>
                    <a:gd name="T12" fmla="*/ 1470 w 2938"/>
                    <a:gd name="T13" fmla="*/ 1696 h 1696"/>
                    <a:gd name="T14" fmla="*/ 2938 w 2938"/>
                    <a:gd name="T15" fmla="*/ 848 h 16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938" h="1696">
                      <a:moveTo>
                        <a:pt x="2938" y="848"/>
                      </a:moveTo>
                      <a:lnTo>
                        <a:pt x="2938" y="848"/>
                      </a:lnTo>
                      <a:lnTo>
                        <a:pt x="1470" y="0"/>
                      </a:lnTo>
                      <a:lnTo>
                        <a:pt x="0" y="848"/>
                      </a:lnTo>
                      <a:lnTo>
                        <a:pt x="0" y="848"/>
                      </a:lnTo>
                      <a:lnTo>
                        <a:pt x="1470" y="1696"/>
                      </a:lnTo>
                      <a:lnTo>
                        <a:pt x="1470" y="1696"/>
                      </a:lnTo>
                      <a:lnTo>
                        <a:pt x="2938" y="848"/>
                      </a:lnTo>
                      <a:close/>
                    </a:path>
                  </a:pathLst>
                </a:custGeom>
                <a:solidFill>
                  <a:srgbClr val="C4C4C4"/>
                </a:solidFill>
                <a:ln>
                  <a:noFill/>
                </a:ln>
                <a:extLst/>
              </p:spPr>
              <p:txBody>
                <a:bodyPr vert="horz" wrap="square" lIns="38576" tIns="19289" rIns="38576" bIns="19289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09937">
                    <a:defRPr/>
                  </a:pPr>
                  <a:endParaRPr lang="ko-KR" altLang="en-US" sz="1425" dirty="0">
                    <a:solidFill>
                      <a:prstClr val="black"/>
                    </a:solidFill>
                    <a:latin typeface="맑은 고딕" panose="020F0502020204030204"/>
                    <a:ea typeface="맑은 고딕"/>
                  </a:endParaRPr>
                </a:p>
              </p:txBody>
            </p:sp>
            <p:sp>
              <p:nvSpPr>
                <p:cNvPr id="37" name="Freeform 6">
                  <a:extLst>
                    <a:ext uri="{FF2B5EF4-FFF2-40B4-BE49-F238E27FC236}">
                      <a16:creationId xmlns:a16="http://schemas.microsoft.com/office/drawing/2014/main" id="{1A04A320-239A-4A60-AA84-258672F0FE5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029927" y="3653680"/>
                  <a:ext cx="714738" cy="1236935"/>
                </a:xfrm>
                <a:custGeom>
                  <a:avLst/>
                  <a:gdLst>
                    <a:gd name="T0" fmla="*/ 1470 w 1470"/>
                    <a:gd name="T1" fmla="*/ 848 h 2544"/>
                    <a:gd name="T2" fmla="*/ 0 w 1470"/>
                    <a:gd name="T3" fmla="*/ 0 h 2544"/>
                    <a:gd name="T4" fmla="*/ 0 w 1470"/>
                    <a:gd name="T5" fmla="*/ 1696 h 2544"/>
                    <a:gd name="T6" fmla="*/ 1470 w 1470"/>
                    <a:gd name="T7" fmla="*/ 2544 h 2544"/>
                    <a:gd name="T8" fmla="*/ 1470 w 1470"/>
                    <a:gd name="T9" fmla="*/ 2544 h 2544"/>
                    <a:gd name="T10" fmla="*/ 1470 w 1470"/>
                    <a:gd name="T11" fmla="*/ 848 h 25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470" h="2544">
                      <a:moveTo>
                        <a:pt x="1470" y="848"/>
                      </a:moveTo>
                      <a:lnTo>
                        <a:pt x="0" y="0"/>
                      </a:lnTo>
                      <a:lnTo>
                        <a:pt x="0" y="1696"/>
                      </a:lnTo>
                      <a:lnTo>
                        <a:pt x="1470" y="2544"/>
                      </a:lnTo>
                      <a:lnTo>
                        <a:pt x="1470" y="2544"/>
                      </a:lnTo>
                      <a:lnTo>
                        <a:pt x="1470" y="848"/>
                      </a:lnTo>
                      <a:close/>
                    </a:path>
                  </a:pathLst>
                </a:custGeom>
                <a:solidFill>
                  <a:srgbClr val="969696"/>
                </a:solidFill>
                <a:ln>
                  <a:noFill/>
                </a:ln>
                <a:extLst/>
              </p:spPr>
              <p:txBody>
                <a:bodyPr vert="horz" wrap="square" lIns="38576" tIns="19289" rIns="38576" bIns="19289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09937">
                    <a:defRPr/>
                  </a:pPr>
                  <a:endParaRPr lang="ko-KR" altLang="en-US" sz="1425" dirty="0">
                    <a:solidFill>
                      <a:prstClr val="black"/>
                    </a:solidFill>
                    <a:latin typeface="맑은 고딕" panose="020F0502020204030204"/>
                    <a:ea typeface="맑은 고딕"/>
                  </a:endParaRPr>
                </a:p>
              </p:txBody>
            </p:sp>
            <p:sp>
              <p:nvSpPr>
                <p:cNvPr id="38" name="Freeform 7">
                  <a:extLst>
                    <a:ext uri="{FF2B5EF4-FFF2-40B4-BE49-F238E27FC236}">
                      <a16:creationId xmlns:a16="http://schemas.microsoft.com/office/drawing/2014/main" id="{C9FAB9E4-D5AE-4F4C-8BE9-B86CD1A53B0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315189" y="3653680"/>
                  <a:ext cx="713766" cy="1236935"/>
                </a:xfrm>
                <a:custGeom>
                  <a:avLst/>
                  <a:gdLst>
                    <a:gd name="T0" fmla="*/ 1468 w 1468"/>
                    <a:gd name="T1" fmla="*/ 0 h 2544"/>
                    <a:gd name="T2" fmla="*/ 0 w 1468"/>
                    <a:gd name="T3" fmla="*/ 848 h 2544"/>
                    <a:gd name="T4" fmla="*/ 0 w 1468"/>
                    <a:gd name="T5" fmla="*/ 2544 h 2544"/>
                    <a:gd name="T6" fmla="*/ 1468 w 1468"/>
                    <a:gd name="T7" fmla="*/ 1696 h 2544"/>
                    <a:gd name="T8" fmla="*/ 1468 w 1468"/>
                    <a:gd name="T9" fmla="*/ 0 h 25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68" h="2544">
                      <a:moveTo>
                        <a:pt x="1468" y="0"/>
                      </a:moveTo>
                      <a:lnTo>
                        <a:pt x="0" y="848"/>
                      </a:lnTo>
                      <a:lnTo>
                        <a:pt x="0" y="2544"/>
                      </a:lnTo>
                      <a:lnTo>
                        <a:pt x="1468" y="1696"/>
                      </a:lnTo>
                      <a:lnTo>
                        <a:pt x="1468" y="0"/>
                      </a:ln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>
                  <a:noFill/>
                </a:ln>
                <a:extLst/>
              </p:spPr>
              <p:txBody>
                <a:bodyPr vert="horz" wrap="square" lIns="38576" tIns="19289" rIns="38576" bIns="19289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09937">
                    <a:defRPr/>
                  </a:pPr>
                  <a:endParaRPr lang="ko-KR" altLang="en-US" sz="1425" dirty="0">
                    <a:solidFill>
                      <a:prstClr val="black"/>
                    </a:solidFill>
                    <a:latin typeface="맑은 고딕" panose="020F0502020204030204"/>
                    <a:ea typeface="맑은 고딕"/>
                  </a:endParaRPr>
                </a:p>
              </p:txBody>
            </p:sp>
          </p:grpSp>
          <p:pic>
            <p:nvPicPr>
              <p:cNvPr id="8" name="그림 7">
                <a:extLst>
                  <a:ext uri="{FF2B5EF4-FFF2-40B4-BE49-F238E27FC236}">
                    <a16:creationId xmlns:a16="http://schemas.microsoft.com/office/drawing/2014/main" id="{0D0B8890-476F-4AC9-BFAB-720D90D201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160567" y="1605262"/>
                <a:ext cx="1591192" cy="1047004"/>
              </a:xfrm>
              <a:prstGeom prst="rect">
                <a:avLst/>
              </a:prstGeom>
            </p:spPr>
          </p:pic>
        </p:grpSp>
      </p:grpSp>
      <p:grpSp>
        <p:nvGrpSpPr>
          <p:cNvPr id="18" name="그룹 17"/>
          <p:cNvGrpSpPr/>
          <p:nvPr/>
        </p:nvGrpSpPr>
        <p:grpSpPr>
          <a:xfrm>
            <a:off x="3697649" y="2780947"/>
            <a:ext cx="3160353" cy="1795766"/>
            <a:chOff x="5235515" y="4347013"/>
            <a:chExt cx="4213804" cy="2394355"/>
          </a:xfrm>
        </p:grpSpPr>
        <p:grpSp>
          <p:nvGrpSpPr>
            <p:cNvPr id="9" name="그룹 8"/>
            <p:cNvGrpSpPr/>
            <p:nvPr/>
          </p:nvGrpSpPr>
          <p:grpSpPr>
            <a:xfrm>
              <a:off x="5235515" y="4603129"/>
              <a:ext cx="2503520" cy="2138239"/>
              <a:chOff x="5235515" y="4603129"/>
              <a:chExt cx="2503520" cy="2138239"/>
            </a:xfrm>
          </p:grpSpPr>
          <p:grpSp>
            <p:nvGrpSpPr>
              <p:cNvPr id="22" name="그룹 21">
                <a:extLst>
                  <a:ext uri="{FF2B5EF4-FFF2-40B4-BE49-F238E27FC236}">
                    <a16:creationId xmlns:a16="http://schemas.microsoft.com/office/drawing/2014/main" id="{30D1359E-A59E-46DA-AAF8-4AEB1626AC13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579297" y="4603129"/>
                <a:ext cx="1852045" cy="2138239"/>
                <a:chOff x="4630853" y="533625"/>
                <a:chExt cx="4664074" cy="5384804"/>
              </a:xfrm>
              <a:solidFill>
                <a:schemeClr val="accent6">
                  <a:lumMod val="75000"/>
                </a:schemeClr>
              </a:solidFill>
            </p:grpSpPr>
            <p:sp>
              <p:nvSpPr>
                <p:cNvPr id="33" name="Freeform 5">
                  <a:extLst>
                    <a:ext uri="{FF2B5EF4-FFF2-40B4-BE49-F238E27FC236}">
                      <a16:creationId xmlns:a16="http://schemas.microsoft.com/office/drawing/2014/main" id="{5746A9DF-519B-41AC-92B4-27A844C6423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30853" y="533625"/>
                  <a:ext cx="4664074" cy="2692400"/>
                </a:xfrm>
                <a:custGeom>
                  <a:avLst/>
                  <a:gdLst>
                    <a:gd name="T0" fmla="*/ 2938 w 2938"/>
                    <a:gd name="T1" fmla="*/ 848 h 1696"/>
                    <a:gd name="T2" fmla="*/ 2938 w 2938"/>
                    <a:gd name="T3" fmla="*/ 848 h 1696"/>
                    <a:gd name="T4" fmla="*/ 1470 w 2938"/>
                    <a:gd name="T5" fmla="*/ 0 h 1696"/>
                    <a:gd name="T6" fmla="*/ 0 w 2938"/>
                    <a:gd name="T7" fmla="*/ 848 h 1696"/>
                    <a:gd name="T8" fmla="*/ 0 w 2938"/>
                    <a:gd name="T9" fmla="*/ 848 h 1696"/>
                    <a:gd name="T10" fmla="*/ 1470 w 2938"/>
                    <a:gd name="T11" fmla="*/ 1696 h 1696"/>
                    <a:gd name="T12" fmla="*/ 1470 w 2938"/>
                    <a:gd name="T13" fmla="*/ 1696 h 1696"/>
                    <a:gd name="T14" fmla="*/ 2938 w 2938"/>
                    <a:gd name="T15" fmla="*/ 848 h 16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938" h="1696">
                      <a:moveTo>
                        <a:pt x="2938" y="848"/>
                      </a:moveTo>
                      <a:lnTo>
                        <a:pt x="2938" y="848"/>
                      </a:lnTo>
                      <a:lnTo>
                        <a:pt x="1470" y="0"/>
                      </a:lnTo>
                      <a:lnTo>
                        <a:pt x="0" y="848"/>
                      </a:lnTo>
                      <a:lnTo>
                        <a:pt x="0" y="848"/>
                      </a:lnTo>
                      <a:lnTo>
                        <a:pt x="1470" y="1696"/>
                      </a:lnTo>
                      <a:lnTo>
                        <a:pt x="1470" y="1696"/>
                      </a:lnTo>
                      <a:lnTo>
                        <a:pt x="2938" y="848"/>
                      </a:lnTo>
                      <a:close/>
                    </a:path>
                  </a:pathLst>
                </a:custGeom>
                <a:solidFill>
                  <a:schemeClr val="accent3">
                    <a:lumMod val="60000"/>
                    <a:lumOff val="4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8576" tIns="19289" rIns="38576" bIns="19289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09937">
                    <a:defRPr/>
                  </a:pPr>
                  <a:endParaRPr lang="ko-KR" altLang="en-US" sz="1425" dirty="0">
                    <a:solidFill>
                      <a:prstClr val="black"/>
                    </a:solidFill>
                    <a:latin typeface="맑은 고딕" panose="020F0502020204030204"/>
                    <a:ea typeface="맑은 고딕"/>
                  </a:endParaRPr>
                </a:p>
              </p:txBody>
            </p:sp>
            <p:sp>
              <p:nvSpPr>
                <p:cNvPr id="34" name="Freeform 6">
                  <a:extLst>
                    <a:ext uri="{FF2B5EF4-FFF2-40B4-BE49-F238E27FC236}">
                      <a16:creationId xmlns:a16="http://schemas.microsoft.com/office/drawing/2014/main" id="{1A093492-627B-42BB-8CA0-F36D9DCCD0C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30853" y="1879827"/>
                  <a:ext cx="2333625" cy="4038602"/>
                </a:xfrm>
                <a:custGeom>
                  <a:avLst/>
                  <a:gdLst>
                    <a:gd name="T0" fmla="*/ 1470 w 1470"/>
                    <a:gd name="T1" fmla="*/ 848 h 2544"/>
                    <a:gd name="T2" fmla="*/ 0 w 1470"/>
                    <a:gd name="T3" fmla="*/ 0 h 2544"/>
                    <a:gd name="T4" fmla="*/ 0 w 1470"/>
                    <a:gd name="T5" fmla="*/ 1696 h 2544"/>
                    <a:gd name="T6" fmla="*/ 1470 w 1470"/>
                    <a:gd name="T7" fmla="*/ 2544 h 2544"/>
                    <a:gd name="T8" fmla="*/ 1470 w 1470"/>
                    <a:gd name="T9" fmla="*/ 2544 h 2544"/>
                    <a:gd name="T10" fmla="*/ 1470 w 1470"/>
                    <a:gd name="T11" fmla="*/ 848 h 25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470" h="2544">
                      <a:moveTo>
                        <a:pt x="1470" y="848"/>
                      </a:moveTo>
                      <a:lnTo>
                        <a:pt x="0" y="0"/>
                      </a:lnTo>
                      <a:lnTo>
                        <a:pt x="0" y="1696"/>
                      </a:lnTo>
                      <a:lnTo>
                        <a:pt x="1470" y="2544"/>
                      </a:lnTo>
                      <a:lnTo>
                        <a:pt x="1470" y="2544"/>
                      </a:lnTo>
                      <a:lnTo>
                        <a:pt x="1470" y="848"/>
                      </a:lnTo>
                      <a:close/>
                    </a:path>
                  </a:pathLst>
                </a:custGeom>
                <a:solidFill>
                  <a:srgbClr val="8EB14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8576" tIns="19289" rIns="38576" bIns="19289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09937">
                    <a:defRPr/>
                  </a:pPr>
                  <a:endParaRPr lang="ko-KR" altLang="en-US" sz="1425" dirty="0">
                    <a:solidFill>
                      <a:prstClr val="black"/>
                    </a:solidFill>
                    <a:latin typeface="맑은 고딕" panose="020F0502020204030204"/>
                    <a:ea typeface="맑은 고딕"/>
                  </a:endParaRPr>
                </a:p>
              </p:txBody>
            </p:sp>
            <p:sp>
              <p:nvSpPr>
                <p:cNvPr id="35" name="Freeform 7">
                  <a:extLst>
                    <a:ext uri="{FF2B5EF4-FFF2-40B4-BE49-F238E27FC236}">
                      <a16:creationId xmlns:a16="http://schemas.microsoft.com/office/drawing/2014/main" id="{D0EB91A1-1BF2-447A-AA18-6A8E6A02A3F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64478" y="1879823"/>
                  <a:ext cx="2330449" cy="4038599"/>
                </a:xfrm>
                <a:custGeom>
                  <a:avLst/>
                  <a:gdLst>
                    <a:gd name="T0" fmla="*/ 1468 w 1468"/>
                    <a:gd name="T1" fmla="*/ 0 h 2544"/>
                    <a:gd name="T2" fmla="*/ 0 w 1468"/>
                    <a:gd name="T3" fmla="*/ 848 h 2544"/>
                    <a:gd name="T4" fmla="*/ 0 w 1468"/>
                    <a:gd name="T5" fmla="*/ 2544 h 2544"/>
                    <a:gd name="T6" fmla="*/ 1468 w 1468"/>
                    <a:gd name="T7" fmla="*/ 1696 h 2544"/>
                    <a:gd name="T8" fmla="*/ 1468 w 1468"/>
                    <a:gd name="T9" fmla="*/ 0 h 25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68" h="2544">
                      <a:moveTo>
                        <a:pt x="1468" y="0"/>
                      </a:moveTo>
                      <a:lnTo>
                        <a:pt x="0" y="848"/>
                      </a:lnTo>
                      <a:lnTo>
                        <a:pt x="0" y="2544"/>
                      </a:lnTo>
                      <a:lnTo>
                        <a:pt x="1468" y="1696"/>
                      </a:lnTo>
                      <a:lnTo>
                        <a:pt x="1468" y="0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8576" tIns="19289" rIns="38576" bIns="19289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09937">
                    <a:defRPr/>
                  </a:pPr>
                  <a:endParaRPr lang="ko-KR" altLang="en-US" sz="1425" dirty="0">
                    <a:solidFill>
                      <a:prstClr val="black"/>
                    </a:solidFill>
                    <a:latin typeface="맑은 고딕" panose="020F0502020204030204"/>
                    <a:ea typeface="맑은 고딕"/>
                  </a:endParaRPr>
                </a:p>
              </p:txBody>
            </p:sp>
          </p:grpSp>
          <p:pic>
            <p:nvPicPr>
              <p:cNvPr id="7" name="그림 6">
                <a:extLst>
                  <a:ext uri="{FF2B5EF4-FFF2-40B4-BE49-F238E27FC236}">
                    <a16:creationId xmlns:a16="http://schemas.microsoft.com/office/drawing/2014/main" id="{1DA7006E-7BD1-43BE-B1CC-82DC732100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230710" y="5346564"/>
                <a:ext cx="1508325" cy="848433"/>
              </a:xfrm>
              <a:prstGeom prst="rect">
                <a:avLst/>
              </a:prstGeom>
            </p:spPr>
          </p:pic>
          <p:pic>
            <p:nvPicPr>
              <p:cNvPr id="10" name="그림 9">
                <a:extLst>
                  <a:ext uri="{FF2B5EF4-FFF2-40B4-BE49-F238E27FC236}">
                    <a16:creationId xmlns:a16="http://schemas.microsoft.com/office/drawing/2014/main" id="{302499E1-9A3D-42A8-BF54-D676F191D3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235515" y="5336340"/>
                <a:ext cx="1046113" cy="868880"/>
              </a:xfrm>
              <a:prstGeom prst="rect">
                <a:avLst/>
              </a:prstGeom>
            </p:spPr>
          </p:pic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412D2DC-5558-4909-877F-15DAF6E312F1}"/>
                </a:ext>
              </a:extLst>
            </p:cNvPr>
            <p:cNvSpPr txBox="1"/>
            <p:nvPr/>
          </p:nvSpPr>
          <p:spPr>
            <a:xfrm>
              <a:off x="6032316" y="4347013"/>
              <a:ext cx="3417003" cy="8156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09937">
                <a:defRPr/>
              </a:pPr>
              <a:r>
                <a:rPr lang="ko-KR" altLang="en-US" sz="1575" b="1" dirty="0" err="1">
                  <a:solidFill>
                    <a:srgbClr val="0000FF"/>
                  </a:solidFill>
                  <a:latin typeface="맑은 고딕" panose="020F0502020204030204"/>
                  <a:ea typeface="맑은 고딕"/>
                </a:rPr>
                <a:t>호모루덴스</a:t>
              </a:r>
              <a:r>
                <a:rPr lang="en-US" altLang="ko-KR" sz="1575" b="1" dirty="0">
                  <a:solidFill>
                    <a:srgbClr val="0000FF"/>
                  </a:solidFill>
                  <a:latin typeface="맑은 고딕" panose="020F0502020204030204"/>
                  <a:ea typeface="맑은 고딕"/>
                </a:rPr>
                <a:t>(</a:t>
              </a:r>
              <a:r>
                <a:rPr lang="ko-KR" altLang="en-US" sz="1575" b="1" dirty="0" err="1">
                  <a:solidFill>
                    <a:srgbClr val="0000FF"/>
                  </a:solidFill>
                  <a:latin typeface="맑은 고딕" panose="020F0502020204030204"/>
                  <a:ea typeface="맑은 고딕"/>
                </a:rPr>
                <a:t>즐김본능</a:t>
              </a:r>
              <a:r>
                <a:rPr lang="en-US" altLang="ko-KR" sz="1575" b="1" dirty="0">
                  <a:solidFill>
                    <a:srgbClr val="0000FF"/>
                  </a:solidFill>
                  <a:latin typeface="맑은 고딕" panose="020F0502020204030204"/>
                  <a:ea typeface="맑은 고딕"/>
                </a:rPr>
                <a:t>)</a:t>
              </a:r>
            </a:p>
            <a:p>
              <a:pPr algn="ctr" defTabSz="909937">
                <a:defRPr/>
              </a:pPr>
              <a:r>
                <a:rPr lang="en-US" altLang="ko-KR" b="1" dirty="0">
                  <a:solidFill>
                    <a:prstClr val="black"/>
                  </a:solidFill>
                  <a:latin typeface="맑은 고딕" panose="020F0502020204030204"/>
                  <a:ea typeface="맑은 고딕"/>
                </a:rPr>
                <a:t>homoludens</a:t>
              </a:r>
              <a:endParaRPr lang="ko-KR" altLang="en-US" b="1" dirty="0">
                <a:solidFill>
                  <a:prstClr val="black"/>
                </a:solidFill>
                <a:latin typeface="맑은 고딕" panose="020F0502020204030204"/>
                <a:ea typeface="맑은 고딕"/>
              </a:endParaRPr>
            </a:p>
          </p:txBody>
        </p:sp>
      </p:grpSp>
      <p:grpSp>
        <p:nvGrpSpPr>
          <p:cNvPr id="6" name="그룹 5"/>
          <p:cNvGrpSpPr/>
          <p:nvPr/>
        </p:nvGrpSpPr>
        <p:grpSpPr>
          <a:xfrm>
            <a:off x="584874" y="2629522"/>
            <a:ext cx="2535573" cy="1802255"/>
            <a:chOff x="217822" y="3167650"/>
            <a:chExt cx="3380764" cy="2403006"/>
          </a:xfrm>
        </p:grpSpPr>
        <p:grpSp>
          <p:nvGrpSpPr>
            <p:cNvPr id="26" name="그룹 25">
              <a:extLst>
                <a:ext uri="{FF2B5EF4-FFF2-40B4-BE49-F238E27FC236}">
                  <a16:creationId xmlns:a16="http://schemas.microsoft.com/office/drawing/2014/main" id="{4800D207-D518-4181-9D3E-E793F6612D4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81336" y="3432417"/>
              <a:ext cx="1852048" cy="2138239"/>
              <a:chOff x="2639382" y="324328"/>
              <a:chExt cx="4664078" cy="5384804"/>
            </a:xfrm>
            <a:solidFill>
              <a:schemeClr val="accent1">
                <a:lumMod val="75000"/>
              </a:schemeClr>
            </a:solidFill>
          </p:grpSpPr>
          <p:sp>
            <p:nvSpPr>
              <p:cNvPr id="30" name="Freeform 5">
                <a:extLst>
                  <a:ext uri="{FF2B5EF4-FFF2-40B4-BE49-F238E27FC236}">
                    <a16:creationId xmlns:a16="http://schemas.microsoft.com/office/drawing/2014/main" id="{4A082A91-0F0A-4A8F-B792-EFC73CA24E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39385" y="324328"/>
                <a:ext cx="4664075" cy="2692400"/>
              </a:xfrm>
              <a:custGeom>
                <a:avLst/>
                <a:gdLst>
                  <a:gd name="T0" fmla="*/ 2938 w 2938"/>
                  <a:gd name="T1" fmla="*/ 848 h 1696"/>
                  <a:gd name="T2" fmla="*/ 2938 w 2938"/>
                  <a:gd name="T3" fmla="*/ 848 h 1696"/>
                  <a:gd name="T4" fmla="*/ 1470 w 2938"/>
                  <a:gd name="T5" fmla="*/ 0 h 1696"/>
                  <a:gd name="T6" fmla="*/ 0 w 2938"/>
                  <a:gd name="T7" fmla="*/ 848 h 1696"/>
                  <a:gd name="T8" fmla="*/ 0 w 2938"/>
                  <a:gd name="T9" fmla="*/ 848 h 1696"/>
                  <a:gd name="T10" fmla="*/ 1470 w 2938"/>
                  <a:gd name="T11" fmla="*/ 1696 h 1696"/>
                  <a:gd name="T12" fmla="*/ 1470 w 2938"/>
                  <a:gd name="T13" fmla="*/ 1696 h 1696"/>
                  <a:gd name="T14" fmla="*/ 2938 w 2938"/>
                  <a:gd name="T15" fmla="*/ 848 h 1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938" h="1696">
                    <a:moveTo>
                      <a:pt x="2938" y="848"/>
                    </a:moveTo>
                    <a:lnTo>
                      <a:pt x="2938" y="848"/>
                    </a:lnTo>
                    <a:lnTo>
                      <a:pt x="1470" y="0"/>
                    </a:lnTo>
                    <a:lnTo>
                      <a:pt x="0" y="848"/>
                    </a:lnTo>
                    <a:lnTo>
                      <a:pt x="0" y="848"/>
                    </a:lnTo>
                    <a:lnTo>
                      <a:pt x="1470" y="1696"/>
                    </a:lnTo>
                    <a:lnTo>
                      <a:pt x="1470" y="1696"/>
                    </a:lnTo>
                    <a:lnTo>
                      <a:pt x="2938" y="848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38576" tIns="19289" rIns="38576" bIns="19289" numCol="1" anchor="t" anchorCtr="0" compatLnSpc="1">
                <a:prstTxWarp prst="textNoShape">
                  <a:avLst/>
                </a:prstTxWarp>
              </a:bodyPr>
              <a:lstStyle/>
              <a:p>
                <a:pPr defTabSz="909937">
                  <a:defRPr/>
                </a:pPr>
                <a:endParaRPr lang="ko-KR" altLang="en-US" sz="1425" dirty="0">
                  <a:solidFill>
                    <a:prstClr val="black"/>
                  </a:solidFill>
                  <a:latin typeface="맑은 고딕" panose="020F0502020204030204"/>
                  <a:ea typeface="맑은 고딕"/>
                </a:endParaRPr>
              </a:p>
            </p:txBody>
          </p:sp>
          <p:sp>
            <p:nvSpPr>
              <p:cNvPr id="31" name="Freeform 6">
                <a:extLst>
                  <a:ext uri="{FF2B5EF4-FFF2-40B4-BE49-F238E27FC236}">
                    <a16:creationId xmlns:a16="http://schemas.microsoft.com/office/drawing/2014/main" id="{3BEC68E4-164D-4D9C-8584-D1292BE553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39382" y="1670527"/>
                <a:ext cx="2333624" cy="4038599"/>
              </a:xfrm>
              <a:custGeom>
                <a:avLst/>
                <a:gdLst>
                  <a:gd name="T0" fmla="*/ 1470 w 1470"/>
                  <a:gd name="T1" fmla="*/ 848 h 2544"/>
                  <a:gd name="T2" fmla="*/ 0 w 1470"/>
                  <a:gd name="T3" fmla="*/ 0 h 2544"/>
                  <a:gd name="T4" fmla="*/ 0 w 1470"/>
                  <a:gd name="T5" fmla="*/ 1696 h 2544"/>
                  <a:gd name="T6" fmla="*/ 1470 w 1470"/>
                  <a:gd name="T7" fmla="*/ 2544 h 2544"/>
                  <a:gd name="T8" fmla="*/ 1470 w 1470"/>
                  <a:gd name="T9" fmla="*/ 2544 h 2544"/>
                  <a:gd name="T10" fmla="*/ 1470 w 1470"/>
                  <a:gd name="T11" fmla="*/ 848 h 25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70" h="2544">
                    <a:moveTo>
                      <a:pt x="1470" y="848"/>
                    </a:moveTo>
                    <a:lnTo>
                      <a:pt x="0" y="0"/>
                    </a:lnTo>
                    <a:lnTo>
                      <a:pt x="0" y="1696"/>
                    </a:lnTo>
                    <a:lnTo>
                      <a:pt x="1470" y="2544"/>
                    </a:lnTo>
                    <a:lnTo>
                      <a:pt x="1470" y="2544"/>
                    </a:lnTo>
                    <a:lnTo>
                      <a:pt x="1470" y="848"/>
                    </a:lnTo>
                    <a:close/>
                  </a:path>
                </a:pathLst>
              </a:custGeom>
              <a:solidFill>
                <a:srgbClr val="4F81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38576" tIns="19289" rIns="38576" bIns="19289" numCol="1" anchor="t" anchorCtr="0" compatLnSpc="1">
                <a:prstTxWarp prst="textNoShape">
                  <a:avLst/>
                </a:prstTxWarp>
              </a:bodyPr>
              <a:lstStyle/>
              <a:p>
                <a:pPr defTabSz="909937">
                  <a:defRPr/>
                </a:pPr>
                <a:endParaRPr lang="ko-KR" altLang="en-US" sz="1425" dirty="0">
                  <a:solidFill>
                    <a:prstClr val="black"/>
                  </a:solidFill>
                  <a:latin typeface="맑은 고딕" panose="020F0502020204030204"/>
                  <a:ea typeface="맑은 고딕"/>
                </a:endParaRPr>
              </a:p>
            </p:txBody>
          </p:sp>
          <p:sp>
            <p:nvSpPr>
              <p:cNvPr id="32" name="Freeform 7">
                <a:extLst>
                  <a:ext uri="{FF2B5EF4-FFF2-40B4-BE49-F238E27FC236}">
                    <a16:creationId xmlns:a16="http://schemas.microsoft.com/office/drawing/2014/main" id="{4861E7E6-CDC1-45CD-BEAC-087A7DAABE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73006" y="1670530"/>
                <a:ext cx="2330451" cy="4038602"/>
              </a:xfrm>
              <a:custGeom>
                <a:avLst/>
                <a:gdLst>
                  <a:gd name="T0" fmla="*/ 1468 w 1468"/>
                  <a:gd name="T1" fmla="*/ 0 h 2544"/>
                  <a:gd name="T2" fmla="*/ 0 w 1468"/>
                  <a:gd name="T3" fmla="*/ 848 h 2544"/>
                  <a:gd name="T4" fmla="*/ 0 w 1468"/>
                  <a:gd name="T5" fmla="*/ 2544 h 2544"/>
                  <a:gd name="T6" fmla="*/ 1468 w 1468"/>
                  <a:gd name="T7" fmla="*/ 1696 h 2544"/>
                  <a:gd name="T8" fmla="*/ 1468 w 1468"/>
                  <a:gd name="T9" fmla="*/ 0 h 25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68" h="2544">
                    <a:moveTo>
                      <a:pt x="1468" y="0"/>
                    </a:moveTo>
                    <a:lnTo>
                      <a:pt x="0" y="848"/>
                    </a:lnTo>
                    <a:lnTo>
                      <a:pt x="0" y="2544"/>
                    </a:lnTo>
                    <a:lnTo>
                      <a:pt x="1468" y="1696"/>
                    </a:lnTo>
                    <a:lnTo>
                      <a:pt x="1468" y="0"/>
                    </a:lnTo>
                    <a:close/>
                  </a:path>
                </a:pathLst>
              </a:custGeom>
              <a:solidFill>
                <a:srgbClr val="3760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38576" tIns="19289" rIns="38576" bIns="19289" numCol="1" anchor="t" anchorCtr="0" compatLnSpc="1">
                <a:prstTxWarp prst="textNoShape">
                  <a:avLst/>
                </a:prstTxWarp>
              </a:bodyPr>
              <a:lstStyle/>
              <a:p>
                <a:pPr defTabSz="909937">
                  <a:defRPr/>
                </a:pPr>
                <a:endParaRPr lang="ko-KR" altLang="en-US" sz="1425" dirty="0">
                  <a:solidFill>
                    <a:prstClr val="black"/>
                  </a:solidFill>
                  <a:latin typeface="맑은 고딕" panose="020F0502020204030204"/>
                  <a:ea typeface="맑은 고딕"/>
                </a:endParaRPr>
              </a:p>
            </p:txBody>
          </p:sp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4A9C5CA-47D6-4DE0-A79C-0CAD8C05B9D6}"/>
                </a:ext>
              </a:extLst>
            </p:cNvPr>
            <p:cNvSpPr txBox="1"/>
            <p:nvPr/>
          </p:nvSpPr>
          <p:spPr>
            <a:xfrm>
              <a:off x="508235" y="3167650"/>
              <a:ext cx="3090351" cy="8156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09937">
                <a:defRPr/>
              </a:pPr>
              <a:r>
                <a:rPr lang="ko-KR" altLang="en-US" sz="1575" b="1" dirty="0" err="1">
                  <a:solidFill>
                    <a:srgbClr val="0000FF"/>
                  </a:solidFill>
                  <a:latin typeface="맑은 고딕" panose="020F0502020204030204"/>
                  <a:ea typeface="맑은 고딕"/>
                </a:rPr>
                <a:t>호모파베르</a:t>
              </a:r>
              <a:r>
                <a:rPr lang="en-US" altLang="ko-KR" sz="1575" b="1" dirty="0">
                  <a:solidFill>
                    <a:srgbClr val="0000FF"/>
                  </a:solidFill>
                  <a:latin typeface="맑은 고딕" panose="020F0502020204030204"/>
                  <a:ea typeface="맑은 고딕"/>
                </a:rPr>
                <a:t>(</a:t>
              </a:r>
              <a:r>
                <a:rPr lang="ko-KR" altLang="en-US" sz="1575" b="1" dirty="0">
                  <a:solidFill>
                    <a:srgbClr val="0000FF"/>
                  </a:solidFill>
                  <a:latin typeface="맑은 고딕" panose="020F0502020204030204"/>
                  <a:ea typeface="맑은 고딕"/>
                </a:rPr>
                <a:t>창작본능</a:t>
              </a:r>
              <a:r>
                <a:rPr lang="en-US" altLang="ko-KR" sz="1575" b="1" dirty="0">
                  <a:solidFill>
                    <a:srgbClr val="0000FF"/>
                  </a:solidFill>
                  <a:latin typeface="맑은 고딕" panose="020F0502020204030204"/>
                  <a:ea typeface="맑은 고딕"/>
                </a:rPr>
                <a:t>)</a:t>
              </a:r>
            </a:p>
            <a:p>
              <a:pPr algn="ctr" defTabSz="909937">
                <a:defRPr/>
              </a:pPr>
              <a:r>
                <a:rPr lang="en-US" altLang="ko-KR" b="1" dirty="0" err="1">
                  <a:solidFill>
                    <a:prstClr val="black"/>
                  </a:solidFill>
                  <a:latin typeface="맑은 고딕" panose="020F0502020204030204"/>
                  <a:ea typeface="맑은 고딕"/>
                </a:rPr>
                <a:t>homofaber</a:t>
              </a:r>
              <a:endParaRPr lang="ko-KR" altLang="en-US" b="1" dirty="0">
                <a:solidFill>
                  <a:prstClr val="black"/>
                </a:solidFill>
                <a:latin typeface="맑은 고딕" panose="020F0502020204030204"/>
                <a:ea typeface="맑은 고딕"/>
              </a:endParaRPr>
            </a:p>
          </p:txBody>
        </p:sp>
        <p:pic>
          <p:nvPicPr>
            <p:cNvPr id="11" name="그림 10">
              <a:extLst>
                <a:ext uri="{FF2B5EF4-FFF2-40B4-BE49-F238E27FC236}">
                  <a16:creationId xmlns:a16="http://schemas.microsoft.com/office/drawing/2014/main" id="{E5C8120D-4719-42CC-AB1B-CC65DC5340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-1741" t="39811" r="137" b="1"/>
            <a:stretch/>
          </p:blipFill>
          <p:spPr>
            <a:xfrm>
              <a:off x="217822" y="4138052"/>
              <a:ext cx="2871367" cy="8889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5259793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>
            <a:extLst>
              <a:ext uri="{FF2B5EF4-FFF2-40B4-BE49-F238E27FC236}">
                <a16:creationId xmlns:a16="http://schemas.microsoft.com/office/drawing/2014/main" id="{1E8748E4-C47C-48DC-9622-C30596F07515}"/>
              </a:ext>
            </a:extLst>
          </p:cNvPr>
          <p:cNvSpPr/>
          <p:nvPr/>
        </p:nvSpPr>
        <p:spPr>
          <a:xfrm>
            <a:off x="164317" y="1065800"/>
            <a:ext cx="6529388" cy="390612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64" tIns="34268" rIns="68464" bIns="34268" rtlCol="0" anchor="ctr"/>
          <a:lstStyle/>
          <a:p>
            <a:pPr algn="ctr" defTabSz="342246" latinLnBrk="0"/>
            <a:endParaRPr lang="ko-KR" altLang="en-US" sz="1425">
              <a:solidFill>
                <a:prstClr val="white"/>
              </a:solidFill>
              <a:latin typeface="Calibri" panose="020F0502020204030204"/>
              <a:ea typeface="맑은 고딕" panose="020B0503020000020004" pitchFamily="50" charset="-127"/>
            </a:endParaRPr>
          </a:p>
        </p:txBody>
      </p:sp>
      <p:pic>
        <p:nvPicPr>
          <p:cNvPr id="3" name="그림 2" descr="파도, 서핑, 물, 타기이(가) 표시된 사진&#10;&#10;자동 생성된 설명">
            <a:extLst>
              <a:ext uri="{FF2B5EF4-FFF2-40B4-BE49-F238E27FC236}">
                <a16:creationId xmlns:a16="http://schemas.microsoft.com/office/drawing/2014/main" id="{1844F556-7FFE-4B74-AE23-FF580E3FD2D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66" b="3982"/>
          <a:stretch/>
        </p:blipFill>
        <p:spPr>
          <a:xfrm>
            <a:off x="0" y="944403"/>
            <a:ext cx="7029456" cy="4199097"/>
          </a:xfrm>
          <a:prstGeom prst="rect">
            <a:avLst/>
          </a:prstGeom>
        </p:spPr>
      </p:pic>
      <p:sp>
        <p:nvSpPr>
          <p:cNvPr id="15" name="직사각형 14">
            <a:extLst>
              <a:ext uri="{FF2B5EF4-FFF2-40B4-BE49-F238E27FC236}">
                <a16:creationId xmlns:a16="http://schemas.microsoft.com/office/drawing/2014/main" id="{0C460D1C-268E-41B4-AB16-A291939B2666}"/>
              </a:ext>
            </a:extLst>
          </p:cNvPr>
          <p:cNvSpPr/>
          <p:nvPr/>
        </p:nvSpPr>
        <p:spPr>
          <a:xfrm>
            <a:off x="7" y="9822"/>
            <a:ext cx="7029449" cy="993562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64" tIns="34268" rIns="68464" bIns="34268" rtlCol="0" anchor="ctr"/>
          <a:lstStyle/>
          <a:p>
            <a:pPr algn="ctr" defTabSz="342246" latinLnBrk="0"/>
            <a:r>
              <a:rPr lang="en-US" altLang="ko-KR" sz="1425" dirty="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rPr>
              <a:t> </a:t>
            </a:r>
            <a:endParaRPr lang="ko-KR" altLang="en-US" sz="1425" dirty="0">
              <a:solidFill>
                <a:prstClr val="white"/>
              </a:solidFill>
              <a:latin typeface="Calibri" panose="020F0502020204030204"/>
              <a:ea typeface="맑은 고딕" panose="020B0503020000020004" pitchFamily="50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C767FA-EB42-4E5B-8D32-8208E10FE7B9}"/>
              </a:ext>
            </a:extLst>
          </p:cNvPr>
          <p:cNvSpPr txBox="1"/>
          <p:nvPr/>
        </p:nvSpPr>
        <p:spPr>
          <a:xfrm>
            <a:off x="-870985" y="299844"/>
            <a:ext cx="6517256" cy="500092"/>
          </a:xfrm>
          <a:prstGeom prst="rect">
            <a:avLst/>
          </a:prstGeom>
          <a:noFill/>
        </p:spPr>
        <p:txBody>
          <a:bodyPr wrap="none" lIns="68464" tIns="34268" rIns="68464" bIns="34268" rtlCol="0" anchor="ctr">
            <a:spAutoFit/>
          </a:bodyPr>
          <a:lstStyle/>
          <a:p>
            <a:pPr marL="332654" lvl="1" indent="1191" defTabSz="342246" latinLnBrk="0"/>
            <a:r>
              <a:rPr lang="en-US" altLang="ko-KR" sz="2700" b="1" dirty="0">
                <a:solidFill>
                  <a:srgbClr val="606060"/>
                </a:solidFill>
                <a:latin typeface="맑은 고딕"/>
                <a:ea typeface="맑은 고딕"/>
              </a:rPr>
              <a:t>          </a:t>
            </a:r>
            <a:r>
              <a:rPr lang="ko-KR" altLang="en-US" sz="2700" b="1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 </a:t>
            </a:r>
            <a:r>
              <a:rPr lang="ko-KR" altLang="en-US" sz="28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일상이 이미 혁명이다 </a:t>
            </a:r>
            <a:r>
              <a:rPr lang="en-US" altLang="ko-KR" sz="2800" b="1" i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!</a:t>
            </a:r>
            <a:endParaRPr lang="ko-KR" altLang="en-US" sz="2800" b="1" i="1" dirty="0">
              <a:solidFill>
                <a:srgbClr val="C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22C49CFD-AF8F-4353-91F7-C1083B1A5E60}"/>
              </a:ext>
            </a:extLst>
          </p:cNvPr>
          <p:cNvGrpSpPr>
            <a:grpSpLocks/>
          </p:cNvGrpSpPr>
          <p:nvPr/>
        </p:nvGrpSpPr>
        <p:grpSpPr bwMode="auto">
          <a:xfrm>
            <a:off x="961757" y="1371511"/>
            <a:ext cx="1592886" cy="2979986"/>
            <a:chOff x="929479" y="2551956"/>
            <a:chExt cx="2122868" cy="3456545"/>
          </a:xfrm>
        </p:grpSpPr>
        <p:pic>
          <p:nvPicPr>
            <p:cNvPr id="7" name="그림 6">
              <a:extLst>
                <a:ext uri="{FF2B5EF4-FFF2-40B4-BE49-F238E27FC236}">
                  <a16:creationId xmlns:a16="http://schemas.microsoft.com/office/drawing/2014/main" id="{1AB77450-2297-4548-AC58-E10A7F4080D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012594">
              <a:off x="125192" y="3356243"/>
              <a:ext cx="3456545" cy="1847971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AA64DF3-EB5C-49D2-AD57-D3EC1D193AB1}"/>
                </a:ext>
              </a:extLst>
            </p:cNvPr>
            <p:cNvSpPr txBox="1"/>
            <p:nvPr/>
          </p:nvSpPr>
          <p:spPr>
            <a:xfrm rot="18903290">
              <a:off x="986070" y="4246202"/>
              <a:ext cx="2066277" cy="428396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 defTabSz="684329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ko-KR" dirty="0">
                  <a:ln>
                    <a:solidFill>
                      <a:prstClr val="black">
                        <a:lumMod val="65000"/>
                        <a:lumOff val="35000"/>
                      </a:prstClr>
                    </a:solidFill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4</a:t>
              </a:r>
              <a:r>
                <a:rPr lang="ko-KR" altLang="en-US" dirty="0">
                  <a:ln>
                    <a:solidFill>
                      <a:prstClr val="black">
                        <a:lumMod val="65000"/>
                        <a:lumOff val="35000"/>
                      </a:prstClr>
                    </a:solidFill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차 산업혁명</a:t>
              </a:r>
            </a:p>
          </p:txBody>
        </p: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E2CAFB06-7C58-4F19-8321-4A1963F2EC59}"/>
              </a:ext>
            </a:extLst>
          </p:cNvPr>
          <p:cNvGrpSpPr>
            <a:grpSpLocks/>
          </p:cNvGrpSpPr>
          <p:nvPr/>
        </p:nvGrpSpPr>
        <p:grpSpPr bwMode="auto">
          <a:xfrm rot="-308124">
            <a:off x="2733746" y="1288326"/>
            <a:ext cx="1418482" cy="2946602"/>
            <a:chOff x="2522525" y="1936543"/>
            <a:chExt cx="1626990" cy="3343454"/>
          </a:xfrm>
        </p:grpSpPr>
        <p:pic>
          <p:nvPicPr>
            <p:cNvPr id="10" name="그림 9">
              <a:extLst>
                <a:ext uri="{FF2B5EF4-FFF2-40B4-BE49-F238E27FC236}">
                  <a16:creationId xmlns:a16="http://schemas.microsoft.com/office/drawing/2014/main" id="{FC707989-C09D-42EB-B89A-A480365D677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012594">
              <a:off x="1664293" y="2794775"/>
              <a:ext cx="3343454" cy="162699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FD59578-AAF2-479E-8C83-6E13B2669CB1}"/>
                </a:ext>
              </a:extLst>
            </p:cNvPr>
            <p:cNvSpPr txBox="1"/>
            <p:nvPr/>
          </p:nvSpPr>
          <p:spPr>
            <a:xfrm rot="18973312">
              <a:off x="2856314" y="3540408"/>
              <a:ext cx="1270864" cy="419074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 defTabSz="684329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ko-KR" altLang="en-US" dirty="0">
                  <a:ln>
                    <a:solidFill>
                      <a:prstClr val="black">
                        <a:lumMod val="65000"/>
                        <a:lumOff val="35000"/>
                      </a:prstClr>
                    </a:solidFill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장수혁명</a:t>
              </a:r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26E8575F-10F7-4304-B64A-B9D9AF191934}"/>
              </a:ext>
            </a:extLst>
          </p:cNvPr>
          <p:cNvGrpSpPr>
            <a:grpSpLocks/>
          </p:cNvGrpSpPr>
          <p:nvPr/>
        </p:nvGrpSpPr>
        <p:grpSpPr bwMode="auto">
          <a:xfrm rot="-151141">
            <a:off x="4556859" y="1318882"/>
            <a:ext cx="1507259" cy="2819393"/>
            <a:chOff x="3188646" y="2602342"/>
            <a:chExt cx="1817839" cy="3335059"/>
          </a:xfrm>
        </p:grpSpPr>
        <p:pic>
          <p:nvPicPr>
            <p:cNvPr id="13" name="그림 12">
              <a:extLst>
                <a:ext uri="{FF2B5EF4-FFF2-40B4-BE49-F238E27FC236}">
                  <a16:creationId xmlns:a16="http://schemas.microsoft.com/office/drawing/2014/main" id="{C6322277-A249-4FF3-BF18-47BBD9A8D59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7620810">
              <a:off x="2430036" y="3360952"/>
              <a:ext cx="3335059" cy="1817839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EF79AB4-AF84-42EA-92E9-5ED85FFF7788}"/>
                </a:ext>
              </a:extLst>
            </p:cNvPr>
            <p:cNvSpPr txBox="1"/>
            <p:nvPr/>
          </p:nvSpPr>
          <p:spPr>
            <a:xfrm rot="18732571">
              <a:off x="3738883" y="4059953"/>
              <a:ext cx="1310648" cy="445435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 defTabSz="684329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ko-KR" altLang="en-US" dirty="0">
                  <a:ln>
                    <a:solidFill>
                      <a:prstClr val="black">
                        <a:lumMod val="65000"/>
                        <a:lumOff val="35000"/>
                      </a:prstClr>
                    </a:solidFill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교육혁명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05961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30"/>
          <p:cNvSpPr>
            <a:spLocks noChangeArrowheads="1"/>
          </p:cNvSpPr>
          <p:nvPr/>
        </p:nvSpPr>
        <p:spPr bwMode="auto">
          <a:xfrm>
            <a:off x="389491" y="1449721"/>
            <a:ext cx="5970665" cy="2932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242" tIns="25625" rIns="51242" bIns="25625">
            <a:spAutoFit/>
          </a:bodyPr>
          <a:lstStyle>
            <a:lvl1pPr eaLnBrk="0" hangingPunct="0">
              <a:defRPr sz="2800">
                <a:solidFill>
                  <a:srgbClr val="0000FF"/>
                </a:solidFill>
                <a:latin typeface="휴먼옛체" pitchFamily="2" charset="-127"/>
                <a:ea typeface="휴먼옛체" pitchFamily="2" charset="-127"/>
              </a:defRPr>
            </a:lvl1pPr>
            <a:lvl2pPr marL="742950" indent="-285750" eaLnBrk="0" hangingPunct="0">
              <a:defRPr sz="2800">
                <a:solidFill>
                  <a:srgbClr val="0000FF"/>
                </a:solidFill>
                <a:latin typeface="휴먼옛체" pitchFamily="2" charset="-127"/>
                <a:ea typeface="휴먼옛체" pitchFamily="2" charset="-127"/>
              </a:defRPr>
            </a:lvl2pPr>
            <a:lvl3pPr marL="1143000" indent="-228600" eaLnBrk="0" hangingPunct="0">
              <a:defRPr sz="2800">
                <a:solidFill>
                  <a:srgbClr val="0000FF"/>
                </a:solidFill>
                <a:latin typeface="휴먼옛체" pitchFamily="2" charset="-127"/>
                <a:ea typeface="휴먼옛체" pitchFamily="2" charset="-127"/>
              </a:defRPr>
            </a:lvl3pPr>
            <a:lvl4pPr marL="1600200" indent="-228600" eaLnBrk="0" hangingPunct="0">
              <a:defRPr sz="2800">
                <a:solidFill>
                  <a:srgbClr val="0000FF"/>
                </a:solidFill>
                <a:latin typeface="휴먼옛체" pitchFamily="2" charset="-127"/>
                <a:ea typeface="휴먼옛체" pitchFamily="2" charset="-127"/>
              </a:defRPr>
            </a:lvl4pPr>
            <a:lvl5pPr marL="2057400" indent="-228600" eaLnBrk="0" hangingPunct="0">
              <a:defRPr sz="2800">
                <a:solidFill>
                  <a:srgbClr val="0000FF"/>
                </a:solidFill>
                <a:latin typeface="휴먼옛체" pitchFamily="2" charset="-127"/>
                <a:ea typeface="휴먼옛체" pitchFamily="2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rgbClr val="0000FF"/>
                </a:solidFill>
                <a:latin typeface="휴먼옛체" pitchFamily="2" charset="-127"/>
                <a:ea typeface="휴먼옛체" pitchFamily="2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rgbClr val="0000FF"/>
                </a:solidFill>
                <a:latin typeface="휴먼옛체" pitchFamily="2" charset="-127"/>
                <a:ea typeface="휴먼옛체" pitchFamily="2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rgbClr val="0000FF"/>
                </a:solidFill>
                <a:latin typeface="휴먼옛체" pitchFamily="2" charset="-127"/>
                <a:ea typeface="휴먼옛체" pitchFamily="2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rgbClr val="0000FF"/>
                </a:solidFill>
                <a:latin typeface="휴먼옛체" pitchFamily="2" charset="-127"/>
                <a:ea typeface="휴먼옛체" pitchFamily="2" charset="-127"/>
              </a:defRPr>
            </a:lvl9pPr>
          </a:lstStyle>
          <a:p>
            <a:pPr marL="0" marR="0" lvl="0" indent="0" algn="ctr" defTabSz="361178" rtl="0" eaLnBrk="1" fontAlgn="auto" latinLnBrk="1" hangingPunct="1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  <a:sym typeface="Gill Sans" charset="0"/>
              </a:rPr>
              <a:t>장수사회란</a:t>
            </a:r>
            <a:endParaRPr kumimoji="0" lang="en-US" altLang="ko-KR" sz="1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  <a:sym typeface="Gill Sans" charset="0"/>
            </a:endParaRPr>
          </a:p>
          <a:p>
            <a:pPr marL="0" marR="0" lvl="0" indent="0" algn="ctr" defTabSz="361178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  <a:sym typeface="Gill Sans" charset="0"/>
              </a:rPr>
              <a:t>高</a:t>
            </a:r>
            <a:r>
              <a:rPr kumimoji="0" lang="ko-K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  <a:sym typeface="Gill Sans" charset="0"/>
              </a:rPr>
              <a:t> 연령 중심 문화가 아니라</a:t>
            </a:r>
            <a:r>
              <a:rPr kumimoji="0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  <a:sym typeface="Gill Sans" charset="0"/>
              </a:rPr>
              <a:t>  </a:t>
            </a:r>
          </a:p>
          <a:p>
            <a:pPr marL="0" marR="0" lvl="0" indent="0" algn="ctr" defTabSz="361178" rtl="0" eaLnBrk="1" fontAlgn="auto" latinLnBrk="1" hangingPunct="1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  <a:sym typeface="Gill Sans" charset="0"/>
              </a:rPr>
              <a:t>연령을 초월하여 남녀노소가 함께 </a:t>
            </a:r>
            <a:endParaRPr kumimoji="0" lang="en-US" altLang="ko-KR" sz="1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  <a:sym typeface="Gill Sans" charset="0"/>
            </a:endParaRPr>
          </a:p>
          <a:p>
            <a:pPr marL="0" marR="0" lvl="0" indent="0" algn="ctr" defTabSz="361178" rtl="0" eaLnBrk="1" fontAlgn="auto" latinLnBrk="1" hangingPunct="1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  <a:sym typeface="Gill Sans" charset="0"/>
              </a:rPr>
              <a:t>인간으로서 독립적인 존엄성을 유지하면서 </a:t>
            </a:r>
            <a:endParaRPr kumimoji="0" lang="en-US" altLang="ko-KR" sz="1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  <a:sym typeface="Gill Sans" charset="0"/>
            </a:endParaRPr>
          </a:p>
          <a:p>
            <a:pPr marL="0" marR="0" lvl="0" indent="0" algn="ctr" defTabSz="361178" rtl="0" eaLnBrk="1" fontAlgn="auto" latinLnBrk="1" hangingPunct="1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  <a:sym typeface="Gill Sans" charset="0"/>
              </a:rPr>
              <a:t>  </a:t>
            </a:r>
            <a:r>
              <a:rPr kumimoji="0" lang="ko-K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  <a:sym typeface="Gill Sans" charset="0"/>
              </a:rPr>
              <a:t>건강하게 살면서</a:t>
            </a:r>
            <a:r>
              <a:rPr kumimoji="0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  <a:sym typeface="Gill Sans" charset="0"/>
              </a:rPr>
              <a:t> </a:t>
            </a:r>
            <a:r>
              <a:rPr kumimoji="0" lang="ko-K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  <a:sym typeface="Gill Sans" charset="0"/>
              </a:rPr>
              <a:t>사회적 책임을 다하는 사회를</a:t>
            </a:r>
            <a:r>
              <a:rPr kumimoji="0" lang="ko-KR" alt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  <a:sym typeface="Gill Sans" charset="0"/>
              </a:rPr>
              <a:t>  </a:t>
            </a:r>
            <a:r>
              <a:rPr kumimoji="0" lang="ko-K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  <a:sym typeface="Gill Sans" charset="0"/>
              </a:rPr>
              <a:t>말한다</a:t>
            </a:r>
            <a:r>
              <a:rPr kumimoji="0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  <a:sym typeface="Gill Sans" charset="0"/>
              </a:rPr>
              <a:t>. </a:t>
            </a:r>
          </a:p>
        </p:txBody>
      </p:sp>
      <p:sp useBgFill="1">
        <p:nvSpPr>
          <p:cNvPr id="6" name="Rectangle 2"/>
          <p:cNvSpPr>
            <a:spLocks noChangeArrowheads="1"/>
          </p:cNvSpPr>
          <p:nvPr/>
        </p:nvSpPr>
        <p:spPr bwMode="gray">
          <a:xfrm>
            <a:off x="1404782" y="711029"/>
            <a:ext cx="4056783" cy="586593"/>
          </a:xfrm>
          <a:prstGeom prst="rect">
            <a:avLst/>
          </a:prstGeom>
          <a:ln w="9525">
            <a:noFill/>
            <a:miter lim="800000"/>
            <a:headEnd/>
            <a:tailEnd/>
          </a:ln>
          <a:effectLst/>
        </p:spPr>
        <p:txBody>
          <a:bodyPr lIns="51371" tIns="25688" rIns="51371" bIns="25688" anchor="ctr"/>
          <a:lstStyle>
            <a:lvl1pPr eaLnBrk="0" hangingPunct="0">
              <a:defRPr sz="2800" b="1">
                <a:solidFill>
                  <a:srgbClr val="00B0F0"/>
                </a:solidFill>
                <a:latin typeface="휴먼옛체" panose="02030504000101010101" pitchFamily="18" charset="-127"/>
                <a:ea typeface="휴먼옛체" panose="02030504000101010101" pitchFamily="18" charset="-127"/>
                <a:cs typeface="휴먼옛체" panose="02030504000101010101" pitchFamily="18" charset="-127"/>
                <a:sym typeface="Symbol" panose="05050102010706020507" pitchFamily="18" charset="2"/>
              </a:defRPr>
            </a:lvl1pPr>
            <a:lvl2pPr marL="742950" indent="-285750" eaLnBrk="0" hangingPunct="0">
              <a:defRPr sz="2800" b="1">
                <a:solidFill>
                  <a:srgbClr val="00B0F0"/>
                </a:solidFill>
                <a:latin typeface="휴먼옛체" panose="02030504000101010101" pitchFamily="18" charset="-127"/>
                <a:ea typeface="휴먼옛체" panose="02030504000101010101" pitchFamily="18" charset="-127"/>
                <a:cs typeface="휴먼옛체" panose="02030504000101010101" pitchFamily="18" charset="-127"/>
                <a:sym typeface="Symbol" panose="05050102010706020507" pitchFamily="18" charset="2"/>
              </a:defRPr>
            </a:lvl2pPr>
            <a:lvl3pPr marL="1143000" indent="-228600" eaLnBrk="0" hangingPunct="0">
              <a:defRPr sz="2800" b="1">
                <a:solidFill>
                  <a:srgbClr val="00B0F0"/>
                </a:solidFill>
                <a:latin typeface="휴먼옛체" panose="02030504000101010101" pitchFamily="18" charset="-127"/>
                <a:ea typeface="휴먼옛체" panose="02030504000101010101" pitchFamily="18" charset="-127"/>
                <a:cs typeface="휴먼옛체" panose="02030504000101010101" pitchFamily="18" charset="-127"/>
                <a:sym typeface="Symbol" panose="05050102010706020507" pitchFamily="18" charset="2"/>
              </a:defRPr>
            </a:lvl3pPr>
            <a:lvl4pPr marL="1600200" indent="-228600" eaLnBrk="0" hangingPunct="0">
              <a:defRPr sz="2800" b="1">
                <a:solidFill>
                  <a:srgbClr val="00B0F0"/>
                </a:solidFill>
                <a:latin typeface="휴먼옛체" panose="02030504000101010101" pitchFamily="18" charset="-127"/>
                <a:ea typeface="휴먼옛체" panose="02030504000101010101" pitchFamily="18" charset="-127"/>
                <a:cs typeface="휴먼옛체" panose="02030504000101010101" pitchFamily="18" charset="-127"/>
                <a:sym typeface="Symbol" panose="05050102010706020507" pitchFamily="18" charset="2"/>
              </a:defRPr>
            </a:lvl4pPr>
            <a:lvl5pPr marL="2057400" indent="-228600" eaLnBrk="0" hangingPunct="0">
              <a:defRPr sz="2800" b="1">
                <a:solidFill>
                  <a:srgbClr val="00B0F0"/>
                </a:solidFill>
                <a:latin typeface="휴먼옛체" panose="02030504000101010101" pitchFamily="18" charset="-127"/>
                <a:ea typeface="휴먼옛체" panose="02030504000101010101" pitchFamily="18" charset="-127"/>
                <a:cs typeface="휴먼옛체" panose="02030504000101010101" pitchFamily="18" charset="-127"/>
                <a:sym typeface="Symbol" panose="05050102010706020507" pitchFamily="18" charset="2"/>
              </a:defRPr>
            </a:lvl5pPr>
            <a:lvl6pPr marL="2514600" indent="-22860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70000"/>
              <a:buFont typeface="Arial" panose="020B0604020202020204" pitchFamily="34" charset="0"/>
              <a:defRPr sz="2800" b="1">
                <a:solidFill>
                  <a:srgbClr val="00B0F0"/>
                </a:solidFill>
                <a:latin typeface="휴먼옛체" panose="02030504000101010101" pitchFamily="18" charset="-127"/>
                <a:ea typeface="휴먼옛체" panose="02030504000101010101" pitchFamily="18" charset="-127"/>
                <a:cs typeface="휴먼옛체" panose="02030504000101010101" pitchFamily="18" charset="-127"/>
                <a:sym typeface="Symbol" panose="05050102010706020507" pitchFamily="18" charset="2"/>
              </a:defRPr>
            </a:lvl6pPr>
            <a:lvl7pPr marL="2971800" indent="-22860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70000"/>
              <a:buFont typeface="Arial" panose="020B0604020202020204" pitchFamily="34" charset="0"/>
              <a:defRPr sz="2800" b="1">
                <a:solidFill>
                  <a:srgbClr val="00B0F0"/>
                </a:solidFill>
                <a:latin typeface="휴먼옛체" panose="02030504000101010101" pitchFamily="18" charset="-127"/>
                <a:ea typeface="휴먼옛체" panose="02030504000101010101" pitchFamily="18" charset="-127"/>
                <a:cs typeface="휴먼옛체" panose="02030504000101010101" pitchFamily="18" charset="-127"/>
                <a:sym typeface="Symbol" panose="05050102010706020507" pitchFamily="18" charset="2"/>
              </a:defRPr>
            </a:lvl7pPr>
            <a:lvl8pPr marL="3429000" indent="-22860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70000"/>
              <a:buFont typeface="Arial" panose="020B0604020202020204" pitchFamily="34" charset="0"/>
              <a:defRPr sz="2800" b="1">
                <a:solidFill>
                  <a:srgbClr val="00B0F0"/>
                </a:solidFill>
                <a:latin typeface="휴먼옛체" panose="02030504000101010101" pitchFamily="18" charset="-127"/>
                <a:ea typeface="휴먼옛체" panose="02030504000101010101" pitchFamily="18" charset="-127"/>
                <a:cs typeface="휴먼옛체" panose="02030504000101010101" pitchFamily="18" charset="-127"/>
                <a:sym typeface="Symbol" panose="05050102010706020507" pitchFamily="18" charset="2"/>
              </a:defRPr>
            </a:lvl8pPr>
            <a:lvl9pPr marL="3886200" indent="-22860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70000"/>
              <a:buFont typeface="Arial" panose="020B0604020202020204" pitchFamily="34" charset="0"/>
              <a:defRPr sz="2800" b="1">
                <a:solidFill>
                  <a:srgbClr val="00B0F0"/>
                </a:solidFill>
                <a:latin typeface="휴먼옛체" panose="02030504000101010101" pitchFamily="18" charset="-127"/>
                <a:ea typeface="휴먼옛체" panose="02030504000101010101" pitchFamily="18" charset="-127"/>
                <a:cs typeface="휴먼옛체" panose="02030504000101010101" pitchFamily="18" charset="-127"/>
                <a:sym typeface="Symbol" panose="05050102010706020507" pitchFamily="18" charset="2"/>
              </a:defRPr>
            </a:lvl9pPr>
          </a:lstStyle>
          <a:p>
            <a:pPr marL="0" marR="0" lvl="0" indent="0" algn="ctr" defTabSz="51369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575" b="0" i="0" u="none" strike="noStrike" kern="1200" cap="none" spc="0" normalizeH="0" baseline="0" noProof="0" dirty="0">
              <a:ln>
                <a:noFill/>
              </a:ln>
              <a:solidFill>
                <a:srgbClr val="072E7B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HY헤드라인M" panose="02030600000101010101" pitchFamily="18" charset="-127"/>
              <a:ea typeface="HY헤드라인M" pitchFamily="18" charset="-127"/>
              <a:sym typeface="Symbol" panose="05050102010706020507" pitchFamily="18" charset="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04782" y="600522"/>
            <a:ext cx="4601235" cy="623246"/>
          </a:xfrm>
          <a:prstGeom prst="rect">
            <a:avLst/>
          </a:prstGeom>
          <a:noFill/>
        </p:spPr>
        <p:txBody>
          <a:bodyPr wrap="none" lIns="68568" tIns="34289" rIns="68568" bIns="34289" rtlCol="0">
            <a:spAutoFit/>
          </a:bodyPr>
          <a:lstStyle/>
          <a:p>
            <a:pPr marL="0" marR="0" lvl="0" indent="0" algn="l" defTabSz="68566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062665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고령사회       </a:t>
            </a:r>
            <a:r>
              <a:rPr kumimoji="1" lang="ko-KR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Y강B" panose="020B0600000101010101" charset="-127"/>
                <a:ea typeface="HY강B" panose="020B0600000101010101" charset="-127"/>
              </a:rPr>
              <a:t>장수사회</a:t>
            </a:r>
            <a:r>
              <a:rPr kumimoji="1" lang="ko-KR" alt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062665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</a:t>
            </a:r>
          </a:p>
        </p:txBody>
      </p:sp>
      <p:sp>
        <p:nvSpPr>
          <p:cNvPr id="2" name="오른쪽 화살표 1"/>
          <p:cNvSpPr/>
          <p:nvPr/>
        </p:nvSpPr>
        <p:spPr>
          <a:xfrm>
            <a:off x="3250628" y="753229"/>
            <a:ext cx="496105" cy="36347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8191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11058" y="131601"/>
            <a:ext cx="5770541" cy="523178"/>
          </a:xfrm>
          <a:prstGeom prst="rect">
            <a:avLst/>
          </a:prstGeom>
          <a:noFill/>
        </p:spPr>
        <p:txBody>
          <a:bodyPr wrap="square" lIns="91398" tIns="45699" rIns="91398" bIns="45699" rtlCol="0">
            <a:spAutoFit/>
          </a:bodyPr>
          <a:lstStyle/>
          <a:p>
            <a:pPr marL="0" marR="0" lvl="0" indent="0" algn="l" defTabSz="913928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        </a:t>
            </a:r>
            <a:r>
              <a:rPr kumimoji="0" lang="ko-KR" altLang="en-US" sz="17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           </a:t>
            </a:r>
            <a:r>
              <a:rPr kumimoji="0" lang="ko-KR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강M" panose="02030600000101010101" pitchFamily="18" charset="-127"/>
                <a:ea typeface="HY강M" panose="02030600000101010101" pitchFamily="18" charset="-127"/>
                <a:cs typeface="+mn-cs"/>
              </a:rPr>
              <a:t>중</a:t>
            </a:r>
            <a:r>
              <a:rPr kumimoji="0" lang="en-US" altLang="ko-KR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강M" panose="02030600000101010101" pitchFamily="18" charset="-127"/>
                <a:ea typeface="HY강M" panose="02030600000101010101" pitchFamily="18" charset="-127"/>
                <a:cs typeface="+mn-cs"/>
              </a:rPr>
              <a:t>(</a:t>
            </a:r>
            <a:r>
              <a:rPr kumimoji="0" lang="ko-KR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강M" panose="02030600000101010101" pitchFamily="18" charset="-127"/>
                <a:ea typeface="HY강M" panose="02030600000101010101" pitchFamily="18" charset="-127"/>
                <a:cs typeface="+mn-cs"/>
              </a:rPr>
              <a:t>장</a:t>
            </a:r>
            <a:r>
              <a:rPr kumimoji="0" lang="en-US" altLang="ko-KR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강M" panose="02030600000101010101" pitchFamily="18" charset="-127"/>
                <a:ea typeface="HY강M" panose="02030600000101010101" pitchFamily="18" charset="-127"/>
                <a:cs typeface="+mn-cs"/>
              </a:rPr>
              <a:t>)</a:t>
            </a:r>
            <a:r>
              <a:rPr kumimoji="0" lang="ko-KR" alt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강M" panose="02030600000101010101" pitchFamily="18" charset="-127"/>
                <a:ea typeface="HY강M" panose="02030600000101010101" pitchFamily="18" charset="-127"/>
                <a:cs typeface="+mn-cs"/>
              </a:rPr>
              <a:t>년기</a:t>
            </a:r>
            <a:r>
              <a:rPr kumimoji="0" lang="ko-KR" alt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강M" panose="02030600000101010101" pitchFamily="18" charset="-127"/>
                <a:ea typeface="HY강M" panose="02030600000101010101" pitchFamily="18" charset="-127"/>
                <a:cs typeface="+mn-cs"/>
              </a:rPr>
              <a:t>의</a:t>
            </a:r>
            <a:r>
              <a:rPr kumimoji="0" lang="ko-KR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강M" panose="02030600000101010101" pitchFamily="18" charset="-127"/>
                <a:ea typeface="HY강M" panose="02030600000101010101" pitchFamily="18" charset="-127"/>
                <a:cs typeface="+mn-cs"/>
              </a:rPr>
              <a:t> 발달과업 </a:t>
            </a:r>
            <a:endParaRPr kumimoji="0" lang="en-US" altLang="ko-KR" sz="2800" b="1" i="0" u="none" strike="noStrike" kern="1200" cap="none" spc="0" normalizeH="0" baseline="0" noProof="0" dirty="0">
              <a:ln>
                <a:noFill/>
              </a:ln>
              <a:solidFill>
                <a:srgbClr val="054588"/>
              </a:solidFill>
              <a:effectLst/>
              <a:uLnTx/>
              <a:uFillTx/>
              <a:latin typeface="HY강M" panose="020B0600000101010101" charset="-127"/>
              <a:ea typeface="HY강M" panose="020B0600000101010101" charset="-127"/>
              <a:cs typeface="+mn-cs"/>
            </a:endParaRPr>
          </a:p>
        </p:txBody>
      </p:sp>
      <p:sp>
        <p:nvSpPr>
          <p:cNvPr id="39" name="모서리가 둥근 직사각형 38"/>
          <p:cNvSpPr/>
          <p:nvPr/>
        </p:nvSpPr>
        <p:spPr>
          <a:xfrm>
            <a:off x="944745" y="593266"/>
            <a:ext cx="5770541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rtlCol="0" anchor="ctr"/>
          <a:lstStyle/>
          <a:p>
            <a:pPr marL="0" marR="0" lvl="0" indent="0" algn="ctr" defTabSz="913928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0" y="1147059"/>
            <a:ext cx="6751319" cy="3717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944" tIns="48482" rIns="96944" bIns="48482" rtlCol="0" anchor="ctr"/>
          <a:lstStyle/>
          <a:p>
            <a:pPr marL="0" marR="0" lvl="0" indent="0" algn="ctr" defTabSz="969951" rtl="0" eaLnBrk="0" fontAlgn="auto" latinLnBrk="1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054588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젊음</a:t>
            </a:r>
            <a:r>
              <a:rPr kumimoji="1" lang="ko-KR" alt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002164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</a:t>
            </a:r>
            <a:r>
              <a:rPr kumimoji="1" lang="en-US" altLang="ko-KR" sz="2500" b="1" i="0" u="none" strike="noStrike" kern="1200" cap="none" spc="0" normalizeH="0" baseline="0" noProof="0" dirty="0">
                <a:ln>
                  <a:noFill/>
                </a:ln>
                <a:solidFill>
                  <a:srgbClr val="F6BA52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–</a:t>
            </a:r>
            <a:r>
              <a:rPr kumimoji="1" lang="en-US" altLang="ko-KR" sz="2500" b="1" i="0" u="none" strike="noStrike" kern="1200" cap="none" spc="0" normalizeH="0" baseline="0" noProof="0" dirty="0">
                <a:ln>
                  <a:noFill/>
                </a:ln>
                <a:solidFill>
                  <a:srgbClr val="002164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</a:t>
            </a:r>
            <a:r>
              <a:rPr kumimoji="1" lang="ko-KR" alt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03B8F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늙음</a:t>
            </a:r>
            <a:r>
              <a:rPr kumimoji="1" lang="ko-KR" alt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2F227A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</a:t>
            </a:r>
            <a:endParaRPr kumimoji="1" lang="en-US" altLang="ko-KR" sz="2500" b="1" i="0" u="none" strike="noStrike" kern="1200" cap="none" spc="0" normalizeH="0" baseline="0" noProof="0" dirty="0">
              <a:ln>
                <a:noFill/>
              </a:ln>
              <a:solidFill>
                <a:srgbClr val="2F227A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ctr" defTabSz="969951" rtl="0" eaLnBrk="0" fontAlgn="auto" latinLnBrk="1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2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54588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파괴</a:t>
            </a:r>
            <a:r>
              <a:rPr kumimoji="1" lang="ko-KR" altLang="en-US" sz="2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164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  </a:t>
            </a:r>
            <a:r>
              <a:rPr kumimoji="1" lang="en-US" altLang="ko-KR" sz="2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164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</a:t>
            </a:r>
            <a:r>
              <a:rPr kumimoji="1" lang="en-US" altLang="ko-KR" sz="2500" b="1" i="0" u="none" strike="noStrike" kern="1200" cap="none" spc="0" normalizeH="0" baseline="0" noProof="0" dirty="0">
                <a:ln>
                  <a:noFill/>
                </a:ln>
                <a:solidFill>
                  <a:srgbClr val="F6BA52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–</a:t>
            </a:r>
            <a:r>
              <a:rPr kumimoji="1" lang="en-US" altLang="ko-KR" sz="25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 </a:t>
            </a:r>
            <a:r>
              <a:rPr kumimoji="1" lang="en-US" altLang="ko-KR" sz="2500" b="1" i="0" u="none" strike="noStrike" kern="1200" cap="none" spc="0" normalizeH="0" baseline="0" noProof="0" dirty="0">
                <a:ln>
                  <a:noFill/>
                </a:ln>
                <a:solidFill>
                  <a:srgbClr val="002164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 </a:t>
            </a:r>
            <a:r>
              <a:rPr kumimoji="1" lang="ko-KR" altLang="en-US" sz="2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창조</a:t>
            </a:r>
            <a:endParaRPr kumimoji="1" lang="en-US" altLang="ko-KR" sz="25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ctr" defTabSz="969951" rtl="0" eaLnBrk="0" fontAlgn="auto" latinLnBrk="1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2500" b="1" i="0" u="none" strike="noStrike" kern="1200" cap="none" spc="-160" normalizeH="0" baseline="0" noProof="0" dirty="0">
                <a:ln>
                  <a:noFill/>
                </a:ln>
                <a:solidFill>
                  <a:srgbClr val="054588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참여</a:t>
            </a:r>
            <a:r>
              <a:rPr kumimoji="1" lang="ko-KR" altLang="en-US" sz="2500" b="1" i="0" u="none" strike="noStrike" kern="1200" cap="none" spc="-160" normalizeH="0" baseline="0" noProof="0" dirty="0">
                <a:ln>
                  <a:noFill/>
                </a:ln>
                <a:solidFill>
                  <a:srgbClr val="002164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       </a:t>
            </a:r>
            <a:r>
              <a:rPr kumimoji="1" lang="en-US" altLang="ko-KR" sz="2500" b="1" i="0" u="none" strike="noStrike" kern="1200" cap="none" spc="-160" normalizeH="0" baseline="0" noProof="0" dirty="0">
                <a:ln>
                  <a:noFill/>
                </a:ln>
                <a:solidFill>
                  <a:srgbClr val="F6BA52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– </a:t>
            </a:r>
            <a:r>
              <a:rPr kumimoji="1" lang="en-US" altLang="ko-KR" sz="2500" b="1" i="0" u="none" strike="noStrike" kern="1200" cap="none" spc="-160" normalizeH="0" baseline="0" noProof="0" dirty="0">
                <a:ln>
                  <a:noFill/>
                </a:ln>
                <a:solidFill>
                  <a:srgbClr val="002164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      </a:t>
            </a:r>
            <a:r>
              <a:rPr kumimoji="1" lang="ko-KR" altLang="en-US" sz="2500" b="1" i="0" u="none" strike="noStrike" kern="1200" cap="none" spc="-160" normalizeH="0" baseline="0" noProof="0" dirty="0">
                <a:ln>
                  <a:noFill/>
                </a:ln>
                <a:solidFill>
                  <a:srgbClr val="03B8F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분리</a:t>
            </a:r>
            <a:r>
              <a:rPr kumimoji="1" lang="ko-KR" altLang="en-US" sz="2500" b="1" i="0" u="none" strike="noStrike" kern="1200" cap="none" spc="-16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</a:t>
            </a:r>
            <a:endParaRPr kumimoji="1" lang="en-US" altLang="ko-KR" sz="2500" b="1" i="0" u="none" strike="noStrike" kern="1200" cap="none" spc="-16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ctr" defTabSz="969951" rtl="0" eaLnBrk="0" fontAlgn="auto" latinLnBrk="1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054588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남성성</a:t>
            </a:r>
            <a:r>
              <a:rPr kumimoji="1" lang="ko-KR" alt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002164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        </a:t>
            </a:r>
            <a:r>
              <a:rPr kumimoji="1" lang="en-US" altLang="ko-KR" sz="2500" b="1" i="0" u="none" strike="noStrike" kern="1200" cap="none" spc="0" normalizeH="0" baseline="0" noProof="0" dirty="0">
                <a:ln>
                  <a:noFill/>
                </a:ln>
                <a:solidFill>
                  <a:srgbClr val="F6BA52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–</a:t>
            </a:r>
            <a:r>
              <a:rPr kumimoji="1" lang="en-US" altLang="ko-KR" sz="2500" b="1" i="0" u="none" strike="noStrike" kern="1200" cap="none" spc="0" normalizeH="0" baseline="0" noProof="0" dirty="0">
                <a:ln>
                  <a:noFill/>
                </a:ln>
                <a:solidFill>
                  <a:srgbClr val="002164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        </a:t>
            </a:r>
            <a:r>
              <a:rPr kumimoji="1" lang="ko-KR" alt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03B8F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여성성</a:t>
            </a:r>
          </a:p>
        </p:txBody>
      </p:sp>
      <p:sp>
        <p:nvSpPr>
          <p:cNvPr id="12" name="모서리가 둥근 직사각형 11"/>
          <p:cNvSpPr/>
          <p:nvPr/>
        </p:nvSpPr>
        <p:spPr>
          <a:xfrm>
            <a:off x="142737" y="4936970"/>
            <a:ext cx="6572530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rtlCol="0" anchor="ctr"/>
          <a:lstStyle/>
          <a:p>
            <a:pPr marL="0" marR="0" lvl="0" indent="0" algn="ctr" defTabSz="913928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grpSp>
        <p:nvGrpSpPr>
          <p:cNvPr id="13" name="그룹 12"/>
          <p:cNvGrpSpPr/>
          <p:nvPr/>
        </p:nvGrpSpPr>
        <p:grpSpPr>
          <a:xfrm>
            <a:off x="-91402" y="-106208"/>
            <a:ext cx="1144138" cy="733763"/>
            <a:chOff x="10505" y="-106208"/>
            <a:chExt cx="937081" cy="1147896"/>
          </a:xfrm>
        </p:grpSpPr>
        <p:grpSp>
          <p:nvGrpSpPr>
            <p:cNvPr id="14" name="그룹 13"/>
            <p:cNvGrpSpPr/>
            <p:nvPr/>
          </p:nvGrpSpPr>
          <p:grpSpPr>
            <a:xfrm>
              <a:off x="64502" y="-106208"/>
              <a:ext cx="819926" cy="1147896"/>
              <a:chOff x="242646" y="55702"/>
              <a:chExt cx="540060" cy="756084"/>
            </a:xfrm>
          </p:grpSpPr>
          <p:sp>
            <p:nvSpPr>
              <p:cNvPr id="16" name="직사각형 15"/>
              <p:cNvSpPr/>
              <p:nvPr/>
            </p:nvSpPr>
            <p:spPr>
              <a:xfrm>
                <a:off x="242646" y="55702"/>
                <a:ext cx="540060" cy="756084"/>
              </a:xfrm>
              <a:prstGeom prst="rect">
                <a:avLst/>
              </a:prstGeom>
              <a:ln w="12700">
                <a:solidFill>
                  <a:srgbClr val="94949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3928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endParaRPr>
              </a:p>
            </p:txBody>
          </p:sp>
          <p:pic>
            <p:nvPicPr>
              <p:cNvPr id="21" name="그림 20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53" t="13354" r="10830" b="10831"/>
              <a:stretch/>
            </p:blipFill>
            <p:spPr>
              <a:xfrm>
                <a:off x="251591" y="158223"/>
                <a:ext cx="512411" cy="427862"/>
              </a:xfrm>
              <a:prstGeom prst="rect">
                <a:avLst/>
              </a:prstGeom>
            </p:spPr>
          </p:pic>
        </p:grpSp>
        <p:sp>
          <p:nvSpPr>
            <p:cNvPr id="15" name="TextBox 14"/>
            <p:cNvSpPr txBox="1"/>
            <p:nvPr/>
          </p:nvSpPr>
          <p:spPr>
            <a:xfrm>
              <a:off x="10505" y="706502"/>
              <a:ext cx="93708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3928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Kozuka Mincho Pr6N H" panose="02020900000000000000" pitchFamily="18" charset="-128"/>
                  <a:ea typeface="Kozuka Mincho Pr6N H" panose="02020900000000000000" pitchFamily="18" charset="-128"/>
                  <a:cs typeface="+mn-cs"/>
                </a:rPr>
                <a:t>Social self</a:t>
              </a:r>
              <a:endParaRPr kumimoji="0" lang="ko-KR" alt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zuka Mincho Pr6N H" panose="02020900000000000000" pitchFamily="18" charset="-128"/>
                <a:ea typeface="맑은 고딕" panose="020B0503020000020004" pitchFamily="50" charset="-127"/>
                <a:cs typeface="+mn-cs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64704" y="943111"/>
            <a:ext cx="57839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3928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-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레빈슨</a:t>
            </a:r>
            <a:r>
              <a:rPr kumimoji="0" lang="ko-KR" alt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은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인생을 </a:t>
            </a: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4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계절</a:t>
            </a: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봄</a:t>
            </a: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, 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여름</a:t>
            </a: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, 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가을</a:t>
            </a: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, 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겨울</a:t>
            </a: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)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에 비유 </a:t>
            </a: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-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2796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모서리가 둥근 직사각형 6"/>
          <p:cNvSpPr/>
          <p:nvPr/>
        </p:nvSpPr>
        <p:spPr>
          <a:xfrm>
            <a:off x="0" y="725121"/>
            <a:ext cx="6849368" cy="4571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45000" rIns="90000" bIns="45000" rtlCol="0" anchor="ctr"/>
          <a:lstStyle/>
          <a:p>
            <a:pPr marL="0" marR="0" lvl="0" indent="0" algn="ctr" defTabSz="901757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477269" y="1474838"/>
            <a:ext cx="1665129" cy="403601"/>
          </a:xfrm>
          <a:prstGeom prst="rect">
            <a:avLst/>
          </a:prstGeom>
        </p:spPr>
        <p:txBody>
          <a:bodyPr wrap="none" lIns="90212" tIns="45106" rIns="90212" bIns="45106">
            <a:spAutoFit/>
          </a:bodyPr>
          <a:lstStyle/>
          <a:p>
            <a:pPr marL="0" marR="0" lvl="0" indent="0" algn="l" defTabSz="901757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오래 사는 것</a:t>
            </a:r>
            <a:endParaRPr kumimoji="0" lang="ko-KR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grpSp>
        <p:nvGrpSpPr>
          <p:cNvPr id="12" name="그룹 11"/>
          <p:cNvGrpSpPr/>
          <p:nvPr/>
        </p:nvGrpSpPr>
        <p:grpSpPr>
          <a:xfrm>
            <a:off x="2163959" y="1475184"/>
            <a:ext cx="1659975" cy="400110"/>
            <a:chOff x="2336635" y="3693100"/>
            <a:chExt cx="1659970" cy="400110"/>
          </a:xfrm>
        </p:grpSpPr>
        <p:sp>
          <p:nvSpPr>
            <p:cNvPr id="2" name="오른쪽 화살표 1"/>
            <p:cNvSpPr/>
            <p:nvPr/>
          </p:nvSpPr>
          <p:spPr>
            <a:xfrm>
              <a:off x="2336635" y="3769294"/>
              <a:ext cx="180020" cy="24231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228" tIns="45614" rIns="91228" bIns="45614" rtlCol="0" anchor="ctr"/>
            <a:lstStyle/>
            <a:p>
              <a:pPr marL="0" marR="0" lvl="0" indent="0" algn="ctr" defTabSz="901757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2606485" y="3693100"/>
              <a:ext cx="139012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01757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잘 사는 것</a:t>
              </a:r>
              <a:endParaRPr kumimoji="0" lang="ko-KR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</p:grpSp>
      <p:grpSp>
        <p:nvGrpSpPr>
          <p:cNvPr id="13" name="그룹 12"/>
          <p:cNvGrpSpPr/>
          <p:nvPr/>
        </p:nvGrpSpPr>
        <p:grpSpPr>
          <a:xfrm>
            <a:off x="3912481" y="1474535"/>
            <a:ext cx="2586111" cy="461665"/>
            <a:chOff x="4085133" y="3693100"/>
            <a:chExt cx="2586111" cy="461665"/>
          </a:xfrm>
        </p:grpSpPr>
        <p:pic>
          <p:nvPicPr>
            <p:cNvPr id="13314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85133" y="3726146"/>
              <a:ext cx="207963" cy="3286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0" name="직사각형 9"/>
            <p:cNvSpPr/>
            <p:nvPr/>
          </p:nvSpPr>
          <p:spPr>
            <a:xfrm>
              <a:off x="4306494" y="3693100"/>
              <a:ext cx="236475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01757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아름답게</a:t>
              </a:r>
              <a:r>
                <a:rPr kumimoji="0" lang="ko-KR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 사는 것</a:t>
              </a:r>
              <a:endParaRPr kumimoji="0" lang="ko-KR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2067811" y="2067725"/>
            <a:ext cx="2627372" cy="523085"/>
          </a:xfrm>
          <a:prstGeom prst="rect">
            <a:avLst/>
          </a:prstGeom>
          <a:noFill/>
        </p:spPr>
        <p:txBody>
          <a:bodyPr wrap="none" lIns="90212" tIns="45106" rIns="90212" bIns="45106" rtlCol="0">
            <a:spAutoFit/>
          </a:bodyPr>
          <a:lstStyle/>
          <a:p>
            <a:pPr marL="0" marR="0" lvl="0" indent="0" algn="ctr" defTabSz="901757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0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『 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內外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의</a:t>
            </a:r>
            <a:r>
              <a:rPr kumimoji="0" lang="ko-KR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  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調和</a:t>
            </a:r>
            <a:r>
              <a:rPr kumimoji="0" lang="en-US" altLang="ko-KR" sz="2000" b="0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 』</a:t>
            </a:r>
            <a:endParaRPr kumimoji="0" lang="ko-KR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4F81BD"/>
              </a:solidFill>
              <a:effectLst/>
              <a:uLnTx/>
              <a:uFillTx/>
              <a:latin typeface="HY헤드라인M" panose="02030600000101010101" pitchFamily="18" charset="-127"/>
              <a:ea typeface="HY헤드라인M" panose="02030600000101010101" pitchFamily="18" charset="-127"/>
              <a:cs typeface="+mn-cs"/>
            </a:endParaRP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6386" y="2859784"/>
            <a:ext cx="1511114" cy="170721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83800" y="168694"/>
            <a:ext cx="5075726" cy="521766"/>
          </a:xfrm>
          <a:prstGeom prst="rect">
            <a:avLst/>
          </a:prstGeom>
          <a:noFill/>
        </p:spPr>
        <p:txBody>
          <a:bodyPr wrap="none" lIns="90000" tIns="45000" rIns="90000" bIns="45000" rtlCol="0">
            <a:spAutoFit/>
          </a:bodyPr>
          <a:lstStyle/>
          <a:p>
            <a:pPr marL="0" marR="0" lvl="0" indent="0" algn="ctr" defTabSz="901757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uLnTx/>
                <a:uFillTx/>
                <a:latin typeface="HY강M" panose="02030600000101010101" pitchFamily="18" charset="-127"/>
                <a:ea typeface="HY강M" panose="02030600000101010101" pitchFamily="18" charset="-127"/>
                <a:cs typeface="+mn-cs"/>
              </a:rPr>
              <a:t>장수사회</a:t>
            </a: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uLnTx/>
                <a:uFillTx/>
                <a:latin typeface="HY강M" panose="02030600000101010101" pitchFamily="18" charset="-127"/>
                <a:ea typeface="HY강M" panose="02030600000101010101" pitchFamily="18" charset="-127"/>
                <a:cs typeface="+mn-cs"/>
              </a:rPr>
              <a:t>,</a:t>
            </a: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+mn-cs"/>
              </a:rPr>
              <a:t> </a:t>
            </a:r>
            <a:r>
              <a:rPr kumimoji="0" lang="ko-KR" altLang="en-US" sz="280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+mn-cs"/>
              </a:rPr>
              <a:t>어떻게 살아야 하는가</a:t>
            </a:r>
            <a:r>
              <a:rPr kumimoji="0" lang="en-US" altLang="ko-KR" sz="280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+mn-cs"/>
              </a:rPr>
              <a:t>?</a:t>
            </a:r>
            <a:endParaRPr kumimoji="0" lang="ko-KR" altLang="en-US" sz="280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uLnTx/>
              <a:uFillTx/>
              <a:latin typeface="HY강M" panose="020B0600000101010101" charset="-127"/>
              <a:ea typeface="HY강M" panose="020B0600000101010101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8247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346" name="Picture 2" descr="http://3.bp.blogspot.com/-Q9M8wLLGasU/TW5YLCjClgI/AAAAAAAANZU/3AJWH3w4x54/s1600/love_romance+_heart_wallpapers_9.jpg"/>
          <p:cNvPicPr>
            <a:picLocks noChangeAspect="1" noChangeArrowheads="1"/>
          </p:cNvPicPr>
          <p:nvPr/>
        </p:nvPicPr>
        <p:blipFill>
          <a:blip r:embed="rId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194" y="0"/>
            <a:ext cx="6858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5347" name="직사각형 12"/>
          <p:cNvSpPr>
            <a:spLocks noChangeArrowheads="1"/>
          </p:cNvSpPr>
          <p:nvPr/>
        </p:nvSpPr>
        <p:spPr bwMode="auto">
          <a:xfrm>
            <a:off x="0" y="1052534"/>
            <a:ext cx="6858000" cy="4090987"/>
          </a:xfrm>
          <a:prstGeom prst="rect">
            <a:avLst/>
          </a:prstGeom>
          <a:solidFill>
            <a:srgbClr val="FFFF00">
              <a:alpha val="5215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6577" tIns="23228" rIns="46577" bIns="23228"/>
          <a:lstStyle>
            <a:lvl1pPr defTabSz="638175"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1pPr>
            <a:lvl2pPr marL="742950" indent="-285750" defTabSz="638175"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2pPr>
            <a:lvl3pPr marL="1143000" indent="-228600" defTabSz="638175"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3pPr>
            <a:lvl4pPr marL="1600200" indent="-228600" defTabSz="638175"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4pPr>
            <a:lvl5pPr marL="2057400" indent="-228600" defTabSz="638175"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5pPr>
            <a:lvl6pPr marL="2514600" indent="-228600" defTabSz="638175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6pPr>
            <a:lvl7pPr marL="2971800" indent="-228600" defTabSz="638175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7pPr>
            <a:lvl8pPr marL="3429000" indent="-228600" defTabSz="638175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8pPr>
            <a:lvl9pPr marL="3886200" indent="-228600" defTabSz="638175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9pPr>
          </a:lstStyle>
          <a:p>
            <a:pPr marL="0" marR="0" lvl="0" indent="0" algn="ctr" defTabSz="33632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/>
              <a:ea typeface="ヒラギノ角ゴ ProN W3"/>
              <a:cs typeface="+mn-cs"/>
              <a:sym typeface="Gill Sans"/>
            </a:endParaRPr>
          </a:p>
        </p:txBody>
      </p:sp>
      <p:sp>
        <p:nvSpPr>
          <p:cNvPr id="413701" name="Rectangle 5" descr="02"/>
          <p:cNvSpPr>
            <a:spLocks noChangeArrowheads="1"/>
          </p:cNvSpPr>
          <p:nvPr/>
        </p:nvSpPr>
        <p:spPr bwMode="gray">
          <a:xfrm>
            <a:off x="-757238" y="519115"/>
            <a:ext cx="7615238" cy="59772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66131" tIns="33080" rIns="66131" bIns="33080">
            <a:spAutoFit/>
          </a:bodyPr>
          <a:lstStyle>
            <a:lvl1pPr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1pPr>
            <a:lvl2pPr marL="742950" indent="-285750"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2pPr>
            <a:lvl3pPr marL="1143000" indent="-228600"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3pPr>
            <a:lvl4pPr marL="1600200" indent="-228600"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4pPr>
            <a:lvl5pPr marL="2057400" indent="-228600"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9pPr>
          </a:lstStyle>
          <a:p>
            <a:pPr marL="0" marR="0" lvl="0" indent="0" algn="ctr" defTabSz="48191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100" b="0" i="0" u="none" strike="noStrike" kern="1200" cap="none" spc="0" normalizeH="0" baseline="0" noProof="0">
              <a:ln>
                <a:noFill/>
              </a:ln>
              <a:solidFill>
                <a:srgbClr val="0033CC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 pitchFamily="34" charset="0"/>
              <a:ea typeface="굴림" pitchFamily="50" charset="-127"/>
              <a:cs typeface="+mn-cs"/>
              <a:sym typeface="Gill Sans"/>
            </a:endParaRPr>
          </a:p>
          <a:p>
            <a:pPr marL="0" marR="0" lvl="0" indent="0" algn="ctr" defTabSz="48191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2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휴먼엑스포" pitchFamily="18" charset="-127"/>
              <a:ea typeface="굴림" pitchFamily="50" charset="-127"/>
              <a:cs typeface="+mn-cs"/>
              <a:sym typeface="Gill Sans"/>
            </a:endParaRPr>
          </a:p>
        </p:txBody>
      </p:sp>
      <p:sp>
        <p:nvSpPr>
          <p:cNvPr id="413702" name="Rectangle 6" descr="02"/>
          <p:cNvSpPr>
            <a:spLocks noChangeArrowheads="1"/>
          </p:cNvSpPr>
          <p:nvPr/>
        </p:nvSpPr>
        <p:spPr bwMode="gray">
          <a:xfrm>
            <a:off x="1970889" y="1106476"/>
            <a:ext cx="2159794" cy="42075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66131" tIns="33080" rIns="66131" bIns="33080" anchor="ctr">
            <a:spAutoFit/>
          </a:bodyPr>
          <a:lstStyle/>
          <a:p>
            <a:pPr marL="0" marR="0" lvl="0" indent="0" algn="ctr" defTabSz="48191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3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charset="0"/>
                <a:ea typeface="굴림" pitchFamily="50" charset="-127"/>
                <a:cs typeface="+mn-cs"/>
                <a:sym typeface="Gill Sans" charset="0"/>
              </a:rPr>
              <a:t>       </a:t>
            </a:r>
            <a:endParaRPr kumimoji="0" lang="ko-KR" altLang="en-US" sz="2300" b="1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 charset="0"/>
              <a:ea typeface="굴림" pitchFamily="50" charset="-127"/>
              <a:cs typeface="+mn-cs"/>
              <a:sym typeface="Gill Sans" charset="0"/>
            </a:endParaRPr>
          </a:p>
        </p:txBody>
      </p:sp>
      <p:sp>
        <p:nvSpPr>
          <p:cNvPr id="90120" name="Rectangle 3"/>
          <p:cNvSpPr>
            <a:spLocks noChangeArrowheads="1"/>
          </p:cNvSpPr>
          <p:nvPr/>
        </p:nvSpPr>
        <p:spPr bwMode="gray">
          <a:xfrm>
            <a:off x="-228591" y="787025"/>
            <a:ext cx="7227094" cy="41278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6131" tIns="33080" rIns="66131" bIns="33080"/>
          <a:lstStyle>
            <a:lvl1pPr marL="531813" indent="-531813"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1pPr>
            <a:lvl2pPr marL="742950" indent="-285750"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2pPr>
            <a:lvl3pPr marL="1143000" indent="-228600"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3pPr>
            <a:lvl4pPr marL="1600200" indent="-228600"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4pPr>
            <a:lvl5pPr marL="2057400" indent="-228600"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9pPr>
          </a:lstStyle>
          <a:p>
            <a:pPr marL="280278" marR="0" lvl="0" indent="-280278" algn="ctr" defTabSz="481911" rtl="0" eaLnBrk="0" fontAlgn="base" latinLnBrk="0" hangingPunct="0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ko-KR" altLang="en-US" sz="19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굴림" pitchFamily="50" charset="-127"/>
              <a:ea typeface="굴림" pitchFamily="50" charset="-127"/>
              <a:cs typeface="+mn-cs"/>
              <a:sym typeface="Gill Sans"/>
            </a:endParaRPr>
          </a:p>
          <a:p>
            <a:pPr marL="280278" marR="0" lvl="0" indent="-280278" algn="ctr" defTabSz="48191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ko-KR" altLang="en-US" sz="19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굴림" pitchFamily="50" charset="-127"/>
                <a:ea typeface="굴림" pitchFamily="50" charset="-127"/>
                <a:cs typeface="+mn-cs"/>
                <a:sym typeface="Gill Sans"/>
              </a:rPr>
              <a:t>     </a:t>
            </a:r>
            <a:r>
              <a:rPr kumimoji="0" lang="ko-KR" alt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  <a:sym typeface="Gill Sans"/>
              </a:rPr>
              <a:t>청년의 나이에</a:t>
            </a:r>
            <a:r>
              <a:rPr kumimoji="0" lang="en-US" altLang="ko-KR" sz="17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  <a:sym typeface="Gill Sans"/>
              </a:rPr>
              <a:t>, </a:t>
            </a:r>
            <a:r>
              <a:rPr kumimoji="0" lang="ko-KR" alt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  <a:sym typeface="Gill Sans"/>
              </a:rPr>
              <a:t> 나는 너무 긴장하며 살았고</a:t>
            </a:r>
            <a:endParaRPr kumimoji="0" lang="en-US" altLang="ko-KR" sz="1700" b="1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  <a:sym typeface="Gill Sans"/>
            </a:endParaRPr>
          </a:p>
          <a:p>
            <a:pPr marL="280278" marR="0" lvl="0" indent="-280278" algn="ctr" defTabSz="48191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altLang="ko-KR" sz="17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  <a:sym typeface="Gill Sans"/>
              </a:rPr>
              <a:t>     </a:t>
            </a:r>
            <a:r>
              <a:rPr kumimoji="0" lang="ko-KR" alt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  <a:sym typeface="Gill Sans"/>
              </a:rPr>
              <a:t>나는 너무 한 우물만 파며 살았네</a:t>
            </a:r>
          </a:p>
          <a:p>
            <a:pPr marL="280278" marR="0" lvl="0" indent="-280278" algn="ctr" defTabSz="48191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ko-KR" alt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  <a:sym typeface="Gill Sans"/>
              </a:rPr>
              <a:t>		</a:t>
            </a:r>
          </a:p>
          <a:p>
            <a:pPr marL="280278" marR="0" lvl="0" indent="-280278" algn="ctr" defTabSz="48191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ko-KR" alt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  <a:sym typeface="Gill Sans"/>
              </a:rPr>
              <a:t>    불혹의 나이에</a:t>
            </a:r>
            <a:r>
              <a:rPr kumimoji="0" lang="en-US" altLang="ko-KR" sz="17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  <a:sym typeface="Gill Sans"/>
              </a:rPr>
              <a:t>, </a:t>
            </a:r>
            <a:r>
              <a:rPr kumimoji="0" lang="ko-KR" alt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  <a:sym typeface="Gill Sans"/>
              </a:rPr>
              <a:t>마음을 비우려다 뱃속을 비웠는지 식탐만 늘고</a:t>
            </a:r>
            <a:endParaRPr kumimoji="0" lang="en-US" altLang="ko-KR" sz="1700" b="1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  <a:sym typeface="Gill Sans"/>
            </a:endParaRPr>
          </a:p>
          <a:p>
            <a:pPr marL="280278" marR="0" lvl="0" indent="-280278" algn="ctr" defTabSz="48191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ko-KR" alt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  <a:sym typeface="Gill Sans"/>
              </a:rPr>
              <a:t>    뱃속을 비우려다 생각을 비웠는지 주장만 느네</a:t>
            </a:r>
          </a:p>
          <a:p>
            <a:pPr marL="280278" marR="0" lvl="0" indent="-280278" algn="ctr" defTabSz="48191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altLang="ko-KR" sz="17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  <a:sym typeface="Gill Sans"/>
              </a:rPr>
              <a:t>		</a:t>
            </a:r>
          </a:p>
          <a:p>
            <a:pPr marL="280278" marR="0" lvl="0" indent="-280278" algn="ctr" defTabSz="48191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altLang="ko-KR" sz="17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  <a:sym typeface="Gill Sans"/>
              </a:rPr>
              <a:t>    </a:t>
            </a:r>
            <a:r>
              <a:rPr kumimoji="0" lang="ko-KR" alt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  <a:sym typeface="Gill Sans"/>
              </a:rPr>
              <a:t>지천명의 나이에야</a:t>
            </a:r>
            <a:r>
              <a:rPr kumimoji="0" lang="en-US" altLang="ko-KR" sz="17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  <a:sym typeface="Gill Sans"/>
              </a:rPr>
              <a:t>, </a:t>
            </a:r>
            <a:r>
              <a:rPr kumimoji="0" lang="ko-KR" alt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  <a:sym typeface="Gill Sans"/>
              </a:rPr>
              <a:t>먹는 일보다 마주하는 사람이 소중하고</a:t>
            </a:r>
          </a:p>
          <a:p>
            <a:pPr marL="280278" marR="0" lvl="0" indent="-280278" algn="ctr" defTabSz="48191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ko-KR" alt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  <a:sym typeface="Gill Sans"/>
              </a:rPr>
              <a:t>    마음 비움보다 마음 나눔이 더 소중함을 알아간다</a:t>
            </a:r>
            <a:endParaRPr kumimoji="0" lang="en-US" altLang="ko-KR" sz="1700" b="1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  <a:sym typeface="Gill Sans"/>
            </a:endParaRPr>
          </a:p>
          <a:p>
            <a:pPr marL="280278" marR="0" lvl="0" indent="-280278" algn="ctr" defTabSz="48191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ko-KR" alt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  <a:sym typeface="Gill Sans"/>
              </a:rPr>
              <a:t>		</a:t>
            </a:r>
          </a:p>
          <a:p>
            <a:pPr marL="280278" marR="0" lvl="0" indent="-280278" algn="ctr" defTabSz="48191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ko-KR" alt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  <a:sym typeface="Gill Sans"/>
              </a:rPr>
              <a:t>    이순의 나이에는 찾는 사람 만나거든 나누듯이 지혜 주고</a:t>
            </a:r>
            <a:endParaRPr kumimoji="0" lang="en-US" altLang="ko-KR" sz="1700" b="1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  <a:sym typeface="Gill Sans"/>
            </a:endParaRPr>
          </a:p>
          <a:p>
            <a:pPr marL="280278" marR="0" lvl="0" indent="-280278" algn="ctr" defTabSz="48191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altLang="ko-KR" sz="17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  <a:sym typeface="Gill Sans"/>
              </a:rPr>
              <a:t>    </a:t>
            </a:r>
            <a:r>
              <a:rPr kumimoji="0" lang="ko-KR" alt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  <a:sym typeface="Gill Sans"/>
              </a:rPr>
              <a:t>단풍이 떨어질 때 가장 아름다움 주듯이</a:t>
            </a:r>
            <a:endParaRPr kumimoji="0" lang="en-US" altLang="ko-KR" sz="1700" b="1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  <a:sym typeface="Gill Sans"/>
            </a:endParaRPr>
          </a:p>
          <a:p>
            <a:pPr marL="280278" marR="0" lvl="0" indent="-280278" algn="ctr" defTabSz="48191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altLang="ko-KR" sz="1700" b="1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  <a:sym typeface="Gill Sans"/>
            </a:endParaRPr>
          </a:p>
          <a:p>
            <a:pPr marL="280278" marR="0" lvl="0" indent="-280278" algn="ctr" defTabSz="48191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altLang="ko-KR" sz="17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  <a:sym typeface="Gill Sans"/>
              </a:rPr>
              <a:t>    </a:t>
            </a:r>
            <a:r>
              <a:rPr kumimoji="0" lang="ko-KR" alt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  <a:sym typeface="Gill Sans"/>
              </a:rPr>
              <a:t>인생이 돌아갈 때 가장 아름다울 것 같다 </a:t>
            </a:r>
            <a:r>
              <a:rPr kumimoji="0" lang="en-US" altLang="ko-KR" sz="17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  <a:sym typeface="Gill Sans"/>
              </a:rPr>
              <a:t>…..</a:t>
            </a:r>
          </a:p>
        </p:txBody>
      </p:sp>
      <p:sp>
        <p:nvSpPr>
          <p:cNvPr id="185351" name="Rectangle 9"/>
          <p:cNvSpPr>
            <a:spLocks noChangeArrowheads="1"/>
          </p:cNvSpPr>
          <p:nvPr/>
        </p:nvSpPr>
        <p:spPr bwMode="gray">
          <a:xfrm>
            <a:off x="1371600" y="114301"/>
            <a:ext cx="4857750" cy="422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6131" tIns="33080" rIns="66131" bIns="33080" anchor="ctr"/>
          <a:lstStyle>
            <a:lvl1pPr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1pPr>
            <a:lvl2pPr marL="742950" indent="-285750"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2pPr>
            <a:lvl3pPr marL="1143000" indent="-228600"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3pPr>
            <a:lvl4pPr marL="1600200" indent="-228600"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4pPr>
            <a:lvl5pPr marL="2057400" indent="-228600"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9pPr>
          </a:lstStyle>
          <a:p>
            <a:pPr marL="0" marR="0" lvl="0" indent="0" algn="ctr" defTabSz="48191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4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Gill Sans"/>
              <a:ea typeface="HY헤드라인M" pitchFamily="18" charset="-127"/>
              <a:cs typeface="+mn-cs"/>
              <a:sym typeface="Gill Sans"/>
            </a:endParaRPr>
          </a:p>
        </p:txBody>
      </p:sp>
      <p:pic>
        <p:nvPicPr>
          <p:cNvPr id="9" name="김성봉_-_인생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9351" y="1092227"/>
            <a:ext cx="228600" cy="378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직사각형 13"/>
          <p:cNvSpPr/>
          <p:nvPr/>
        </p:nvSpPr>
        <p:spPr bwMode="auto">
          <a:xfrm>
            <a:off x="5481249" y="114302"/>
            <a:ext cx="1148161" cy="422673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46577" tIns="23228" rIns="46577" bIns="23228"/>
          <a:lstStyle/>
          <a:p>
            <a:pPr marL="0" marR="0" lvl="0" indent="0" algn="ctr" defTabSz="46542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  <a:sym typeface="Gill Sans" charset="0"/>
              </a:rPr>
              <a:t>인생</a:t>
            </a:r>
          </a:p>
        </p:txBody>
      </p:sp>
      <p:sp>
        <p:nvSpPr>
          <p:cNvPr id="185356" name="직사각형 1"/>
          <p:cNvSpPr>
            <a:spLocks noChangeArrowheads="1"/>
          </p:cNvSpPr>
          <p:nvPr/>
        </p:nvSpPr>
        <p:spPr bwMode="auto">
          <a:xfrm>
            <a:off x="4147703" y="655831"/>
            <a:ext cx="3096343" cy="266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46574" tIns="23227" rIns="46574" bIns="23227">
            <a:spAutoFit/>
          </a:bodyPr>
          <a:lstStyle>
            <a:lvl1pPr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1pPr>
            <a:lvl2pPr marL="742950" indent="-285750"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2pPr>
            <a:lvl3pPr marL="1143000" indent="-228600"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3pPr>
            <a:lvl4pPr marL="1600200" indent="-228600"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4pPr>
            <a:lvl5pPr marL="2057400" indent="-228600"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9pPr>
          </a:lstStyle>
          <a:p>
            <a:pPr marL="0" marR="0" lvl="0" indent="0" algn="ctr" defTabSz="48191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  <a:sym typeface="Gill Sans"/>
              </a:rPr>
              <a:t>작사 신재홍 </a:t>
            </a: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  <a:sym typeface="Gill Sans"/>
              </a:rPr>
              <a:t>- 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  <a:sym typeface="Gill Sans"/>
              </a:rPr>
              <a:t>작곡 김성봉 </a:t>
            </a:r>
          </a:p>
        </p:txBody>
      </p:sp>
    </p:spTree>
    <p:extLst>
      <p:ext uri="{BB962C8B-B14F-4D97-AF65-F5344CB8AC3E}">
        <p14:creationId xmlns:p14="http://schemas.microsoft.com/office/powerpoint/2010/main" val="340718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802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6" presetClass="emph" presetSubtype="0" fill="hold" nodeType="withEffect">
                                  <p:stCondLst>
                                    <p:cond delay="1600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8" dur="8300" fill="hold"/>
                                        <p:tgtEl>
                                          <p:spTgt spid="901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66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" dur="8300" fill="hold"/>
                                        <p:tgtEl>
                                          <p:spTgt spid="901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66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0" dur="8300" fill="hold"/>
                                        <p:tgtEl>
                                          <p:spTgt spid="901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6" presetClass="emph" presetSubtype="0" fill="hold" nodeType="withEffect">
                                  <p:stCondLst>
                                    <p:cond delay="2400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2" dur="6600" fill="hold"/>
                                        <p:tgtEl>
                                          <p:spTgt spid="901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6600" fill="hold"/>
                                        <p:tgtEl>
                                          <p:spTgt spid="901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6600" fill="hold"/>
                                        <p:tgtEl>
                                          <p:spTgt spid="901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6" presetClass="emph" presetSubtype="0" fill="hold" nodeType="withEffect">
                                  <p:stCondLst>
                                    <p:cond delay="3170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6" dur="5200" fill="hold"/>
                                        <p:tgtEl>
                                          <p:spTgt spid="901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66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7" dur="5200" fill="hold"/>
                                        <p:tgtEl>
                                          <p:spTgt spid="901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66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5200" fill="hold"/>
                                        <p:tgtEl>
                                          <p:spTgt spid="901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6" presetClass="emph" presetSubtype="0" fill="hold" nodeType="withEffect">
                                  <p:stCondLst>
                                    <p:cond delay="3950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0" dur="6700" fill="hold"/>
                                        <p:tgtEl>
                                          <p:spTgt spid="901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6700" fill="hold"/>
                                        <p:tgtEl>
                                          <p:spTgt spid="901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2" dur="6700" fill="hold"/>
                                        <p:tgtEl>
                                          <p:spTgt spid="901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6" presetClass="emph" presetSubtype="0" fill="hold" nodeType="withEffect">
                                  <p:stCondLst>
                                    <p:cond delay="4660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4" dur="6200" fill="hold"/>
                                        <p:tgtEl>
                                          <p:spTgt spid="901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66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5" dur="6200" fill="hold"/>
                                        <p:tgtEl>
                                          <p:spTgt spid="901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66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" dur="6200" fill="hold"/>
                                        <p:tgtEl>
                                          <p:spTgt spid="901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6" presetClass="emph" presetSubtype="0" fill="hold" nodeType="withEffect">
                                  <p:stCondLst>
                                    <p:cond delay="5380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8" dur="6900" fill="hold"/>
                                        <p:tgtEl>
                                          <p:spTgt spid="901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9" dur="6900" fill="hold"/>
                                        <p:tgtEl>
                                          <p:spTgt spid="901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6900" fill="hold"/>
                                        <p:tgtEl>
                                          <p:spTgt spid="901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6" presetClass="emph" presetSubtype="0" fill="hold" nodeType="withEffect">
                                  <p:stCondLst>
                                    <p:cond delay="6120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2" dur="7400" fill="hold"/>
                                        <p:tgtEl>
                                          <p:spTgt spid="9012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66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3" dur="7400" fill="hold"/>
                                        <p:tgtEl>
                                          <p:spTgt spid="9012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66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4" dur="7400" fill="hold"/>
                                        <p:tgtEl>
                                          <p:spTgt spid="9012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6" presetClass="emph" presetSubtype="0" fill="hold" nodeType="withEffect">
                                  <p:stCondLst>
                                    <p:cond delay="6890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6" dur="8300" fill="hold"/>
                                        <p:tgtEl>
                                          <p:spTgt spid="9012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7" dur="8300" fill="hold"/>
                                        <p:tgtEl>
                                          <p:spTgt spid="9012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8" dur="8300" fill="hold"/>
                                        <p:tgtEl>
                                          <p:spTgt spid="9012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6" presetClass="emph" presetSubtype="0" fill="hold" nodeType="withEffect">
                                  <p:stCondLst>
                                    <p:cond delay="6890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40" dur="8300" fill="hold"/>
                                        <p:tgtEl>
                                          <p:spTgt spid="9012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1" dur="8300" fill="hold"/>
                                        <p:tgtEl>
                                          <p:spTgt spid="9012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2" dur="8300" fill="hold"/>
                                        <p:tgtEl>
                                          <p:spTgt spid="9012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4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196752" y="74412"/>
            <a:ext cx="5148572" cy="523178"/>
          </a:xfrm>
          <a:prstGeom prst="rect">
            <a:avLst/>
          </a:prstGeom>
          <a:noFill/>
        </p:spPr>
        <p:txBody>
          <a:bodyPr wrap="square" lIns="91398" tIns="45699" rIns="91398" bIns="45699" rtlCol="0">
            <a:spAutoFit/>
          </a:bodyPr>
          <a:lstStyle/>
          <a:p>
            <a:pPr marL="0" marR="0" lvl="0" indent="0" algn="l" defTabSz="913928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        </a:t>
            </a:r>
            <a:r>
              <a:rPr kumimoji="0" lang="ko-KR" altLang="en-US" sz="17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      </a:t>
            </a:r>
            <a:r>
              <a:rPr kumimoji="0" lang="ko-KR" altLang="en-US" sz="17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   </a:t>
            </a:r>
            <a:r>
              <a:rPr kumimoji="0" lang="ko-KR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강M" panose="020B0600000101010101" charset="-127"/>
                <a:ea typeface="HY강M" panose="020B0600000101010101" charset="-127"/>
                <a:cs typeface="+mn-cs"/>
              </a:rPr>
              <a:t>인생의 </a:t>
            </a:r>
            <a:r>
              <a:rPr lang="ko-KR" altLang="en-US" sz="2800" b="1" dirty="0" smtClean="0">
                <a:solidFill>
                  <a:prstClr val="black"/>
                </a:solidFill>
                <a:latin typeface="HY강M" panose="020B0600000101010101" charset="-127"/>
                <a:ea typeface="HY강M" panose="020B0600000101010101" charset="-127"/>
              </a:rPr>
              <a:t>구분</a:t>
            </a:r>
            <a:endParaRPr kumimoji="0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강M" panose="020B0600000101010101" charset="-127"/>
              <a:ea typeface="HY강M" panose="020B0600000101010101" charset="-127"/>
              <a:cs typeface="+mn-cs"/>
            </a:endParaRPr>
          </a:p>
        </p:txBody>
      </p:sp>
      <p:sp>
        <p:nvSpPr>
          <p:cNvPr id="39" name="모서리가 둥근 직사각형 38"/>
          <p:cNvSpPr/>
          <p:nvPr/>
        </p:nvSpPr>
        <p:spPr>
          <a:xfrm>
            <a:off x="944745" y="593266"/>
            <a:ext cx="5770541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rtlCol="0" anchor="ctr"/>
          <a:lstStyle/>
          <a:p>
            <a:pPr marL="0" marR="0" lvl="0" indent="0" algn="ctr" defTabSz="913928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4818" y="1203598"/>
            <a:ext cx="6526276" cy="3293167"/>
          </a:xfrm>
          <a:prstGeom prst="rect">
            <a:avLst/>
          </a:prstGeom>
          <a:noFill/>
        </p:spPr>
        <p:txBody>
          <a:bodyPr wrap="square" lIns="91398" tIns="45699" rIns="91398" bIns="45699" rtlCol="0">
            <a:spAutoFit/>
          </a:bodyPr>
          <a:lstStyle/>
          <a:p>
            <a:pPr marL="214208" marR="0" lvl="0" indent="-214208" algn="l" defTabSz="913928" rtl="0" eaLnBrk="1" fontAlgn="auto" latinLnBrk="1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ko-KR" altLang="en-US" sz="1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4F99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인생주기</a:t>
            </a:r>
            <a:endParaRPr kumimoji="0" lang="en-US" altLang="ko-KR" sz="1500" b="1" i="0" u="none" strike="noStrike" kern="1200" cap="none" spc="0" normalizeH="0" baseline="0" noProof="0" dirty="0">
              <a:ln>
                <a:noFill/>
              </a:ln>
              <a:solidFill>
                <a:srgbClr val="004F99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3928" rtl="0" eaLnBrk="1" fontAlgn="auto" latinLnBrk="1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   </a:t>
            </a:r>
            <a:r>
              <a:rPr kumimoji="0" lang="en-US" altLang="ko-KR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공자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 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15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세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, 30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세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, 40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세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, 50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세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, 60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세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, 70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세 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(6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단계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)</a:t>
            </a:r>
          </a:p>
          <a:p>
            <a:pPr marL="0" marR="0" lvl="0" indent="0" algn="l" defTabSz="913928" rtl="0" eaLnBrk="1" fontAlgn="auto" latinLnBrk="1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    </a:t>
            </a:r>
            <a:r>
              <a:rPr kumimoji="0" lang="en-US" altLang="ko-K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Erikson</a:t>
            </a:r>
            <a:r>
              <a:rPr kumimoji="0" lang="ko-KR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1</a:t>
            </a:r>
            <a:r>
              <a:rPr kumimoji="0" lang="ko-KR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단계</a:t>
            </a:r>
            <a:r>
              <a:rPr kumimoji="0" lang="en-US" altLang="ko-K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, 2</a:t>
            </a:r>
            <a:r>
              <a:rPr kumimoji="0" lang="ko-KR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단계 </a:t>
            </a:r>
            <a:r>
              <a:rPr kumimoji="0" lang="en-US" altLang="ko-K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…. 8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단계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노년기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) + </a:t>
            </a:r>
            <a:r>
              <a:rPr kumimoji="0" lang="ko-KR" alt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노년초월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(9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단계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)</a:t>
            </a:r>
          </a:p>
          <a:p>
            <a:pPr marL="214208" marR="0" lvl="1" indent="-214208" algn="l" defTabSz="913928" rtl="0" eaLnBrk="1" fontAlgn="auto" latinLnBrk="1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en-US" altLang="ko-KR" sz="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214208" marR="0" lvl="1" indent="-214208" algn="l" defTabSz="913928" rtl="0" eaLnBrk="1" fontAlgn="auto" latinLnBrk="1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ko-KR" alt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004F99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제</a:t>
            </a:r>
            <a:r>
              <a:rPr kumimoji="0" lang="en-US" altLang="ko-KR" sz="1500" b="1" i="0" u="none" strike="noStrike" kern="1200" cap="none" spc="0" normalizeH="0" baseline="0" noProof="0" dirty="0">
                <a:ln>
                  <a:noFill/>
                </a:ln>
                <a:solidFill>
                  <a:srgbClr val="004F99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3</a:t>
            </a:r>
            <a:r>
              <a:rPr kumimoji="0" lang="ko-KR" alt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004F99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기 인생</a:t>
            </a:r>
            <a:endParaRPr kumimoji="0" lang="en-US" altLang="ko-KR" sz="1500" b="1" i="0" u="none" strike="noStrike" kern="1200" cap="none" spc="0" normalizeH="0" baseline="0" noProof="0" dirty="0">
              <a:ln>
                <a:noFill/>
              </a:ln>
              <a:solidFill>
                <a:srgbClr val="004F99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0" marR="0" lvl="1" indent="0" algn="l" defTabSz="913928" rtl="0" eaLnBrk="1" fontAlgn="auto" latinLnBrk="1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   </a:t>
            </a:r>
            <a:r>
              <a:rPr kumimoji="0" lang="en-US" altLang="ko-K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ko-KR" altLang="en-US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라스렛</a:t>
            </a:r>
            <a:r>
              <a:rPr kumimoji="0" lang="en-US" altLang="ko-KR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(P. </a:t>
            </a:r>
            <a:r>
              <a:rPr kumimoji="0" lang="en-US" altLang="ko-KR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Laslett</a:t>
            </a:r>
            <a:r>
              <a:rPr kumimoji="0" lang="en-US" altLang="ko-KR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, 1989)</a:t>
            </a:r>
            <a:r>
              <a:rPr kumimoji="0" lang="ko-KR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- </a:t>
            </a:r>
            <a:r>
              <a:rPr kumimoji="0" lang="en-US" altLang="ko-KR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ko-KR" altLang="en-US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퇴직후</a:t>
            </a:r>
            <a:r>
              <a:rPr kumimoji="0" lang="ko-KR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건강한 시기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srgbClr val="004E97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,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ko-K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원하는 삶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 </a:t>
            </a:r>
            <a:endParaRPr kumimoji="0" lang="en-US" altLang="ko-KR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HY견고딕" panose="02030600000101010101" pitchFamily="18" charset="-127"/>
              <a:ea typeface="HY견고딕" panose="02030600000101010101" pitchFamily="18" charset="-127"/>
              <a:cs typeface="+mn-cs"/>
            </a:endParaRPr>
          </a:p>
          <a:p>
            <a:pPr marL="0" marR="0" lvl="1" indent="0" algn="l" defTabSz="913928" rtl="0" eaLnBrk="1" fontAlgn="auto" latinLnBrk="1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   </a:t>
            </a:r>
            <a:r>
              <a:rPr kumimoji="0" lang="ko-KR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새들러</a:t>
            </a:r>
            <a:r>
              <a:rPr kumimoji="0" lang="en-US" altLang="ko-K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(W. Sadler, 2000)</a:t>
            </a:r>
            <a:r>
              <a:rPr kumimoji="0" lang="ko-KR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–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40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대 이후의 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30-40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년</a:t>
            </a:r>
            <a:r>
              <a:rPr kumimoji="0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srgbClr val="004E97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,</a:t>
            </a:r>
            <a:r>
              <a:rPr kumimoji="0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en-US" altLang="ko-K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ko-KR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제</a:t>
            </a:r>
            <a:r>
              <a:rPr kumimoji="0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2</a:t>
            </a:r>
            <a:r>
              <a:rPr kumimoji="0" lang="ko-K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의 </a:t>
            </a:r>
            <a:r>
              <a:rPr kumimoji="0" lang="ko-KR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성장</a:t>
            </a:r>
            <a:endParaRPr kumimoji="0" lang="en-US" altLang="ko-KR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142737" y="4936970"/>
            <a:ext cx="6572530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rtlCol="0" anchor="ctr"/>
          <a:lstStyle/>
          <a:p>
            <a:pPr marL="0" marR="0" lvl="0" indent="0" algn="ctr" defTabSz="913928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-91402" y="-106208"/>
            <a:ext cx="1144138" cy="733763"/>
            <a:chOff x="10505" y="-106208"/>
            <a:chExt cx="937081" cy="1147896"/>
          </a:xfrm>
        </p:grpSpPr>
        <p:grpSp>
          <p:nvGrpSpPr>
            <p:cNvPr id="13" name="그룹 12"/>
            <p:cNvGrpSpPr/>
            <p:nvPr/>
          </p:nvGrpSpPr>
          <p:grpSpPr>
            <a:xfrm>
              <a:off x="64502" y="-106208"/>
              <a:ext cx="819926" cy="1147896"/>
              <a:chOff x="242646" y="55702"/>
              <a:chExt cx="540060" cy="756084"/>
            </a:xfrm>
          </p:grpSpPr>
          <p:sp>
            <p:nvSpPr>
              <p:cNvPr id="15" name="직사각형 14"/>
              <p:cNvSpPr/>
              <p:nvPr/>
            </p:nvSpPr>
            <p:spPr>
              <a:xfrm>
                <a:off x="242646" y="55702"/>
                <a:ext cx="540060" cy="756084"/>
              </a:xfrm>
              <a:prstGeom prst="rect">
                <a:avLst/>
              </a:prstGeom>
              <a:ln w="12700">
                <a:solidFill>
                  <a:srgbClr val="94949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3928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endParaRPr>
              </a:p>
            </p:txBody>
          </p:sp>
          <p:pic>
            <p:nvPicPr>
              <p:cNvPr id="16" name="그림 15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53" t="13354" r="10830" b="10831"/>
              <a:stretch/>
            </p:blipFill>
            <p:spPr>
              <a:xfrm>
                <a:off x="251591" y="158223"/>
                <a:ext cx="512411" cy="427862"/>
              </a:xfrm>
              <a:prstGeom prst="rect">
                <a:avLst/>
              </a:prstGeom>
            </p:spPr>
          </p:pic>
        </p:grpSp>
        <p:sp>
          <p:nvSpPr>
            <p:cNvPr id="14" name="TextBox 13"/>
            <p:cNvSpPr txBox="1"/>
            <p:nvPr/>
          </p:nvSpPr>
          <p:spPr>
            <a:xfrm>
              <a:off x="10505" y="706502"/>
              <a:ext cx="93708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3928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Kozuka Mincho Pr6N H" panose="02020900000000000000" pitchFamily="18" charset="-128"/>
                  <a:ea typeface="Kozuka Mincho Pr6N H" panose="02020900000000000000" pitchFamily="18" charset="-128"/>
                  <a:cs typeface="+mn-cs"/>
                </a:rPr>
                <a:t>Social self</a:t>
              </a:r>
              <a:endParaRPr kumimoji="0" lang="ko-KR" alt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zuka Mincho Pr6N H" panose="02020900000000000000" pitchFamily="18" charset="-128"/>
                <a:ea typeface="맑은 고딕" panose="020B0503020000020004" pitchFamily="50" charset="-127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75773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2082" name="Picture 5" descr="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284" t="2176" r="348" b="61089"/>
          <a:stretch>
            <a:fillRect/>
          </a:stretch>
        </p:blipFill>
        <p:spPr bwMode="auto">
          <a:xfrm>
            <a:off x="0" y="-160729"/>
            <a:ext cx="1047750" cy="1017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2084" name="Picture 5" descr="Laslett_Pe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6752" y="1510527"/>
            <a:ext cx="2059692" cy="1915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5" descr="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284" t="2176" r="348" b="61089"/>
          <a:stretch>
            <a:fillRect/>
          </a:stretch>
        </p:blipFill>
        <p:spPr bwMode="auto">
          <a:xfrm>
            <a:off x="0" y="-160729"/>
            <a:ext cx="1047750" cy="1017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직사각형 1"/>
          <p:cNvSpPr>
            <a:spLocks noChangeArrowheads="1"/>
          </p:cNvSpPr>
          <p:nvPr/>
        </p:nvSpPr>
        <p:spPr bwMode="auto">
          <a:xfrm>
            <a:off x="70710" y="65493"/>
            <a:ext cx="6716597" cy="5001815"/>
          </a:xfrm>
          <a:prstGeom prst="rect">
            <a:avLst/>
          </a:prstGeom>
          <a:noFill/>
          <a:ln w="196850" algn="ctr">
            <a:solidFill>
              <a:srgbClr val="FF5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7737" tIns="23855" rIns="47737" bIns="23855"/>
          <a:lstStyle>
            <a:lvl1pPr defTabSz="638175">
              <a:defRPr kumimoji="1" sz="240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defRPr>
            </a:lvl1pPr>
            <a:lvl2pPr defTabSz="638175">
              <a:defRPr kumimoji="1" sz="240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defRPr>
            </a:lvl2pPr>
            <a:lvl3pPr defTabSz="638175">
              <a:defRPr kumimoji="1" sz="240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defRPr>
            </a:lvl3pPr>
            <a:lvl4pPr defTabSz="638175">
              <a:defRPr kumimoji="1" sz="240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defRPr>
            </a:lvl4pPr>
            <a:lvl5pPr defTabSz="638175">
              <a:defRPr kumimoji="1" sz="240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defRPr>
            </a:lvl5pPr>
            <a:lvl6pPr marL="2246313" indent="1588" defTabSz="63817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defRPr>
            </a:lvl6pPr>
            <a:lvl7pPr marL="2703513" indent="1588" defTabSz="63817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defRPr>
            </a:lvl7pPr>
            <a:lvl8pPr marL="3160713" indent="1588" defTabSz="63817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defRPr>
            </a:lvl8pPr>
            <a:lvl9pPr marL="3617913" indent="1588" defTabSz="63817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defRPr>
            </a:lvl9pPr>
          </a:lstStyle>
          <a:p>
            <a:pPr algn="ctr" defTabSz="478535" fontAlgn="base" latinLnBrk="0">
              <a:spcBef>
                <a:spcPct val="0"/>
              </a:spcBef>
              <a:spcAft>
                <a:spcPct val="0"/>
              </a:spcAft>
              <a:defRPr/>
            </a:pPr>
            <a:endParaRPr kumimoji="0" lang="ko-KR" altLang="en-US" sz="2325">
              <a:solidFill>
                <a:srgbClr val="000000"/>
              </a:solidFill>
              <a:latin typeface="Gill Sans"/>
              <a:ea typeface="ヒラギノ角ゴ ProN W3"/>
              <a:sym typeface="Gill Sans"/>
            </a:endParaRPr>
          </a:p>
        </p:txBody>
      </p:sp>
      <p:pic>
        <p:nvPicPr>
          <p:cNvPr id="20" name="Picture 5" descr="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284" t="2176" r="348" b="61089"/>
          <a:stretch>
            <a:fillRect/>
          </a:stretch>
        </p:blipFill>
        <p:spPr bwMode="auto">
          <a:xfrm>
            <a:off x="5810250" y="-2971"/>
            <a:ext cx="1047750" cy="1017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1" name="직선 연결선 20"/>
          <p:cNvCxnSpPr/>
          <p:nvPr/>
        </p:nvCxnSpPr>
        <p:spPr bwMode="auto">
          <a:xfrm>
            <a:off x="187358" y="781456"/>
            <a:ext cx="6483285" cy="0"/>
          </a:xfrm>
          <a:prstGeom prst="line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 w="28575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30" name="TextBox 29"/>
          <p:cNvSpPr txBox="1"/>
          <p:nvPr/>
        </p:nvSpPr>
        <p:spPr>
          <a:xfrm>
            <a:off x="1869816" y="147928"/>
            <a:ext cx="3349024" cy="576352"/>
          </a:xfrm>
          <a:prstGeom prst="rect">
            <a:avLst/>
          </a:prstGeom>
          <a:noFill/>
        </p:spPr>
        <p:txBody>
          <a:bodyPr wrap="square" lIns="67847" tIns="33929" rIns="67847" bIns="33929">
            <a:spAutoFit/>
          </a:bodyPr>
          <a:lstStyle/>
          <a:p>
            <a:pPr defTabSz="678555">
              <a:defRPr/>
            </a:pPr>
            <a:r>
              <a:rPr lang="ko-KR" altLang="en-US" sz="2700" b="1" dirty="0">
                <a:ln>
                  <a:prstDash val="solid"/>
                </a:ln>
                <a:solidFill>
                  <a:srgbClr val="0070C0"/>
                </a:solidFill>
                <a:effectLst>
                  <a:outerShdw blurRad="88000" dist="50800" dir="5040000" algn="tl">
                    <a:srgbClr val="8064A2">
                      <a:tint val="80000"/>
                      <a:satMod val="250000"/>
                      <a:alpha val="45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  <a:sym typeface="Gill Sans" charset="0"/>
              </a:rPr>
              <a:t> </a:t>
            </a:r>
            <a:r>
              <a:rPr lang="ko-KR" altLang="en-US" sz="2700" b="1" dirty="0">
                <a:ln>
                  <a:prstDash val="solid"/>
                </a:ln>
                <a:solidFill>
                  <a:srgbClr val="0070C0"/>
                </a:solidFill>
                <a:effectLst>
                  <a:outerShdw blurRad="88000" dist="50800" dir="5040000" algn="tl">
                    <a:srgbClr val="8064A2">
                      <a:tint val="80000"/>
                      <a:satMod val="250000"/>
                      <a:alpha val="45000"/>
                    </a:srgbClr>
                  </a:outerShdw>
                </a:effectLst>
                <a:latin typeface="HY강B" panose="020B0600000101010101" charset="-127"/>
                <a:ea typeface="HY강B" panose="020B0600000101010101" charset="-127"/>
                <a:sym typeface="Gill Sans" charset="0"/>
              </a:rPr>
              <a:t>제</a:t>
            </a:r>
            <a:r>
              <a:rPr lang="en-US" altLang="ko-KR" sz="2700" b="1" dirty="0">
                <a:ln>
                  <a:prstDash val="solid"/>
                </a:ln>
                <a:solidFill>
                  <a:srgbClr val="0070C0"/>
                </a:solidFill>
                <a:effectLst>
                  <a:outerShdw blurRad="88000" dist="50800" dir="5040000" algn="tl">
                    <a:srgbClr val="8064A2">
                      <a:tint val="80000"/>
                      <a:satMod val="250000"/>
                      <a:alpha val="45000"/>
                    </a:srgbClr>
                  </a:outerShdw>
                </a:effectLst>
                <a:latin typeface="HY강B" panose="020B0600000101010101" charset="-127"/>
                <a:ea typeface="HY강B" panose="020B0600000101010101" charset="-127"/>
                <a:sym typeface="Gill Sans" charset="0"/>
              </a:rPr>
              <a:t>3</a:t>
            </a:r>
            <a:r>
              <a:rPr lang="ko-KR" altLang="en-US" sz="2700" b="1" dirty="0">
                <a:ln>
                  <a:prstDash val="solid"/>
                </a:ln>
                <a:solidFill>
                  <a:srgbClr val="0070C0"/>
                </a:solidFill>
                <a:effectLst>
                  <a:outerShdw blurRad="88000" dist="50800" dir="5040000" algn="tl">
                    <a:srgbClr val="8064A2">
                      <a:tint val="80000"/>
                      <a:satMod val="250000"/>
                      <a:alpha val="45000"/>
                    </a:srgbClr>
                  </a:outerShdw>
                </a:effectLst>
                <a:latin typeface="HY강B" panose="020B0600000101010101" charset="-127"/>
                <a:ea typeface="HY강B" panose="020B0600000101010101" charset="-127"/>
                <a:sym typeface="Gill Sans" charset="0"/>
              </a:rPr>
              <a:t>기 인생의 탄생</a:t>
            </a:r>
            <a:r>
              <a:rPr lang="ko-KR" altLang="en-US" sz="3300" b="1" i="1" dirty="0">
                <a:ln>
                  <a:prstDash val="solid"/>
                </a:ln>
                <a:solidFill>
                  <a:srgbClr val="0070C0"/>
                </a:solidFill>
                <a:effectLst>
                  <a:outerShdw blurRad="88000" dist="50800" dir="5040000" algn="tl">
                    <a:srgbClr val="8064A2">
                      <a:tint val="80000"/>
                      <a:satMod val="250000"/>
                      <a:alpha val="45000"/>
                    </a:srgbClr>
                  </a:outerShdw>
                </a:effectLst>
                <a:latin typeface="HY강B" panose="020B0600000101010101" charset="-127"/>
                <a:ea typeface="HY강B" panose="020B0600000101010101" charset="-127"/>
                <a:sym typeface="Gill Sans" charset="0"/>
              </a:rPr>
              <a:t> </a:t>
            </a:r>
            <a:endParaRPr lang="en-US" altLang="ko-KR" sz="3300" b="1" i="1" dirty="0">
              <a:ln>
                <a:prstDash val="solid"/>
              </a:ln>
              <a:solidFill>
                <a:srgbClr val="0070C0"/>
              </a:solidFill>
              <a:effectLst>
                <a:outerShdw blurRad="88000" dist="50800" dir="5040000" algn="tl">
                  <a:srgbClr val="8064A2">
                    <a:tint val="80000"/>
                    <a:satMod val="250000"/>
                    <a:alpha val="45000"/>
                  </a:srgbClr>
                </a:outerShdw>
              </a:effectLst>
              <a:latin typeface="HY강B" panose="020B0600000101010101" charset="-127"/>
              <a:ea typeface="HY강B" panose="020B0600000101010101" charset="-127"/>
              <a:sym typeface="Gill Sans" charset="0"/>
            </a:endParaRPr>
          </a:p>
        </p:txBody>
      </p:sp>
      <p:pic>
        <p:nvPicPr>
          <p:cNvPr id="9" name="Picture 2" descr="http://bimage.interpark.com/milti/contents/upload/23851479_20101111160753_.jpg">
            <a:extLst>
              <a:ext uri="{FF2B5EF4-FFF2-40B4-BE49-F238E27FC236}">
                <a16:creationId xmlns:a16="http://schemas.microsoft.com/office/drawing/2014/main" id="{60F42EAE-C8D8-44D7-8C69-7C309C6DA2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7133" y="1497428"/>
            <a:ext cx="1960479" cy="1915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414D7DD5-C7EC-4CE0-9212-E26BF5DFDE3C}"/>
              </a:ext>
            </a:extLst>
          </p:cNvPr>
          <p:cNvSpPr/>
          <p:nvPr/>
        </p:nvSpPr>
        <p:spPr>
          <a:xfrm>
            <a:off x="1141526" y="3538973"/>
            <a:ext cx="1961090" cy="346247"/>
          </a:xfrm>
          <a:prstGeom prst="rect">
            <a:avLst/>
          </a:prstGeom>
        </p:spPr>
        <p:txBody>
          <a:bodyPr wrap="none" lIns="68568" tIns="34289" rIns="68568" bIns="34289">
            <a:spAutoFit/>
          </a:bodyPr>
          <a:lstStyle/>
          <a:p>
            <a:pPr defTabSz="685664" eaLnBrk="0" fontAlgn="base" latinLnBrk="0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dirty="0">
                <a:solidFill>
                  <a:srgbClr val="0000CC"/>
                </a:solidFill>
                <a:latin typeface="휴먼엑스포" pitchFamily="18" charset="-127"/>
                <a:ea typeface="휴먼엑스포" pitchFamily="18" charset="-127"/>
                <a:sym typeface="Gill Sans" charset="0"/>
              </a:rPr>
              <a:t>P. </a:t>
            </a:r>
            <a:r>
              <a:rPr lang="en-US" altLang="ko-KR" dirty="0" err="1">
                <a:solidFill>
                  <a:srgbClr val="0000CC"/>
                </a:solidFill>
                <a:latin typeface="휴먼엑스포" pitchFamily="18" charset="-127"/>
                <a:ea typeface="휴먼엑스포" pitchFamily="18" charset="-127"/>
                <a:sym typeface="Gill Sans" charset="0"/>
              </a:rPr>
              <a:t>Laslett</a:t>
            </a:r>
            <a:r>
              <a:rPr lang="en-US" altLang="ko-KR" dirty="0">
                <a:solidFill>
                  <a:srgbClr val="0000CC"/>
                </a:solidFill>
                <a:latin typeface="휴먼엑스포" pitchFamily="18" charset="-127"/>
                <a:ea typeface="휴먼엑스포" pitchFamily="18" charset="-127"/>
                <a:sym typeface="Gill Sans" charset="0"/>
              </a:rPr>
              <a:t> (1985)</a:t>
            </a:r>
            <a:endParaRPr kumimoji="1" lang="ko-KR" altLang="en-US" dirty="0">
              <a:solidFill>
                <a:prstClr val="black"/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9E913C6-3E29-4C5F-9CF0-50D731868454}"/>
              </a:ext>
            </a:extLst>
          </p:cNvPr>
          <p:cNvSpPr/>
          <p:nvPr/>
        </p:nvSpPr>
        <p:spPr>
          <a:xfrm>
            <a:off x="3841186" y="3538972"/>
            <a:ext cx="2207953" cy="346247"/>
          </a:xfrm>
          <a:prstGeom prst="rect">
            <a:avLst/>
          </a:prstGeom>
        </p:spPr>
        <p:txBody>
          <a:bodyPr wrap="none" lIns="68568" tIns="34289" rIns="68568" bIns="34289">
            <a:spAutoFit/>
          </a:bodyPr>
          <a:lstStyle/>
          <a:p>
            <a:pPr defTabSz="685664" eaLnBrk="0" fontAlgn="base" latinLnBrk="0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dirty="0">
                <a:solidFill>
                  <a:srgbClr val="0000FF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W. Sadler (2000)</a:t>
            </a:r>
            <a:endParaRPr kumimoji="1" lang="ko-KR" altLang="en-US" dirty="0">
              <a:solidFill>
                <a:srgbClr val="0000FF"/>
              </a:solidFill>
              <a:latin typeface="휴먼엑스포" panose="02030504000101010101" pitchFamily="18" charset="-127"/>
              <a:ea typeface="휴먼엑스포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56410837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75375" y="179984"/>
            <a:ext cx="5740587" cy="523178"/>
          </a:xfrm>
          <a:prstGeom prst="rect">
            <a:avLst/>
          </a:prstGeom>
          <a:noFill/>
        </p:spPr>
        <p:txBody>
          <a:bodyPr wrap="square" lIns="91398" tIns="45699" rIns="91398" bIns="45699" rtlCol="0">
            <a:spAutoFit/>
          </a:bodyPr>
          <a:lstStyle/>
          <a:p>
            <a:r>
              <a:rPr lang="ko-KR" altLang="en-US" sz="2400" dirty="0">
                <a:solidFill>
                  <a:prstClr val="black"/>
                </a:solidFill>
                <a:latin typeface="HY강M" panose="020B0600000101010101" charset="-127"/>
                <a:ea typeface="HY강M" panose="020B0600000101010101" charset="-127"/>
              </a:rPr>
              <a:t>       </a:t>
            </a:r>
            <a:r>
              <a:rPr lang="ko-KR" altLang="en-US" sz="2400" dirty="0" smtClean="0">
                <a:solidFill>
                  <a:prstClr val="black"/>
                </a:solidFill>
                <a:latin typeface="HY강M" panose="020B0600000101010101" charset="-127"/>
                <a:ea typeface="HY강M" panose="020B0600000101010101" charset="-127"/>
              </a:rPr>
              <a:t>   </a:t>
            </a:r>
            <a:r>
              <a:rPr lang="ko-KR" altLang="en-US" sz="2800" b="1" dirty="0">
                <a:solidFill>
                  <a:prstClr val="black"/>
                </a:solidFill>
                <a:latin typeface="HY강M" panose="020B0600000101010101" charset="-127"/>
                <a:ea typeface="HY강M" panose="020B0600000101010101" charset="-127"/>
              </a:rPr>
              <a:t>제</a:t>
            </a:r>
            <a:r>
              <a:rPr lang="en-US" altLang="ko-KR" sz="2800" b="1" dirty="0">
                <a:solidFill>
                  <a:prstClr val="black"/>
                </a:solidFill>
                <a:latin typeface="HY강M" panose="020B0600000101010101" charset="-127"/>
                <a:ea typeface="HY강M" panose="020B0600000101010101" charset="-127"/>
              </a:rPr>
              <a:t>2</a:t>
            </a:r>
            <a:r>
              <a:rPr lang="ko-KR" altLang="en-US" sz="2800" b="1" dirty="0">
                <a:solidFill>
                  <a:prstClr val="black"/>
                </a:solidFill>
                <a:latin typeface="HY강M" panose="020B0600000101010101" charset="-127"/>
                <a:ea typeface="HY강M" panose="020B0600000101010101" charset="-127"/>
              </a:rPr>
              <a:t>의 </a:t>
            </a:r>
            <a:r>
              <a:rPr lang="ko-KR" altLang="en-US" sz="2800" b="1" dirty="0" smtClean="0">
                <a:solidFill>
                  <a:prstClr val="black"/>
                </a:solidFill>
                <a:latin typeface="HY강M" panose="020B0600000101010101" charset="-127"/>
                <a:ea typeface="HY강M" panose="020B0600000101010101" charset="-127"/>
              </a:rPr>
              <a:t>성장 원칙 </a:t>
            </a:r>
            <a:r>
              <a:rPr lang="en-US" altLang="ko-KR" sz="2400" dirty="0">
                <a:solidFill>
                  <a:prstClr val="black"/>
                </a:solidFill>
                <a:latin typeface="HY강M" panose="020B0600000101010101" charset="-127"/>
                <a:ea typeface="HY강M" panose="020B0600000101010101" charset="-127"/>
              </a:rPr>
              <a:t>– W. Sadler</a:t>
            </a:r>
            <a:endParaRPr lang="ko-KR" altLang="en-US" sz="2400" dirty="0">
              <a:solidFill>
                <a:prstClr val="black"/>
              </a:solidFill>
              <a:latin typeface="HY강M" panose="020B0600000101010101" charset="-127"/>
              <a:ea typeface="HY강M" panose="020B0600000101010101" charset="-127"/>
            </a:endParaRPr>
          </a:p>
        </p:txBody>
      </p:sp>
      <p:sp>
        <p:nvSpPr>
          <p:cNvPr id="39" name="모서리가 둥근 직사각형 38"/>
          <p:cNvSpPr/>
          <p:nvPr/>
        </p:nvSpPr>
        <p:spPr>
          <a:xfrm>
            <a:off x="924411" y="664752"/>
            <a:ext cx="5770541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rtlCol="0" anchor="ctr"/>
          <a:lstStyle/>
          <a:p>
            <a:pPr algn="ctr"/>
            <a:endParaRPr lang="ko-KR" altLang="en-US" sz="1400">
              <a:solidFill>
                <a:prstClr val="white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64704" y="1203598"/>
            <a:ext cx="5751258" cy="3033609"/>
          </a:xfrm>
          <a:prstGeom prst="rect">
            <a:avLst/>
          </a:prstGeom>
          <a:noFill/>
        </p:spPr>
        <p:txBody>
          <a:bodyPr wrap="square" lIns="91398" tIns="45699" rIns="91398" bIns="45699" rtlCol="0">
            <a:spAutoFit/>
          </a:bodyPr>
          <a:lstStyle/>
          <a:p>
            <a:pPr marL="214208" indent="-214208">
              <a:lnSpc>
                <a:spcPct val="250000"/>
              </a:lnSpc>
              <a:buFont typeface="Wingdings" panose="05000000000000000000" pitchFamily="2" charset="2"/>
              <a:buChar char="ü"/>
            </a:pPr>
            <a:r>
              <a:rPr lang="ko-KR" altLang="en-US" b="1" dirty="0">
                <a:solidFill>
                  <a:srgbClr val="EEECE1">
                    <a:lumMod val="25000"/>
                  </a:srgbClr>
                </a:solidFill>
              </a:rPr>
              <a:t> </a:t>
            </a:r>
            <a:r>
              <a:rPr lang="ko-KR" altLang="en-US" sz="2000" b="1" dirty="0" smtClean="0">
                <a:solidFill>
                  <a:srgbClr val="004F94"/>
                </a:solidFill>
              </a:rPr>
              <a:t>습관적 </a:t>
            </a:r>
            <a:r>
              <a:rPr lang="ko-KR" altLang="en-US" sz="2000" b="1" dirty="0">
                <a:solidFill>
                  <a:srgbClr val="004F94"/>
                </a:solidFill>
              </a:rPr>
              <a:t>생활 </a:t>
            </a:r>
            <a:r>
              <a:rPr lang="ko-KR" altLang="en-US" sz="2000" b="1" dirty="0" smtClean="0">
                <a:solidFill>
                  <a:srgbClr val="004F94"/>
                </a:solidFill>
              </a:rPr>
              <a:t>재검토</a:t>
            </a:r>
            <a:endParaRPr lang="en-US" altLang="ko-KR" sz="2000" b="1" dirty="0">
              <a:solidFill>
                <a:srgbClr val="004F94"/>
              </a:solidFill>
            </a:endParaRPr>
          </a:p>
          <a:p>
            <a:pPr marL="214208" indent="-214208">
              <a:lnSpc>
                <a:spcPct val="250000"/>
              </a:lnSpc>
              <a:buFont typeface="Wingdings" panose="05000000000000000000" pitchFamily="2" charset="2"/>
              <a:buChar char="ü"/>
            </a:pPr>
            <a:r>
              <a:rPr lang="ko-KR" altLang="en-US" sz="2000" b="1" dirty="0" smtClean="0">
                <a:solidFill>
                  <a:srgbClr val="004F94"/>
                </a:solidFill>
              </a:rPr>
              <a:t> 긍정적 </a:t>
            </a:r>
            <a:r>
              <a:rPr lang="en-US" altLang="ko-KR" sz="2000" b="1" dirty="0">
                <a:solidFill>
                  <a:srgbClr val="004F94"/>
                </a:solidFill>
              </a:rPr>
              <a:t>3</a:t>
            </a:r>
            <a:r>
              <a:rPr lang="ko-KR" altLang="en-US" sz="2000" b="1" dirty="0" err="1" smtClean="0">
                <a:solidFill>
                  <a:srgbClr val="004F94"/>
                </a:solidFill>
              </a:rPr>
              <a:t>기인생</a:t>
            </a:r>
            <a:r>
              <a:rPr lang="ko-KR" altLang="en-US" sz="2000" b="1" dirty="0" err="1">
                <a:solidFill>
                  <a:srgbClr val="004F94"/>
                </a:solidFill>
              </a:rPr>
              <a:t>기</a:t>
            </a:r>
            <a:r>
              <a:rPr lang="ko-KR" altLang="en-US" sz="2000" b="1" dirty="0" smtClean="0">
                <a:solidFill>
                  <a:srgbClr val="004F94"/>
                </a:solidFill>
              </a:rPr>
              <a:t> </a:t>
            </a:r>
            <a:r>
              <a:rPr lang="ko-KR" altLang="en-US" sz="2000" b="1" dirty="0">
                <a:solidFill>
                  <a:srgbClr val="004F94"/>
                </a:solidFill>
              </a:rPr>
              <a:t>정체성 확립</a:t>
            </a:r>
            <a:endParaRPr lang="en-US" altLang="ko-KR" sz="2000" b="1" dirty="0">
              <a:solidFill>
                <a:srgbClr val="004F94"/>
              </a:solidFill>
            </a:endParaRPr>
          </a:p>
          <a:p>
            <a:pPr marL="214208" indent="-214208">
              <a:lnSpc>
                <a:spcPct val="250000"/>
              </a:lnSpc>
              <a:buFont typeface="Wingdings" panose="05000000000000000000" pitchFamily="2" charset="2"/>
              <a:buChar char="ü"/>
            </a:pPr>
            <a:r>
              <a:rPr lang="ko-KR" altLang="en-US" sz="2000" b="1" dirty="0" smtClean="0">
                <a:solidFill>
                  <a:srgbClr val="004F94"/>
                </a:solidFill>
              </a:rPr>
              <a:t> 일에 </a:t>
            </a:r>
            <a:r>
              <a:rPr lang="ko-KR" altLang="en-US" sz="2000" b="1" dirty="0">
                <a:solidFill>
                  <a:srgbClr val="004F94"/>
                </a:solidFill>
              </a:rPr>
              <a:t>대한 재정의와 일과 여가의 </a:t>
            </a:r>
            <a:r>
              <a:rPr lang="ko-KR" altLang="en-US" sz="2000" b="1" dirty="0" smtClean="0">
                <a:solidFill>
                  <a:srgbClr val="004F94"/>
                </a:solidFill>
              </a:rPr>
              <a:t>조화</a:t>
            </a:r>
            <a:endParaRPr lang="en-US" altLang="ko-KR" sz="2000" b="1" dirty="0">
              <a:solidFill>
                <a:srgbClr val="004F94"/>
              </a:solidFill>
            </a:endParaRPr>
          </a:p>
          <a:p>
            <a:pPr marL="214208" indent="-214208">
              <a:lnSpc>
                <a:spcPct val="250000"/>
              </a:lnSpc>
              <a:buFont typeface="Wingdings" panose="05000000000000000000" pitchFamily="2" charset="2"/>
              <a:buChar char="ü"/>
            </a:pPr>
            <a:r>
              <a:rPr lang="ko-KR" altLang="en-US" sz="2000" b="1" dirty="0" smtClean="0">
                <a:solidFill>
                  <a:srgbClr val="004F94"/>
                </a:solidFill>
              </a:rPr>
              <a:t> 자신과 </a:t>
            </a:r>
            <a:r>
              <a:rPr lang="ko-KR" altLang="en-US" sz="2000" b="1" dirty="0">
                <a:solidFill>
                  <a:srgbClr val="004F94"/>
                </a:solidFill>
              </a:rPr>
              <a:t>타인에 대한 </a:t>
            </a:r>
            <a:r>
              <a:rPr lang="ko-KR" altLang="en-US" sz="2000" b="1" dirty="0" smtClean="0">
                <a:solidFill>
                  <a:srgbClr val="004F94"/>
                </a:solidFill>
              </a:rPr>
              <a:t>배려</a:t>
            </a:r>
            <a:endParaRPr lang="en-US" altLang="ko-KR" sz="2000" b="1" dirty="0">
              <a:solidFill>
                <a:srgbClr val="004F94"/>
              </a:solidFill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142737" y="4936970"/>
            <a:ext cx="6572530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rtlCol="0" anchor="ctr"/>
          <a:lstStyle/>
          <a:p>
            <a:pPr algn="ctr"/>
            <a:endParaRPr lang="ko-KR" altLang="en-US" sz="1400">
              <a:solidFill>
                <a:prstClr val="white"/>
              </a:solidFill>
            </a:endParaRPr>
          </a:p>
        </p:txBody>
      </p:sp>
      <p:grpSp>
        <p:nvGrpSpPr>
          <p:cNvPr id="13" name="그룹 12"/>
          <p:cNvGrpSpPr/>
          <p:nvPr/>
        </p:nvGrpSpPr>
        <p:grpSpPr>
          <a:xfrm>
            <a:off x="-91402" y="-106208"/>
            <a:ext cx="1072130" cy="805249"/>
            <a:chOff x="10505" y="-106208"/>
            <a:chExt cx="937081" cy="1147896"/>
          </a:xfrm>
        </p:grpSpPr>
        <p:grpSp>
          <p:nvGrpSpPr>
            <p:cNvPr id="14" name="그룹 13"/>
            <p:cNvGrpSpPr/>
            <p:nvPr/>
          </p:nvGrpSpPr>
          <p:grpSpPr>
            <a:xfrm>
              <a:off x="64502" y="-106208"/>
              <a:ext cx="819926" cy="1147896"/>
              <a:chOff x="242646" y="55702"/>
              <a:chExt cx="540060" cy="756084"/>
            </a:xfrm>
          </p:grpSpPr>
          <p:sp>
            <p:nvSpPr>
              <p:cNvPr id="16" name="직사각형 15"/>
              <p:cNvSpPr/>
              <p:nvPr/>
            </p:nvSpPr>
            <p:spPr>
              <a:xfrm>
                <a:off x="242646" y="55702"/>
                <a:ext cx="540060" cy="756084"/>
              </a:xfrm>
              <a:prstGeom prst="rect">
                <a:avLst/>
              </a:prstGeom>
              <a:ln w="12700">
                <a:solidFill>
                  <a:srgbClr val="94949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prstClr val="black"/>
                  </a:solidFill>
                </a:endParaRPr>
              </a:p>
            </p:txBody>
          </p:sp>
          <p:pic>
            <p:nvPicPr>
              <p:cNvPr id="21" name="그림 20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53" t="13354" r="10830" b="10831"/>
              <a:stretch/>
            </p:blipFill>
            <p:spPr>
              <a:xfrm>
                <a:off x="251591" y="158223"/>
                <a:ext cx="512411" cy="427862"/>
              </a:xfrm>
              <a:prstGeom prst="rect">
                <a:avLst/>
              </a:prstGeom>
            </p:spPr>
          </p:pic>
        </p:grpSp>
        <p:sp>
          <p:nvSpPr>
            <p:cNvPr id="15" name="TextBox 14"/>
            <p:cNvSpPr txBox="1"/>
            <p:nvPr/>
          </p:nvSpPr>
          <p:spPr>
            <a:xfrm>
              <a:off x="10505" y="706502"/>
              <a:ext cx="93708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300" b="1" dirty="0">
                  <a:solidFill>
                    <a:prstClr val="black"/>
                  </a:solidFill>
                  <a:latin typeface="Kozuka Mincho Pr6N H" panose="02020900000000000000" pitchFamily="18" charset="-128"/>
                  <a:ea typeface="Kozuka Mincho Pr6N H" panose="02020900000000000000" pitchFamily="18" charset="-128"/>
                </a:rPr>
                <a:t>Social self</a:t>
              </a:r>
              <a:endParaRPr lang="ko-KR" altLang="en-US" sz="1300" b="1" dirty="0">
                <a:solidFill>
                  <a:prstClr val="black"/>
                </a:solidFill>
                <a:latin typeface="Kozuka Mincho Pr6N H" panose="02020900000000000000" pitchFamily="18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98948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44388" y="105836"/>
            <a:ext cx="4834213" cy="461622"/>
          </a:xfrm>
          <a:prstGeom prst="rect">
            <a:avLst/>
          </a:prstGeom>
          <a:noFill/>
        </p:spPr>
        <p:txBody>
          <a:bodyPr wrap="square" lIns="91398" tIns="45699" rIns="91398" bIns="45699" rtlCol="0">
            <a:spAutoFit/>
          </a:bodyPr>
          <a:lstStyle/>
          <a:p>
            <a:r>
              <a:rPr lang="en-US" altLang="ko-KR" sz="2400" dirty="0">
                <a:solidFill>
                  <a:srgbClr val="004E97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    </a:t>
            </a:r>
            <a:r>
              <a:rPr lang="en-US" altLang="ko-KR" sz="2400" b="1" dirty="0">
                <a:solidFill>
                  <a:srgbClr val="004F98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5D</a:t>
            </a:r>
            <a:r>
              <a:rPr lang="ko-KR" altLang="en-US" sz="2400" b="1" dirty="0">
                <a:solidFill>
                  <a:srgbClr val="004F98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    </a:t>
            </a:r>
            <a:r>
              <a:rPr lang="en-US" altLang="ko-KR" sz="2400" b="1" dirty="0">
                <a:solidFill>
                  <a:srgbClr val="004F98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5R </a:t>
            </a:r>
            <a:r>
              <a:rPr lang="ko-KR" altLang="en-US" sz="2400" b="1" dirty="0">
                <a:solidFill>
                  <a:srgbClr val="004F98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인생으로 </a:t>
            </a:r>
            <a:r>
              <a:rPr lang="en-US" altLang="ko-KR" sz="2400" b="1" dirty="0">
                <a:solidFill>
                  <a:srgbClr val="004F98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 W. Sadler)</a:t>
            </a:r>
            <a:endParaRPr lang="ko-KR" altLang="en-US" sz="2400" b="1" i="1" dirty="0">
              <a:solidFill>
                <a:prstClr val="black"/>
              </a:solidFill>
            </a:endParaRPr>
          </a:p>
        </p:txBody>
      </p:sp>
      <p:sp>
        <p:nvSpPr>
          <p:cNvPr id="39" name="모서리가 둥근 직사각형 38"/>
          <p:cNvSpPr/>
          <p:nvPr/>
        </p:nvSpPr>
        <p:spPr>
          <a:xfrm>
            <a:off x="944745" y="593266"/>
            <a:ext cx="5770541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rtlCol="0" anchor="ctr"/>
          <a:lstStyle/>
          <a:p>
            <a:pPr algn="ctr"/>
            <a:endParaRPr lang="ko-KR" altLang="en-US" sz="1400">
              <a:solidFill>
                <a:prstClr val="white"/>
              </a:solidFill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636988" y="1314889"/>
            <a:ext cx="5654273" cy="2708804"/>
            <a:chOff x="323850" y="1859451"/>
            <a:chExt cx="8853835" cy="4344431"/>
          </a:xfrm>
        </p:grpSpPr>
        <p:grpSp>
          <p:nvGrpSpPr>
            <p:cNvPr id="11" name="그룹 159"/>
            <p:cNvGrpSpPr/>
            <p:nvPr/>
          </p:nvGrpSpPr>
          <p:grpSpPr>
            <a:xfrm>
              <a:off x="323850" y="1971318"/>
              <a:ext cx="4180322" cy="4232564"/>
              <a:chOff x="438150" y="3606800"/>
              <a:chExt cx="2049886" cy="666750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20" name="대각선 방향의 모서리가 둥근 사각형 19"/>
              <p:cNvSpPr/>
              <p:nvPr/>
            </p:nvSpPr>
            <p:spPr>
              <a:xfrm>
                <a:off x="438150" y="3606800"/>
                <a:ext cx="2049886" cy="666750"/>
              </a:xfrm>
              <a:prstGeom prst="round2DiagRect">
                <a:avLst/>
              </a:prstGeom>
              <a:gradFill flip="none" rotWithShape="1">
                <a:gsLst>
                  <a:gs pos="0">
                    <a:srgbClr val="D67C01"/>
                  </a:gs>
                  <a:gs pos="50000">
                    <a:srgbClr val="F6CD01"/>
                  </a:gs>
                  <a:gs pos="100000">
                    <a:srgbClr val="FBF995"/>
                  </a:gs>
                </a:gsLst>
                <a:lin ang="13500000" scaled="1"/>
                <a:tileRect/>
              </a:gradFill>
              <a:ln>
                <a:noFill/>
              </a:ln>
              <a:effectLst>
                <a:reflection blurRad="6350" stA="52000" endA="300" endPos="35000" dir="5400000" sy="-100000" algn="bl" rotWithShape="0"/>
              </a:effectLst>
              <a:scene3d>
                <a:camera prst="orthographicFront"/>
                <a:lightRig rig="threePt" dir="t">
                  <a:rot lat="0" lon="0" rev="3600000"/>
                </a:lightRig>
              </a:scene3d>
              <a:sp3d>
                <a:bevelT w="31750" h="3175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960648">
                  <a:defRPr/>
                </a:pPr>
                <a:endParaRPr lang="ko-KR" altLang="en-US" sz="1500">
                  <a:solidFill>
                    <a:prstClr val="white"/>
                  </a:solidFill>
                  <a:latin typeface="Gill Sans"/>
                </a:endParaRPr>
              </a:p>
            </p:txBody>
          </p:sp>
          <p:sp>
            <p:nvSpPr>
              <p:cNvPr id="21" name="대각선 방향의 모서리가 둥근 사각형 20"/>
              <p:cNvSpPr/>
              <p:nvPr/>
            </p:nvSpPr>
            <p:spPr>
              <a:xfrm>
                <a:off x="443340" y="3608655"/>
                <a:ext cx="2020428" cy="570098"/>
              </a:xfrm>
              <a:prstGeom prst="round2DiagRect">
                <a:avLst/>
              </a:prstGeom>
              <a:gradFill flip="none" rotWithShape="1">
                <a:gsLst>
                  <a:gs pos="0">
                    <a:schemeClr val="bg1">
                      <a:alpha val="80000"/>
                    </a:schemeClr>
                  </a:gs>
                  <a:gs pos="12000">
                    <a:schemeClr val="bg1">
                      <a:alpha val="50000"/>
                    </a:schemeClr>
                  </a:gs>
                  <a:gs pos="35000">
                    <a:schemeClr val="bg1">
                      <a:alpha val="15000"/>
                    </a:schemeClr>
                  </a:gs>
                  <a:gs pos="60000">
                    <a:schemeClr val="bg1">
                      <a:alpha val="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960648">
                  <a:defRPr/>
                </a:pPr>
                <a:endParaRPr lang="ko-KR" altLang="en-US" sz="1500">
                  <a:solidFill>
                    <a:prstClr val="white"/>
                  </a:solidFill>
                  <a:latin typeface="Gill Sans"/>
                </a:endParaRPr>
              </a:p>
            </p:txBody>
          </p:sp>
          <p:sp>
            <p:nvSpPr>
              <p:cNvPr id="22" name="모서리가 둥근 직사각형 21"/>
              <p:cNvSpPr/>
              <p:nvPr/>
            </p:nvSpPr>
            <p:spPr>
              <a:xfrm>
                <a:off x="477886" y="3634487"/>
                <a:ext cx="1980356" cy="611371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960648">
                  <a:defRPr/>
                </a:pPr>
                <a:endParaRPr lang="ko-KR" altLang="en-US" sz="1500">
                  <a:solidFill>
                    <a:prstClr val="white"/>
                  </a:solidFill>
                  <a:latin typeface="Gill Sans"/>
                </a:endParaRPr>
              </a:p>
            </p:txBody>
          </p:sp>
        </p:grpSp>
        <p:grpSp>
          <p:nvGrpSpPr>
            <p:cNvPr id="12" name="그룹 159"/>
            <p:cNvGrpSpPr/>
            <p:nvPr/>
          </p:nvGrpSpPr>
          <p:grpSpPr>
            <a:xfrm>
              <a:off x="4800528" y="1859451"/>
              <a:ext cx="4343473" cy="4272926"/>
              <a:chOff x="438150" y="3606800"/>
              <a:chExt cx="2000250" cy="666750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17" name="대각선 방향의 모서리가 둥근 사각형 16"/>
              <p:cNvSpPr/>
              <p:nvPr/>
            </p:nvSpPr>
            <p:spPr>
              <a:xfrm>
                <a:off x="438150" y="3606800"/>
                <a:ext cx="2000250" cy="666750"/>
              </a:xfrm>
              <a:prstGeom prst="round2DiagRect">
                <a:avLst/>
              </a:prstGeom>
              <a:gradFill flip="none" rotWithShape="1">
                <a:gsLst>
                  <a:gs pos="0">
                    <a:srgbClr val="488211"/>
                  </a:gs>
                  <a:gs pos="50000">
                    <a:srgbClr val="8ABF19"/>
                  </a:gs>
                  <a:gs pos="100000">
                    <a:srgbClr val="E5F288"/>
                  </a:gs>
                </a:gsLst>
                <a:lin ang="13500000" scaled="1"/>
                <a:tileRect/>
              </a:gradFill>
              <a:ln>
                <a:noFill/>
              </a:ln>
              <a:effectLst>
                <a:reflection blurRad="6350" stA="52000" endA="300" endPos="35000" dir="5400000" sy="-100000" algn="bl" rotWithShape="0"/>
              </a:effectLst>
              <a:scene3d>
                <a:camera prst="orthographicFront"/>
                <a:lightRig rig="threePt" dir="t">
                  <a:rot lat="0" lon="0" rev="3600000"/>
                </a:lightRig>
              </a:scene3d>
              <a:sp3d>
                <a:bevelT w="31750" h="3175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960648">
                  <a:defRPr/>
                </a:pPr>
                <a:endParaRPr lang="ko-KR" altLang="en-US" sz="1500">
                  <a:solidFill>
                    <a:prstClr val="white"/>
                  </a:solidFill>
                  <a:latin typeface="Gill Sans"/>
                </a:endParaRPr>
              </a:p>
            </p:txBody>
          </p:sp>
          <p:sp>
            <p:nvSpPr>
              <p:cNvPr id="18" name="대각선 방향의 모서리가 둥근 사각형 17"/>
              <p:cNvSpPr/>
              <p:nvPr/>
            </p:nvSpPr>
            <p:spPr>
              <a:xfrm>
                <a:off x="443340" y="3608655"/>
                <a:ext cx="1974660" cy="570098"/>
              </a:xfrm>
              <a:prstGeom prst="round2DiagRect">
                <a:avLst/>
              </a:prstGeom>
              <a:gradFill flip="none" rotWithShape="1">
                <a:gsLst>
                  <a:gs pos="0">
                    <a:schemeClr val="bg1">
                      <a:alpha val="80000"/>
                    </a:schemeClr>
                  </a:gs>
                  <a:gs pos="12000">
                    <a:schemeClr val="bg1">
                      <a:alpha val="50000"/>
                    </a:schemeClr>
                  </a:gs>
                  <a:gs pos="35000">
                    <a:schemeClr val="bg1">
                      <a:alpha val="15000"/>
                    </a:schemeClr>
                  </a:gs>
                  <a:gs pos="60000">
                    <a:schemeClr val="bg1">
                      <a:alpha val="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960648">
                  <a:defRPr/>
                </a:pPr>
                <a:endParaRPr lang="ko-KR" altLang="en-US" sz="1500">
                  <a:solidFill>
                    <a:prstClr val="white"/>
                  </a:solidFill>
                  <a:latin typeface="Gill Sans"/>
                </a:endParaRPr>
              </a:p>
            </p:txBody>
          </p:sp>
          <p:sp>
            <p:nvSpPr>
              <p:cNvPr id="19" name="모서리가 둥근 직사각형 18"/>
              <p:cNvSpPr/>
              <p:nvPr/>
            </p:nvSpPr>
            <p:spPr>
              <a:xfrm>
                <a:off x="477886" y="3634487"/>
                <a:ext cx="1915732" cy="611371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960648">
                  <a:defRPr/>
                </a:pPr>
                <a:endParaRPr lang="ko-KR" altLang="en-US" sz="1500">
                  <a:solidFill>
                    <a:prstClr val="white"/>
                  </a:solidFill>
                  <a:latin typeface="Gill Sans"/>
                </a:endParaRPr>
              </a:p>
            </p:txBody>
          </p:sp>
        </p:grpSp>
        <p:sp>
          <p:nvSpPr>
            <p:cNvPr id="13" name="직사각형 12"/>
            <p:cNvSpPr>
              <a:spLocks noChangeArrowheads="1"/>
            </p:cNvSpPr>
            <p:nvPr/>
          </p:nvSpPr>
          <p:spPr bwMode="auto">
            <a:xfrm>
              <a:off x="538951" y="2439621"/>
              <a:ext cx="3512037" cy="28866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7973" tIns="33964" rIns="67973" bIns="33964">
              <a:spAutoFit/>
            </a:bodyPr>
            <a:lstStyle/>
            <a:p>
              <a:pPr defTabSz="969951">
                <a:lnSpc>
                  <a:spcPct val="150000"/>
                </a:lnSpc>
              </a:pPr>
              <a:r>
                <a:rPr lang="en-US" altLang="ko-KR" sz="1500" b="1" dirty="0">
                  <a:solidFill>
                    <a:srgbClr val="FF0000"/>
                  </a:solidFill>
                  <a:sym typeface="Gill Sans"/>
                </a:rPr>
                <a:t>Decline(</a:t>
              </a:r>
              <a:r>
                <a:rPr lang="ko-KR" altLang="en-US" sz="1500" b="1" dirty="0">
                  <a:solidFill>
                    <a:srgbClr val="FF0000"/>
                  </a:solidFill>
                  <a:sym typeface="Gill Sans"/>
                </a:rPr>
                <a:t>쇠퇴</a:t>
              </a:r>
              <a:r>
                <a:rPr lang="en-US" altLang="ko-KR" sz="1500" b="1" dirty="0">
                  <a:solidFill>
                    <a:srgbClr val="FF0000"/>
                  </a:solidFill>
                  <a:sym typeface="Gill Sans"/>
                </a:rPr>
                <a:t>)  </a:t>
              </a:r>
            </a:p>
            <a:p>
              <a:pPr defTabSz="969951">
                <a:lnSpc>
                  <a:spcPct val="150000"/>
                </a:lnSpc>
              </a:pPr>
              <a:r>
                <a:rPr lang="en-US" altLang="ko-KR" sz="1500" b="1" dirty="0">
                  <a:solidFill>
                    <a:srgbClr val="FF0000"/>
                  </a:solidFill>
                  <a:sym typeface="Gill Sans"/>
                </a:rPr>
                <a:t>Disease(</a:t>
              </a:r>
              <a:r>
                <a:rPr lang="ko-KR" altLang="en-US" sz="1500" b="1" dirty="0">
                  <a:solidFill>
                    <a:srgbClr val="FF0000"/>
                  </a:solidFill>
                  <a:sym typeface="Gill Sans"/>
                </a:rPr>
                <a:t>질병</a:t>
              </a:r>
              <a:r>
                <a:rPr lang="en-US" altLang="ko-KR" sz="1500" b="1" dirty="0">
                  <a:solidFill>
                    <a:srgbClr val="FF0000"/>
                  </a:solidFill>
                  <a:sym typeface="Gill Sans"/>
                </a:rPr>
                <a:t>)  </a:t>
              </a:r>
            </a:p>
            <a:p>
              <a:pPr defTabSz="969951">
                <a:lnSpc>
                  <a:spcPct val="150000"/>
                </a:lnSpc>
              </a:pPr>
              <a:r>
                <a:rPr lang="en-US" altLang="ko-KR" sz="1500" b="1" dirty="0">
                  <a:solidFill>
                    <a:srgbClr val="FF0000"/>
                  </a:solidFill>
                  <a:sym typeface="Gill Sans"/>
                </a:rPr>
                <a:t>Dependency(</a:t>
              </a:r>
              <a:r>
                <a:rPr lang="ko-KR" altLang="en-US" sz="1500" b="1" dirty="0">
                  <a:solidFill>
                    <a:srgbClr val="FF0000"/>
                  </a:solidFill>
                  <a:sym typeface="Gill Sans"/>
                </a:rPr>
                <a:t>의존</a:t>
              </a:r>
              <a:r>
                <a:rPr lang="en-US" altLang="ko-KR" sz="1500" b="1" dirty="0">
                  <a:solidFill>
                    <a:srgbClr val="FF0000"/>
                  </a:solidFill>
                  <a:sym typeface="Gill Sans"/>
                </a:rPr>
                <a:t>)                 Depression(</a:t>
              </a:r>
              <a:r>
                <a:rPr lang="ko-KR" altLang="en-US" sz="1500" b="1" dirty="0">
                  <a:solidFill>
                    <a:srgbClr val="FF0000"/>
                  </a:solidFill>
                  <a:sym typeface="Gill Sans"/>
                </a:rPr>
                <a:t>우울</a:t>
              </a:r>
              <a:r>
                <a:rPr lang="en-US" altLang="ko-KR" sz="1500" b="1" dirty="0">
                  <a:solidFill>
                    <a:srgbClr val="FF0000"/>
                  </a:solidFill>
                  <a:sym typeface="Gill Sans"/>
                </a:rPr>
                <a:t>)   </a:t>
              </a:r>
            </a:p>
            <a:p>
              <a:pPr defTabSz="969951">
                <a:lnSpc>
                  <a:spcPct val="150000"/>
                </a:lnSpc>
              </a:pPr>
              <a:r>
                <a:rPr lang="en-US" altLang="ko-KR" sz="1500" b="1" dirty="0">
                  <a:solidFill>
                    <a:srgbClr val="FF0000"/>
                  </a:solidFill>
                  <a:sym typeface="Gill Sans"/>
                </a:rPr>
                <a:t>Decrepitude(</a:t>
              </a:r>
              <a:r>
                <a:rPr lang="ko-KR" altLang="en-US" sz="1500" b="1" dirty="0">
                  <a:solidFill>
                    <a:srgbClr val="FF0000"/>
                  </a:solidFill>
                  <a:sym typeface="Gill Sans"/>
                </a:rPr>
                <a:t>노망</a:t>
              </a:r>
              <a:r>
                <a:rPr lang="en-US" altLang="ko-KR" sz="1500" b="1" dirty="0">
                  <a:solidFill>
                    <a:srgbClr val="FF0000"/>
                  </a:solidFill>
                  <a:sym typeface="Gill Sans"/>
                </a:rPr>
                <a:t>) </a:t>
              </a:r>
            </a:p>
          </p:txBody>
        </p:sp>
        <p:sp>
          <p:nvSpPr>
            <p:cNvPr id="14" name="오른쪽 화살표 13"/>
            <p:cNvSpPr/>
            <p:nvPr/>
          </p:nvSpPr>
          <p:spPr bwMode="auto">
            <a:xfrm>
              <a:off x="4525186" y="3784370"/>
              <a:ext cx="278535" cy="606425"/>
            </a:xfrm>
            <a:prstGeom prst="righ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67973" tIns="33964" rIns="67973" bIns="33964"/>
            <a:lstStyle/>
            <a:p>
              <a:pPr defTabSz="675567">
                <a:defRPr/>
              </a:pPr>
              <a:endParaRPr lang="ko-KR" altLang="en-US" sz="1500">
                <a:solidFill>
                  <a:srgbClr val="000000"/>
                </a:solidFill>
                <a:latin typeface="Gill Sans"/>
              </a:endParaRPr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5059823" y="2439605"/>
              <a:ext cx="4117862" cy="2886609"/>
            </a:xfrm>
            <a:prstGeom prst="rect">
              <a:avLst/>
            </a:prstGeom>
          </p:spPr>
          <p:txBody>
            <a:bodyPr wrap="square" lIns="67973" tIns="33964" rIns="67973" bIns="33964">
              <a:spAutoFit/>
            </a:bodyPr>
            <a:lstStyle/>
            <a:p>
              <a:pPr defTabSz="969951">
                <a:lnSpc>
                  <a:spcPct val="150000"/>
                </a:lnSpc>
                <a:defRPr/>
              </a:pPr>
              <a:r>
                <a:rPr lang="en-US" altLang="ko-KR" sz="1500" b="1" dirty="0">
                  <a:solidFill>
                    <a:srgbClr val="00B050"/>
                  </a:solidFill>
                </a:rPr>
                <a:t>Renewal(</a:t>
              </a:r>
              <a:r>
                <a:rPr lang="ko-KR" altLang="en-US" sz="1500" b="1" dirty="0">
                  <a:solidFill>
                    <a:srgbClr val="00B050"/>
                  </a:solidFill>
                </a:rPr>
                <a:t>갱신</a:t>
              </a:r>
              <a:r>
                <a:rPr lang="en-US" altLang="ko-KR" sz="1500" b="1" dirty="0">
                  <a:solidFill>
                    <a:srgbClr val="00B050"/>
                  </a:solidFill>
                </a:rPr>
                <a:t>)  </a:t>
              </a:r>
            </a:p>
            <a:p>
              <a:pPr defTabSz="969951">
                <a:lnSpc>
                  <a:spcPct val="150000"/>
                </a:lnSpc>
                <a:defRPr/>
              </a:pPr>
              <a:r>
                <a:rPr lang="en-US" altLang="ko-KR" sz="1500" b="1" dirty="0">
                  <a:solidFill>
                    <a:srgbClr val="00B050"/>
                  </a:solidFill>
                </a:rPr>
                <a:t>Rebirth(</a:t>
              </a:r>
              <a:r>
                <a:rPr lang="ko-KR" altLang="en-US" sz="1500" b="1" dirty="0">
                  <a:solidFill>
                    <a:srgbClr val="00B050"/>
                  </a:solidFill>
                </a:rPr>
                <a:t>갱생</a:t>
              </a:r>
              <a:r>
                <a:rPr lang="en-US" altLang="ko-KR" sz="1500" b="1" dirty="0">
                  <a:solidFill>
                    <a:srgbClr val="00B050"/>
                  </a:solidFill>
                </a:rPr>
                <a:t>)  </a:t>
              </a:r>
            </a:p>
            <a:p>
              <a:pPr defTabSz="969951">
                <a:lnSpc>
                  <a:spcPct val="150000"/>
                </a:lnSpc>
                <a:defRPr/>
              </a:pPr>
              <a:r>
                <a:rPr lang="en-US" altLang="ko-KR" sz="1500" b="1" dirty="0">
                  <a:solidFill>
                    <a:srgbClr val="00B050"/>
                  </a:solidFill>
                </a:rPr>
                <a:t>Regeneration(</a:t>
              </a:r>
              <a:r>
                <a:rPr lang="ko-KR" altLang="en-US" sz="1500" b="1" dirty="0">
                  <a:solidFill>
                    <a:srgbClr val="00B050"/>
                  </a:solidFill>
                </a:rPr>
                <a:t>쇄신</a:t>
              </a:r>
              <a:r>
                <a:rPr lang="en-US" altLang="ko-KR" sz="1500" b="1" dirty="0">
                  <a:solidFill>
                    <a:srgbClr val="00B050"/>
                  </a:solidFill>
                </a:rPr>
                <a:t>) </a:t>
              </a:r>
            </a:p>
            <a:p>
              <a:pPr defTabSz="969951">
                <a:lnSpc>
                  <a:spcPct val="150000"/>
                </a:lnSpc>
                <a:defRPr/>
              </a:pPr>
              <a:r>
                <a:rPr lang="en-US" altLang="ko-KR" sz="1500" b="1" dirty="0">
                  <a:solidFill>
                    <a:srgbClr val="00B050"/>
                  </a:solidFill>
                </a:rPr>
                <a:t>Revitalization(</a:t>
              </a:r>
              <a:r>
                <a:rPr lang="ko-KR" altLang="en-US" sz="1500" b="1" dirty="0">
                  <a:solidFill>
                    <a:srgbClr val="00B050"/>
                  </a:solidFill>
                </a:rPr>
                <a:t>원기회복</a:t>
              </a:r>
              <a:r>
                <a:rPr lang="en-US" altLang="ko-KR" sz="1500" b="1" dirty="0">
                  <a:solidFill>
                    <a:srgbClr val="00B050"/>
                  </a:solidFill>
                </a:rPr>
                <a:t>)  </a:t>
              </a:r>
            </a:p>
            <a:p>
              <a:pPr defTabSz="969951">
                <a:lnSpc>
                  <a:spcPct val="150000"/>
                </a:lnSpc>
                <a:defRPr/>
              </a:pPr>
              <a:r>
                <a:rPr lang="en-US" altLang="ko-KR" sz="1500" b="1" dirty="0">
                  <a:solidFill>
                    <a:srgbClr val="00B050"/>
                  </a:solidFill>
                </a:rPr>
                <a:t>Rejuvenation(</a:t>
              </a:r>
              <a:r>
                <a:rPr lang="ko-KR" altLang="en-US" sz="1500" b="1" dirty="0">
                  <a:solidFill>
                    <a:srgbClr val="00B050"/>
                  </a:solidFill>
                </a:rPr>
                <a:t>회춘</a:t>
              </a:r>
              <a:r>
                <a:rPr lang="en-US" altLang="ko-KR" sz="1500" b="1" dirty="0">
                  <a:solidFill>
                    <a:srgbClr val="00B050"/>
                  </a:solidFill>
                </a:rPr>
                <a:t>) </a:t>
              </a:r>
            </a:p>
          </p:txBody>
        </p:sp>
      </p:grpSp>
      <p:sp>
        <p:nvSpPr>
          <p:cNvPr id="26" name="모서리가 둥근 직사각형 25"/>
          <p:cNvSpPr/>
          <p:nvPr/>
        </p:nvSpPr>
        <p:spPr>
          <a:xfrm>
            <a:off x="142737" y="4936970"/>
            <a:ext cx="6572530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rtlCol="0" anchor="ctr"/>
          <a:lstStyle/>
          <a:p>
            <a:pPr algn="ctr"/>
            <a:endParaRPr lang="ko-KR" altLang="en-US" sz="1400">
              <a:solidFill>
                <a:prstClr val="white"/>
              </a:solidFill>
            </a:endParaRPr>
          </a:p>
        </p:txBody>
      </p:sp>
      <p:grpSp>
        <p:nvGrpSpPr>
          <p:cNvPr id="27" name="그룹 26"/>
          <p:cNvGrpSpPr/>
          <p:nvPr/>
        </p:nvGrpSpPr>
        <p:grpSpPr>
          <a:xfrm>
            <a:off x="-91402" y="-106208"/>
            <a:ext cx="1144138" cy="733763"/>
            <a:chOff x="10505" y="-106208"/>
            <a:chExt cx="937081" cy="1147896"/>
          </a:xfrm>
        </p:grpSpPr>
        <p:grpSp>
          <p:nvGrpSpPr>
            <p:cNvPr id="28" name="그룹 27"/>
            <p:cNvGrpSpPr/>
            <p:nvPr/>
          </p:nvGrpSpPr>
          <p:grpSpPr>
            <a:xfrm>
              <a:off x="64502" y="-106208"/>
              <a:ext cx="819926" cy="1147896"/>
              <a:chOff x="242646" y="55702"/>
              <a:chExt cx="540060" cy="756084"/>
            </a:xfrm>
          </p:grpSpPr>
          <p:sp>
            <p:nvSpPr>
              <p:cNvPr id="30" name="직사각형 29"/>
              <p:cNvSpPr/>
              <p:nvPr/>
            </p:nvSpPr>
            <p:spPr>
              <a:xfrm>
                <a:off x="242646" y="55702"/>
                <a:ext cx="540060" cy="756084"/>
              </a:xfrm>
              <a:prstGeom prst="rect">
                <a:avLst/>
              </a:prstGeom>
              <a:ln w="12700">
                <a:solidFill>
                  <a:srgbClr val="94949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prstClr val="black"/>
                  </a:solidFill>
                </a:endParaRPr>
              </a:p>
            </p:txBody>
          </p:sp>
          <p:pic>
            <p:nvPicPr>
              <p:cNvPr id="31" name="그림 30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53" t="13354" r="10830" b="10831"/>
              <a:stretch/>
            </p:blipFill>
            <p:spPr>
              <a:xfrm>
                <a:off x="251591" y="158223"/>
                <a:ext cx="512411" cy="427862"/>
              </a:xfrm>
              <a:prstGeom prst="rect">
                <a:avLst/>
              </a:prstGeom>
            </p:spPr>
          </p:pic>
        </p:grpSp>
        <p:sp>
          <p:nvSpPr>
            <p:cNvPr id="29" name="TextBox 28"/>
            <p:cNvSpPr txBox="1"/>
            <p:nvPr/>
          </p:nvSpPr>
          <p:spPr>
            <a:xfrm>
              <a:off x="10505" y="706502"/>
              <a:ext cx="93708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300" b="1" dirty="0">
                  <a:solidFill>
                    <a:prstClr val="black"/>
                  </a:solidFill>
                  <a:latin typeface="Kozuka Mincho Pr6N H" panose="02020900000000000000" pitchFamily="18" charset="-128"/>
                  <a:ea typeface="Kozuka Mincho Pr6N H" panose="02020900000000000000" pitchFamily="18" charset="-128"/>
                </a:rPr>
                <a:t>Social self</a:t>
              </a:r>
              <a:endParaRPr lang="ko-KR" altLang="en-US" sz="1300" b="1" dirty="0">
                <a:solidFill>
                  <a:prstClr val="black"/>
                </a:solidFill>
                <a:latin typeface="Kozuka Mincho Pr6N H" panose="02020900000000000000" pitchFamily="18" charset="-128"/>
              </a:endParaRPr>
            </a:p>
          </p:txBody>
        </p:sp>
      </p:grpSp>
      <p:pic>
        <p:nvPicPr>
          <p:cNvPr id="3" name="그림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6194" y="218628"/>
            <a:ext cx="208880" cy="23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781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52985" y="75180"/>
            <a:ext cx="6007775" cy="461622"/>
          </a:xfrm>
          <a:prstGeom prst="rect">
            <a:avLst/>
          </a:prstGeom>
          <a:noFill/>
        </p:spPr>
        <p:txBody>
          <a:bodyPr wrap="square" lIns="91398" tIns="45699" rIns="91398" bIns="45699" rtlCol="0">
            <a:spAutoFit/>
          </a:bodyPr>
          <a:lstStyle/>
          <a:p>
            <a:r>
              <a:rPr lang="ko-KR" altLang="en-US" sz="2000" b="1" dirty="0">
                <a:solidFill>
                  <a:prstClr val="black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ko-KR" altLang="en-US" sz="2000" b="1" dirty="0" smtClean="0">
                <a:solidFill>
                  <a:prstClr val="black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      </a:t>
            </a:r>
            <a:r>
              <a:rPr lang="en-US" altLang="ko-KR" sz="1700" dirty="0" smtClean="0">
                <a:solidFill>
                  <a:prstClr val="black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</a:t>
            </a:r>
            <a:r>
              <a:rPr lang="ko-KR" altLang="en-US" sz="2400" b="1" dirty="0" err="1" smtClean="0">
                <a:solidFill>
                  <a:prstClr val="black"/>
                </a:solidFill>
                <a:latin typeface="HY강M" panose="020B0600000101010101" charset="-127"/>
                <a:ea typeface="HY강M" panose="020B0600000101010101" charset="-127"/>
              </a:rPr>
              <a:t>웰니스</a:t>
            </a:r>
            <a:r>
              <a:rPr lang="ko-KR" altLang="en-US" sz="2400" b="1" dirty="0" smtClean="0">
                <a:solidFill>
                  <a:prstClr val="black"/>
                </a:solidFill>
                <a:latin typeface="HY강M" panose="020B0600000101010101" charset="-127"/>
                <a:ea typeface="HY강M" panose="020B0600000101010101" charset="-127"/>
              </a:rPr>
              <a:t> </a:t>
            </a:r>
            <a:r>
              <a:rPr lang="ko-KR" altLang="en-US" sz="2400" b="1" dirty="0">
                <a:solidFill>
                  <a:prstClr val="black"/>
                </a:solidFill>
                <a:latin typeface="HY강M" panose="020B0600000101010101" charset="-127"/>
                <a:ea typeface="HY강M" panose="020B0600000101010101" charset="-127"/>
              </a:rPr>
              <a:t>인생지도</a:t>
            </a:r>
            <a:r>
              <a:rPr lang="en-US" altLang="ko-KR" sz="1600" b="1" dirty="0">
                <a:solidFill>
                  <a:prstClr val="black"/>
                </a:solidFill>
                <a:latin typeface="HY강M" panose="020B0600000101010101" charset="-127"/>
                <a:ea typeface="HY강M" panose="020B0600000101010101" charset="-127"/>
              </a:rPr>
              <a:t>( A Fresh Map of Life)</a:t>
            </a:r>
            <a:endParaRPr lang="ko-KR" altLang="en-US" sz="1600" b="1" dirty="0">
              <a:solidFill>
                <a:prstClr val="black"/>
              </a:solidFill>
              <a:latin typeface="HY강M" panose="020B0600000101010101" charset="-127"/>
              <a:ea typeface="HY강M" panose="020B0600000101010101" charset="-127"/>
            </a:endParaRPr>
          </a:p>
        </p:txBody>
      </p:sp>
      <p:sp>
        <p:nvSpPr>
          <p:cNvPr id="39" name="모서리가 둥근 직사각형 38"/>
          <p:cNvSpPr/>
          <p:nvPr/>
        </p:nvSpPr>
        <p:spPr>
          <a:xfrm>
            <a:off x="944745" y="593266"/>
            <a:ext cx="5770541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rtlCol="0" anchor="ctr"/>
          <a:lstStyle/>
          <a:p>
            <a:pPr algn="ctr"/>
            <a:endParaRPr lang="ko-KR" altLang="en-US" sz="1400">
              <a:solidFill>
                <a:prstClr val="white"/>
              </a:solidFill>
            </a:endParaRPr>
          </a:p>
        </p:txBody>
      </p:sp>
      <p:grpSp>
        <p:nvGrpSpPr>
          <p:cNvPr id="8" name="그룹 14"/>
          <p:cNvGrpSpPr>
            <a:grpSpLocks/>
          </p:cNvGrpSpPr>
          <p:nvPr/>
        </p:nvGrpSpPr>
        <p:grpSpPr bwMode="auto">
          <a:xfrm>
            <a:off x="174683" y="1829993"/>
            <a:ext cx="7230936" cy="807582"/>
            <a:chOff x="618472" y="2275041"/>
            <a:chExt cx="13162853" cy="2061688"/>
          </a:xfrm>
        </p:grpSpPr>
        <p:grpSp>
          <p:nvGrpSpPr>
            <p:cNvPr id="9" name="그룹 2"/>
            <p:cNvGrpSpPr>
              <a:grpSpLocks/>
            </p:cNvGrpSpPr>
            <p:nvPr/>
          </p:nvGrpSpPr>
          <p:grpSpPr bwMode="auto">
            <a:xfrm>
              <a:off x="793135" y="2275041"/>
              <a:ext cx="11393947" cy="1490488"/>
              <a:chOff x="550660" y="2266654"/>
              <a:chExt cx="12053124" cy="1490488"/>
            </a:xfrm>
          </p:grpSpPr>
          <p:sp>
            <p:nvSpPr>
              <p:cNvPr id="14" name="직사각형 13"/>
              <p:cNvSpPr/>
              <p:nvPr/>
            </p:nvSpPr>
            <p:spPr>
              <a:xfrm>
                <a:off x="680579" y="3296950"/>
                <a:ext cx="11881043" cy="180468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2982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  <p:sp>
            <p:nvSpPr>
              <p:cNvPr id="15" name="직사각형 14"/>
              <p:cNvSpPr/>
              <p:nvPr/>
            </p:nvSpPr>
            <p:spPr>
              <a:xfrm rot="5400000">
                <a:off x="27174" y="2790140"/>
                <a:ext cx="1204622" cy="157650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2982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  <p:sp>
            <p:nvSpPr>
              <p:cNvPr id="17" name="직사각형 16"/>
              <p:cNvSpPr/>
              <p:nvPr/>
            </p:nvSpPr>
            <p:spPr>
              <a:xfrm rot="5400000">
                <a:off x="11922647" y="2807679"/>
                <a:ext cx="1204624" cy="157650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2982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  <p:sp>
            <p:nvSpPr>
              <p:cNvPr id="18" name="직사각형 17"/>
              <p:cNvSpPr/>
              <p:nvPr/>
            </p:nvSpPr>
            <p:spPr>
              <a:xfrm rot="5400000">
                <a:off x="1472491" y="3290245"/>
                <a:ext cx="773755" cy="160039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2982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직사각형 18"/>
              <p:cNvSpPr/>
              <p:nvPr/>
            </p:nvSpPr>
            <p:spPr>
              <a:xfrm rot="5400000">
                <a:off x="6194809" y="3003705"/>
                <a:ext cx="773755" cy="160036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2982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직사각형 19"/>
              <p:cNvSpPr/>
              <p:nvPr/>
            </p:nvSpPr>
            <p:spPr>
              <a:xfrm rot="5400000">
                <a:off x="2653669" y="3291440"/>
                <a:ext cx="773755" cy="157650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2982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  <p:sp>
            <p:nvSpPr>
              <p:cNvPr id="21" name="직사각형 20"/>
              <p:cNvSpPr/>
              <p:nvPr/>
            </p:nvSpPr>
            <p:spPr>
              <a:xfrm rot="5400000">
                <a:off x="3833652" y="3291440"/>
                <a:ext cx="773755" cy="157650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2982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  <p:sp>
            <p:nvSpPr>
              <p:cNvPr id="22" name="직사각형 21"/>
              <p:cNvSpPr/>
              <p:nvPr/>
            </p:nvSpPr>
            <p:spPr>
              <a:xfrm rot="5400000">
                <a:off x="5013635" y="3291440"/>
                <a:ext cx="773755" cy="157650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2982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  <p:sp>
            <p:nvSpPr>
              <p:cNvPr id="23" name="직사각형 22"/>
              <p:cNvSpPr/>
              <p:nvPr/>
            </p:nvSpPr>
            <p:spPr>
              <a:xfrm rot="5400000">
                <a:off x="7375989" y="3291440"/>
                <a:ext cx="773755" cy="157650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2982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  <p:sp>
            <p:nvSpPr>
              <p:cNvPr id="24" name="직사각형 23"/>
              <p:cNvSpPr/>
              <p:nvPr/>
            </p:nvSpPr>
            <p:spPr>
              <a:xfrm rot="5400000">
                <a:off x="8555972" y="3291440"/>
                <a:ext cx="773755" cy="157650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2982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  <p:sp>
            <p:nvSpPr>
              <p:cNvPr id="25" name="직사각형 24"/>
              <p:cNvSpPr/>
              <p:nvPr/>
            </p:nvSpPr>
            <p:spPr>
              <a:xfrm rot="5400000">
                <a:off x="9735955" y="3291440"/>
                <a:ext cx="773755" cy="157650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2982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  <p:sp>
            <p:nvSpPr>
              <p:cNvPr id="26" name="직사각형 25"/>
              <p:cNvSpPr/>
              <p:nvPr/>
            </p:nvSpPr>
            <p:spPr>
              <a:xfrm rot="5400000">
                <a:off x="10917133" y="3290245"/>
                <a:ext cx="773755" cy="160039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2982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1" name="직사각형 10"/>
            <p:cNvSpPr/>
            <p:nvPr/>
          </p:nvSpPr>
          <p:spPr>
            <a:xfrm>
              <a:off x="618472" y="3557765"/>
              <a:ext cx="1151579" cy="50982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defTabSz="682982">
                <a:defRPr/>
              </a:pPr>
              <a:r>
                <a:rPr lang="en-US" altLang="ko-KR" sz="1500" b="1" dirty="0">
                  <a:solidFill>
                    <a:srgbClr val="002060"/>
                  </a:solidFill>
                </a:rPr>
                <a:t>0</a:t>
              </a:r>
              <a:endParaRPr lang="ko-KR" altLang="en-US" sz="1500" b="1" dirty="0">
                <a:solidFill>
                  <a:srgbClr val="002060"/>
                </a:solidFill>
              </a:endParaRPr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11667839" y="3244112"/>
              <a:ext cx="2113486" cy="109261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defTabSz="682982">
                <a:defRPr/>
              </a:pPr>
              <a:r>
                <a:rPr lang="en-US" altLang="ko-KR" sz="1500" b="1" dirty="0">
                  <a:solidFill>
                    <a:srgbClr val="002060"/>
                  </a:solidFill>
                </a:rPr>
                <a:t>100</a:t>
              </a:r>
              <a:endParaRPr lang="ko-KR" altLang="en-US" sz="1500" b="1" dirty="0">
                <a:solidFill>
                  <a:srgbClr val="002060"/>
                </a:solidFill>
              </a:endParaRPr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5998491" y="3557765"/>
              <a:ext cx="1235126" cy="50982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defTabSz="682982">
                <a:defRPr/>
              </a:pPr>
              <a:r>
                <a:rPr lang="en-US" altLang="ko-KR" sz="1500" b="1" dirty="0">
                  <a:solidFill>
                    <a:srgbClr val="1F497D">
                      <a:lumMod val="75000"/>
                    </a:srgbClr>
                  </a:solidFill>
                </a:rPr>
                <a:t>50</a:t>
              </a:r>
              <a:r>
                <a:rPr lang="ko-KR" altLang="en-US" sz="1500" b="1" dirty="0">
                  <a:solidFill>
                    <a:srgbClr val="1F497D">
                      <a:lumMod val="75000"/>
                    </a:srgbClr>
                  </a:solidFill>
                </a:rPr>
                <a:t>세</a:t>
              </a:r>
            </a:p>
          </p:txBody>
        </p:sp>
      </p:grpSp>
      <p:grpSp>
        <p:nvGrpSpPr>
          <p:cNvPr id="27" name="그룹 15"/>
          <p:cNvGrpSpPr>
            <a:grpSpLocks/>
          </p:cNvGrpSpPr>
          <p:nvPr/>
        </p:nvGrpSpPr>
        <p:grpSpPr bwMode="auto">
          <a:xfrm>
            <a:off x="1535543" y="2566658"/>
            <a:ext cx="5070117" cy="993806"/>
            <a:chOff x="2807894" y="4203024"/>
            <a:chExt cx="9503238" cy="1862449"/>
          </a:xfrm>
        </p:grpSpPr>
        <p:grpSp>
          <p:nvGrpSpPr>
            <p:cNvPr id="28" name="그룹 27"/>
            <p:cNvGrpSpPr/>
            <p:nvPr/>
          </p:nvGrpSpPr>
          <p:grpSpPr>
            <a:xfrm>
              <a:off x="2807894" y="4203024"/>
              <a:ext cx="4603092" cy="743724"/>
              <a:chOff x="2807894" y="4080317"/>
              <a:chExt cx="4603092" cy="801468"/>
            </a:xfrm>
            <a:solidFill>
              <a:schemeClr val="accent6">
                <a:lumMod val="60000"/>
                <a:lumOff val="40000"/>
              </a:schemeClr>
            </a:solidFill>
          </p:grpSpPr>
          <p:sp>
            <p:nvSpPr>
              <p:cNvPr id="42" name="직사각형 41"/>
              <p:cNvSpPr/>
              <p:nvPr/>
            </p:nvSpPr>
            <p:spPr>
              <a:xfrm rot="5400000">
                <a:off x="2500102" y="4388111"/>
                <a:ext cx="773990" cy="15840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2982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  <p:sp>
            <p:nvSpPr>
              <p:cNvPr id="43" name="직사각형 42"/>
              <p:cNvSpPr/>
              <p:nvPr/>
            </p:nvSpPr>
            <p:spPr>
              <a:xfrm>
                <a:off x="2807894" y="4647606"/>
                <a:ext cx="4603092" cy="23417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2982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9" name="직사각형 28"/>
            <p:cNvSpPr/>
            <p:nvPr/>
          </p:nvSpPr>
          <p:spPr>
            <a:xfrm>
              <a:off x="3285240" y="4743110"/>
              <a:ext cx="2341328" cy="124835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2982">
                <a:lnSpc>
                  <a:spcPct val="150000"/>
                </a:lnSpc>
                <a:defRPr/>
              </a:pPr>
              <a:r>
                <a:rPr lang="en-US" altLang="ko-KR" sz="1500" b="1" dirty="0" smtClean="0">
                  <a:solidFill>
                    <a:srgbClr val="F79646">
                      <a:lumMod val="75000"/>
                    </a:srgbClr>
                  </a:solidFill>
                </a:rPr>
                <a:t>Wellbeing</a:t>
              </a:r>
              <a:endParaRPr lang="en-US" altLang="ko-KR" sz="1500" b="1" dirty="0">
                <a:solidFill>
                  <a:srgbClr val="F79646">
                    <a:lumMod val="75000"/>
                  </a:srgbClr>
                </a:solidFill>
              </a:endParaRPr>
            </a:p>
            <a:p>
              <a:pPr algn="ctr" defTabSz="682982">
                <a:lnSpc>
                  <a:spcPct val="150000"/>
                </a:lnSpc>
                <a:defRPr/>
              </a:pPr>
              <a:r>
                <a:rPr lang="ko-KR" altLang="en-US" sz="1500" b="1" dirty="0">
                  <a:solidFill>
                    <a:srgbClr val="004E97"/>
                  </a:solidFill>
                </a:rPr>
                <a:t>잘 사는 것</a:t>
              </a:r>
              <a:endParaRPr lang="en-US" altLang="ko-KR" sz="1500" b="1" dirty="0">
                <a:solidFill>
                  <a:srgbClr val="004E97"/>
                </a:solidFill>
              </a:endParaRPr>
            </a:p>
          </p:txBody>
        </p:sp>
        <p:grpSp>
          <p:nvGrpSpPr>
            <p:cNvPr id="30" name="그룹 29"/>
            <p:cNvGrpSpPr/>
            <p:nvPr/>
          </p:nvGrpSpPr>
          <p:grpSpPr>
            <a:xfrm>
              <a:off x="7391186" y="4227021"/>
              <a:ext cx="3441768" cy="726360"/>
              <a:chOff x="4021952" y="4099037"/>
              <a:chExt cx="3441768" cy="782756"/>
            </a:xfrm>
            <a:solidFill>
              <a:schemeClr val="accent6">
                <a:lumMod val="60000"/>
                <a:lumOff val="40000"/>
              </a:schemeClr>
            </a:solidFill>
          </p:grpSpPr>
          <p:sp>
            <p:nvSpPr>
              <p:cNvPr id="38" name="직사각형 37"/>
              <p:cNvSpPr/>
              <p:nvPr/>
            </p:nvSpPr>
            <p:spPr>
              <a:xfrm rot="5400000">
                <a:off x="3709844" y="4411145"/>
                <a:ext cx="773990" cy="14977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2982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  <p:sp>
            <p:nvSpPr>
              <p:cNvPr id="40" name="직사각형 39"/>
              <p:cNvSpPr/>
              <p:nvPr/>
            </p:nvSpPr>
            <p:spPr>
              <a:xfrm>
                <a:off x="4021952" y="4640613"/>
                <a:ext cx="3441768" cy="24118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2982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31" name="직사각형 30"/>
            <p:cNvSpPr/>
            <p:nvPr/>
          </p:nvSpPr>
          <p:spPr>
            <a:xfrm>
              <a:off x="6579106" y="4817119"/>
              <a:ext cx="2339070" cy="12483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2982">
                <a:lnSpc>
                  <a:spcPct val="150000"/>
                </a:lnSpc>
                <a:defRPr/>
              </a:pPr>
              <a:r>
                <a:rPr lang="en-US" altLang="ko-KR" sz="1500" b="1" dirty="0" err="1" smtClean="0">
                  <a:solidFill>
                    <a:srgbClr val="F79646">
                      <a:lumMod val="75000"/>
                    </a:srgbClr>
                  </a:solidFill>
                </a:rPr>
                <a:t>Wellaging</a:t>
              </a:r>
              <a:endParaRPr lang="en-US" altLang="ko-KR" sz="1500" b="1" dirty="0">
                <a:solidFill>
                  <a:srgbClr val="F79646">
                    <a:lumMod val="75000"/>
                  </a:srgbClr>
                </a:solidFill>
              </a:endParaRPr>
            </a:p>
            <a:p>
              <a:pPr algn="ctr" defTabSz="682982">
                <a:lnSpc>
                  <a:spcPct val="150000"/>
                </a:lnSpc>
                <a:defRPr/>
              </a:pPr>
              <a:r>
                <a:rPr lang="ko-KR" altLang="en-US" sz="1500" b="1" dirty="0">
                  <a:solidFill>
                    <a:srgbClr val="004E97"/>
                  </a:solidFill>
                </a:rPr>
                <a:t>잘 늙는 것</a:t>
              </a:r>
              <a:endParaRPr lang="en-US" altLang="ko-KR" sz="1500" b="1" dirty="0">
                <a:solidFill>
                  <a:srgbClr val="004E97"/>
                </a:solidFill>
              </a:endParaRPr>
            </a:p>
          </p:txBody>
        </p:sp>
        <p:grpSp>
          <p:nvGrpSpPr>
            <p:cNvPr id="32" name="그룹 31"/>
            <p:cNvGrpSpPr/>
            <p:nvPr/>
          </p:nvGrpSpPr>
          <p:grpSpPr>
            <a:xfrm>
              <a:off x="10832568" y="4218528"/>
              <a:ext cx="1333155" cy="746488"/>
              <a:chOff x="4120045" y="4089880"/>
              <a:chExt cx="1333155" cy="804446"/>
            </a:xfrm>
            <a:solidFill>
              <a:schemeClr val="accent6">
                <a:lumMod val="60000"/>
                <a:lumOff val="40000"/>
              </a:schemeClr>
            </a:solidFill>
          </p:grpSpPr>
          <p:sp>
            <p:nvSpPr>
              <p:cNvPr id="35" name="직사각형 34"/>
              <p:cNvSpPr/>
              <p:nvPr/>
            </p:nvSpPr>
            <p:spPr>
              <a:xfrm rot="5400000">
                <a:off x="3793913" y="4419019"/>
                <a:ext cx="801439" cy="14917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2982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  <p:sp>
            <p:nvSpPr>
              <p:cNvPr id="36" name="직사각형 35"/>
              <p:cNvSpPr/>
              <p:nvPr/>
            </p:nvSpPr>
            <p:spPr>
              <a:xfrm>
                <a:off x="4269608" y="4640606"/>
                <a:ext cx="1152755" cy="23880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2982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  <p:sp>
            <p:nvSpPr>
              <p:cNvPr id="37" name="직사각형 36"/>
              <p:cNvSpPr/>
              <p:nvPr/>
            </p:nvSpPr>
            <p:spPr>
              <a:xfrm rot="5400000">
                <a:off x="4991319" y="4401988"/>
                <a:ext cx="773990" cy="14977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2982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33" name="직사각형 32"/>
            <p:cNvSpPr/>
            <p:nvPr/>
          </p:nvSpPr>
          <p:spPr>
            <a:xfrm>
              <a:off x="9969802" y="4762647"/>
              <a:ext cx="2341330" cy="124835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2982">
                <a:lnSpc>
                  <a:spcPct val="150000"/>
                </a:lnSpc>
                <a:defRPr/>
              </a:pPr>
              <a:r>
                <a:rPr lang="en-US" altLang="ko-KR" sz="1500" b="1" dirty="0" err="1" smtClean="0">
                  <a:solidFill>
                    <a:srgbClr val="F79646">
                      <a:lumMod val="75000"/>
                    </a:srgbClr>
                  </a:solidFill>
                </a:rPr>
                <a:t>Welldying</a:t>
              </a:r>
              <a:endParaRPr lang="en-US" altLang="ko-KR" sz="1500" b="1" dirty="0">
                <a:solidFill>
                  <a:srgbClr val="F79646">
                    <a:lumMod val="75000"/>
                  </a:srgbClr>
                </a:solidFill>
              </a:endParaRPr>
            </a:p>
            <a:p>
              <a:pPr algn="ctr" defTabSz="682982">
                <a:lnSpc>
                  <a:spcPct val="150000"/>
                </a:lnSpc>
                <a:defRPr/>
              </a:pPr>
              <a:r>
                <a:rPr lang="ko-KR" altLang="en-US" sz="1500" b="1" dirty="0">
                  <a:solidFill>
                    <a:srgbClr val="004E97"/>
                  </a:solidFill>
                </a:rPr>
                <a:t>잘 죽는 것</a:t>
              </a:r>
              <a:endParaRPr lang="en-US" altLang="ko-KR" sz="1500" b="1" dirty="0">
                <a:solidFill>
                  <a:srgbClr val="004E97"/>
                </a:solidFill>
              </a:endParaRPr>
            </a:p>
          </p:txBody>
        </p:sp>
      </p:grpSp>
      <p:grpSp>
        <p:nvGrpSpPr>
          <p:cNvPr id="45" name="그룹 44"/>
          <p:cNvGrpSpPr>
            <a:grpSpLocks/>
          </p:cNvGrpSpPr>
          <p:nvPr/>
        </p:nvGrpSpPr>
        <p:grpSpPr bwMode="auto">
          <a:xfrm>
            <a:off x="255827" y="4027972"/>
            <a:ext cx="6393643" cy="943289"/>
            <a:chOff x="862476" y="7213257"/>
            <a:chExt cx="11359587" cy="1258496"/>
          </a:xfrm>
        </p:grpSpPr>
        <p:grpSp>
          <p:nvGrpSpPr>
            <p:cNvPr id="46" name="그룹 45"/>
            <p:cNvGrpSpPr/>
            <p:nvPr/>
          </p:nvGrpSpPr>
          <p:grpSpPr>
            <a:xfrm>
              <a:off x="862476" y="7213257"/>
              <a:ext cx="11359587" cy="1258496"/>
              <a:chOff x="862476" y="7213257"/>
              <a:chExt cx="11359587" cy="1258496"/>
            </a:xfrm>
            <a:solidFill>
              <a:schemeClr val="accent3">
                <a:lumMod val="40000"/>
                <a:lumOff val="60000"/>
              </a:schemeClr>
            </a:solidFill>
          </p:grpSpPr>
          <p:sp>
            <p:nvSpPr>
              <p:cNvPr id="48" name="직사각형 47"/>
              <p:cNvSpPr/>
              <p:nvPr/>
            </p:nvSpPr>
            <p:spPr>
              <a:xfrm>
                <a:off x="3087255" y="7213257"/>
                <a:ext cx="9059921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2982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직사각형 48"/>
              <p:cNvSpPr/>
              <p:nvPr/>
            </p:nvSpPr>
            <p:spPr>
              <a:xfrm rot="5400000">
                <a:off x="334340" y="7741393"/>
                <a:ext cx="1206044" cy="14977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2982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  <p:sp>
            <p:nvSpPr>
              <p:cNvPr id="50" name="직사각형 49"/>
              <p:cNvSpPr/>
              <p:nvPr/>
            </p:nvSpPr>
            <p:spPr>
              <a:xfrm rot="5400000">
                <a:off x="11544155" y="7741393"/>
                <a:ext cx="1206043" cy="14977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2982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직사각형 50"/>
              <p:cNvSpPr/>
              <p:nvPr/>
            </p:nvSpPr>
            <p:spPr>
              <a:xfrm rot="5400000">
                <a:off x="2561708" y="7756893"/>
                <a:ext cx="1239824" cy="18989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2982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  <p:sp>
            <p:nvSpPr>
              <p:cNvPr id="52" name="직사각형 51"/>
              <p:cNvSpPr/>
              <p:nvPr/>
            </p:nvSpPr>
            <p:spPr>
              <a:xfrm>
                <a:off x="1093450" y="7213257"/>
                <a:ext cx="142627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2982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  <p:sp>
            <p:nvSpPr>
              <p:cNvPr id="53" name="직사각형 52"/>
              <p:cNvSpPr/>
              <p:nvPr/>
            </p:nvSpPr>
            <p:spPr>
              <a:xfrm>
                <a:off x="1340675" y="7213257"/>
                <a:ext cx="142627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2982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  <p:sp>
            <p:nvSpPr>
              <p:cNvPr id="54" name="직사각형 53"/>
              <p:cNvSpPr/>
              <p:nvPr/>
            </p:nvSpPr>
            <p:spPr>
              <a:xfrm>
                <a:off x="1587900" y="7213257"/>
                <a:ext cx="142627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2982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  <p:sp>
            <p:nvSpPr>
              <p:cNvPr id="55" name="직사각형 54"/>
              <p:cNvSpPr/>
              <p:nvPr/>
            </p:nvSpPr>
            <p:spPr>
              <a:xfrm>
                <a:off x="1835125" y="7213257"/>
                <a:ext cx="142627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2982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  <p:sp>
            <p:nvSpPr>
              <p:cNvPr id="56" name="직사각형 55"/>
              <p:cNvSpPr/>
              <p:nvPr/>
            </p:nvSpPr>
            <p:spPr>
              <a:xfrm>
                <a:off x="2082350" y="7213257"/>
                <a:ext cx="142627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2982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  <p:sp>
            <p:nvSpPr>
              <p:cNvPr id="57" name="직사각형 56"/>
              <p:cNvSpPr/>
              <p:nvPr/>
            </p:nvSpPr>
            <p:spPr>
              <a:xfrm>
                <a:off x="2329575" y="7213257"/>
                <a:ext cx="142627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2982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  <p:sp>
            <p:nvSpPr>
              <p:cNvPr id="58" name="직사각형 57"/>
              <p:cNvSpPr/>
              <p:nvPr/>
            </p:nvSpPr>
            <p:spPr>
              <a:xfrm>
                <a:off x="2576800" y="7213257"/>
                <a:ext cx="142627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2982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  <p:sp>
            <p:nvSpPr>
              <p:cNvPr id="59" name="직사각형 58"/>
              <p:cNvSpPr/>
              <p:nvPr/>
            </p:nvSpPr>
            <p:spPr>
              <a:xfrm>
                <a:off x="2824025" y="7213257"/>
                <a:ext cx="142627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2982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7" name="직사각형 46"/>
            <p:cNvSpPr/>
            <p:nvPr/>
          </p:nvSpPr>
          <p:spPr>
            <a:xfrm>
              <a:off x="4057052" y="7274256"/>
              <a:ext cx="6963643" cy="65967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defTabSz="682982">
                <a:defRPr/>
              </a:pPr>
              <a:r>
                <a:rPr lang="en-US" altLang="ko-KR" sz="1500" b="1" dirty="0">
                  <a:solidFill>
                    <a:srgbClr val="00B05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                                              </a:t>
              </a:r>
              <a:r>
                <a:rPr lang="en-US" altLang="ko-KR" sz="3200" b="1" dirty="0" smtClean="0">
                  <a:solidFill>
                    <a:srgbClr val="00B05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Wellness </a:t>
              </a:r>
              <a:r>
                <a:rPr lang="en-US" altLang="ko-KR" sz="3200" b="1" dirty="0" smtClean="0">
                  <a:solidFill>
                    <a:srgbClr val="00B050"/>
                  </a:solidFill>
                  <a:latin typeface="+mn-ea"/>
                </a:rPr>
                <a:t>=</a:t>
              </a:r>
              <a:r>
                <a:rPr lang="en-US" altLang="ko-KR" sz="3200" b="1" dirty="0" smtClean="0">
                  <a:solidFill>
                    <a:srgbClr val="00B05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 </a:t>
              </a:r>
              <a:r>
                <a:rPr lang="en-US" altLang="ko-KR" sz="3200" b="1" dirty="0" smtClean="0">
                  <a:solidFill>
                    <a:srgbClr val="00B050"/>
                  </a:solidFill>
                  <a:latin typeface="+mn-ea"/>
                </a:rPr>
                <a:t>3W’s</a:t>
              </a:r>
              <a:r>
                <a:rPr lang="en-US" altLang="ko-KR" sz="4000" b="1" dirty="0" smtClean="0">
                  <a:solidFill>
                    <a:srgbClr val="00B050"/>
                  </a:solidFill>
                </a:rPr>
                <a:t> </a:t>
              </a:r>
              <a:endParaRPr lang="ko-KR" altLang="en-US" sz="4000" b="1" dirty="0">
                <a:solidFill>
                  <a:srgbClr val="00B050"/>
                </a:solidFill>
              </a:endParaRPr>
            </a:p>
          </p:txBody>
        </p:sp>
      </p:grpSp>
      <p:grpSp>
        <p:nvGrpSpPr>
          <p:cNvPr id="64" name="그룹 63"/>
          <p:cNvGrpSpPr>
            <a:grpSpLocks/>
          </p:cNvGrpSpPr>
          <p:nvPr/>
        </p:nvGrpSpPr>
        <p:grpSpPr bwMode="auto">
          <a:xfrm>
            <a:off x="1074925" y="1248328"/>
            <a:ext cx="369294" cy="1098128"/>
            <a:chOff x="2203195" y="1510326"/>
            <a:chExt cx="668293" cy="1982629"/>
          </a:xfrm>
        </p:grpSpPr>
        <p:sp>
          <p:nvSpPr>
            <p:cNvPr id="65" name="TextBox 4"/>
            <p:cNvSpPr txBox="1">
              <a:spLocks noChangeArrowheads="1"/>
            </p:cNvSpPr>
            <p:nvPr/>
          </p:nvSpPr>
          <p:spPr bwMode="auto">
            <a:xfrm>
              <a:off x="2203195" y="1510326"/>
              <a:ext cx="668293" cy="11495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68561" tIns="34281" rIns="68561" bIns="34281">
              <a:spAutoFit/>
            </a:bodyPr>
            <a:lstStyle/>
            <a:p>
              <a:pPr defTabSz="682982">
                <a:defRPr/>
              </a:pPr>
              <a:r>
                <a:rPr lang="ko-KR" altLang="en-US" sz="1500" b="1" dirty="0">
                  <a:solidFill>
                    <a:srgbClr val="004E97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sym typeface="Gill Sans"/>
                </a:rPr>
                <a:t>思春期</a:t>
              </a:r>
            </a:p>
          </p:txBody>
        </p:sp>
        <p:sp>
          <p:nvSpPr>
            <p:cNvPr id="66" name="타원 65"/>
            <p:cNvSpPr/>
            <p:nvPr/>
          </p:nvSpPr>
          <p:spPr>
            <a:xfrm>
              <a:off x="2378076" y="3177655"/>
              <a:ext cx="325492" cy="315300"/>
            </a:xfrm>
            <a:prstGeom prst="ellipse">
              <a:avLst/>
            </a:prstGeom>
            <a:solidFill>
              <a:srgbClr val="FF3B3B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defTabSz="682982">
                <a:defRPr/>
              </a:pPr>
              <a:endParaRPr lang="ko-KR" altLang="en-US" sz="1500">
                <a:solidFill>
                  <a:prstClr val="white"/>
                </a:solidFill>
              </a:endParaRPr>
            </a:p>
          </p:txBody>
        </p:sp>
        <p:cxnSp>
          <p:nvCxnSpPr>
            <p:cNvPr id="67" name="직선 화살표 연결선 66"/>
            <p:cNvCxnSpPr/>
            <p:nvPr/>
          </p:nvCxnSpPr>
          <p:spPr>
            <a:xfrm flipH="1">
              <a:off x="2547519" y="2637057"/>
              <a:ext cx="1" cy="399507"/>
            </a:xfrm>
            <a:prstGeom prst="straightConnector1">
              <a:avLst/>
            </a:prstGeom>
            <a:ln w="38100">
              <a:solidFill>
                <a:srgbClr val="FF3B3B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그룹 2"/>
          <p:cNvGrpSpPr/>
          <p:nvPr/>
        </p:nvGrpSpPr>
        <p:grpSpPr>
          <a:xfrm>
            <a:off x="2909437" y="1221621"/>
            <a:ext cx="369294" cy="1126669"/>
            <a:chOff x="2909516" y="1221600"/>
            <a:chExt cx="369292" cy="1126669"/>
          </a:xfrm>
        </p:grpSpPr>
        <p:sp>
          <p:nvSpPr>
            <p:cNvPr id="77" name="TextBox 4"/>
            <p:cNvSpPr txBox="1">
              <a:spLocks noChangeArrowheads="1"/>
            </p:cNvSpPr>
            <p:nvPr/>
          </p:nvSpPr>
          <p:spPr bwMode="auto">
            <a:xfrm>
              <a:off x="2909516" y="1221600"/>
              <a:ext cx="369292" cy="6366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68561" tIns="34281" rIns="68561" bIns="34281">
              <a:spAutoFit/>
            </a:bodyPr>
            <a:lstStyle/>
            <a:p>
              <a:pPr defTabSz="682982">
                <a:defRPr/>
              </a:pPr>
              <a:r>
                <a:rPr lang="ko-KR" altLang="en-US" sz="1500" b="1" dirty="0">
                  <a:solidFill>
                    <a:srgbClr val="004E97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sym typeface="Gill Sans"/>
                </a:rPr>
                <a:t>思夏期</a:t>
              </a:r>
            </a:p>
          </p:txBody>
        </p:sp>
        <p:sp>
          <p:nvSpPr>
            <p:cNvPr id="80" name="타원 79"/>
            <p:cNvSpPr/>
            <p:nvPr/>
          </p:nvSpPr>
          <p:spPr bwMode="auto">
            <a:xfrm>
              <a:off x="2996953" y="2173632"/>
              <a:ext cx="179858" cy="174637"/>
            </a:xfrm>
            <a:prstGeom prst="ellipse">
              <a:avLst/>
            </a:prstGeom>
            <a:solidFill>
              <a:srgbClr val="FF3B3B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defTabSz="682982">
                <a:defRPr/>
              </a:pPr>
              <a:endParaRPr lang="ko-KR" altLang="en-US" sz="1500">
                <a:solidFill>
                  <a:prstClr val="white"/>
                </a:solidFill>
              </a:endParaRPr>
            </a:p>
          </p:txBody>
        </p:sp>
        <p:cxnSp>
          <p:nvCxnSpPr>
            <p:cNvPr id="81" name="직선 화살표 연결선 80"/>
            <p:cNvCxnSpPr/>
            <p:nvPr/>
          </p:nvCxnSpPr>
          <p:spPr bwMode="auto">
            <a:xfrm flipH="1">
              <a:off x="3090582" y="1874207"/>
              <a:ext cx="1" cy="221277"/>
            </a:xfrm>
            <a:prstGeom prst="straightConnector1">
              <a:avLst/>
            </a:prstGeom>
            <a:ln w="38100">
              <a:solidFill>
                <a:srgbClr val="FF3B3B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그룹 3"/>
          <p:cNvGrpSpPr/>
          <p:nvPr/>
        </p:nvGrpSpPr>
        <p:grpSpPr>
          <a:xfrm>
            <a:off x="4741131" y="1243794"/>
            <a:ext cx="369294" cy="1140430"/>
            <a:chOff x="4741253" y="1243794"/>
            <a:chExt cx="369292" cy="1140430"/>
          </a:xfrm>
        </p:grpSpPr>
        <p:sp>
          <p:nvSpPr>
            <p:cNvPr id="82" name="타원 81"/>
            <p:cNvSpPr/>
            <p:nvPr/>
          </p:nvSpPr>
          <p:spPr bwMode="auto">
            <a:xfrm>
              <a:off x="4835969" y="2209587"/>
              <a:ext cx="179858" cy="174637"/>
            </a:xfrm>
            <a:prstGeom prst="ellipse">
              <a:avLst/>
            </a:prstGeom>
            <a:solidFill>
              <a:srgbClr val="FF3B3B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defTabSz="682982">
                <a:defRPr/>
              </a:pPr>
              <a:endParaRPr lang="ko-KR" altLang="en-US" sz="1500">
                <a:solidFill>
                  <a:prstClr val="white"/>
                </a:solidFill>
              </a:endParaRPr>
            </a:p>
          </p:txBody>
        </p:sp>
        <p:cxnSp>
          <p:nvCxnSpPr>
            <p:cNvPr id="83" name="직선 화살표 연결선 82"/>
            <p:cNvCxnSpPr/>
            <p:nvPr/>
          </p:nvCxnSpPr>
          <p:spPr bwMode="auto">
            <a:xfrm flipH="1">
              <a:off x="4929599" y="1910163"/>
              <a:ext cx="1" cy="221277"/>
            </a:xfrm>
            <a:prstGeom prst="straightConnector1">
              <a:avLst/>
            </a:prstGeom>
            <a:ln w="38100">
              <a:solidFill>
                <a:srgbClr val="FF3B3B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TextBox 5"/>
            <p:cNvSpPr txBox="1">
              <a:spLocks noChangeArrowheads="1"/>
            </p:cNvSpPr>
            <p:nvPr/>
          </p:nvSpPr>
          <p:spPr bwMode="auto">
            <a:xfrm>
              <a:off x="4741253" y="1243794"/>
              <a:ext cx="369292" cy="6366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68561" tIns="34281" rIns="68561" bIns="34281">
              <a:spAutoFit/>
            </a:bodyPr>
            <a:lstStyle/>
            <a:p>
              <a:pPr defTabSz="682982">
                <a:defRPr/>
              </a:pPr>
              <a:r>
                <a:rPr lang="ko-KR" altLang="en-US" sz="1500" b="1" dirty="0">
                  <a:solidFill>
                    <a:srgbClr val="004E97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sym typeface="Gill Sans"/>
                </a:rPr>
                <a:t>思秋期</a:t>
              </a:r>
            </a:p>
          </p:txBody>
        </p:sp>
      </p:grpSp>
      <p:grpSp>
        <p:nvGrpSpPr>
          <p:cNvPr id="5" name="그룹 4"/>
          <p:cNvGrpSpPr/>
          <p:nvPr/>
        </p:nvGrpSpPr>
        <p:grpSpPr>
          <a:xfrm>
            <a:off x="5958059" y="1280564"/>
            <a:ext cx="369294" cy="1103661"/>
            <a:chOff x="5958218" y="1280563"/>
            <a:chExt cx="369292" cy="1103661"/>
          </a:xfrm>
        </p:grpSpPr>
        <p:sp>
          <p:nvSpPr>
            <p:cNvPr id="84" name="타원 83"/>
            <p:cNvSpPr/>
            <p:nvPr/>
          </p:nvSpPr>
          <p:spPr bwMode="auto">
            <a:xfrm>
              <a:off x="6052934" y="2209587"/>
              <a:ext cx="179858" cy="174637"/>
            </a:xfrm>
            <a:prstGeom prst="ellipse">
              <a:avLst/>
            </a:prstGeom>
            <a:solidFill>
              <a:srgbClr val="FF3B3B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defTabSz="682982">
                <a:defRPr/>
              </a:pPr>
              <a:endParaRPr lang="ko-KR" altLang="en-US" sz="1500">
                <a:solidFill>
                  <a:prstClr val="white"/>
                </a:solidFill>
              </a:endParaRPr>
            </a:p>
          </p:txBody>
        </p:sp>
        <p:cxnSp>
          <p:nvCxnSpPr>
            <p:cNvPr id="85" name="직선 화살표 연결선 84"/>
            <p:cNvCxnSpPr/>
            <p:nvPr/>
          </p:nvCxnSpPr>
          <p:spPr bwMode="auto">
            <a:xfrm flipH="1">
              <a:off x="6146564" y="1910163"/>
              <a:ext cx="1" cy="221277"/>
            </a:xfrm>
            <a:prstGeom prst="straightConnector1">
              <a:avLst/>
            </a:prstGeom>
            <a:ln w="38100">
              <a:solidFill>
                <a:srgbClr val="FF3B3B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TextBox 5"/>
            <p:cNvSpPr txBox="1">
              <a:spLocks noChangeArrowheads="1"/>
            </p:cNvSpPr>
            <p:nvPr/>
          </p:nvSpPr>
          <p:spPr bwMode="auto">
            <a:xfrm>
              <a:off x="5958218" y="1280563"/>
              <a:ext cx="369292" cy="6366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68561" tIns="34281" rIns="68561" bIns="34281">
              <a:spAutoFit/>
            </a:bodyPr>
            <a:lstStyle/>
            <a:p>
              <a:pPr defTabSz="682982">
                <a:defRPr/>
              </a:pPr>
              <a:r>
                <a:rPr lang="ko-KR" altLang="en-US" sz="1500" b="1" dirty="0">
                  <a:solidFill>
                    <a:srgbClr val="004E97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sym typeface="Gill Sans"/>
                </a:rPr>
                <a:t>思冬期</a:t>
              </a:r>
            </a:p>
          </p:txBody>
        </p:sp>
      </p:grpSp>
      <p:sp>
        <p:nvSpPr>
          <p:cNvPr id="92" name="모서리가 둥근 직사각형 91"/>
          <p:cNvSpPr/>
          <p:nvPr/>
        </p:nvSpPr>
        <p:spPr>
          <a:xfrm>
            <a:off x="142737" y="4936970"/>
            <a:ext cx="6572530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rtlCol="0" anchor="ctr"/>
          <a:lstStyle/>
          <a:p>
            <a:pPr algn="ctr"/>
            <a:endParaRPr lang="ko-KR" altLang="en-US" sz="1400">
              <a:solidFill>
                <a:prstClr val="white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43731" y="3345273"/>
            <a:ext cx="1225812" cy="311621"/>
          </a:xfrm>
          <a:prstGeom prst="rect">
            <a:avLst/>
          </a:prstGeom>
          <a:noFill/>
        </p:spPr>
        <p:txBody>
          <a:bodyPr wrap="none" lIns="91398" tIns="45699" rIns="91398" bIns="45699" rtlCol="0">
            <a:spAutoFit/>
          </a:bodyPr>
          <a:lstStyle/>
          <a:p>
            <a:r>
              <a:rPr lang="ko-KR" altLang="en-US" sz="1400" b="1" dirty="0">
                <a:solidFill>
                  <a:srgbClr val="1F497D"/>
                </a:solidFill>
              </a:rPr>
              <a:t>잘 자라는 것</a:t>
            </a:r>
          </a:p>
        </p:txBody>
      </p:sp>
      <p:grpSp>
        <p:nvGrpSpPr>
          <p:cNvPr id="73" name="그룹 72"/>
          <p:cNvGrpSpPr/>
          <p:nvPr/>
        </p:nvGrpSpPr>
        <p:grpSpPr>
          <a:xfrm>
            <a:off x="-91402" y="-106208"/>
            <a:ext cx="1114100" cy="733763"/>
            <a:chOff x="10505" y="-106208"/>
            <a:chExt cx="937081" cy="1147896"/>
          </a:xfrm>
        </p:grpSpPr>
        <p:grpSp>
          <p:nvGrpSpPr>
            <p:cNvPr id="74" name="그룹 73"/>
            <p:cNvGrpSpPr/>
            <p:nvPr/>
          </p:nvGrpSpPr>
          <p:grpSpPr>
            <a:xfrm>
              <a:off x="64502" y="-106208"/>
              <a:ext cx="819926" cy="1147896"/>
              <a:chOff x="242646" y="55702"/>
              <a:chExt cx="540060" cy="756084"/>
            </a:xfrm>
          </p:grpSpPr>
          <p:sp>
            <p:nvSpPr>
              <p:cNvPr id="76" name="직사각형 75"/>
              <p:cNvSpPr/>
              <p:nvPr/>
            </p:nvSpPr>
            <p:spPr>
              <a:xfrm>
                <a:off x="242646" y="55702"/>
                <a:ext cx="540060" cy="756084"/>
              </a:xfrm>
              <a:prstGeom prst="rect">
                <a:avLst/>
              </a:prstGeom>
              <a:ln w="12700">
                <a:solidFill>
                  <a:srgbClr val="94949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prstClr val="black"/>
                  </a:solidFill>
                </a:endParaRPr>
              </a:p>
            </p:txBody>
          </p:sp>
          <p:pic>
            <p:nvPicPr>
              <p:cNvPr id="78" name="그림 77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53" t="13354" r="10830" b="10831"/>
              <a:stretch/>
            </p:blipFill>
            <p:spPr>
              <a:xfrm>
                <a:off x="251591" y="158223"/>
                <a:ext cx="512411" cy="427862"/>
              </a:xfrm>
              <a:prstGeom prst="rect">
                <a:avLst/>
              </a:prstGeom>
            </p:spPr>
          </p:pic>
        </p:grpSp>
        <p:sp>
          <p:nvSpPr>
            <p:cNvPr id="75" name="TextBox 74"/>
            <p:cNvSpPr txBox="1"/>
            <p:nvPr/>
          </p:nvSpPr>
          <p:spPr>
            <a:xfrm>
              <a:off x="10505" y="706502"/>
              <a:ext cx="93708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300" b="1" dirty="0">
                  <a:solidFill>
                    <a:prstClr val="black"/>
                  </a:solidFill>
                  <a:latin typeface="Kozuka Mincho Pr6N H" panose="02020900000000000000" pitchFamily="18" charset="-128"/>
                  <a:ea typeface="Kozuka Mincho Pr6N H" panose="02020900000000000000" pitchFamily="18" charset="-128"/>
                </a:rPr>
                <a:t>Social self</a:t>
              </a:r>
              <a:endParaRPr lang="ko-KR" altLang="en-US" sz="1300" b="1" dirty="0">
                <a:solidFill>
                  <a:prstClr val="black"/>
                </a:solidFill>
                <a:latin typeface="Kozuka Mincho Pr6N H" panose="02020900000000000000" pitchFamily="18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4668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모서리가 둥근 직사각형 4"/>
          <p:cNvSpPr/>
          <p:nvPr/>
        </p:nvSpPr>
        <p:spPr>
          <a:xfrm>
            <a:off x="8632" y="765470"/>
            <a:ext cx="6849368" cy="4571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967" tIns="45484" rIns="90967" bIns="45484" rtlCol="0" anchor="ctr"/>
          <a:lstStyle/>
          <a:p>
            <a:pPr algn="ctr" defTabSz="909247">
              <a:defRPr/>
            </a:pPr>
            <a:endParaRPr lang="ko-KR" altLang="en-US" sz="1425">
              <a:solidFill>
                <a:prstClr val="white"/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3986" y="169371"/>
            <a:ext cx="6614014" cy="553521"/>
          </a:xfrm>
          <a:prstGeom prst="rect">
            <a:avLst/>
          </a:prstGeom>
          <a:noFill/>
        </p:spPr>
        <p:txBody>
          <a:bodyPr wrap="square" lIns="90967" tIns="45484" rIns="90967" bIns="45484" rtlCol="0">
            <a:spAutoFit/>
          </a:bodyPr>
          <a:lstStyle/>
          <a:p>
            <a:pPr defTabSz="909247">
              <a:defRPr/>
            </a:pPr>
            <a:r>
              <a:rPr lang="ko-KR" altLang="en-US" sz="2400" b="1" dirty="0">
                <a:solidFill>
                  <a:srgbClr val="062665"/>
                </a:solidFill>
                <a:latin typeface="맑은 고딕"/>
                <a:ea typeface="맑은 고딕"/>
              </a:rPr>
              <a:t>       </a:t>
            </a:r>
            <a:r>
              <a:rPr lang="ko-KR" altLang="en-US" sz="2400" b="1" dirty="0">
                <a:solidFill>
                  <a:srgbClr val="062665"/>
                </a:solidFill>
                <a:latin typeface="HY강B" panose="020B0600000101010101" charset="-127"/>
                <a:ea typeface="HY강B" panose="020B0600000101010101" charset="-127"/>
              </a:rPr>
              <a:t>인재양성</a:t>
            </a:r>
            <a:r>
              <a:rPr lang="ko-KR" altLang="en-US" sz="2400" b="1" dirty="0">
                <a:solidFill>
                  <a:srgbClr val="0070C0"/>
                </a:solidFill>
                <a:latin typeface="HY강B" panose="020B0600000101010101" charset="-127"/>
                <a:ea typeface="HY강B" panose="020B0600000101010101" charset="-127"/>
              </a:rPr>
              <a:t>  </a:t>
            </a:r>
            <a:r>
              <a:rPr lang="en-US" altLang="ko-KR" sz="2400" dirty="0">
                <a:solidFill>
                  <a:srgbClr val="0070C0"/>
                </a:solidFill>
                <a:latin typeface="HY강B" panose="020B0600000101010101" charset="-127"/>
                <a:ea typeface="HY강B" panose="020B0600000101010101" charset="-127"/>
              </a:rPr>
              <a:t>-  </a:t>
            </a:r>
            <a:r>
              <a:rPr lang="ko-KR" altLang="en-US" sz="3000" b="1" dirty="0">
                <a:solidFill>
                  <a:srgbClr val="FF0000"/>
                </a:solidFill>
                <a:latin typeface="HY강B" panose="020B0600000101010101" charset="-127"/>
                <a:ea typeface="HY강B" panose="020B0600000101010101" charset="-127"/>
              </a:rPr>
              <a:t>대학이 나서야</a:t>
            </a:r>
            <a:r>
              <a:rPr lang="en-US" altLang="ko-KR" sz="3000" b="1" dirty="0">
                <a:solidFill>
                  <a:srgbClr val="FF0000"/>
                </a:solidFill>
                <a:latin typeface="HY강B" panose="020B0600000101010101" charset="-127"/>
                <a:ea typeface="HY강B" panose="020B0600000101010101" charset="-127"/>
              </a:rPr>
              <a:t>!</a:t>
            </a:r>
            <a:endParaRPr lang="ko-KR" altLang="en-US" sz="3000" b="1" dirty="0">
              <a:solidFill>
                <a:srgbClr val="FF0000"/>
              </a:solidFill>
              <a:latin typeface="HY강B" panose="020B0600000101010101" charset="-127"/>
              <a:ea typeface="HY강B" panose="020B0600000101010101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7812" y="1698678"/>
            <a:ext cx="2451548" cy="484708"/>
          </a:xfrm>
          <a:prstGeom prst="rect">
            <a:avLst/>
          </a:prstGeom>
          <a:noFill/>
        </p:spPr>
        <p:txBody>
          <a:bodyPr wrap="square" lIns="68538" tIns="34270" rIns="68538" bIns="34270" rtlCol="0">
            <a:spAutoFit/>
          </a:bodyPr>
          <a:lstStyle/>
          <a:p>
            <a:pPr marL="257024" indent="-257024" defTabSz="685800" eaLnBrk="0" fontAlgn="base" latinLnBrk="0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  <a:defRPr/>
            </a:pPr>
            <a:r>
              <a:rPr kumimoji="1" lang="ko-KR" altLang="en-US" dirty="0">
                <a:solidFill>
                  <a:srgbClr val="0000FF"/>
                </a:solidFill>
                <a:latin typeface="HY동녘M" pitchFamily="18" charset="-127"/>
                <a:ea typeface="HY동녘M" pitchFamily="18" charset="-127"/>
              </a:rPr>
              <a:t>  </a:t>
            </a:r>
            <a:r>
              <a:rPr kumimoji="1" lang="ko-KR" altLang="en-US" sz="2700" b="1" dirty="0" err="1">
                <a:solidFill>
                  <a:srgbClr val="0000FF"/>
                </a:solidFill>
                <a:latin typeface="맑은 고딕"/>
                <a:ea typeface="맑은 고딕"/>
              </a:rPr>
              <a:t>창조능력</a:t>
            </a:r>
            <a:endParaRPr kumimoji="1" lang="ko-KR" altLang="en-US" sz="2700" b="1" dirty="0">
              <a:solidFill>
                <a:srgbClr val="0000FF"/>
              </a:solidFill>
              <a:latin typeface="맑은 고딕"/>
              <a:ea typeface="맑은 고딕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37811" y="2674057"/>
            <a:ext cx="3611412" cy="484708"/>
          </a:xfrm>
          <a:prstGeom prst="rect">
            <a:avLst/>
          </a:prstGeom>
          <a:noFill/>
        </p:spPr>
        <p:txBody>
          <a:bodyPr wrap="square" lIns="68538" tIns="34270" rIns="68538" bIns="34270" rtlCol="0">
            <a:spAutoFit/>
          </a:bodyPr>
          <a:lstStyle/>
          <a:p>
            <a:pPr marL="257024" indent="-257024" defTabSz="685800" eaLnBrk="0" fontAlgn="base" latinLnBrk="0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  <a:defRPr/>
            </a:pPr>
            <a:r>
              <a:rPr kumimoji="1" lang="ko-KR" altLang="en-US" sz="2100" b="1" dirty="0">
                <a:solidFill>
                  <a:srgbClr val="4F81BD"/>
                </a:solidFill>
                <a:latin typeface="맑은 고딕"/>
                <a:ea typeface="맑은 고딕"/>
              </a:rPr>
              <a:t>  </a:t>
            </a:r>
            <a:r>
              <a:rPr kumimoji="1" lang="ko-KR" altLang="en-US" sz="2700" b="1" dirty="0" err="1">
                <a:solidFill>
                  <a:srgbClr val="0000FF"/>
                </a:solidFill>
                <a:latin typeface="맑은 고딕"/>
                <a:ea typeface="맑은 고딕"/>
              </a:rPr>
              <a:t>혁신능력</a:t>
            </a:r>
            <a:r>
              <a:rPr kumimoji="1" lang="en-US" altLang="ko-KR" sz="2700" b="1" dirty="0">
                <a:solidFill>
                  <a:srgbClr val="4F81BD"/>
                </a:solidFill>
                <a:latin typeface="맑은 고딕"/>
                <a:ea typeface="맑은 고딕"/>
              </a:rPr>
              <a:t> </a:t>
            </a:r>
            <a:endParaRPr kumimoji="1" lang="ko-KR" altLang="en-US" sz="2700" b="1" dirty="0">
              <a:solidFill>
                <a:srgbClr val="4F81BD"/>
              </a:solidFill>
              <a:latin typeface="맑은 고딕"/>
              <a:ea typeface="맑은 고딕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36378" y="3625952"/>
            <a:ext cx="3948276" cy="484708"/>
          </a:xfrm>
          <a:prstGeom prst="rect">
            <a:avLst/>
          </a:prstGeom>
          <a:noFill/>
        </p:spPr>
        <p:txBody>
          <a:bodyPr wrap="square" lIns="68538" tIns="34270" rIns="68538" bIns="34270" rtlCol="0">
            <a:spAutoFit/>
          </a:bodyPr>
          <a:lstStyle/>
          <a:p>
            <a:pPr marL="257024" indent="-257024" defTabSz="685800" eaLnBrk="0" fontAlgn="base" latinLnBrk="0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  <a:defRPr/>
            </a:pPr>
            <a:r>
              <a:rPr kumimoji="1" lang="ko-KR" altLang="en-US" sz="2100" dirty="0">
                <a:solidFill>
                  <a:srgbClr val="4F81BD"/>
                </a:solidFill>
                <a:latin typeface="HY동녘M" pitchFamily="18" charset="-127"/>
                <a:ea typeface="HY동녘M" pitchFamily="18" charset="-127"/>
              </a:rPr>
              <a:t>  </a:t>
            </a:r>
            <a:r>
              <a:rPr kumimoji="1" lang="ko-KR" altLang="en-US" sz="2700" b="1" dirty="0">
                <a:solidFill>
                  <a:srgbClr val="0000FF"/>
                </a:solidFill>
                <a:latin typeface="맑은 고딕"/>
                <a:ea typeface="맑은 고딕"/>
              </a:rPr>
              <a:t>적응능력</a:t>
            </a:r>
            <a:r>
              <a:rPr kumimoji="1" lang="en-US" altLang="ko-KR" sz="2700" b="1" dirty="0">
                <a:solidFill>
                  <a:srgbClr val="4F81BD"/>
                </a:solidFill>
                <a:latin typeface="맑은 고딕"/>
                <a:ea typeface="맑은 고딕"/>
              </a:rPr>
              <a:t> </a:t>
            </a:r>
            <a:endParaRPr kumimoji="1" lang="ko-KR" altLang="en-US" sz="2700" b="1" dirty="0">
              <a:solidFill>
                <a:srgbClr val="4F81BD"/>
              </a:solidFill>
              <a:latin typeface="맑은 고딕"/>
              <a:ea typeface="맑은 고딕"/>
            </a:endParaRPr>
          </a:p>
        </p:txBody>
      </p:sp>
      <p:pic>
        <p:nvPicPr>
          <p:cNvPr id="2050" name="Picture 2" descr="ë°°ê³ íì ëí ì´ë¯¸ì§ ê²ìê²°ê³¼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7549" y="1088209"/>
            <a:ext cx="1486004" cy="1003705"/>
          </a:xfrm>
          <a:prstGeom prst="rect">
            <a:avLst/>
          </a:prstGeom>
          <a:blipFill dpi="0" rotWithShape="1">
            <a:blip r:embed="rId4">
              <a:alphaModFix amt="14000"/>
            </a:blip>
            <a:srcRect/>
            <a:tile tx="0" ty="0" sx="100000" sy="100000" flip="none" algn="tl"/>
          </a:blipFill>
        </p:spPr>
      </p:pic>
      <p:pic>
        <p:nvPicPr>
          <p:cNvPr id="2052" name="Picture 4" descr="ëìì ëí ì´ë¯¸ì§ ê²ìê²°ê³¼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59830">
            <a:off x="5139450" y="2576102"/>
            <a:ext cx="1561858" cy="971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051733" y="1784538"/>
            <a:ext cx="2253004" cy="346208"/>
          </a:xfrm>
          <a:prstGeom prst="rect">
            <a:avLst/>
          </a:prstGeom>
          <a:noFill/>
        </p:spPr>
        <p:txBody>
          <a:bodyPr wrap="square" lIns="68538" tIns="34270" rIns="68538" bIns="34270" rtlCol="0">
            <a:spAutoFit/>
          </a:bodyPr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b="1" dirty="0">
                <a:solidFill>
                  <a:srgbClr val="C00000"/>
                </a:solidFill>
                <a:latin typeface="양재난초체M" panose="02020603020101020101" pitchFamily="18" charset="-127"/>
                <a:ea typeface="양재난초체M" panose="02020603020101020101" pitchFamily="18" charset="-127"/>
              </a:rPr>
              <a:t>    굶겨서 내보내면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382566" y="2729197"/>
            <a:ext cx="2846634" cy="346208"/>
          </a:xfrm>
          <a:prstGeom prst="rect">
            <a:avLst/>
          </a:prstGeom>
          <a:noFill/>
        </p:spPr>
        <p:txBody>
          <a:bodyPr wrap="square" lIns="68538" tIns="34270" rIns="68538" bIns="34270" rtlCol="0">
            <a:spAutoFit/>
          </a:bodyPr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b="1" dirty="0">
                <a:solidFill>
                  <a:srgbClr val="C00000"/>
                </a:solidFill>
                <a:latin typeface="양재난초체M" panose="02020603020101020101" pitchFamily="18" charset="-127"/>
                <a:ea typeface="양재난초체M" panose="02020603020101020101" pitchFamily="18" charset="-127"/>
              </a:rPr>
              <a:t>물고기 잡는 법만 알려주면</a:t>
            </a:r>
          </a:p>
        </p:txBody>
      </p:sp>
      <p:pic>
        <p:nvPicPr>
          <p:cNvPr id="2054" name="Picture 6" descr="ëìì ëí ì´ë¯¸ì§ ê²ìê²°ê³¼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77470">
            <a:off x="4355045" y="3677544"/>
            <a:ext cx="1447838" cy="888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TextBox 34"/>
          <p:cNvSpPr txBox="1"/>
          <p:nvPr/>
        </p:nvSpPr>
        <p:spPr>
          <a:xfrm>
            <a:off x="2379352" y="3725514"/>
            <a:ext cx="2107928" cy="346208"/>
          </a:xfrm>
          <a:prstGeom prst="rect">
            <a:avLst/>
          </a:prstGeom>
          <a:noFill/>
        </p:spPr>
        <p:txBody>
          <a:bodyPr wrap="square" lIns="68538" tIns="34270" rIns="68538" bIns="34270" rtlCol="0">
            <a:spAutoFit/>
          </a:bodyPr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b="1" dirty="0">
                <a:solidFill>
                  <a:srgbClr val="C00000"/>
                </a:solidFill>
                <a:latin typeface="양재난초체M" panose="02020603020101020101" pitchFamily="18" charset="-127"/>
                <a:ea typeface="양재난초체M" panose="02020603020101020101" pitchFamily="18" charset="-127"/>
              </a:rPr>
              <a:t> 물고기를 잡아주면</a:t>
            </a:r>
          </a:p>
        </p:txBody>
      </p:sp>
    </p:spTree>
    <p:extLst>
      <p:ext uri="{BB962C8B-B14F-4D97-AF65-F5344CB8AC3E}">
        <p14:creationId xmlns:p14="http://schemas.microsoft.com/office/powerpoint/2010/main" val="111933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4" grpId="0"/>
      <p:bldP spid="26" grpId="0"/>
      <p:bldP spid="3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모서리가 둥근 직사각형 4"/>
          <p:cNvSpPr/>
          <p:nvPr/>
        </p:nvSpPr>
        <p:spPr>
          <a:xfrm>
            <a:off x="1" y="917316"/>
            <a:ext cx="6849368" cy="4571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967" tIns="45484" rIns="90967" bIns="45484" rtlCol="0" anchor="ctr"/>
          <a:lstStyle/>
          <a:p>
            <a:pPr algn="ctr" defTabSz="909247">
              <a:defRPr/>
            </a:pPr>
            <a:endParaRPr lang="ko-KR" altLang="en-US" sz="1425">
              <a:solidFill>
                <a:prstClr val="white"/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3565" y="287398"/>
            <a:ext cx="6443701" cy="553521"/>
          </a:xfrm>
          <a:prstGeom prst="rect">
            <a:avLst/>
          </a:prstGeom>
          <a:noFill/>
        </p:spPr>
        <p:txBody>
          <a:bodyPr wrap="square" lIns="90967" tIns="45484" rIns="90967" bIns="45484" rtlCol="0">
            <a:spAutoFit/>
          </a:bodyPr>
          <a:lstStyle/>
          <a:p>
            <a:pPr algn="ctr" defTabSz="685800">
              <a:defRPr/>
            </a:pPr>
            <a:r>
              <a:rPr lang="ko-KR" altLang="en-US" sz="2400" b="1" dirty="0" err="1" smtClean="0">
                <a:solidFill>
                  <a:srgbClr val="062665"/>
                </a:solidFill>
                <a:latin typeface="HY강B" panose="020B0600000101010101" charset="-127"/>
                <a:ea typeface="HY강B" panose="020B0600000101010101" charset="-127"/>
              </a:rPr>
              <a:t>학습문화</a:t>
            </a:r>
            <a:r>
              <a:rPr lang="ko-KR" altLang="en-US" sz="2400" b="1" dirty="0" smtClean="0">
                <a:solidFill>
                  <a:srgbClr val="0070C0"/>
                </a:solidFill>
                <a:latin typeface="HY강B" panose="020B0600000101010101" charset="-127"/>
                <a:ea typeface="HY강B" panose="020B0600000101010101" charset="-127"/>
              </a:rPr>
              <a:t> </a:t>
            </a:r>
            <a:r>
              <a:rPr lang="en-US" altLang="ko-KR" sz="2400" b="1" dirty="0">
                <a:solidFill>
                  <a:srgbClr val="0070C0"/>
                </a:solidFill>
                <a:latin typeface="HY강B" panose="020B0600000101010101" charset="-127"/>
                <a:ea typeface="HY강B" panose="020B0600000101010101" charset="-127"/>
              </a:rPr>
              <a:t>-  </a:t>
            </a:r>
            <a:r>
              <a:rPr lang="ko-KR" altLang="en-US" sz="3000" b="1" dirty="0">
                <a:solidFill>
                  <a:srgbClr val="FF0000"/>
                </a:solidFill>
                <a:latin typeface="HY강B" panose="020B0600000101010101" charset="-127"/>
                <a:ea typeface="HY강B" panose="020B0600000101010101" charset="-127"/>
              </a:rPr>
              <a:t>자치단체가 나서야</a:t>
            </a:r>
            <a:r>
              <a:rPr lang="en-US" altLang="ko-KR" sz="3000" b="1" dirty="0">
                <a:solidFill>
                  <a:srgbClr val="FF0000"/>
                </a:solidFill>
                <a:latin typeface="HY강B" panose="020B0600000101010101" charset="-127"/>
                <a:ea typeface="HY강B" panose="020B0600000101010101" charset="-127"/>
              </a:rPr>
              <a:t>!  </a:t>
            </a:r>
            <a:endParaRPr lang="ko-KR" altLang="en-US" sz="3000" b="1" dirty="0">
              <a:solidFill>
                <a:srgbClr val="FF0000"/>
              </a:solidFill>
              <a:latin typeface="HY강B" panose="020B0600000101010101" charset="-127"/>
              <a:ea typeface="HY강B" panose="020B0600000101010101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279910" y="1032517"/>
            <a:ext cx="6640735" cy="12170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38" tIns="34270" rIns="68538" bIns="34270" rtlCol="0" anchor="t"/>
          <a:lstStyle/>
          <a:p>
            <a:pPr defTabSz="685800">
              <a:lnSpc>
                <a:spcPct val="130000"/>
              </a:lnSpc>
              <a:defRPr/>
            </a:pPr>
            <a:endParaRPr lang="en-US" altLang="ko-KR" sz="2100" dirty="0">
              <a:solidFill>
                <a:srgbClr val="062665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321107" indent="-321107" defTabSz="685800">
              <a:lnSpc>
                <a:spcPct val="130000"/>
              </a:lnSpc>
              <a:buFont typeface="Wingdings"/>
              <a:buChar char="l"/>
              <a:defRPr/>
            </a:pPr>
            <a:endParaRPr lang="en-US" altLang="ko-KR" sz="2100" dirty="0">
              <a:solidFill>
                <a:srgbClr val="062665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21107" indent="-321107" defTabSz="685800">
              <a:lnSpc>
                <a:spcPct val="130000"/>
              </a:lnSpc>
              <a:buFont typeface="Wingdings"/>
              <a:buChar char="l"/>
              <a:defRPr/>
            </a:pPr>
            <a:r>
              <a:rPr lang="ko-KR" altLang="en-US" sz="2100" b="1" dirty="0" smtClean="0">
                <a:solidFill>
                  <a:srgbClr val="062665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지방정부 </a:t>
            </a:r>
            <a:r>
              <a:rPr lang="ko-KR" altLang="en-US" sz="2100" b="1" dirty="0">
                <a:solidFill>
                  <a:srgbClr val="062665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발전에 </a:t>
            </a:r>
            <a:r>
              <a:rPr lang="ko-KR" altLang="en-US" sz="21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대학의 </a:t>
            </a:r>
            <a:r>
              <a:rPr lang="en-US" altLang="ko-KR" sz="21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Soft-power</a:t>
            </a:r>
            <a:r>
              <a:rPr lang="ko-KR" altLang="en-US" sz="2100" b="1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100" b="1" dirty="0">
                <a:solidFill>
                  <a:srgbClr val="062665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활용</a:t>
            </a:r>
          </a:p>
        </p:txBody>
      </p:sp>
      <p:sp>
        <p:nvSpPr>
          <p:cNvPr id="38" name="직사각형 37"/>
          <p:cNvSpPr/>
          <p:nvPr/>
        </p:nvSpPr>
        <p:spPr>
          <a:xfrm>
            <a:off x="253565" y="2859782"/>
            <a:ext cx="6480000" cy="81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38" tIns="34270" rIns="68538" bIns="34270" rtlCol="0" anchor="t"/>
          <a:lstStyle/>
          <a:p>
            <a:pPr marL="342694" indent="-342694" defTabSz="685800">
              <a:buFont typeface="Wingdings"/>
              <a:buChar char="l"/>
              <a:defRPr/>
            </a:pPr>
            <a:r>
              <a:rPr lang="ko-KR" altLang="en-US" sz="2100" b="1" dirty="0" err="1">
                <a:solidFill>
                  <a:srgbClr val="062665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트리버시티</a:t>
            </a:r>
            <a:r>
              <a:rPr lang="en-US" altLang="ko-KR" b="1" dirty="0">
                <a:solidFill>
                  <a:srgbClr val="062665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en-US" altLang="ko-KR" b="1" dirty="0" err="1">
                <a:solidFill>
                  <a:srgbClr val="062665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Triversity</a:t>
            </a:r>
            <a:r>
              <a:rPr lang="en-US" altLang="ko-KR" sz="2100" b="1" dirty="0">
                <a:solidFill>
                  <a:srgbClr val="062665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en-US" altLang="ko-KR" sz="21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=</a:t>
            </a:r>
            <a:r>
              <a:rPr lang="en-US" altLang="ko-KR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Tri</a:t>
            </a:r>
            <a:r>
              <a:rPr lang="en-US" altLang="ko-KR" sz="15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(3)</a:t>
            </a:r>
            <a:r>
              <a:rPr lang="en-US" altLang="ko-KR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+University</a:t>
            </a:r>
            <a:r>
              <a:rPr lang="en-US" altLang="ko-KR" sz="15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5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대학</a:t>
            </a:r>
            <a:r>
              <a:rPr lang="en-US" altLang="ko-KR" sz="15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2100" b="1" dirty="0">
                <a:solidFill>
                  <a:srgbClr val="062665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운영</a:t>
            </a:r>
          </a:p>
        </p:txBody>
      </p:sp>
      <p:sp>
        <p:nvSpPr>
          <p:cNvPr id="39" name="직사각형 38"/>
          <p:cNvSpPr/>
          <p:nvPr/>
        </p:nvSpPr>
        <p:spPr>
          <a:xfrm>
            <a:off x="253565" y="3795886"/>
            <a:ext cx="6766025" cy="81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38" tIns="34270" rIns="68538" bIns="34270" rtlCol="0" anchor="t"/>
          <a:lstStyle/>
          <a:p>
            <a:pPr marL="342694" indent="-342694" defTabSz="685800">
              <a:buFont typeface="Wingdings"/>
              <a:buChar char="l"/>
              <a:defRPr/>
            </a:pPr>
            <a:r>
              <a:rPr lang="ko-KR" altLang="en-US" sz="2100" b="1" dirty="0" smtClean="0">
                <a:solidFill>
                  <a:srgbClr val="062665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모든 시민의 </a:t>
            </a:r>
            <a:r>
              <a:rPr lang="ko-KR" altLang="en-US" sz="21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평생 </a:t>
            </a:r>
            <a:r>
              <a:rPr lang="en-US" altLang="ko-KR" sz="21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21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전직</a:t>
            </a:r>
            <a:r>
              <a:rPr lang="en-US" altLang="ko-KR" sz="21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100" b="1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轉職</a:t>
            </a:r>
            <a:r>
              <a:rPr lang="en-US" altLang="ko-KR" sz="21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21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21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sz="21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학습</a:t>
            </a:r>
            <a:r>
              <a:rPr lang="en-US" altLang="ko-KR" sz="21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100" b="1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學習</a:t>
            </a:r>
            <a:r>
              <a:rPr lang="en-US" altLang="ko-KR" sz="21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21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100" b="1" dirty="0">
                <a:solidFill>
                  <a:srgbClr val="062665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운동</a:t>
            </a:r>
            <a:r>
              <a:rPr lang="ko-KR" altLang="en-US" sz="2100" b="1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2100" b="1" dirty="0">
              <a:solidFill>
                <a:srgbClr val="0070C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25167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모서리가 둥근 직사각형 4"/>
          <p:cNvSpPr/>
          <p:nvPr/>
        </p:nvSpPr>
        <p:spPr>
          <a:xfrm>
            <a:off x="104503" y="757533"/>
            <a:ext cx="6849368" cy="4571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967" tIns="45484" rIns="90967" bIns="45484" rtlCol="0" anchor="ctr"/>
          <a:lstStyle/>
          <a:p>
            <a:pPr algn="ctr" defTabSz="909247">
              <a:defRPr/>
            </a:pPr>
            <a:endParaRPr lang="ko-KR" altLang="en-US" sz="1425">
              <a:solidFill>
                <a:prstClr val="white"/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87545" y="155925"/>
            <a:ext cx="5779793" cy="553521"/>
          </a:xfrm>
          <a:prstGeom prst="rect">
            <a:avLst/>
          </a:prstGeom>
          <a:noFill/>
        </p:spPr>
        <p:txBody>
          <a:bodyPr wrap="none" lIns="90967" tIns="45484" rIns="90967" bIns="45484" rtlCol="0">
            <a:spAutoFit/>
          </a:bodyPr>
          <a:lstStyle/>
          <a:p>
            <a:pPr algn="ctr" defTabSz="909247">
              <a:defRPr/>
            </a:pPr>
            <a:r>
              <a:rPr lang="ko-KR" altLang="en-US" sz="2400" b="1" dirty="0">
                <a:solidFill>
                  <a:prstClr val="black"/>
                </a:solidFill>
                <a:latin typeface="맑은 고딕"/>
                <a:ea typeface="맑은 고딕"/>
              </a:rPr>
              <a:t> </a:t>
            </a:r>
            <a:r>
              <a:rPr lang="ko-KR" altLang="en-US" sz="2400" b="1" dirty="0" err="1" smtClean="0">
                <a:solidFill>
                  <a:srgbClr val="062665"/>
                </a:solidFill>
                <a:latin typeface="HY강B" panose="020B0600000101010101" charset="-127"/>
                <a:ea typeface="HY강B" panose="020B0600000101010101" charset="-127"/>
              </a:rPr>
              <a:t>학습문화</a:t>
            </a:r>
            <a:r>
              <a:rPr lang="ko-KR" altLang="en-US" sz="2400" b="1" dirty="0" smtClean="0">
                <a:solidFill>
                  <a:srgbClr val="0040C0"/>
                </a:solidFill>
                <a:latin typeface="HY강B" panose="020B0600000101010101" charset="-127"/>
                <a:ea typeface="HY강B" panose="020B0600000101010101" charset="-127"/>
              </a:rPr>
              <a:t> </a:t>
            </a:r>
            <a:r>
              <a:rPr lang="en-US" altLang="ko-KR" sz="3000" b="1" dirty="0">
                <a:solidFill>
                  <a:srgbClr val="FF0000"/>
                </a:solidFill>
                <a:latin typeface="HY강B" panose="020B0600000101010101" charset="-127"/>
                <a:ea typeface="HY강B" panose="020B0600000101010101" charset="-127"/>
              </a:rPr>
              <a:t>- </a:t>
            </a:r>
            <a:r>
              <a:rPr lang="ko-KR" altLang="en-US" sz="3000" b="1" dirty="0" smtClean="0">
                <a:solidFill>
                  <a:srgbClr val="FF0000"/>
                </a:solidFill>
                <a:latin typeface="HY강B" panose="020B0600000101010101" charset="-127"/>
                <a:ea typeface="HY강B" panose="020B0600000101010101" charset="-127"/>
              </a:rPr>
              <a:t>평생학습공동체의 창조</a:t>
            </a:r>
            <a:endParaRPr lang="ko-KR" altLang="en-US" sz="2800" b="1" dirty="0">
              <a:solidFill>
                <a:srgbClr val="FF0000"/>
              </a:solidFill>
              <a:latin typeface="HY강B" panose="020B0600000101010101" charset="-127"/>
              <a:ea typeface="HY강B" panose="020B0600000101010101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97087" y="3522348"/>
            <a:ext cx="6348670" cy="530874"/>
          </a:xfrm>
          <a:prstGeom prst="rect">
            <a:avLst/>
          </a:prstGeom>
          <a:noFill/>
        </p:spPr>
        <p:txBody>
          <a:bodyPr wrap="square" lIns="68538" tIns="34270" rIns="68538" bIns="34270" rtlCol="0">
            <a:spAutoFit/>
          </a:bodyPr>
          <a:lstStyle/>
          <a:p>
            <a:pPr marL="257024" indent="-257024" defTabSz="685800" eaLnBrk="0" fontAlgn="base" latinLnBrk="0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kumimoji="1" lang="en-US" altLang="ko-KR" dirty="0">
                <a:solidFill>
                  <a:prstClr val="black"/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kumimoji="1" lang="en-US" altLang="ko-KR" sz="3000" b="1" dirty="0">
                <a:solidFill>
                  <a:srgbClr val="FF0000"/>
                </a:solidFill>
                <a:latin typeface="맑은 고딕"/>
                <a:ea typeface="맑은 고딕"/>
              </a:rPr>
              <a:t>6070</a:t>
            </a:r>
            <a:r>
              <a:rPr kumimoji="1" lang="ko-KR" altLang="en-US" sz="2100" b="1" dirty="0">
                <a:solidFill>
                  <a:srgbClr val="FF0000"/>
                </a:solidFill>
                <a:latin typeface="맑은 고딕"/>
                <a:ea typeface="맑은 고딕"/>
              </a:rPr>
              <a:t> </a:t>
            </a:r>
            <a:r>
              <a:rPr kumimoji="1" lang="en-US" altLang="ko-KR" sz="2100" b="1" dirty="0">
                <a:solidFill>
                  <a:srgbClr val="0000FF"/>
                </a:solidFill>
                <a:latin typeface="맑은 고딕"/>
                <a:ea typeface="맑은 고딕"/>
              </a:rPr>
              <a:t>- </a:t>
            </a:r>
            <a:r>
              <a:rPr kumimoji="1" lang="ko-KR" altLang="en-US" sz="2100" b="1" dirty="0">
                <a:solidFill>
                  <a:srgbClr val="0000FF"/>
                </a:solidFill>
                <a:latin typeface="맑은 고딕"/>
                <a:ea typeface="맑은 고딕"/>
              </a:rPr>
              <a:t>사회적 자아실현 및 사회공헌 능력</a:t>
            </a:r>
            <a:r>
              <a:rPr kumimoji="1" lang="en-US" altLang="ko-KR" sz="2100" b="1" dirty="0">
                <a:solidFill>
                  <a:srgbClr val="0000FF"/>
                </a:solidFill>
                <a:latin typeface="맑은 고딕"/>
                <a:ea typeface="맑은 고딕"/>
              </a:rPr>
              <a:t> </a:t>
            </a:r>
            <a:endParaRPr kumimoji="1" lang="ko-KR" altLang="en-US" sz="2100" b="1" dirty="0">
              <a:solidFill>
                <a:srgbClr val="0000FF"/>
              </a:solidFill>
              <a:latin typeface="맑은 고딕"/>
              <a:ea typeface="맑은 고딕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97087" y="2367778"/>
            <a:ext cx="5296748" cy="530874"/>
          </a:xfrm>
          <a:prstGeom prst="rect">
            <a:avLst/>
          </a:prstGeom>
          <a:noFill/>
        </p:spPr>
        <p:txBody>
          <a:bodyPr wrap="square" lIns="68538" tIns="34270" rIns="68538" bIns="34270" rtlCol="0">
            <a:spAutoFit/>
          </a:bodyPr>
          <a:lstStyle/>
          <a:p>
            <a:pPr marL="257024" indent="-257024" defTabSz="685800" eaLnBrk="0" fontAlgn="base" latinLnBrk="0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kumimoji="1" lang="en-US" altLang="ko-KR" dirty="0">
                <a:solidFill>
                  <a:prstClr val="black"/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kumimoji="1" lang="en-US" altLang="ko-KR" sz="3000" b="1" dirty="0">
                <a:solidFill>
                  <a:srgbClr val="FF0000"/>
                </a:solidFill>
                <a:latin typeface="맑은 고딕"/>
                <a:ea typeface="맑은 고딕"/>
              </a:rPr>
              <a:t>4050</a:t>
            </a:r>
            <a:r>
              <a:rPr kumimoji="1" lang="ko-KR" altLang="en-US" sz="2100" b="1" dirty="0">
                <a:solidFill>
                  <a:srgbClr val="FF0000"/>
                </a:solidFill>
                <a:latin typeface="맑은 고딕"/>
                <a:ea typeface="맑은 고딕"/>
              </a:rPr>
              <a:t> </a:t>
            </a:r>
            <a:r>
              <a:rPr kumimoji="1" lang="en-US" altLang="ko-KR" sz="2100" b="1" dirty="0">
                <a:solidFill>
                  <a:srgbClr val="0000FF"/>
                </a:solidFill>
                <a:latin typeface="맑은 고딕"/>
                <a:ea typeface="맑은 고딕"/>
              </a:rPr>
              <a:t>- </a:t>
            </a:r>
            <a:r>
              <a:rPr kumimoji="1" lang="ko-KR" altLang="en-US" sz="2100" b="1" dirty="0">
                <a:solidFill>
                  <a:srgbClr val="0000FF"/>
                </a:solidFill>
                <a:latin typeface="맑은 고딕"/>
                <a:ea typeface="맑은 고딕"/>
              </a:rPr>
              <a:t>자아실현 및 생애전환 능력</a:t>
            </a:r>
            <a:r>
              <a:rPr kumimoji="1" lang="en-US" altLang="ko-KR" sz="2100" b="1" dirty="0">
                <a:solidFill>
                  <a:srgbClr val="0000FF"/>
                </a:solidFill>
                <a:latin typeface="맑은 고딕"/>
                <a:ea typeface="맑은 고딕"/>
              </a:rPr>
              <a:t> </a:t>
            </a:r>
            <a:endParaRPr kumimoji="1" lang="ko-KR" altLang="en-US" sz="2100" b="1" dirty="0">
              <a:solidFill>
                <a:srgbClr val="0000FF"/>
              </a:solidFill>
              <a:latin typeface="맑은 고딕"/>
              <a:ea typeface="맑은 고딕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97088" y="1243263"/>
            <a:ext cx="4421762" cy="530874"/>
          </a:xfrm>
          <a:prstGeom prst="rect">
            <a:avLst/>
          </a:prstGeom>
          <a:noFill/>
        </p:spPr>
        <p:txBody>
          <a:bodyPr wrap="square" lIns="68538" tIns="34270" rIns="68538" bIns="34270" rtlCol="0">
            <a:spAutoFit/>
          </a:bodyPr>
          <a:lstStyle/>
          <a:p>
            <a:pPr marL="257024" indent="-257024" defTabSz="685800" eaLnBrk="0" fontAlgn="base" latinLnBrk="0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kumimoji="1" lang="en-US" altLang="ko-KR" dirty="0">
                <a:solidFill>
                  <a:prstClr val="black"/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kumimoji="1" lang="en-US" altLang="ko-KR" sz="3000" b="1" dirty="0">
                <a:solidFill>
                  <a:srgbClr val="FF0000"/>
                </a:solidFill>
                <a:latin typeface="맑은 고딕"/>
                <a:ea typeface="맑은 고딕"/>
              </a:rPr>
              <a:t>2030</a:t>
            </a:r>
            <a:r>
              <a:rPr kumimoji="1" lang="ko-KR" altLang="en-US" sz="2100" b="1" dirty="0">
                <a:solidFill>
                  <a:prstClr val="black"/>
                </a:solidFill>
                <a:latin typeface="맑은 고딕"/>
                <a:ea typeface="맑은 고딕"/>
              </a:rPr>
              <a:t> </a:t>
            </a:r>
            <a:r>
              <a:rPr kumimoji="1" lang="en-US" altLang="ko-KR" sz="2100" b="1" dirty="0">
                <a:solidFill>
                  <a:srgbClr val="0000FF"/>
                </a:solidFill>
                <a:latin typeface="맑은 고딕"/>
                <a:ea typeface="맑은 고딕"/>
              </a:rPr>
              <a:t>- </a:t>
            </a:r>
            <a:r>
              <a:rPr kumimoji="1" lang="ko-KR" altLang="en-US" sz="2100" b="1" dirty="0">
                <a:solidFill>
                  <a:srgbClr val="0000FF"/>
                </a:solidFill>
                <a:latin typeface="맑은 고딕"/>
                <a:ea typeface="맑은 고딕"/>
              </a:rPr>
              <a:t>취업 및 창업 능력</a:t>
            </a:r>
            <a:r>
              <a:rPr kumimoji="1" lang="en-US" altLang="ko-KR" sz="2100" b="1" dirty="0">
                <a:solidFill>
                  <a:srgbClr val="0000FF"/>
                </a:solidFill>
                <a:latin typeface="맑은 고딕"/>
                <a:ea typeface="맑은 고딕"/>
              </a:rPr>
              <a:t> </a:t>
            </a:r>
            <a:endParaRPr kumimoji="1" lang="ko-KR" altLang="en-US" sz="2100" b="1" dirty="0">
              <a:solidFill>
                <a:srgbClr val="0000FF"/>
              </a:solidFill>
              <a:latin typeface="맑은 고딕"/>
              <a:ea typeface="맑은 고딕"/>
            </a:endParaRPr>
          </a:p>
        </p:txBody>
      </p:sp>
      <p:pic>
        <p:nvPicPr>
          <p:cNvPr id="1026" name="Picture 2" descr="2030ì¸ëì ëí ì´ë¯¸ì§ ê²ìê²°ê³¼"/>
          <p:cNvPicPr preferRelativeResize="0"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3920" y="1711047"/>
            <a:ext cx="1350534" cy="689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4050ì¸ëì ëí ì´ë¯¸ì§ ê²ìê²°ê³¼"/>
          <p:cNvPicPr preferRelativeResize="0"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8850" y="4000455"/>
            <a:ext cx="1250771" cy="746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4050ì¸ëì ëí ì´ë¯¸ì§ ê²ìê²°ê³¼"/>
          <p:cNvPicPr preferRelativeResize="0"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9292" y="2829029"/>
            <a:ext cx="1286445" cy="716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9856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-2331640" y="-45955"/>
            <a:ext cx="8182811" cy="707844"/>
          </a:xfrm>
          <a:prstGeom prst="rect">
            <a:avLst/>
          </a:prstGeom>
          <a:noFill/>
        </p:spPr>
        <p:txBody>
          <a:bodyPr wrap="square" lIns="91398" tIns="45699" rIns="91398" bIns="45699" rtlCol="0">
            <a:spAutoFit/>
          </a:bodyPr>
          <a:lstStyle/>
          <a:p>
            <a:r>
              <a:rPr lang="ko-KR" altLang="en-US" sz="2400" b="1" dirty="0">
                <a:solidFill>
                  <a:prstClr val="black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                                    </a:t>
            </a:r>
            <a:r>
              <a:rPr lang="ko-KR" altLang="en-US" sz="2400" b="1" dirty="0" smtClean="0">
                <a:solidFill>
                  <a:prstClr val="black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    </a:t>
            </a:r>
            <a:r>
              <a:rPr lang="ko-KR" altLang="en-US" sz="2400" b="1" dirty="0" smtClean="0">
                <a:solidFill>
                  <a:prstClr val="black"/>
                </a:solidFill>
                <a:latin typeface="HY강M" panose="020B0600000101010101" charset="-127"/>
                <a:ea typeface="HY강M" panose="020B0600000101010101" charset="-127"/>
              </a:rPr>
              <a:t>국가의 </a:t>
            </a:r>
            <a:r>
              <a:rPr lang="ko-KR" altLang="en-US" sz="4000" b="1" dirty="0" smtClean="0">
                <a:solidFill>
                  <a:srgbClr val="FF0000"/>
                </a:solidFill>
                <a:latin typeface="HY강M" panose="020B0600000101010101" charset="-127"/>
                <a:ea typeface="HY강M" panose="020B0600000101010101" charset="-127"/>
              </a:rPr>
              <a:t>힘</a:t>
            </a:r>
            <a:r>
              <a:rPr lang="ko-KR" altLang="en-US" sz="2400" b="1" dirty="0" smtClean="0">
                <a:solidFill>
                  <a:prstClr val="black"/>
                </a:solidFill>
                <a:latin typeface="HY강M" panose="020B0600000101010101" charset="-127"/>
                <a:ea typeface="HY강M" panose="020B0600000101010101" charset="-127"/>
              </a:rPr>
              <a:t> </a:t>
            </a:r>
            <a:r>
              <a:rPr lang="en-US" altLang="ko-KR" sz="2400" b="1" dirty="0">
                <a:solidFill>
                  <a:prstClr val="black"/>
                </a:solidFill>
                <a:latin typeface="HY강M" panose="020B0600000101010101" charset="-127"/>
                <a:ea typeface="HY강M" panose="020B0600000101010101" charset="-127"/>
              </a:rPr>
              <a:t>– </a:t>
            </a:r>
            <a:r>
              <a:rPr lang="en-US" altLang="ko-KR" sz="2400" b="1" dirty="0" smtClean="0">
                <a:solidFill>
                  <a:prstClr val="black"/>
                </a:solidFill>
                <a:latin typeface="HY강M" panose="020B0600000101010101" charset="-127"/>
                <a:ea typeface="HY강M" panose="020B0600000101010101" charset="-127"/>
              </a:rPr>
              <a:t> Ray </a:t>
            </a:r>
            <a:r>
              <a:rPr lang="en-US" altLang="ko-KR" sz="2400" b="1" dirty="0">
                <a:solidFill>
                  <a:prstClr val="black"/>
                </a:solidFill>
                <a:latin typeface="HY강M" panose="020B0600000101010101" charset="-127"/>
                <a:ea typeface="HY강M" panose="020B0600000101010101" charset="-127"/>
              </a:rPr>
              <a:t>S. Cline</a:t>
            </a:r>
            <a:endParaRPr lang="en-US" altLang="ko-KR" sz="2400" b="1" i="1" dirty="0">
              <a:solidFill>
                <a:srgbClr val="054588"/>
              </a:solidFill>
              <a:latin typeface="HY강M" panose="020B0600000101010101" charset="-127"/>
              <a:ea typeface="HY강M" panose="020B0600000101010101" charset="-127"/>
            </a:endParaRPr>
          </a:p>
        </p:txBody>
      </p:sp>
      <p:sp>
        <p:nvSpPr>
          <p:cNvPr id="39" name="모서리가 둥근 직사각형 38"/>
          <p:cNvSpPr/>
          <p:nvPr/>
        </p:nvSpPr>
        <p:spPr>
          <a:xfrm>
            <a:off x="980728" y="738744"/>
            <a:ext cx="5770541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rtlCol="0" anchor="ctr"/>
          <a:lstStyle/>
          <a:p>
            <a:pPr algn="ctr"/>
            <a:endParaRPr lang="ko-KR" altLang="en-US" sz="1400">
              <a:solidFill>
                <a:prstClr val="white"/>
              </a:solidFill>
            </a:endParaRPr>
          </a:p>
        </p:txBody>
      </p:sp>
      <p:sp>
        <p:nvSpPr>
          <p:cNvPr id="47" name="TextBox 1"/>
          <p:cNvSpPr txBox="1">
            <a:spLocks noChangeArrowheads="1"/>
          </p:cNvSpPr>
          <p:nvPr/>
        </p:nvSpPr>
        <p:spPr bwMode="auto">
          <a:xfrm>
            <a:off x="1212900" y="1273281"/>
            <a:ext cx="4721978" cy="407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4972" tIns="47489" rIns="94972" bIns="47489"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defTabSz="969951">
              <a:spcBef>
                <a:spcPct val="0"/>
              </a:spcBef>
              <a:buFontTx/>
              <a:buNone/>
              <a:defRPr/>
            </a:pPr>
            <a:r>
              <a:rPr lang="en-US" altLang="ko-KR" sz="2000" b="1" dirty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Pp  </a:t>
            </a:r>
            <a:r>
              <a:rPr lang="en-US" altLang="ko-KR" sz="2000" b="1" dirty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=   </a:t>
            </a:r>
            <a:r>
              <a:rPr lang="en-US" altLang="ko-KR" sz="2000" b="1" dirty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 C </a:t>
            </a:r>
            <a:r>
              <a:rPr lang="en-US" altLang="ko-KR" sz="2000" b="1" dirty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+</a:t>
            </a:r>
            <a:r>
              <a:rPr lang="en-US" altLang="ko-KR" sz="2000" b="1" dirty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E </a:t>
            </a:r>
            <a:r>
              <a:rPr lang="en-US" altLang="ko-KR" sz="2000" b="1" dirty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+</a:t>
            </a:r>
            <a:r>
              <a:rPr lang="en-US" altLang="ko-KR" sz="2000" b="1" dirty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M )   </a:t>
            </a:r>
            <a:r>
              <a:rPr lang="en-US" altLang="ko-KR" sz="2000" b="1" dirty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X</a:t>
            </a:r>
            <a:r>
              <a:rPr lang="en-US" altLang="ko-KR" sz="2000" b="1" dirty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 ( S </a:t>
            </a:r>
            <a:r>
              <a:rPr lang="en-US" altLang="ko-KR" sz="2000" b="1" dirty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+</a:t>
            </a:r>
            <a:r>
              <a:rPr lang="en-US" altLang="ko-KR" sz="2000" b="1" dirty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W )</a:t>
            </a:r>
            <a:endParaRPr lang="ko-KR" altLang="en-US" sz="2000" b="1" dirty="0">
              <a:solidFill>
                <a:srgbClr val="0070C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8" name="TextBox 2"/>
          <p:cNvSpPr txBox="1">
            <a:spLocks noChangeArrowheads="1"/>
          </p:cNvSpPr>
          <p:nvPr/>
        </p:nvSpPr>
        <p:spPr bwMode="auto">
          <a:xfrm>
            <a:off x="449888" y="1908601"/>
            <a:ext cx="6102678" cy="736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4972" tIns="47489" rIns="94972" bIns="47489"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defTabSz="969951">
              <a:lnSpc>
                <a:spcPct val="12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ko-KR" sz="1100" dirty="0">
                <a:solidFill>
                  <a:srgbClr val="00206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   Perceived power     Critical power </a:t>
            </a:r>
            <a:r>
              <a:rPr lang="ko-KR" altLang="en-US" sz="1100" dirty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인구</a:t>
            </a:r>
            <a:r>
              <a:rPr lang="en-US" altLang="ko-KR" sz="1100" dirty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/</a:t>
            </a:r>
            <a:r>
              <a:rPr lang="ko-KR" altLang="en-US" sz="11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영토 크기</a:t>
            </a:r>
            <a:r>
              <a:rPr lang="en-US" altLang="ko-KR" sz="11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   </a:t>
            </a:r>
            <a:r>
              <a:rPr lang="en-US" altLang="ko-KR" sz="1100" dirty="0" smtClean="0">
                <a:solidFill>
                  <a:srgbClr val="00206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National </a:t>
            </a:r>
            <a:r>
              <a:rPr lang="en-US" altLang="ko-KR" sz="1100" dirty="0">
                <a:solidFill>
                  <a:srgbClr val="00206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strategy </a:t>
            </a:r>
            <a:r>
              <a:rPr lang="ko-KR" altLang="en-US" sz="1100" dirty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국가 전략</a:t>
            </a:r>
            <a:endParaRPr lang="en-US" altLang="ko-KR" sz="1100" dirty="0">
              <a:solidFill>
                <a:srgbClr val="FF000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defTabSz="969951">
              <a:lnSpc>
                <a:spcPct val="12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ko-KR" sz="1100" dirty="0">
                <a:solidFill>
                  <a:srgbClr val="2F227A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    </a:t>
            </a:r>
            <a:r>
              <a:rPr lang="en-US" altLang="ko-KR" sz="1100" dirty="0">
                <a:solidFill>
                  <a:srgbClr val="0070C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100" dirty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인지된 국력</a:t>
            </a:r>
            <a:r>
              <a:rPr lang="ko-KR" altLang="en-US" sz="1100" dirty="0">
                <a:solidFill>
                  <a:srgbClr val="0070C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  </a:t>
            </a:r>
            <a:r>
              <a:rPr lang="en-US" altLang="ko-KR" sz="1100" dirty="0">
                <a:solidFill>
                  <a:srgbClr val="0070C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     </a:t>
            </a:r>
            <a:r>
              <a:rPr lang="en-US" altLang="ko-KR" sz="1100" dirty="0">
                <a:solidFill>
                  <a:srgbClr val="00206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Economic power </a:t>
            </a:r>
            <a:r>
              <a:rPr lang="en-US" altLang="ko-KR" sz="1100" dirty="0" smtClean="0">
                <a:solidFill>
                  <a:srgbClr val="00206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1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경제력</a:t>
            </a:r>
            <a:r>
              <a:rPr lang="en-US" altLang="ko-KR" sz="1100" dirty="0" smtClean="0">
                <a:solidFill>
                  <a:srgbClr val="00B05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100" spc="-113" dirty="0" smtClean="0">
                <a:solidFill>
                  <a:srgbClr val="00B05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    </a:t>
            </a:r>
            <a:r>
              <a:rPr lang="en-US" altLang="ko-KR" sz="1100" spc="-225" dirty="0" smtClean="0">
                <a:solidFill>
                  <a:srgbClr val="00B05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 </a:t>
            </a:r>
            <a:r>
              <a:rPr lang="en-US" altLang="ko-KR" sz="1100" dirty="0" smtClean="0">
                <a:solidFill>
                  <a:srgbClr val="00206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National </a:t>
            </a:r>
            <a:r>
              <a:rPr lang="en-US" altLang="ko-KR" sz="1100" dirty="0">
                <a:solidFill>
                  <a:srgbClr val="00206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will  </a:t>
            </a:r>
            <a:r>
              <a:rPr lang="en-US" altLang="ko-KR" sz="1100" dirty="0" smtClean="0">
                <a:solidFill>
                  <a:srgbClr val="00206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 </a:t>
            </a:r>
            <a:r>
              <a:rPr lang="ko-KR" altLang="en-US" sz="11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국민 </a:t>
            </a:r>
            <a:r>
              <a:rPr lang="ko-KR" altLang="en-US" sz="1100" dirty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의지</a:t>
            </a:r>
          </a:p>
          <a:p>
            <a:pPr defTabSz="969951">
              <a:lnSpc>
                <a:spcPct val="13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ko-KR" sz="1100" dirty="0">
                <a:solidFill>
                  <a:srgbClr val="00B05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              </a:t>
            </a:r>
            <a:r>
              <a:rPr lang="en-US" altLang="ko-KR" sz="1100" spc="-113" dirty="0">
                <a:solidFill>
                  <a:srgbClr val="00B05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      </a:t>
            </a:r>
            <a:r>
              <a:rPr lang="en-US" altLang="ko-KR" sz="1100" dirty="0">
                <a:solidFill>
                  <a:srgbClr val="00B05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100" dirty="0" smtClean="0">
                <a:solidFill>
                  <a:srgbClr val="00B05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 </a:t>
            </a:r>
            <a:r>
              <a:rPr lang="en-US" altLang="ko-KR" sz="1100" dirty="0">
                <a:solidFill>
                  <a:srgbClr val="00206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Military power   </a:t>
            </a:r>
            <a:r>
              <a:rPr lang="en-US" altLang="ko-KR" sz="1100" dirty="0" smtClean="0">
                <a:solidFill>
                  <a:srgbClr val="00206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1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군사력</a:t>
            </a:r>
            <a:endParaRPr lang="en-US" altLang="ko-KR" sz="1100" dirty="0">
              <a:solidFill>
                <a:srgbClr val="FF0000"/>
              </a:solidFill>
              <a:latin typeface="HY동녘M" pitchFamily="18" charset="-127"/>
              <a:ea typeface="HY동녘M" pitchFamily="18" charset="-127"/>
            </a:endParaRPr>
          </a:p>
        </p:txBody>
      </p:sp>
      <p:pic>
        <p:nvPicPr>
          <p:cNvPr id="50" name="그림 4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1032" y="2799847"/>
            <a:ext cx="1645713" cy="991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630484" y="3867894"/>
            <a:ext cx="4399022" cy="707844"/>
          </a:xfrm>
          <a:prstGeom prst="rect">
            <a:avLst/>
          </a:prstGeom>
          <a:noFill/>
        </p:spPr>
        <p:txBody>
          <a:bodyPr wrap="square" lIns="91398" tIns="45699" rIns="91398" bIns="45699" rtlCol="0">
            <a:spAutoFit/>
          </a:bodyPr>
          <a:lstStyle/>
          <a:p>
            <a:r>
              <a:rPr lang="ko-KR" altLang="en-US" sz="2700" b="1" dirty="0">
                <a:solidFill>
                  <a:srgbClr val="054588"/>
                </a:solidFill>
              </a:rPr>
              <a:t>유형</a:t>
            </a:r>
            <a:r>
              <a:rPr lang="ko-KR" altLang="en-US" sz="2300" dirty="0">
                <a:solidFill>
                  <a:prstClr val="black"/>
                </a:solidFill>
              </a:rPr>
              <a:t>의 힘</a:t>
            </a:r>
            <a:r>
              <a:rPr lang="ko-KR" altLang="en-US" sz="2700" dirty="0">
                <a:solidFill>
                  <a:prstClr val="black"/>
                </a:solidFill>
              </a:rPr>
              <a:t> </a:t>
            </a:r>
            <a:r>
              <a:rPr lang="en-US" altLang="ko-KR" sz="2800" b="1" dirty="0">
                <a:solidFill>
                  <a:prstClr val="black"/>
                </a:solidFill>
              </a:rPr>
              <a:t>&lt;</a:t>
            </a:r>
            <a:r>
              <a:rPr lang="en-US" altLang="ko-KR" sz="2700" dirty="0" smtClean="0">
                <a:solidFill>
                  <a:prstClr val="black"/>
                </a:solidFill>
              </a:rPr>
              <a:t> </a:t>
            </a:r>
            <a:r>
              <a:rPr lang="ko-KR" altLang="en-US" sz="4000" b="1" dirty="0">
                <a:solidFill>
                  <a:srgbClr val="FF0000"/>
                </a:solidFill>
              </a:rPr>
              <a:t>무형</a:t>
            </a:r>
            <a:r>
              <a:rPr lang="ko-KR" altLang="en-US" sz="3600" b="1" dirty="0">
                <a:solidFill>
                  <a:prstClr val="black"/>
                </a:solidFill>
              </a:rPr>
              <a:t>의 힘</a:t>
            </a:r>
            <a:endParaRPr lang="ko-KR" altLang="en-US" sz="2300" b="1" dirty="0">
              <a:solidFill>
                <a:prstClr val="black"/>
              </a:solidFill>
            </a:endParaRPr>
          </a:p>
        </p:txBody>
      </p:sp>
      <p:sp>
        <p:nvSpPr>
          <p:cNvPr id="51" name="모서리가 둥근 직사각형 50"/>
          <p:cNvSpPr/>
          <p:nvPr/>
        </p:nvSpPr>
        <p:spPr>
          <a:xfrm>
            <a:off x="142737" y="4936970"/>
            <a:ext cx="6572530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rtlCol="0" anchor="ctr"/>
          <a:lstStyle/>
          <a:p>
            <a:pPr algn="ctr"/>
            <a:endParaRPr lang="ko-KR" altLang="en-US" sz="1400">
              <a:solidFill>
                <a:prstClr val="white"/>
              </a:solidFill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0" y="39270"/>
            <a:ext cx="1072130" cy="699474"/>
            <a:chOff x="10505" y="-106208"/>
            <a:chExt cx="937081" cy="1147896"/>
          </a:xfrm>
        </p:grpSpPr>
        <p:grpSp>
          <p:nvGrpSpPr>
            <p:cNvPr id="16" name="그룹 15"/>
            <p:cNvGrpSpPr/>
            <p:nvPr/>
          </p:nvGrpSpPr>
          <p:grpSpPr>
            <a:xfrm>
              <a:off x="64502" y="-106208"/>
              <a:ext cx="819926" cy="1147896"/>
              <a:chOff x="242646" y="55702"/>
              <a:chExt cx="540060" cy="756084"/>
            </a:xfrm>
          </p:grpSpPr>
          <p:sp>
            <p:nvSpPr>
              <p:cNvPr id="23" name="직사각형 22"/>
              <p:cNvSpPr/>
              <p:nvPr/>
            </p:nvSpPr>
            <p:spPr>
              <a:xfrm>
                <a:off x="242646" y="55702"/>
                <a:ext cx="540060" cy="756084"/>
              </a:xfrm>
              <a:prstGeom prst="rect">
                <a:avLst/>
              </a:prstGeom>
              <a:ln w="12700">
                <a:solidFill>
                  <a:srgbClr val="94949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prstClr val="black"/>
                  </a:solidFill>
                </a:endParaRPr>
              </a:p>
            </p:txBody>
          </p:sp>
          <p:pic>
            <p:nvPicPr>
              <p:cNvPr id="24" name="그림 23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53" t="13354" r="10830" b="10831"/>
              <a:stretch/>
            </p:blipFill>
            <p:spPr>
              <a:xfrm>
                <a:off x="251591" y="158223"/>
                <a:ext cx="512411" cy="427862"/>
              </a:xfrm>
              <a:prstGeom prst="rect">
                <a:avLst/>
              </a:prstGeom>
            </p:spPr>
          </p:pic>
        </p:grpSp>
        <p:sp>
          <p:nvSpPr>
            <p:cNvPr id="17" name="TextBox 16"/>
            <p:cNvSpPr txBox="1"/>
            <p:nvPr/>
          </p:nvSpPr>
          <p:spPr>
            <a:xfrm>
              <a:off x="10505" y="706502"/>
              <a:ext cx="93708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300" b="1" dirty="0">
                  <a:solidFill>
                    <a:prstClr val="black"/>
                  </a:solidFill>
                  <a:latin typeface="Kozuka Mincho Pr6N H" panose="02020900000000000000" pitchFamily="18" charset="-128"/>
                  <a:ea typeface="Kozuka Mincho Pr6N H" panose="02020900000000000000" pitchFamily="18" charset="-128"/>
                </a:rPr>
                <a:t>Social self</a:t>
              </a:r>
              <a:endParaRPr lang="ko-KR" altLang="en-US" sz="1300" b="1" dirty="0">
                <a:solidFill>
                  <a:prstClr val="black"/>
                </a:solidFill>
                <a:latin typeface="Kozuka Mincho Pr6N H" panose="02020900000000000000" pitchFamily="18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34065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2402" y="2433272"/>
            <a:ext cx="2206166" cy="130565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03152" y="3496528"/>
            <a:ext cx="2636684" cy="8771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33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학습조직</a:t>
            </a:r>
            <a:r>
              <a:rPr kumimoji="1" lang="ko-KR" altLang="en-US" sz="24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</a:t>
            </a:r>
            <a:endParaRPr kumimoji="1" lang="en-US" altLang="ko-KR" sz="24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b="1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Learning Organization</a:t>
            </a:r>
            <a:endParaRPr kumimoji="1" lang="ko-KR" altLang="en-US" b="1" dirty="0">
              <a:solidFill>
                <a:srgbClr val="0070C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08975" y="1178956"/>
            <a:ext cx="2912977" cy="8771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685800" eaLnBrk="0" fontAlgn="base" latinLnBrk="0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3300" b="1" dirty="0" err="1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조직학습</a:t>
            </a:r>
            <a:r>
              <a:rPr kumimoji="1" lang="ko-KR" altLang="en-US" dirty="0">
                <a:solidFill>
                  <a:srgbClr val="0070C0"/>
                </a:solidFill>
                <a:latin typeface="HY동녘M" pitchFamily="18" charset="-127"/>
                <a:ea typeface="HY동녘M" pitchFamily="18" charset="-127"/>
              </a:rPr>
              <a:t> </a:t>
            </a:r>
            <a:endParaRPr kumimoji="1" lang="en-US" altLang="ko-KR" sz="2400" b="1" dirty="0">
              <a:solidFill>
                <a:srgbClr val="0070C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b="1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Organizational Learning</a:t>
            </a:r>
            <a:r>
              <a:rPr kumimoji="1" lang="ko-KR" altLang="en-US" b="1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0" y="834648"/>
            <a:ext cx="6849450" cy="4572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38695" y="159640"/>
            <a:ext cx="468429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400" b="1" dirty="0" smtClean="0">
                <a:solidFill>
                  <a:srgbClr val="062665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미래를 </a:t>
            </a:r>
            <a:r>
              <a:rPr kumimoji="1" lang="ko-KR" altLang="en-US" sz="2400" b="1" dirty="0">
                <a:solidFill>
                  <a:srgbClr val="062665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바꾸는 힘 </a:t>
            </a:r>
            <a:r>
              <a:rPr kumimoji="1" lang="ko-KR" altLang="en-US" sz="2400" b="1" dirty="0" smtClean="0">
                <a:solidFill>
                  <a:srgbClr val="062665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kumimoji="1" lang="en-US" altLang="ko-KR" sz="24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kumimoji="1" lang="en-US" altLang="ko-KR" sz="30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kumimoji="1" lang="ko-KR" altLang="en-US" sz="3000" b="1" dirty="0" err="1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학습문화</a:t>
            </a:r>
            <a:endParaRPr kumimoji="1" lang="ko-KR" altLang="en-US" sz="3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91313" y="2048235"/>
            <a:ext cx="3614573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350" b="1" dirty="0">
                <a:solidFill>
                  <a:srgbClr val="00B05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</a:t>
            </a:r>
            <a:r>
              <a:rPr kumimoji="1" lang="ko-KR" altLang="en-US" sz="1350" b="1" dirty="0" err="1">
                <a:solidFill>
                  <a:srgbClr val="00B05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성남시민이</a:t>
            </a:r>
            <a:r>
              <a:rPr kumimoji="1" lang="ko-KR" altLang="en-US" sz="1350" b="1" dirty="0">
                <a:solidFill>
                  <a:srgbClr val="00B05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하나가 되어 조직이 학습</a:t>
            </a:r>
            <a:endParaRPr kumimoji="1" lang="en-US" altLang="ko-KR" sz="1350" b="1" dirty="0">
              <a:solidFill>
                <a:srgbClr val="00B05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200" b="1" dirty="0">
                <a:solidFill>
                  <a:srgbClr val="00B05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                     (</a:t>
            </a:r>
            <a:r>
              <a:rPr kumimoji="1" lang="ko-KR" altLang="en-US" sz="1200" b="1" dirty="0">
                <a:solidFill>
                  <a:srgbClr val="00B05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제도</a:t>
            </a:r>
            <a:r>
              <a:rPr kumimoji="1" lang="en-US" altLang="ko-KR" sz="1200" b="1" dirty="0">
                <a:solidFill>
                  <a:srgbClr val="00B05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kumimoji="1" lang="ko-KR" altLang="en-US" sz="1200" b="1" dirty="0">
                <a:solidFill>
                  <a:srgbClr val="00B05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규정</a:t>
            </a:r>
            <a:r>
              <a:rPr kumimoji="1" lang="en-US" altLang="ko-KR" sz="1200" b="1" dirty="0">
                <a:solidFill>
                  <a:srgbClr val="00B05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kumimoji="1" lang="ko-KR" altLang="en-US" sz="1200" b="1" dirty="0">
                <a:solidFill>
                  <a:srgbClr val="00B05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문화 등</a:t>
            </a:r>
            <a:r>
              <a:rPr kumimoji="1" lang="en-US" altLang="ko-KR" sz="1200" b="1" dirty="0">
                <a:solidFill>
                  <a:srgbClr val="00B05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kumimoji="1" lang="ko-KR" altLang="en-US" sz="1200" b="1" dirty="0">
              <a:solidFill>
                <a:srgbClr val="00B05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0394" y="4350608"/>
            <a:ext cx="325998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350" b="1" dirty="0">
                <a:solidFill>
                  <a:srgbClr val="00B05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학습하는 개인을 지원하는 조직</a:t>
            </a:r>
            <a:endParaRPr kumimoji="1" lang="en-US" altLang="ko-KR" sz="1350" b="1" dirty="0">
              <a:solidFill>
                <a:srgbClr val="00B05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defTabSz="685800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350" b="1" dirty="0">
                <a:solidFill>
                  <a:srgbClr val="00B05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</a:t>
            </a:r>
            <a:r>
              <a:rPr kumimoji="1" lang="en-US" altLang="ko-KR" sz="1200" b="1" dirty="0">
                <a:solidFill>
                  <a:srgbClr val="00B05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kumimoji="1" lang="ko-KR" altLang="en-US" sz="1200" b="1" dirty="0">
                <a:solidFill>
                  <a:srgbClr val="00B05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학위</a:t>
            </a:r>
            <a:r>
              <a:rPr kumimoji="1" lang="en-US" altLang="ko-KR" sz="1200" b="1" dirty="0">
                <a:solidFill>
                  <a:srgbClr val="00B05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kumimoji="1" lang="ko-KR" altLang="en-US" sz="1200" b="1" dirty="0">
                <a:solidFill>
                  <a:srgbClr val="00B05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교양</a:t>
            </a:r>
            <a:r>
              <a:rPr kumimoji="1" lang="en-US" altLang="ko-KR" sz="1200" b="1" dirty="0">
                <a:solidFill>
                  <a:srgbClr val="00B05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kumimoji="1" lang="ko-KR" altLang="en-US" sz="1200" b="1" dirty="0">
                <a:solidFill>
                  <a:srgbClr val="00B05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전문과정 등</a:t>
            </a:r>
            <a:r>
              <a:rPr kumimoji="1" lang="en-US" altLang="ko-KR" sz="1200" b="1" dirty="0">
                <a:solidFill>
                  <a:srgbClr val="00B05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kumimoji="1" lang="ko-KR" altLang="en-US" sz="1200" b="1" dirty="0">
              <a:solidFill>
                <a:srgbClr val="00B05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38614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78025" y="176751"/>
            <a:ext cx="5603573" cy="523178"/>
          </a:xfrm>
          <a:prstGeom prst="rect">
            <a:avLst/>
          </a:prstGeom>
          <a:noFill/>
        </p:spPr>
        <p:txBody>
          <a:bodyPr wrap="square" lIns="91398" tIns="45699" rIns="91398" bIns="45699" rtlCol="0">
            <a:spAutoFit/>
          </a:bodyPr>
          <a:lstStyle/>
          <a:p>
            <a:pPr marL="0" marR="0" lvl="0" indent="0" defTabSz="913928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  </a:t>
            </a:r>
            <a:r>
              <a:rPr kumimoji="0" lang="en-US" altLang="ko-K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강M" panose="02030600000101010101" pitchFamily="18" charset="-127"/>
                <a:ea typeface="HY강M" panose="02030600000101010101" pitchFamily="18" charset="-127"/>
                <a:cs typeface="+mn-cs"/>
              </a:rPr>
              <a:t> </a:t>
            </a:r>
            <a:r>
              <a:rPr kumimoji="0" lang="en-US" altLang="ko-KR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강M" panose="02030600000101010101" pitchFamily="18" charset="-127"/>
                <a:ea typeface="HY강M" panose="02030600000101010101" pitchFamily="18" charset="-127"/>
                <a:cs typeface="+mn-cs"/>
              </a:rPr>
              <a:t> </a:t>
            </a:r>
            <a:r>
              <a:rPr kumimoji="0" lang="ko-KR" alt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강M" panose="02030600000101010101" pitchFamily="18" charset="-127"/>
                <a:ea typeface="HY강M" panose="02030600000101010101" pitchFamily="18" charset="-127"/>
                <a:cs typeface="+mn-cs"/>
              </a:rPr>
              <a:t>미래교육</a:t>
            </a:r>
            <a:r>
              <a:rPr kumimoji="0" lang="ko-KR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강M" panose="02030600000101010101" pitchFamily="18" charset="-127"/>
                <a:ea typeface="HY강M" panose="02030600000101010101" pitchFamily="18" charset="-127"/>
                <a:cs typeface="+mn-cs"/>
              </a:rPr>
              <a:t> 전망 </a:t>
            </a:r>
            <a:r>
              <a:rPr kumimoji="0" lang="en-US" altLang="ko-KR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-  </a:t>
            </a:r>
            <a:r>
              <a:rPr kumimoji="0" lang="en-US" altLang="ko-KR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+mn-cs"/>
              </a:rPr>
              <a:t>UNESCO &amp; OECD</a:t>
            </a:r>
            <a:endParaRPr kumimoji="0" lang="en-US" altLang="ko-K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스퀘어 ExtraBold" panose="020B0600000101010101" pitchFamily="50" charset="-127"/>
              <a:ea typeface="나눔스퀘어 ExtraBold" panose="020B0600000101010101" pitchFamily="50" charset="-127"/>
              <a:cs typeface="+mn-cs"/>
            </a:endParaRPr>
          </a:p>
        </p:txBody>
      </p:sp>
      <p:sp>
        <p:nvSpPr>
          <p:cNvPr id="39" name="모서리가 둥근 직사각형 38"/>
          <p:cNvSpPr/>
          <p:nvPr/>
        </p:nvSpPr>
        <p:spPr>
          <a:xfrm>
            <a:off x="911058" y="822761"/>
            <a:ext cx="5770541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rtlCol="0" anchor="ctr"/>
          <a:lstStyle/>
          <a:p>
            <a:pPr marL="0" marR="0" lvl="0" indent="0" algn="ctr" defTabSz="913928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2656" y="1276243"/>
            <a:ext cx="52385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713" marR="0" lvl="0" indent="-342713" algn="l" defTabSz="913928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ko-KR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존재</a:t>
            </a:r>
            <a:r>
              <a:rPr kumimoji="0" lang="ko-KR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를</a:t>
            </a:r>
            <a:r>
              <a:rPr kumimoji="0" lang="ko-KR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4E97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위한 </a:t>
            </a:r>
            <a:r>
              <a:rPr kumimoji="0" lang="ko-KR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4E97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학습 </a:t>
            </a:r>
            <a:endParaRPr kumimoji="0" lang="en-US" altLang="ko-KR" sz="2000" b="1" i="0" u="none" strike="noStrike" kern="1200" cap="none" spc="0" normalizeH="0" baseline="0" noProof="0" dirty="0" smtClean="0">
              <a:ln>
                <a:noFill/>
              </a:ln>
              <a:solidFill>
                <a:srgbClr val="4F81BD">
                  <a:lumMod val="50000"/>
                </a:srgb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3928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   </a:t>
            </a:r>
            <a:r>
              <a:rPr kumimoji="0" lang="en-US" altLang="ko-KR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Learning </a:t>
            </a:r>
            <a:r>
              <a:rPr kumimoji="0" lang="en-US" altLang="ko-KR" sz="20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To Be </a:t>
            </a:r>
            <a:endParaRPr kumimoji="0" lang="ko-KR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>
            <a:off x="142737" y="4936970"/>
            <a:ext cx="6572530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rtlCol="0" anchor="ctr"/>
          <a:lstStyle/>
          <a:p>
            <a:pPr marL="0" marR="0" lvl="0" indent="0" algn="ctr" defTabSz="913928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04664" y="2084016"/>
            <a:ext cx="7128792" cy="3022323"/>
          </a:xfrm>
          <a:prstGeom prst="rect">
            <a:avLst/>
          </a:prstGeom>
          <a:noFill/>
        </p:spPr>
        <p:txBody>
          <a:bodyPr wrap="square" lIns="91398" tIns="45699" rIns="91398" bIns="45699" rtlCol="0">
            <a:spAutoFit/>
          </a:bodyPr>
          <a:lstStyle/>
          <a:p>
            <a:pPr marL="285603" marR="0" lvl="0" indent="-285603" algn="l" defTabSz="913928" rtl="0" eaLnBrk="1" fontAlgn="auto" latinLnBrk="1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ko-KR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4F98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모든 이</a:t>
            </a:r>
            <a:r>
              <a:rPr kumimoji="0" lang="ko-KR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4F98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를</a:t>
            </a:r>
            <a:r>
              <a:rPr kumimoji="0" lang="ko-KR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4F98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 </a:t>
            </a:r>
            <a:r>
              <a:rPr kumimoji="0" lang="ko-KR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4F98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위한 </a:t>
            </a: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4F98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교육 </a:t>
            </a:r>
            <a:endParaRPr kumimoji="0" lang="en-US" altLang="ko-KR" sz="2000" b="1" i="0" u="none" strike="noStrike" kern="1200" cap="none" spc="0" normalizeH="0" baseline="0" noProof="0" dirty="0" smtClean="0">
              <a:ln>
                <a:noFill/>
              </a:ln>
              <a:solidFill>
                <a:srgbClr val="004F98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3928" rtl="0" eaLnBrk="1" fontAlgn="auto" latinLnBrk="1" hangingPunct="1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en-US" altLang="ko-KR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  Learning </a:t>
            </a:r>
            <a:r>
              <a:rPr kumimoji="0" lang="en-US" altLang="ko-KR" sz="20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for All</a:t>
            </a:r>
          </a:p>
          <a:p>
            <a:pPr marL="0" marR="0" lvl="0" indent="0" algn="l" defTabSz="913928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800" b="1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285603" marR="0" lvl="0" indent="-285603" algn="l" defTabSz="913928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ko-KR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4F98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지속가능발전교육</a:t>
            </a:r>
            <a:endParaRPr kumimoji="0" lang="en-US" altLang="ko-KR" sz="24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3928" rtl="0" eaLnBrk="1" fontAlgn="auto" latin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en-US" altLang="ko-KR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 </a:t>
            </a:r>
            <a:r>
              <a:rPr kumimoji="0" lang="en-US" altLang="ko-KR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Education </a:t>
            </a:r>
            <a:r>
              <a:rPr kumimoji="0" lang="en-US" altLang="ko-KR" sz="20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for Sustainable Development</a:t>
            </a:r>
            <a:endParaRPr kumimoji="0" lang="ko-KR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285603" marR="0" lvl="0" indent="-285603" algn="l" defTabSz="913928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endParaRPr kumimoji="0" lang="en-US" altLang="ko-KR" sz="28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3928" rtl="0" eaLnBrk="1" fontAlgn="auto" latinLnBrk="1" hangingPunct="1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en-US" altLang="ko-KR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 </a:t>
            </a:r>
            <a:endParaRPr kumimoji="0" lang="ko-KR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-91402" y="-106208"/>
            <a:ext cx="1216146" cy="963258"/>
            <a:chOff x="10505" y="-106208"/>
            <a:chExt cx="937081" cy="1147896"/>
          </a:xfrm>
        </p:grpSpPr>
        <p:grpSp>
          <p:nvGrpSpPr>
            <p:cNvPr id="17" name="그룹 16"/>
            <p:cNvGrpSpPr/>
            <p:nvPr/>
          </p:nvGrpSpPr>
          <p:grpSpPr>
            <a:xfrm>
              <a:off x="64502" y="-106208"/>
              <a:ext cx="819926" cy="1147896"/>
              <a:chOff x="242646" y="55702"/>
              <a:chExt cx="540060" cy="756084"/>
            </a:xfrm>
          </p:grpSpPr>
          <p:sp>
            <p:nvSpPr>
              <p:cNvPr id="19" name="직사각형 18"/>
              <p:cNvSpPr/>
              <p:nvPr/>
            </p:nvSpPr>
            <p:spPr>
              <a:xfrm>
                <a:off x="242646" y="55702"/>
                <a:ext cx="540060" cy="756084"/>
              </a:xfrm>
              <a:prstGeom prst="rect">
                <a:avLst/>
              </a:prstGeom>
              <a:ln w="12700">
                <a:solidFill>
                  <a:srgbClr val="94949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3928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endParaRPr>
              </a:p>
            </p:txBody>
          </p:sp>
          <p:pic>
            <p:nvPicPr>
              <p:cNvPr id="20" name="그림 19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53" t="13354" r="10830" b="10831"/>
              <a:stretch/>
            </p:blipFill>
            <p:spPr>
              <a:xfrm>
                <a:off x="251591" y="158223"/>
                <a:ext cx="512411" cy="427862"/>
              </a:xfrm>
              <a:prstGeom prst="rect">
                <a:avLst/>
              </a:prstGeom>
            </p:spPr>
          </p:pic>
        </p:grpSp>
        <p:sp>
          <p:nvSpPr>
            <p:cNvPr id="18" name="TextBox 17"/>
            <p:cNvSpPr txBox="1"/>
            <p:nvPr/>
          </p:nvSpPr>
          <p:spPr>
            <a:xfrm>
              <a:off x="10505" y="706502"/>
              <a:ext cx="93708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3928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Kozuka Mincho Pr6N H" panose="02020900000000000000" pitchFamily="18" charset="-128"/>
                  <a:ea typeface="Kozuka Mincho Pr6N H" panose="02020900000000000000" pitchFamily="18" charset="-128"/>
                  <a:cs typeface="+mn-cs"/>
                </a:rPr>
                <a:t>Social self</a:t>
              </a:r>
              <a:endParaRPr kumimoji="0" lang="ko-KR" alt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zuka Mincho Pr6N H" panose="02020900000000000000" pitchFamily="18" charset="-128"/>
                <a:ea typeface="맑은 고딕" panose="020B0503020000020004" pitchFamily="50" charset="-127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37149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2018-04-10_Untitled">
            <a:hlinkClick r:id="" action="ppaction://media"/>
            <a:extLst>
              <a:ext uri="{FF2B5EF4-FFF2-40B4-BE49-F238E27FC236}">
                <a16:creationId xmlns:a16="http://schemas.microsoft.com/office/drawing/2014/main" id="{9CED2346-7E49-4C87-9945-BD17958B28A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09213" y="907256"/>
            <a:ext cx="5639578" cy="3171825"/>
          </a:xfrm>
        </p:spPr>
      </p:pic>
      <p:pic>
        <p:nvPicPr>
          <p:cNvPr id="2" name="김종환 - 존재의 이유 (1996)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057400" y="291465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734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8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2589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5237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88640" y="1008159"/>
            <a:ext cx="6526627" cy="1477285"/>
          </a:xfrm>
          <a:prstGeom prst="rect">
            <a:avLst/>
          </a:prstGeom>
          <a:noFill/>
        </p:spPr>
        <p:txBody>
          <a:bodyPr wrap="square" lIns="91398" tIns="45699" rIns="91398" bIns="45699" rtlCol="0">
            <a:spAutoFit/>
          </a:bodyPr>
          <a:lstStyle/>
          <a:p>
            <a:pPr marL="285750" marR="0" lvl="0" indent="-285750" defTabSz="913928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ko-K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인간은 </a:t>
            </a:r>
            <a:r>
              <a:rPr kumimoji="0" lang="ko-KR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존재</a:t>
            </a:r>
            <a:r>
              <a:rPr kumimoji="0" lang="ko-K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하는 동시에 사랑하며</a:t>
            </a:r>
            <a:r>
              <a:rPr kumimoji="0" lang="en-US" altLang="ko-K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,</a:t>
            </a:r>
            <a:r>
              <a:rPr kumimoji="0" lang="ko-KR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고통을 </a:t>
            </a:r>
            <a:r>
              <a:rPr kumimoji="0" lang="ko-K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당하고 또 잊어버리며</a:t>
            </a:r>
            <a:r>
              <a:rPr kumimoji="0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, </a:t>
            </a:r>
            <a:r>
              <a:rPr kumimoji="0" lang="ko-K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그리고 다시 시작한다</a:t>
            </a:r>
            <a:r>
              <a:rPr kumimoji="0" lang="en-US" altLang="ko-K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. </a:t>
            </a:r>
            <a:r>
              <a:rPr kumimoji="0" lang="ko-KR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지금 </a:t>
            </a:r>
            <a:r>
              <a:rPr kumimoji="0" lang="ko-K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이 순간이 영원하기를 </a:t>
            </a:r>
            <a:r>
              <a:rPr kumimoji="0" lang="ko-KR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바라면서</a:t>
            </a:r>
            <a:r>
              <a:rPr kumimoji="0" lang="en-US" altLang="ko-K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……(C.</a:t>
            </a:r>
            <a:r>
              <a:rPr kumimoji="0" lang="en-US" altLang="ko-KR" sz="1800" b="1" i="0" u="none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en-US" altLang="ko-KR" sz="1800" b="1" i="0" u="none" strike="noStrike" kern="1200" cap="none" spc="0" normalizeH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Moustakas</a:t>
            </a:r>
            <a:r>
              <a:rPr kumimoji="0" lang="en-US" altLang="ko-KR" sz="1800" b="1" i="0" u="none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)</a:t>
            </a:r>
            <a:endParaRPr kumimoji="0" lang="en-US" altLang="ko-KR" sz="1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142737" y="4936970"/>
            <a:ext cx="6572530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rtlCol="0" anchor="ctr"/>
          <a:lstStyle/>
          <a:p>
            <a:pPr marL="0" marR="0" lvl="0" indent="0" algn="ctr" defTabSz="913928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8" name="모서리가 둥근 직사각형 17"/>
          <p:cNvSpPr/>
          <p:nvPr/>
        </p:nvSpPr>
        <p:spPr>
          <a:xfrm>
            <a:off x="944745" y="593266"/>
            <a:ext cx="5770541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rtlCol="0" anchor="ctr"/>
          <a:lstStyle/>
          <a:p>
            <a:pPr marL="0" marR="0" lvl="0" indent="0" algn="ctr" defTabSz="913928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745675" y="84721"/>
            <a:ext cx="2183526" cy="461622"/>
          </a:xfrm>
          <a:prstGeom prst="rect">
            <a:avLst/>
          </a:prstGeom>
          <a:noFill/>
        </p:spPr>
        <p:txBody>
          <a:bodyPr wrap="none" lIns="91398" tIns="45699" rIns="91398" bIns="45699" rtlCol="0">
            <a:spAutoFit/>
          </a:bodyPr>
          <a:lstStyle/>
          <a:p>
            <a:pPr marL="0" marR="0" lvl="0" indent="0" algn="l" defTabSz="913928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강M" panose="020B0600000101010101" charset="-127"/>
                <a:ea typeface="HY강M" panose="020B0600000101010101" charset="-127"/>
                <a:cs typeface="+mn-cs"/>
              </a:rPr>
              <a:t>존재에 관하여</a:t>
            </a:r>
            <a:r>
              <a:rPr kumimoji="0" lang="en-US" altLang="ko-KR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강M" panose="020B0600000101010101" charset="-127"/>
                <a:ea typeface="HY강M" panose="020B0600000101010101" charset="-127"/>
                <a:cs typeface="+mn-cs"/>
              </a:rPr>
              <a:t>!</a:t>
            </a:r>
            <a:endParaRPr kumimoji="0" lang="ko-KR" altLang="en-US" sz="24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강M" panose="020B0600000101010101" charset="-127"/>
              <a:ea typeface="HY강M" panose="020B0600000101010101" charset="-127"/>
              <a:cs typeface="+mn-cs"/>
            </a:endParaRPr>
          </a:p>
        </p:txBody>
      </p:sp>
      <p:grpSp>
        <p:nvGrpSpPr>
          <p:cNvPr id="12" name="그룹 11"/>
          <p:cNvGrpSpPr/>
          <p:nvPr/>
        </p:nvGrpSpPr>
        <p:grpSpPr>
          <a:xfrm>
            <a:off x="-91402" y="-106208"/>
            <a:ext cx="1216146" cy="733763"/>
            <a:chOff x="10505" y="-106208"/>
            <a:chExt cx="937081" cy="1147896"/>
          </a:xfrm>
        </p:grpSpPr>
        <p:grpSp>
          <p:nvGrpSpPr>
            <p:cNvPr id="16" name="그룹 15"/>
            <p:cNvGrpSpPr/>
            <p:nvPr/>
          </p:nvGrpSpPr>
          <p:grpSpPr>
            <a:xfrm>
              <a:off x="64502" y="-106208"/>
              <a:ext cx="819926" cy="1147896"/>
              <a:chOff x="242646" y="55702"/>
              <a:chExt cx="540060" cy="756084"/>
            </a:xfrm>
          </p:grpSpPr>
          <p:sp>
            <p:nvSpPr>
              <p:cNvPr id="22" name="직사각형 21"/>
              <p:cNvSpPr/>
              <p:nvPr/>
            </p:nvSpPr>
            <p:spPr>
              <a:xfrm>
                <a:off x="242646" y="55702"/>
                <a:ext cx="540060" cy="756084"/>
              </a:xfrm>
              <a:prstGeom prst="rect">
                <a:avLst/>
              </a:prstGeom>
              <a:ln w="12700">
                <a:solidFill>
                  <a:srgbClr val="94949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3928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endParaRPr>
              </a:p>
            </p:txBody>
          </p:sp>
          <p:pic>
            <p:nvPicPr>
              <p:cNvPr id="23" name="그림 22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53" t="13354" r="10830" b="10831"/>
              <a:stretch/>
            </p:blipFill>
            <p:spPr>
              <a:xfrm>
                <a:off x="251591" y="158223"/>
                <a:ext cx="512411" cy="427862"/>
              </a:xfrm>
              <a:prstGeom prst="rect">
                <a:avLst/>
              </a:prstGeom>
            </p:spPr>
          </p:pic>
        </p:grpSp>
        <p:sp>
          <p:nvSpPr>
            <p:cNvPr id="19" name="TextBox 18"/>
            <p:cNvSpPr txBox="1"/>
            <p:nvPr/>
          </p:nvSpPr>
          <p:spPr>
            <a:xfrm>
              <a:off x="10505" y="706502"/>
              <a:ext cx="93708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3928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Kozuka Mincho Pr6N H" panose="02020900000000000000" pitchFamily="18" charset="-128"/>
                  <a:ea typeface="Kozuka Mincho Pr6N H" panose="02020900000000000000" pitchFamily="18" charset="-128"/>
                  <a:cs typeface="+mn-cs"/>
                </a:rPr>
                <a:t>Social self</a:t>
              </a:r>
              <a:endParaRPr kumimoji="0" lang="ko-KR" alt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zuka Mincho Pr6N H" panose="02020900000000000000" pitchFamily="18" charset="-128"/>
                <a:ea typeface="맑은 고딕" panose="020B0503020000020004" pitchFamily="50" charset="-127"/>
                <a:cs typeface="+mn-cs"/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181891" y="2715766"/>
            <a:ext cx="663540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b="1" dirty="0" smtClean="0">
                <a:solidFill>
                  <a:srgbClr val="FF0000"/>
                </a:solidFill>
                <a:latin typeface="+mn-ea"/>
              </a:rPr>
              <a:t>교육의 객체에서 주체로 바뀌어 </a:t>
            </a:r>
            <a:r>
              <a:rPr lang="ko-KR" altLang="en-US" b="1" dirty="0" smtClean="0">
                <a:solidFill>
                  <a:srgbClr val="00B050"/>
                </a:solidFill>
                <a:latin typeface="+mn-ea"/>
              </a:rPr>
              <a:t>지식</a:t>
            </a:r>
            <a:r>
              <a:rPr lang="en-US" altLang="ko-KR" b="1" dirty="0" smtClean="0">
                <a:solidFill>
                  <a:srgbClr val="00B050"/>
                </a:solidFill>
                <a:latin typeface="+mn-ea"/>
              </a:rPr>
              <a:t>, </a:t>
            </a:r>
            <a:r>
              <a:rPr lang="ko-KR" altLang="en-US" b="1" dirty="0" smtClean="0">
                <a:solidFill>
                  <a:srgbClr val="00B050"/>
                </a:solidFill>
                <a:latin typeface="+mn-ea"/>
              </a:rPr>
              <a:t>지위</a:t>
            </a:r>
            <a:r>
              <a:rPr lang="en-US" altLang="ko-KR" b="1" dirty="0" smtClean="0">
                <a:solidFill>
                  <a:srgbClr val="00B050"/>
                </a:solidFill>
                <a:latin typeface="+mn-ea"/>
              </a:rPr>
              <a:t>, </a:t>
            </a:r>
            <a:r>
              <a:rPr lang="ko-KR" altLang="en-US" b="1" dirty="0" smtClean="0">
                <a:solidFill>
                  <a:srgbClr val="00B050"/>
                </a:solidFill>
                <a:latin typeface="+mn-ea"/>
              </a:rPr>
              <a:t>권력 등을 소유</a:t>
            </a:r>
            <a:endParaRPr lang="en-US" altLang="ko-KR" b="1" dirty="0">
              <a:solidFill>
                <a:srgbClr val="00B050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b="1" dirty="0">
                <a:solidFill>
                  <a:srgbClr val="00B050"/>
                </a:solidFill>
                <a:latin typeface="+mn-ea"/>
              </a:rPr>
              <a:t> </a:t>
            </a:r>
            <a:r>
              <a:rPr lang="en-US" altLang="ko-KR" b="1" dirty="0" smtClean="0">
                <a:solidFill>
                  <a:srgbClr val="00B050"/>
                </a:solidFill>
                <a:latin typeface="+mn-ea"/>
              </a:rPr>
              <a:t>  </a:t>
            </a:r>
            <a:r>
              <a:rPr lang="ko-KR" altLang="en-US" b="1" dirty="0" smtClean="0">
                <a:solidFill>
                  <a:srgbClr val="00B050"/>
                </a:solidFill>
                <a:latin typeface="+mn-ea"/>
              </a:rPr>
              <a:t>하기 위한 학습 </a:t>
            </a:r>
            <a:r>
              <a:rPr lang="en-US" altLang="ko-KR" b="1" u="sng" dirty="0" smtClean="0">
                <a:solidFill>
                  <a:srgbClr val="FF0000"/>
                </a:solidFill>
                <a:latin typeface="+mn-ea"/>
              </a:rPr>
              <a:t>Learning to have </a:t>
            </a:r>
            <a:r>
              <a:rPr lang="ko-KR" altLang="en-US" b="1" dirty="0" smtClean="0">
                <a:solidFill>
                  <a:srgbClr val="00B050"/>
                </a:solidFill>
                <a:latin typeface="+mn-ea"/>
              </a:rPr>
              <a:t>에서 자기의</a:t>
            </a:r>
            <a:r>
              <a:rPr lang="en-US" altLang="ko-KR" b="1" dirty="0" smtClean="0">
                <a:solidFill>
                  <a:srgbClr val="00B050"/>
                </a:solidFill>
                <a:latin typeface="+mn-ea"/>
              </a:rPr>
              <a:t> </a:t>
            </a:r>
            <a:r>
              <a:rPr lang="ko-KR" altLang="en-US" b="1" dirty="0" smtClean="0">
                <a:solidFill>
                  <a:srgbClr val="00B050"/>
                </a:solidFill>
                <a:latin typeface="+mn-ea"/>
              </a:rPr>
              <a:t>능력을 발휘 </a:t>
            </a:r>
            <a:endParaRPr lang="en-US" altLang="ko-KR" b="1" dirty="0" smtClean="0">
              <a:solidFill>
                <a:srgbClr val="00B050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b="1" dirty="0">
                <a:solidFill>
                  <a:srgbClr val="00B050"/>
                </a:solidFill>
                <a:latin typeface="+mn-ea"/>
              </a:rPr>
              <a:t> </a:t>
            </a:r>
            <a:r>
              <a:rPr lang="en-US" altLang="ko-KR" b="1" dirty="0" smtClean="0">
                <a:solidFill>
                  <a:srgbClr val="00B050"/>
                </a:solidFill>
                <a:latin typeface="+mn-ea"/>
              </a:rPr>
              <a:t>  </a:t>
            </a:r>
            <a:r>
              <a:rPr lang="ko-KR" altLang="en-US" b="1" dirty="0" smtClean="0">
                <a:solidFill>
                  <a:srgbClr val="00B050"/>
                </a:solidFill>
                <a:latin typeface="+mn-ea"/>
              </a:rPr>
              <a:t>하는 존재하기 위한 학습 </a:t>
            </a:r>
            <a:r>
              <a:rPr lang="en-US" altLang="ko-KR" b="1" u="sng" dirty="0" smtClean="0">
                <a:solidFill>
                  <a:srgbClr val="FF0000"/>
                </a:solidFill>
                <a:latin typeface="+mn-ea"/>
              </a:rPr>
              <a:t>Learning to be</a:t>
            </a:r>
            <a:r>
              <a:rPr lang="en-US" altLang="ko-KR" b="1" dirty="0" smtClean="0">
                <a:solidFill>
                  <a:srgbClr val="00B050"/>
                </a:solidFill>
                <a:latin typeface="+mn-ea"/>
              </a:rPr>
              <a:t> </a:t>
            </a:r>
            <a:r>
              <a:rPr lang="ko-KR" altLang="en-US" b="1" dirty="0" smtClean="0">
                <a:solidFill>
                  <a:srgbClr val="00B050"/>
                </a:solidFill>
                <a:latin typeface="+mn-ea"/>
              </a:rPr>
              <a:t>로</a:t>
            </a:r>
            <a:r>
              <a:rPr lang="en-US" altLang="ko-KR" b="1" dirty="0" smtClean="0">
                <a:solidFill>
                  <a:srgbClr val="00B050"/>
                </a:solidFill>
                <a:latin typeface="+mn-ea"/>
              </a:rPr>
              <a:t> </a:t>
            </a:r>
            <a:r>
              <a:rPr lang="ko-KR" altLang="en-US" b="1" dirty="0" smtClean="0">
                <a:solidFill>
                  <a:srgbClr val="00B050"/>
                </a:solidFill>
                <a:latin typeface="+mn-ea"/>
              </a:rPr>
              <a:t>전환 요구 </a:t>
            </a:r>
            <a:r>
              <a:rPr lang="en-US" altLang="ko-KR" b="1" dirty="0" smtClean="0">
                <a:solidFill>
                  <a:srgbClr val="00B050"/>
                </a:solidFill>
                <a:latin typeface="+mn-ea"/>
              </a:rPr>
              <a:t>….</a:t>
            </a:r>
          </a:p>
          <a:p>
            <a:pPr>
              <a:lnSpc>
                <a:spcPct val="150000"/>
              </a:lnSpc>
            </a:pPr>
            <a:r>
              <a:rPr lang="en-US" altLang="ko-KR" b="1" dirty="0">
                <a:latin typeface="+mn-ea"/>
              </a:rPr>
              <a:t> </a:t>
            </a:r>
            <a:r>
              <a:rPr lang="en-US" altLang="ko-KR" b="1" dirty="0" smtClean="0">
                <a:latin typeface="+mn-ea"/>
              </a:rPr>
              <a:t>  </a:t>
            </a:r>
            <a:r>
              <a:rPr lang="en-US" altLang="ko-KR" b="1" dirty="0" smtClean="0">
                <a:solidFill>
                  <a:srgbClr val="00B050"/>
                </a:solidFill>
                <a:latin typeface="+mn-ea"/>
              </a:rPr>
              <a:t>(1968, Hutchins)</a:t>
            </a:r>
            <a:endParaRPr lang="ko-KR" altLang="en-US" b="1" dirty="0">
              <a:solidFill>
                <a:srgbClr val="00B05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722001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2D7A19E4-82C0-43CA-9F30-0A5AD97B84E9}"/>
              </a:ext>
            </a:extLst>
          </p:cNvPr>
          <p:cNvSpPr/>
          <p:nvPr/>
        </p:nvSpPr>
        <p:spPr bwMode="auto">
          <a:xfrm>
            <a:off x="3150402" y="121452"/>
            <a:ext cx="592931" cy="48458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68" tIns="34289" rIns="68568" bIns="34289" numCol="1" rtlCol="0" anchor="t" anchorCtr="0" compatLnSpc="1">
            <a:prstTxWarp prst="textNoShape">
              <a:avLst/>
            </a:prstTxWarp>
          </a:bodyPr>
          <a:lstStyle/>
          <a:p>
            <a:pPr marL="257126" marR="0" lvl="0" indent="-257126" algn="ctr" defTabSz="685664" rtl="0" eaLnBrk="1" fontAlgn="base" latinLnBrk="1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endParaRPr kumimoji="1" lang="ko-KR" altLang="en-US" sz="15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Y헤드라인M" pitchFamily="18" charset="-127"/>
              <a:ea typeface="휴먼엑스포" pitchFamily="18" charset="-127"/>
              <a:cs typeface="+mn-cs"/>
            </a:endParaRPr>
          </a:p>
        </p:txBody>
      </p:sp>
      <p:sp>
        <p:nvSpPr>
          <p:cNvPr id="10242" name="TextBox 2">
            <a:extLst>
              <a:ext uri="{FF2B5EF4-FFF2-40B4-BE49-F238E27FC236}">
                <a16:creationId xmlns:a16="http://schemas.microsoft.com/office/drawing/2014/main" id="{1C5B2C57-9A5A-4A60-BFFC-776E45527B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105" y="121444"/>
            <a:ext cx="5246370" cy="854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1" tIns="34286" rIns="68561" bIns="34286">
            <a:spAutoFit/>
          </a:bodyPr>
          <a:lstStyle/>
          <a:p>
            <a:pPr marL="0" marR="0" lvl="0" indent="0" algn="ctr" defTabSz="514253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ko-KR" altLang="en-US" sz="2700" b="1" i="0" u="none" strike="noStrike" kern="1200" cap="none" spc="0" normalizeH="0" baseline="0" noProof="0" dirty="0">
                <a:ln w="0"/>
                <a:solidFill>
                  <a:srgbClr val="014E93"/>
                </a:solidFill>
                <a:uLnTx/>
                <a:uFillTx/>
                <a:latin typeface="HY강B" panose="020B0600000101010101" charset="-127"/>
                <a:ea typeface="HY강B" panose="020B0600000101010101" charset="-127"/>
              </a:rPr>
              <a:t>존재를 위한 학습</a:t>
            </a:r>
            <a:endParaRPr kumimoji="0" lang="en-US" altLang="ko-KR" sz="2700" b="1" i="0" u="none" strike="noStrike" kern="1200" cap="none" spc="0" normalizeH="0" baseline="0" noProof="0" dirty="0">
              <a:ln w="0"/>
              <a:solidFill>
                <a:srgbClr val="014E93"/>
              </a:solidFill>
              <a:uLnTx/>
              <a:uFillTx/>
              <a:latin typeface="HY강B" panose="020B0600000101010101" charset="-127"/>
              <a:ea typeface="HY강B" panose="020B0600000101010101" charset="-127"/>
            </a:endParaRPr>
          </a:p>
          <a:p>
            <a:pPr marL="0" marR="0" lvl="0" indent="0" algn="ctr" defTabSz="514253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 smtClean="0">
                <a:ln w="0"/>
                <a:solidFill>
                  <a:srgbClr val="0070C0"/>
                </a:solidFill>
                <a:effectLst/>
                <a:uLnTx/>
                <a:uFillTx/>
                <a:latin typeface="+mn-ea"/>
              </a:rPr>
              <a:t>Learning to </a:t>
            </a:r>
            <a:r>
              <a:rPr lang="en-US" altLang="ko-KR" sz="2400" b="1" dirty="0" smtClean="0">
                <a:ln w="0"/>
                <a:solidFill>
                  <a:srgbClr val="0070C0"/>
                </a:solidFill>
                <a:latin typeface="+mn-ea"/>
              </a:rPr>
              <a:t>Be </a:t>
            </a:r>
            <a:r>
              <a:rPr lang="en-US" altLang="ko-KR" sz="2400" b="1" i="1" dirty="0" smtClean="0">
                <a:ln w="0"/>
                <a:solidFill>
                  <a:srgbClr val="0070C0"/>
                </a:solidFill>
                <a:latin typeface="+mn-ea"/>
              </a:rPr>
              <a:t>!</a:t>
            </a:r>
            <a:r>
              <a:rPr kumimoji="0" lang="en-US" altLang="ko-KR" sz="2400" b="1" i="0" u="none" strike="noStrike" kern="1200" cap="none" spc="0" normalizeH="0" baseline="0" noProof="0" dirty="0" smtClean="0">
                <a:ln w="0"/>
                <a:solidFill>
                  <a:srgbClr val="0070C0"/>
                </a:solidFill>
                <a:effectLst/>
                <a:uLnTx/>
                <a:uFillTx/>
                <a:latin typeface="+mn-ea"/>
              </a:rPr>
              <a:t>  </a:t>
            </a:r>
            <a:endParaRPr kumimoji="1" lang="ko-KR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ea"/>
            </a:endParaRPr>
          </a:p>
        </p:txBody>
      </p:sp>
      <p:graphicFrame>
        <p:nvGraphicFramePr>
          <p:cNvPr id="6" name="다이어그램 5"/>
          <p:cNvGraphicFramePr/>
          <p:nvPr>
            <p:extLst>
              <p:ext uri="{D42A27DB-BD31-4B8C-83A1-F6EECF244321}">
                <p14:modId xmlns:p14="http://schemas.microsoft.com/office/powerpoint/2010/main" val="972955914"/>
              </p:ext>
            </p:extLst>
          </p:nvPr>
        </p:nvGraphicFramePr>
        <p:xfrm>
          <a:off x="620688" y="1573220"/>
          <a:ext cx="5779294" cy="2952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977031" y="3127284"/>
            <a:ext cx="117628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</a:t>
            </a:r>
            <a:r>
              <a:rPr kumimoji="1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  </a:t>
            </a:r>
            <a:r>
              <a:rPr kumimoji="1" lang="ko-KR" altLang="en-US" sz="2000" i="0" u="none" strike="noStrike" kern="1200" cap="none" spc="0" normalizeH="0" baseline="0" noProof="0" dirty="0" smtClean="0">
                <a:ln>
                  <a:noFill/>
                </a:ln>
                <a:solidFill>
                  <a:srgbClr val="191997"/>
                </a:solidFill>
                <a:effectLst/>
                <a:uLnTx/>
                <a:uFillTx/>
                <a:latin typeface="HY강B" panose="020B0600000101010101" charset="-127"/>
                <a:ea typeface="HY강B" panose="020B0600000101010101" charset="-127"/>
              </a:rPr>
              <a:t>관계</a:t>
            </a:r>
            <a:endParaRPr kumimoji="1" lang="en-US" altLang="ko-KR" sz="2000" dirty="0">
              <a:solidFill>
                <a:srgbClr val="191997"/>
              </a:solidFill>
              <a:latin typeface="HY강B" panose="020B0600000101010101" charset="-127"/>
              <a:ea typeface="HY강B" panose="020B0600000101010101" charset="-127"/>
            </a:endParaRPr>
          </a:p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400" i="0" u="none" strike="noStrike" kern="1200" cap="none" spc="0" normalizeH="0" baseline="0" noProof="0" dirty="0" smtClean="0">
                <a:ln>
                  <a:noFill/>
                </a:ln>
                <a:solidFill>
                  <a:srgbClr val="191997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Relationship</a:t>
            </a:r>
            <a:endParaRPr kumimoji="1" lang="ko-KR" altLang="en-US" sz="1400" i="0" u="none" strike="noStrike" kern="1200" cap="none" spc="0" normalizeH="0" baseline="0" noProof="0" dirty="0">
              <a:ln>
                <a:noFill/>
              </a:ln>
              <a:solidFill>
                <a:srgbClr val="191997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모서리가 둥근 직사각형 6"/>
          <p:cNvSpPr/>
          <p:nvPr/>
        </p:nvSpPr>
        <p:spPr>
          <a:xfrm>
            <a:off x="22183" y="999344"/>
            <a:ext cx="6849368" cy="45719"/>
          </a:xfrm>
          <a:prstGeom prst="roundRect">
            <a:avLst/>
          </a:prstGeom>
          <a:solidFill>
            <a:sysClr val="windowText" lastClr="000000">
              <a:lumMod val="50000"/>
              <a:lumOff val="50000"/>
              <a:alpha val="83000"/>
            </a:sysClr>
          </a:solidFill>
          <a:ln w="25400" cap="flat" cmpd="sng" algn="ctr">
            <a:noFill/>
            <a:prstDash val="solid"/>
          </a:ln>
          <a:effectLst/>
        </p:spPr>
        <p:txBody>
          <a:bodyPr lIns="90967" tIns="45484" rIns="90967" bIns="45484" rtlCol="0" anchor="ctr"/>
          <a:lstStyle/>
          <a:p>
            <a:pPr marL="0" marR="0" lvl="0" indent="0" algn="ctr" defTabSz="90924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425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3605" y="2427734"/>
            <a:ext cx="1343136" cy="699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67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ED7EF5C-EC78-4AA6-8FBB-E26BE44432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graphicEl>
                                              <a:dgm id="{1ED7EF5C-EC78-4AA6-8FBB-E26BE44432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graphicEl>
                                              <a:dgm id="{1ED7EF5C-EC78-4AA6-8FBB-E26BE44432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BBBD65C-999A-487D-A1A2-57CBB8CDDA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graphicEl>
                                              <a:dgm id="{0BBBD65C-999A-487D-A1A2-57CBB8CDDA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graphicEl>
                                              <a:dgm id="{0BBBD65C-999A-487D-A1A2-57CBB8CDDA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2699534-49B5-46CF-89CA-EA567EFFB7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graphicEl>
                                              <a:dgm id="{22699534-49B5-46CF-89CA-EA567EFFB7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graphicEl>
                                              <a:dgm id="{22699534-49B5-46CF-89CA-EA567EFFB7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A9F095C-015A-4C98-8060-20383895C1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graphicEl>
                                              <a:dgm id="{CA9F095C-015A-4C98-8060-20383895C1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graphicEl>
                                              <a:dgm id="{CA9F095C-015A-4C98-8060-20383895C1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87B9AFA-2AE3-402E-88B6-CB082578A8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graphicEl>
                                              <a:dgm id="{F87B9AFA-2AE3-402E-88B6-CB082578A8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graphicEl>
                                              <a:dgm id="{F87B9AFA-2AE3-402E-88B6-CB082578A8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A83EC50-0955-4174-B92F-431C8CC45A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graphicEl>
                                              <a:dgm id="{0A83EC50-0955-4174-B92F-431C8CC45A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>
                                            <p:graphicEl>
                                              <a:dgm id="{0A83EC50-0955-4174-B92F-431C8CC45A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C3A8F4A-D5B0-4D0F-A071-FEB5DFBF47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graphicEl>
                                              <a:dgm id="{DC3A8F4A-D5B0-4D0F-A071-FEB5DFBF47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graphicEl>
                                              <a:dgm id="{DC3A8F4A-D5B0-4D0F-A071-FEB5DFBF47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0AAB79C-6069-468B-8D4E-3D6143281B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graphicEl>
                                              <a:dgm id="{50AAB79C-6069-468B-8D4E-3D6143281B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graphicEl>
                                              <a:dgm id="{50AAB79C-6069-468B-8D4E-3D6143281B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9443518-AAEB-4ACF-86BB-2194F14451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">
                                            <p:graphicEl>
                                              <a:dgm id="{59443518-AAEB-4ACF-86BB-2194F14451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>
                                            <p:graphicEl>
                                              <a:dgm id="{59443518-AAEB-4ACF-86BB-2194F14451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D99BE27-50BA-4CE6-8598-9C003933EF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">
                                            <p:graphicEl>
                                              <a:dgm id="{3D99BE27-50BA-4CE6-8598-9C003933EF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">
                                            <p:graphicEl>
                                              <a:dgm id="{3D99BE27-50BA-4CE6-8598-9C003933EF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3BC6BD4-E3C9-4205-B9C6-EEFA7AFA7D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">
                                            <p:graphicEl>
                                              <a:dgm id="{03BC6BD4-E3C9-4205-B9C6-EEFA7AFA7D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">
                                            <p:graphicEl>
                                              <a:dgm id="{03BC6BD4-E3C9-4205-B9C6-EEFA7AFA7D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804316D-4AD8-4790-AA67-8ED768684B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">
                                            <p:graphicEl>
                                              <a:dgm id="{A804316D-4AD8-4790-AA67-8ED768684B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">
                                            <p:graphicEl>
                                              <a:dgm id="{A804316D-4AD8-4790-AA67-8ED768684B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7ADC40C-6990-4B76-B13C-8C42ACE0FE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">
                                            <p:graphicEl>
                                              <a:dgm id="{27ADC40C-6990-4B76-B13C-8C42ACE0FE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">
                                            <p:graphicEl>
                                              <a:dgm id="{27ADC40C-6990-4B76-B13C-8C42ACE0FE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444DAB7-E351-4F53-A6C1-749C02E35A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">
                                            <p:graphicEl>
                                              <a:dgm id="{4444DAB7-E351-4F53-A6C1-749C02E35A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">
                                            <p:graphicEl>
                                              <a:dgm id="{4444DAB7-E351-4F53-A6C1-749C02E35A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458EE6A-8F53-403C-8155-E396EF6189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6">
                                            <p:graphicEl>
                                              <a:dgm id="{6458EE6A-8F53-403C-8155-E396EF6189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6">
                                            <p:graphicEl>
                                              <a:dgm id="{6458EE6A-8F53-403C-8155-E396EF6189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4CDE372-F023-4D6A-ACEF-E01A180A53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6">
                                            <p:graphicEl>
                                              <a:dgm id="{74CDE372-F023-4D6A-ACEF-E01A180A53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6">
                                            <p:graphicEl>
                                              <a:dgm id="{74CDE372-F023-4D6A-ACEF-E01A180A53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one"/>
        </p:bldSub>
      </p:bldGraphic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94116" y="103365"/>
            <a:ext cx="5770541" cy="461622"/>
          </a:xfrm>
          <a:prstGeom prst="rect">
            <a:avLst/>
          </a:prstGeom>
          <a:noFill/>
        </p:spPr>
        <p:txBody>
          <a:bodyPr wrap="square" lIns="91398" tIns="45699" rIns="91398" bIns="45699" rtlCol="0">
            <a:spAutoFit/>
          </a:bodyPr>
          <a:lstStyle/>
          <a:p>
            <a:r>
              <a:rPr lang="en-US" altLang="ko-KR" sz="2400" b="1" dirty="0">
                <a:solidFill>
                  <a:prstClr val="black"/>
                </a:solidFill>
              </a:rPr>
              <a:t>      </a:t>
            </a:r>
            <a:r>
              <a:rPr lang="en-US" altLang="ko-KR" sz="2400" b="1" dirty="0">
                <a:solidFill>
                  <a:prstClr val="black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2400" b="1" dirty="0" smtClean="0">
                <a:solidFill>
                  <a:prstClr val="black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  </a:t>
            </a:r>
            <a:r>
              <a:rPr lang="ko-KR" altLang="en-US" sz="2400" b="1" dirty="0" smtClean="0">
                <a:solidFill>
                  <a:prstClr val="black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존재학습으로 </a:t>
            </a:r>
            <a:r>
              <a:rPr lang="ko-KR" altLang="en-US" sz="2400" b="1" dirty="0">
                <a:solidFill>
                  <a:prstClr val="black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극복해야 할 것</a:t>
            </a:r>
            <a:endParaRPr lang="en-US" altLang="ko-KR" sz="2400" b="1" dirty="0">
              <a:solidFill>
                <a:prstClr val="black"/>
              </a:solidFill>
            </a:endParaRPr>
          </a:p>
        </p:txBody>
      </p:sp>
      <p:sp>
        <p:nvSpPr>
          <p:cNvPr id="39" name="모서리가 둥근 직사각형 38"/>
          <p:cNvSpPr/>
          <p:nvPr/>
        </p:nvSpPr>
        <p:spPr>
          <a:xfrm>
            <a:off x="944745" y="593266"/>
            <a:ext cx="5770541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rtlCol="0" anchor="ctr"/>
          <a:lstStyle/>
          <a:p>
            <a:pPr algn="ctr"/>
            <a:endParaRPr lang="ko-KR" altLang="en-US" sz="1400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6555" y="1301655"/>
            <a:ext cx="6408712" cy="3416277"/>
          </a:xfrm>
          <a:prstGeom prst="rect">
            <a:avLst/>
          </a:prstGeom>
          <a:noFill/>
        </p:spPr>
        <p:txBody>
          <a:bodyPr wrap="square" lIns="91398" tIns="45699" rIns="91398" bIns="45699" rtlCol="0">
            <a:spAutoFit/>
          </a:bodyPr>
          <a:lstStyle/>
          <a:p>
            <a:pPr marL="214208" indent="-214208">
              <a:lnSpc>
                <a:spcPct val="300000"/>
              </a:lnSpc>
              <a:buFont typeface="Arial" panose="020B0604020202020204" pitchFamily="34" charset="0"/>
              <a:buChar char="•"/>
            </a:pPr>
            <a:r>
              <a:rPr lang="ko-KR" altLang="en-US" sz="2000" b="1" dirty="0">
                <a:solidFill>
                  <a:srgbClr val="C00000"/>
                </a:solidFill>
              </a:rPr>
              <a:t>세계</a:t>
            </a:r>
            <a:r>
              <a:rPr lang="ko-KR" altLang="en-US" sz="1600" b="1" dirty="0">
                <a:solidFill>
                  <a:srgbClr val="C00000"/>
                </a:solidFill>
              </a:rPr>
              <a:t>와</a:t>
            </a:r>
            <a:r>
              <a:rPr lang="ko-KR" altLang="en-US" sz="2000" b="1" dirty="0">
                <a:solidFill>
                  <a:srgbClr val="C00000"/>
                </a:solidFill>
              </a:rPr>
              <a:t> 지역 </a:t>
            </a:r>
            <a:r>
              <a:rPr lang="ko-KR" altLang="en-US" sz="2000" b="1" dirty="0">
                <a:solidFill>
                  <a:srgbClr val="004F94"/>
                </a:solidFill>
              </a:rPr>
              <a:t>사이의 긴장</a:t>
            </a:r>
            <a:endParaRPr lang="en-US" altLang="ko-KR" sz="2000" b="1" dirty="0">
              <a:solidFill>
                <a:srgbClr val="004F94"/>
              </a:solidFill>
            </a:endParaRPr>
          </a:p>
          <a:p>
            <a:pPr marL="214208" indent="-214208">
              <a:lnSpc>
                <a:spcPct val="300000"/>
              </a:lnSpc>
              <a:buFont typeface="Arial" panose="020B0604020202020204" pitchFamily="34" charset="0"/>
              <a:buChar char="•"/>
            </a:pPr>
            <a:r>
              <a:rPr lang="ko-KR" altLang="en-US" sz="2000" b="1" dirty="0" smtClean="0">
                <a:solidFill>
                  <a:srgbClr val="C00000"/>
                </a:solidFill>
              </a:rPr>
              <a:t>정신적인 </a:t>
            </a:r>
            <a:r>
              <a:rPr lang="ko-KR" altLang="en-US" sz="2000" b="1" dirty="0">
                <a:solidFill>
                  <a:srgbClr val="C00000"/>
                </a:solidFill>
              </a:rPr>
              <a:t>것</a:t>
            </a:r>
            <a:r>
              <a:rPr lang="ko-KR" altLang="en-US" sz="1600" b="1" dirty="0">
                <a:solidFill>
                  <a:srgbClr val="C00000"/>
                </a:solidFill>
              </a:rPr>
              <a:t>과</a:t>
            </a:r>
            <a:r>
              <a:rPr lang="ko-KR" altLang="en-US" sz="2000" b="1" dirty="0">
                <a:solidFill>
                  <a:srgbClr val="C00000"/>
                </a:solidFill>
              </a:rPr>
              <a:t> 물질적인 것 </a:t>
            </a:r>
            <a:r>
              <a:rPr lang="ko-KR" altLang="en-US" sz="2000" b="1" dirty="0">
                <a:solidFill>
                  <a:srgbClr val="004F94"/>
                </a:solidFill>
              </a:rPr>
              <a:t>사이의 </a:t>
            </a:r>
            <a:r>
              <a:rPr lang="ko-KR" altLang="en-US" sz="2000" b="1" dirty="0" smtClean="0">
                <a:solidFill>
                  <a:srgbClr val="004F94"/>
                </a:solidFill>
              </a:rPr>
              <a:t>긴장</a:t>
            </a:r>
            <a:endParaRPr lang="en-US" altLang="ko-KR" sz="2000" b="1" dirty="0" smtClean="0">
              <a:solidFill>
                <a:srgbClr val="004F94"/>
              </a:solidFill>
            </a:endParaRPr>
          </a:p>
          <a:p>
            <a:pPr marL="214208" indent="-214208">
              <a:lnSpc>
                <a:spcPct val="300000"/>
              </a:lnSpc>
              <a:buFont typeface="Arial" panose="020B0604020202020204" pitchFamily="34" charset="0"/>
              <a:buChar char="•"/>
            </a:pPr>
            <a:r>
              <a:rPr lang="ko-KR" altLang="en-US" sz="2000" b="1" dirty="0" smtClean="0">
                <a:solidFill>
                  <a:srgbClr val="C00000"/>
                </a:solidFill>
              </a:rPr>
              <a:t>지식과 정보의 팽창</a:t>
            </a:r>
            <a:r>
              <a:rPr lang="ko-KR" altLang="en-US" sz="1600" b="1" dirty="0" smtClean="0">
                <a:solidFill>
                  <a:srgbClr val="C00000"/>
                </a:solidFill>
              </a:rPr>
              <a:t>과</a:t>
            </a:r>
            <a:r>
              <a:rPr lang="ko-KR" altLang="en-US" sz="2000" b="1" dirty="0" smtClean="0">
                <a:solidFill>
                  <a:srgbClr val="C00000"/>
                </a:solidFill>
              </a:rPr>
              <a:t> 소화할 인간능력 </a:t>
            </a:r>
            <a:r>
              <a:rPr lang="ko-KR" altLang="en-US" sz="2000" b="1" dirty="0" smtClean="0">
                <a:solidFill>
                  <a:srgbClr val="004F94"/>
                </a:solidFill>
              </a:rPr>
              <a:t>사이의 </a:t>
            </a:r>
            <a:r>
              <a:rPr lang="ko-KR" altLang="en-US" sz="2000" b="1" dirty="0" smtClean="0">
                <a:solidFill>
                  <a:srgbClr val="054588"/>
                </a:solidFill>
              </a:rPr>
              <a:t>긴장</a:t>
            </a:r>
            <a:endParaRPr lang="en-US" altLang="ko-KR" sz="2000" b="1" dirty="0" smtClean="0">
              <a:solidFill>
                <a:srgbClr val="054588"/>
              </a:solidFill>
            </a:endParaRPr>
          </a:p>
          <a:p>
            <a:pPr>
              <a:lnSpc>
                <a:spcPct val="200000"/>
              </a:lnSpc>
            </a:pPr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142737" y="4936970"/>
            <a:ext cx="6572530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rtlCol="0" anchor="ctr"/>
          <a:lstStyle/>
          <a:p>
            <a:pPr algn="ctr"/>
            <a:endParaRPr lang="ko-KR" altLang="en-US" sz="1400">
              <a:solidFill>
                <a:prstClr val="white"/>
              </a:solidFill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-91402" y="-106208"/>
            <a:ext cx="1144138" cy="733763"/>
            <a:chOff x="10505" y="-106208"/>
            <a:chExt cx="937081" cy="1147896"/>
          </a:xfrm>
        </p:grpSpPr>
        <p:grpSp>
          <p:nvGrpSpPr>
            <p:cNvPr id="17" name="그룹 16"/>
            <p:cNvGrpSpPr/>
            <p:nvPr/>
          </p:nvGrpSpPr>
          <p:grpSpPr>
            <a:xfrm>
              <a:off x="64502" y="-106208"/>
              <a:ext cx="819926" cy="1147896"/>
              <a:chOff x="242646" y="55702"/>
              <a:chExt cx="540060" cy="756084"/>
            </a:xfrm>
          </p:grpSpPr>
          <p:sp>
            <p:nvSpPr>
              <p:cNvPr id="19" name="직사각형 18"/>
              <p:cNvSpPr/>
              <p:nvPr/>
            </p:nvSpPr>
            <p:spPr>
              <a:xfrm>
                <a:off x="242646" y="55702"/>
                <a:ext cx="540060" cy="756084"/>
              </a:xfrm>
              <a:prstGeom prst="rect">
                <a:avLst/>
              </a:prstGeom>
              <a:ln w="12700">
                <a:solidFill>
                  <a:srgbClr val="94949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prstClr val="black"/>
                  </a:solidFill>
                </a:endParaRPr>
              </a:p>
            </p:txBody>
          </p:sp>
          <p:pic>
            <p:nvPicPr>
              <p:cNvPr id="20" name="그림 19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53" t="13354" r="10830" b="10831"/>
              <a:stretch/>
            </p:blipFill>
            <p:spPr>
              <a:xfrm>
                <a:off x="251591" y="158223"/>
                <a:ext cx="512411" cy="427862"/>
              </a:xfrm>
              <a:prstGeom prst="rect">
                <a:avLst/>
              </a:prstGeom>
            </p:spPr>
          </p:pic>
        </p:grpSp>
        <p:sp>
          <p:nvSpPr>
            <p:cNvPr id="18" name="TextBox 17"/>
            <p:cNvSpPr txBox="1"/>
            <p:nvPr/>
          </p:nvSpPr>
          <p:spPr>
            <a:xfrm>
              <a:off x="10505" y="706502"/>
              <a:ext cx="93708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300" b="1" dirty="0">
                  <a:solidFill>
                    <a:prstClr val="black"/>
                  </a:solidFill>
                  <a:latin typeface="Kozuka Mincho Pr6N H" panose="02020900000000000000" pitchFamily="18" charset="-128"/>
                  <a:ea typeface="Kozuka Mincho Pr6N H" panose="02020900000000000000" pitchFamily="18" charset="-128"/>
                </a:rPr>
                <a:t>Social self</a:t>
              </a:r>
              <a:endParaRPr lang="ko-KR" altLang="en-US" sz="1300" b="1" dirty="0">
                <a:solidFill>
                  <a:prstClr val="black"/>
                </a:solidFill>
                <a:latin typeface="Kozuka Mincho Pr6N H" panose="02020900000000000000" pitchFamily="18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75512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370" name="Picture 5" descr="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284" t="2176" r="348" b="61089"/>
          <a:stretch>
            <a:fillRect/>
          </a:stretch>
        </p:blipFill>
        <p:spPr bwMode="auto">
          <a:xfrm>
            <a:off x="2924175" y="327071"/>
            <a:ext cx="1047750" cy="766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4371" name="부제목 2"/>
          <p:cNvSpPr>
            <a:spLocks noGrp="1"/>
          </p:cNvSpPr>
          <p:nvPr>
            <p:ph type="subTitle" idx="1"/>
          </p:nvPr>
        </p:nvSpPr>
        <p:spPr bwMode="auto">
          <a:xfrm>
            <a:off x="1028700" y="1546635"/>
            <a:ext cx="4800600" cy="268247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7695" tIns="23828" rIns="47695" bIns="23828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25" y="1372853"/>
            <a:ext cx="5734050" cy="3287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969718" y="446780"/>
            <a:ext cx="5657684" cy="576279"/>
          </a:xfrm>
          <a:prstGeom prst="rect">
            <a:avLst/>
          </a:prstGeom>
          <a:noFill/>
        </p:spPr>
        <p:txBody>
          <a:bodyPr wrap="square" lIns="67785" tIns="33893" rIns="67785" bIns="33893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defTabSz="677973" fontAlgn="base" latinLnBrk="0"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en-US" sz="2700" b="1" dirty="0">
                <a:ln>
                  <a:prstDash val="solid"/>
                </a:ln>
                <a:solidFill>
                  <a:srgbClr val="0070C0"/>
                </a:solidFill>
                <a:effectLst>
                  <a:outerShdw blurRad="88000" dist="50800" dir="5040000" algn="tl">
                    <a:srgbClr val="8064A2">
                      <a:tint val="80000"/>
                      <a:satMod val="250000"/>
                      <a:alpha val="45000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  <a:sym typeface="Gill Sans" charset="0"/>
              </a:rPr>
              <a:t> </a:t>
            </a:r>
            <a:r>
              <a:rPr lang="ko-KR" altLang="en-US" sz="2400" dirty="0">
                <a:ln>
                  <a:prstDash val="solid"/>
                </a:ln>
                <a:solidFill>
                  <a:srgbClr val="0070C0"/>
                </a:solidFill>
                <a:effectLst>
                  <a:outerShdw blurRad="88000" dist="50800" dir="5040000" algn="tl">
                    <a:srgbClr val="8064A2">
                      <a:tint val="80000"/>
                      <a:satMod val="250000"/>
                      <a:alpha val="45000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  <a:sym typeface="Gill Sans" charset="0"/>
              </a:rPr>
              <a:t>        </a:t>
            </a:r>
            <a:r>
              <a:rPr lang="ko-KR" altLang="en-US" sz="3300" b="1" dirty="0">
                <a:ln>
                  <a:prstDash val="solid"/>
                </a:ln>
                <a:solidFill>
                  <a:srgbClr val="062665"/>
                </a:solidFill>
                <a:effectLst>
                  <a:outerShdw blurRad="88000" dist="50800" dir="5040000" algn="tl">
                    <a:srgbClr val="8064A2">
                      <a:tint val="80000"/>
                      <a:satMod val="250000"/>
                      <a:alpha val="45000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  <a:sym typeface="Gill Sans" charset="0"/>
              </a:rPr>
              <a:t>지성</a:t>
            </a:r>
            <a:r>
              <a:rPr lang="ko-KR" altLang="en-US" sz="2100" b="1" dirty="0">
                <a:ln>
                  <a:prstDash val="solid"/>
                </a:ln>
                <a:solidFill>
                  <a:srgbClr val="062665"/>
                </a:solidFill>
                <a:effectLst>
                  <a:outerShdw blurRad="88000" dist="50800" dir="5040000" algn="tl">
                    <a:srgbClr val="8064A2">
                      <a:tint val="80000"/>
                      <a:satMod val="250000"/>
                      <a:alpha val="45000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  <a:sym typeface="Gill Sans" charset="0"/>
              </a:rPr>
              <a:t>에서</a:t>
            </a:r>
            <a:r>
              <a:rPr lang="ko-KR" altLang="en-US" sz="2400" b="1" dirty="0">
                <a:ln>
                  <a:prstDash val="solid"/>
                </a:ln>
                <a:solidFill>
                  <a:srgbClr val="062665"/>
                </a:solidFill>
                <a:effectLst>
                  <a:outerShdw blurRad="88000" dist="50800" dir="5040000" algn="tl">
                    <a:srgbClr val="8064A2">
                      <a:tint val="80000"/>
                      <a:satMod val="250000"/>
                      <a:alpha val="45000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  <a:sym typeface="Gill Sans" charset="0"/>
              </a:rPr>
              <a:t> </a:t>
            </a:r>
            <a:r>
              <a:rPr lang="ko-KR" altLang="en-US" sz="3300" b="1" dirty="0">
                <a:ln>
                  <a:prstDash val="solid"/>
                </a:ln>
                <a:solidFill>
                  <a:srgbClr val="062665"/>
                </a:solidFill>
                <a:effectLst>
                  <a:outerShdw blurRad="88000" dist="50800" dir="5040000" algn="tl">
                    <a:srgbClr val="8064A2">
                      <a:tint val="80000"/>
                      <a:satMod val="250000"/>
                      <a:alpha val="45000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  <a:sym typeface="Gill Sans" charset="0"/>
              </a:rPr>
              <a:t>감성</a:t>
            </a:r>
            <a:r>
              <a:rPr lang="ko-KR" altLang="en-US" sz="2100" b="1" dirty="0">
                <a:ln>
                  <a:prstDash val="solid"/>
                </a:ln>
                <a:solidFill>
                  <a:srgbClr val="062665"/>
                </a:solidFill>
                <a:effectLst>
                  <a:outerShdw blurRad="88000" dist="50800" dir="5040000" algn="tl">
                    <a:srgbClr val="8064A2">
                      <a:tint val="80000"/>
                      <a:satMod val="250000"/>
                      <a:alpha val="45000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  <a:sym typeface="Gill Sans" charset="0"/>
              </a:rPr>
              <a:t>으로</a:t>
            </a:r>
            <a:r>
              <a:rPr lang="en-US" altLang="ko-KR" sz="2400" b="1" dirty="0">
                <a:ln>
                  <a:prstDash val="solid"/>
                </a:ln>
                <a:solidFill>
                  <a:srgbClr val="062665"/>
                </a:solidFill>
                <a:effectLst>
                  <a:outerShdw blurRad="88000" dist="50800" dir="5040000" algn="tl">
                    <a:srgbClr val="8064A2">
                      <a:tint val="80000"/>
                      <a:satMod val="250000"/>
                      <a:alpha val="45000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  <a:sym typeface="Gill Sans" charset="0"/>
              </a:rPr>
              <a:t>!</a:t>
            </a:r>
            <a:endParaRPr lang="en-US" altLang="ko-KR" sz="2400" b="1" dirty="0">
              <a:ln>
                <a:prstDash val="solid"/>
              </a:ln>
              <a:solidFill>
                <a:srgbClr val="062665"/>
              </a:solidFill>
              <a:latin typeface="맑은 고딕" panose="020B0503020000020004" pitchFamily="50" charset="-127"/>
              <a:ea typeface="맑은 고딕" panose="020B0503020000020004" pitchFamily="50" charset="-127"/>
              <a:sym typeface="Gill Sans" charset="0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5152" y="673267"/>
            <a:ext cx="954333" cy="1005927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1026" y="710155"/>
            <a:ext cx="777386" cy="1005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9920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3782617" y="2"/>
            <a:ext cx="3075384" cy="3821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9" rIns="68568" bIns="34289" anchor="ctr"/>
          <a:lstStyle/>
          <a:p>
            <a:pPr marL="0" marR="0" lvl="0" indent="0" algn="l" defTabSz="685664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Y헤드라인M"/>
                <a:ea typeface="HY헤드라인M"/>
                <a:cs typeface="+mn-cs"/>
              </a:rPr>
              <a:t>3. </a:t>
            </a:r>
            <a:r>
              <a:rPr kumimoji="0" lang="ko-KR" altLang="en-US" sz="1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Y헤드라인M"/>
                <a:ea typeface="HY헤드라인M"/>
                <a:cs typeface="+mn-cs"/>
              </a:rPr>
              <a:t>마무리 </a:t>
            </a:r>
            <a:r>
              <a:rPr kumimoji="0" lang="en-US" altLang="ko-KR" sz="1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Y헤드라인M"/>
                <a:ea typeface="HY헤드라인M"/>
                <a:cs typeface="+mn-cs"/>
              </a:rPr>
              <a:t>– </a:t>
            </a:r>
            <a:r>
              <a:rPr kumimoji="0" lang="ko-KR" altLang="en-US" sz="1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Y헤드라인M"/>
                <a:ea typeface="HY헤드라인M"/>
                <a:cs typeface="+mn-cs"/>
              </a:rPr>
              <a:t>대학 평생교육의 미래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66263" y="765470"/>
            <a:ext cx="6798902" cy="2796467"/>
          </a:xfrm>
          <a:prstGeom prst="rect">
            <a:avLst/>
          </a:prstGeom>
        </p:spPr>
        <p:txBody>
          <a:bodyPr vert="horz" lIns="68568" tIns="34289" rIns="68568" bIns="34289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830" marR="0" lvl="0" indent="-342830" algn="l" defTabSz="685664" rtl="0" eaLnBrk="1" fontAlgn="auto" latinLnBrk="1" hangingPunct="1">
              <a:lnSpc>
                <a:spcPct val="13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신체학습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(Embodied learning)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이란 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경험을 통한 </a:t>
            </a:r>
            <a:r>
              <a:rPr kumimoji="0" lang="ko-KR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학습</a:t>
            </a:r>
            <a:r>
              <a:rPr kumimoji="0" lang="ko-KR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의미</a:t>
            </a:r>
            <a:endParaRPr kumimoji="0" lang="en-US" altLang="ko-KR" sz="1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marR="0" lvl="0" indent="0" algn="l" defTabSz="685664" rtl="0" eaLnBrk="1" fontAlgn="auto" latinLnBrk="1" hangingPunct="1">
              <a:lnSpc>
                <a:spcPct val="13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kumimoji="0" lang="ko-KR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  경험과 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역사의 불일치는 정서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사고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행동을 포함하는 </a:t>
            </a:r>
            <a:endParaRPr kumimoji="0" lang="en-US" altLang="ko-KR" sz="1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marR="0" lvl="0" indent="0" algn="l" defTabSz="685664" rtl="0" eaLnBrk="1" fontAlgn="auto" latinLnBrk="1" hangingPunct="1">
              <a:lnSpc>
                <a:spcPct val="13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kumimoji="0" lang="en-US" altLang="ko-K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kumimoji="0" lang="ko-KR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신체학습으로 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연결 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kumimoji="0" lang="en-US" altLang="ko-KR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Javis</a:t>
            </a:r>
            <a:endParaRPr kumimoji="0" lang="en-US" altLang="ko-KR" sz="1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marR="0" lvl="0" indent="0" algn="l" defTabSz="685664" rtl="0" eaLnBrk="1" fontAlgn="auto" latinLnBrk="1" hangingPunct="1">
              <a:lnSpc>
                <a:spcPct val="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</a:p>
          <a:p>
            <a:pPr marL="342830" marR="0" lvl="0" indent="-342830" algn="l" defTabSz="685664" rtl="0" eaLnBrk="1" fontAlgn="auto" latinLnBrk="1" hangingPunct="1">
              <a:lnSpc>
                <a:spcPct val="13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신체학습은 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운동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감각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정서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영성 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영역으로 존재 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kumimoji="0" lang="en-US" altLang="ko-KR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Amann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kumimoji="0" lang="en-US" altLang="ko-KR" sz="1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marR="0" lvl="0" indent="0" algn="l" defTabSz="685664" rtl="0" eaLnBrk="1" fontAlgn="auto" latinLnBrk="1" hangingPunct="1">
              <a:lnSpc>
                <a:spcPct val="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42830" marR="0" lvl="0" indent="-342830" algn="l" defTabSz="685664" rtl="0" eaLnBrk="1" fontAlgn="auto" latinLnBrk="1" hangingPunct="1">
              <a:lnSpc>
                <a:spcPct val="13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모든 학습은 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소리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시각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냄새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맛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접촉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가지 감각으로부터 시작</a:t>
            </a:r>
            <a:endParaRPr kumimoji="0" lang="en-US" altLang="ko-KR" sz="1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marR="0" lvl="0" indent="0" algn="l" defTabSz="685664" rtl="0" eaLnBrk="1" fontAlgn="auto" latinLnBrk="1" hangingPunct="1">
              <a:lnSpc>
                <a:spcPct val="13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kumimoji="0" lang="ko-KR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  첫 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감각이 지식</a:t>
            </a:r>
            <a:r>
              <a:rPr kumimoji="0" lang="en-US" altLang="ko-K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kumimoji="0" lang="ko-KR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기술</a:t>
            </a:r>
            <a:r>
              <a:rPr kumimoji="0" lang="en-US" altLang="ko-K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kumimoji="0" lang="ko-KR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태도</a:t>
            </a:r>
            <a:r>
              <a:rPr kumimoji="0" lang="en-US" altLang="ko-K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kumimoji="0" lang="ko-KR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가치</a:t>
            </a:r>
            <a:r>
              <a:rPr kumimoji="0" lang="en-US" altLang="ko-K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kumimoji="0" lang="ko-KR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정서 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등으로 전환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66263" y="162903"/>
            <a:ext cx="6858001" cy="561690"/>
          </a:xfrm>
          <a:prstGeom prst="rect">
            <a:avLst/>
          </a:prstGeom>
          <a:noFill/>
        </p:spPr>
        <p:txBody>
          <a:bodyPr wrap="square" lIns="68568" tIns="34289" rIns="68568" bIns="34289">
            <a:spAutoFit/>
          </a:bodyPr>
          <a:lstStyle/>
          <a:p>
            <a:pPr marL="0" marR="0" lvl="0" indent="0" algn="ctr" defTabSz="685664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2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HY강B" panose="020B0600000101010101" charset="-127"/>
                <a:ea typeface="HY강B" panose="020B0600000101010101" charset="-127"/>
              </a:rPr>
              <a:t>인지학습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Y강B" panose="020B0600000101010101" charset="-127"/>
                <a:ea typeface="HY강B" panose="020B0600000101010101" charset="-127"/>
              </a:rPr>
              <a:t> </a:t>
            </a:r>
            <a:r>
              <a:rPr kumimoji="0" lang="ko-KR" altLang="en-US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Y강B" panose="020B0600000101010101" charset="-127"/>
                <a:ea typeface="HY강B" panose="020B0600000101010101" charset="-127"/>
              </a:rPr>
              <a:t>에서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Y강B" panose="020B0600000101010101" charset="-127"/>
                <a:ea typeface="HY강B" panose="020B0600000101010101" charset="-127"/>
              </a:rPr>
              <a:t>  </a:t>
            </a:r>
            <a:r>
              <a:rPr kumimoji="0" lang="ko-KR" altLang="en-US" sz="32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HY강B" panose="020B0600000101010101" charset="-127"/>
                <a:ea typeface="HY강B" panose="020B0600000101010101" charset="-127"/>
              </a:rPr>
              <a:t>신체학습</a:t>
            </a:r>
            <a:r>
              <a:rPr kumimoji="0" lang="ko-KR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Y강B" panose="020B0600000101010101" charset="-127"/>
                <a:ea typeface="HY강B" panose="020B0600000101010101" charset="-127"/>
              </a:rPr>
              <a:t> </a:t>
            </a:r>
            <a:r>
              <a:rPr kumimoji="0" lang="ko-KR" altLang="en-US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HY강B" panose="020B0600000101010101" charset="-127"/>
                <a:ea typeface="HY강B" panose="020B0600000101010101" charset="-127"/>
              </a:rPr>
              <a:t>으로</a:t>
            </a:r>
            <a:r>
              <a:rPr kumimoji="0" lang="ko-KR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맑은 고딕"/>
                <a:ea typeface="맑은 고딕"/>
                <a:cs typeface="+mn-cs"/>
              </a:rPr>
              <a:t> </a:t>
            </a:r>
            <a:r>
              <a:rPr kumimoji="0" lang="en-US" altLang="ko-KR" sz="20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맑은 고딕"/>
                <a:ea typeface="맑은 고딕"/>
              </a:rPr>
              <a:t>!</a:t>
            </a:r>
            <a:r>
              <a:rPr kumimoji="0" lang="en-US" altLang="ko-KR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/>
                <a:ea typeface="맑은 고딕"/>
                <a:cs typeface="Times New Roman"/>
              </a:rPr>
              <a:t>  </a:t>
            </a: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/>
                <a:ea typeface="맑은 고딕"/>
                <a:cs typeface="Times New Roman"/>
              </a:rPr>
              <a:t> </a:t>
            </a:r>
            <a:endParaRPr kumimoji="0" lang="ko-KR" altLang="en-US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맑은 고딕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218" y="3657753"/>
            <a:ext cx="2325291" cy="110505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8927" y="3657753"/>
            <a:ext cx="2325291" cy="1105050"/>
          </a:xfrm>
          <a:prstGeom prst="rect">
            <a:avLst/>
          </a:prstGeom>
        </p:spPr>
      </p:pic>
      <p:sp>
        <p:nvSpPr>
          <p:cNvPr id="7" name="모서리가 둥근 직사각형 6"/>
          <p:cNvSpPr/>
          <p:nvPr/>
        </p:nvSpPr>
        <p:spPr>
          <a:xfrm>
            <a:off x="8632" y="765470"/>
            <a:ext cx="6849368" cy="45719"/>
          </a:xfrm>
          <a:prstGeom prst="roundRect">
            <a:avLst/>
          </a:prstGeom>
          <a:solidFill>
            <a:sysClr val="windowText" lastClr="000000">
              <a:lumMod val="50000"/>
              <a:lumOff val="50000"/>
              <a:alpha val="83000"/>
            </a:sysClr>
          </a:solidFill>
          <a:ln w="25400" cap="flat" cmpd="sng" algn="ctr">
            <a:noFill/>
            <a:prstDash val="solid"/>
          </a:ln>
          <a:effectLst/>
        </p:spPr>
        <p:txBody>
          <a:bodyPr lIns="90967" tIns="45484" rIns="90967" bIns="45484" rtlCol="0" anchor="ctr"/>
          <a:lstStyle/>
          <a:p>
            <a:pPr marL="0" marR="0" lvl="0" indent="0" algn="ctr" defTabSz="90924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425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015052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49888" y="122951"/>
            <a:ext cx="6585837" cy="461622"/>
          </a:xfrm>
          <a:prstGeom prst="rect">
            <a:avLst/>
          </a:prstGeom>
          <a:noFill/>
        </p:spPr>
        <p:txBody>
          <a:bodyPr wrap="square" lIns="91398" tIns="45699" rIns="91398" bIns="45699" rtlCol="0">
            <a:spAutoFit/>
          </a:bodyPr>
          <a:lstStyle/>
          <a:p>
            <a:r>
              <a:rPr lang="ko-KR" altLang="en-US" sz="2400" b="1" dirty="0">
                <a:solidFill>
                  <a:prstClr val="black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        신체학습 </a:t>
            </a:r>
            <a:r>
              <a:rPr lang="en-US" altLang="ko-KR" sz="2400" b="1" dirty="0">
                <a:solidFill>
                  <a:prstClr val="black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4</a:t>
            </a:r>
            <a:r>
              <a:rPr lang="ko-KR" altLang="en-US" sz="2400" b="1" dirty="0">
                <a:solidFill>
                  <a:prstClr val="black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가지 모델 </a:t>
            </a:r>
            <a:r>
              <a:rPr lang="en-US" altLang="ko-KR" sz="2400" b="1" dirty="0">
                <a:solidFill>
                  <a:prstClr val="black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– </a:t>
            </a:r>
            <a:r>
              <a:rPr lang="en-US" altLang="ko-KR" sz="2000" b="1" dirty="0" err="1">
                <a:solidFill>
                  <a:prstClr val="black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Amann</a:t>
            </a:r>
            <a:r>
              <a:rPr lang="en-US" altLang="ko-KR" sz="2000" b="1" dirty="0">
                <a:solidFill>
                  <a:prstClr val="black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(2003)</a:t>
            </a:r>
            <a:endParaRPr lang="en-US" altLang="ko-KR" sz="2000" b="1" dirty="0">
              <a:solidFill>
                <a:srgbClr val="054588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39" name="모서리가 둥근 직사각형 38"/>
          <p:cNvSpPr/>
          <p:nvPr/>
        </p:nvSpPr>
        <p:spPr>
          <a:xfrm>
            <a:off x="944745" y="593266"/>
            <a:ext cx="5770541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rtlCol="0" anchor="ctr"/>
          <a:lstStyle/>
          <a:p>
            <a:pPr algn="ctr"/>
            <a:endParaRPr lang="ko-KR" altLang="en-US" sz="1400">
              <a:solidFill>
                <a:prstClr val="white"/>
              </a:solidFill>
            </a:endParaRPr>
          </a:p>
        </p:txBody>
      </p:sp>
      <p:sp>
        <p:nvSpPr>
          <p:cNvPr id="24" name="모서리가 둥근 직사각형 23"/>
          <p:cNvSpPr/>
          <p:nvPr/>
        </p:nvSpPr>
        <p:spPr>
          <a:xfrm>
            <a:off x="142737" y="4936970"/>
            <a:ext cx="6572530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rtlCol="0" anchor="ctr"/>
          <a:lstStyle/>
          <a:p>
            <a:pPr algn="ctr"/>
            <a:endParaRPr lang="ko-KR" altLang="en-US" sz="1400">
              <a:solidFill>
                <a:prstClr val="white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48680" y="1215521"/>
            <a:ext cx="6048672" cy="3170056"/>
          </a:xfrm>
          <a:prstGeom prst="rect">
            <a:avLst/>
          </a:prstGeom>
          <a:noFill/>
        </p:spPr>
        <p:txBody>
          <a:bodyPr wrap="square" lIns="91398" tIns="45699" rIns="91398" bIns="45699" rtlCol="0">
            <a:spAutoFit/>
          </a:bodyPr>
          <a:lstStyle/>
          <a:p>
            <a:pPr marL="285603" indent="-285603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ko-KR" altLang="en-US" sz="2000" b="1" dirty="0" smtClean="0">
                <a:solidFill>
                  <a:srgbClr val="004F94"/>
                </a:solidFill>
                <a:latin typeface="+mn-ea"/>
              </a:rPr>
              <a:t>감각 지능</a:t>
            </a:r>
            <a:r>
              <a:rPr lang="ko-KR" altLang="en-US" dirty="0" smtClean="0">
                <a:solidFill>
                  <a:srgbClr val="004F94"/>
                </a:solidFill>
                <a:latin typeface="+mn-ea"/>
              </a:rPr>
              <a:t> </a:t>
            </a:r>
            <a:r>
              <a:rPr lang="ko-KR" altLang="en-US" dirty="0" smtClean="0">
                <a:solidFill>
                  <a:prstClr val="black"/>
                </a:solidFill>
                <a:latin typeface="+mn-ea"/>
              </a:rPr>
              <a:t> </a:t>
            </a:r>
            <a:r>
              <a:rPr lang="en-US" altLang="ko-KR" dirty="0" smtClean="0">
                <a:solidFill>
                  <a:prstClr val="black"/>
                </a:solidFill>
                <a:latin typeface="+mn-ea"/>
              </a:rPr>
              <a:t>– </a:t>
            </a:r>
            <a:r>
              <a:rPr lang="ko-KR" altLang="en-US" b="1" dirty="0" err="1" smtClean="0">
                <a:solidFill>
                  <a:srgbClr val="FF0000"/>
                </a:solidFill>
                <a:latin typeface="+mn-ea"/>
              </a:rPr>
              <a:t>오감학습</a:t>
            </a:r>
            <a:r>
              <a:rPr lang="en-US" altLang="ko-KR" b="1" dirty="0" smtClean="0">
                <a:solidFill>
                  <a:srgbClr val="FF0000"/>
                </a:solidFill>
                <a:latin typeface="+mn-ea"/>
              </a:rPr>
              <a:t>,</a:t>
            </a:r>
            <a:r>
              <a:rPr lang="en-US" altLang="ko-KR" dirty="0" smtClean="0">
                <a:solidFill>
                  <a:srgbClr val="002060"/>
                </a:solidFill>
                <a:latin typeface="+mn-ea"/>
              </a:rPr>
              <a:t> </a:t>
            </a:r>
            <a:r>
              <a:rPr lang="ko-KR" altLang="en-US" b="1" dirty="0" err="1" smtClean="0">
                <a:solidFill>
                  <a:srgbClr val="002060"/>
                </a:solidFill>
                <a:latin typeface="+mn-ea"/>
              </a:rPr>
              <a:t>육감학습</a:t>
            </a:r>
            <a:r>
              <a:rPr lang="en-US" altLang="ko-KR" b="1" dirty="0" smtClean="0">
                <a:solidFill>
                  <a:srgbClr val="002060"/>
                </a:solidFill>
                <a:latin typeface="+mn-ea"/>
              </a:rPr>
              <a:t>, </a:t>
            </a:r>
            <a:r>
              <a:rPr lang="ko-KR" altLang="en-US" b="1" dirty="0" smtClean="0">
                <a:solidFill>
                  <a:srgbClr val="002060"/>
                </a:solidFill>
                <a:latin typeface="+mn-ea"/>
              </a:rPr>
              <a:t>직관력</a:t>
            </a:r>
            <a:endParaRPr lang="en-US" altLang="ko-KR" b="1" dirty="0" smtClean="0">
              <a:solidFill>
                <a:srgbClr val="002060"/>
              </a:solidFill>
              <a:latin typeface="+mn-ea"/>
            </a:endParaRPr>
          </a:p>
          <a:p>
            <a:pPr marL="285603" indent="-285603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ko-KR" altLang="en-US" sz="2000" b="1" dirty="0" smtClean="0">
                <a:solidFill>
                  <a:srgbClr val="004F94"/>
                </a:solidFill>
                <a:latin typeface="+mn-ea"/>
              </a:rPr>
              <a:t>정서 지능</a:t>
            </a:r>
            <a:r>
              <a:rPr lang="ko-KR" altLang="en-US" sz="2000" b="1" dirty="0" smtClean="0">
                <a:solidFill>
                  <a:srgbClr val="002060"/>
                </a:solidFill>
                <a:latin typeface="+mn-ea"/>
              </a:rPr>
              <a:t> </a:t>
            </a:r>
            <a:r>
              <a:rPr lang="ko-KR" altLang="en-US" dirty="0" smtClean="0">
                <a:solidFill>
                  <a:prstClr val="black"/>
                </a:solidFill>
                <a:latin typeface="+mn-ea"/>
              </a:rPr>
              <a:t> </a:t>
            </a:r>
            <a:r>
              <a:rPr lang="en-US" altLang="ko-KR" dirty="0" smtClean="0">
                <a:solidFill>
                  <a:prstClr val="black"/>
                </a:solidFill>
                <a:latin typeface="+mn-ea"/>
              </a:rPr>
              <a:t>– </a:t>
            </a:r>
            <a:r>
              <a:rPr lang="ko-KR" altLang="en-US" b="1" dirty="0" smtClean="0">
                <a:solidFill>
                  <a:prstClr val="black"/>
                </a:solidFill>
                <a:latin typeface="+mn-ea"/>
              </a:rPr>
              <a:t>생각과 마음의 정리</a:t>
            </a:r>
            <a:r>
              <a:rPr lang="en-US" altLang="ko-KR" b="1" dirty="0" smtClean="0">
                <a:solidFill>
                  <a:prstClr val="black"/>
                </a:solidFill>
                <a:latin typeface="+mn-ea"/>
              </a:rPr>
              <a:t>, </a:t>
            </a:r>
            <a:r>
              <a:rPr lang="ko-KR" altLang="en-US" b="1" dirty="0" smtClean="0">
                <a:solidFill>
                  <a:prstClr val="black"/>
                </a:solidFill>
                <a:latin typeface="+mn-ea"/>
              </a:rPr>
              <a:t>인간관계</a:t>
            </a:r>
            <a:r>
              <a:rPr lang="en-US" altLang="ko-KR" dirty="0" smtClean="0">
                <a:solidFill>
                  <a:prstClr val="black"/>
                </a:solidFill>
                <a:latin typeface="+mn-ea"/>
              </a:rPr>
              <a:t>, </a:t>
            </a:r>
            <a:r>
              <a:rPr lang="ko-KR" altLang="en-US" b="1" dirty="0" err="1" smtClean="0">
                <a:solidFill>
                  <a:srgbClr val="FF0000"/>
                </a:solidFill>
                <a:latin typeface="+mn-ea"/>
              </a:rPr>
              <a:t>만남학습</a:t>
            </a:r>
            <a:endParaRPr lang="en-US" altLang="ko-KR" b="1" dirty="0" smtClean="0">
              <a:solidFill>
                <a:srgbClr val="FF0000"/>
              </a:solidFill>
              <a:latin typeface="+mn-ea"/>
            </a:endParaRPr>
          </a:p>
          <a:p>
            <a:pPr marL="285603" indent="-285603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ko-KR" altLang="en-US" sz="2000" b="1" dirty="0" smtClean="0">
                <a:solidFill>
                  <a:srgbClr val="004F94"/>
                </a:solidFill>
                <a:latin typeface="+mn-ea"/>
              </a:rPr>
              <a:t>운동 지능 </a:t>
            </a:r>
            <a:r>
              <a:rPr lang="ko-KR" altLang="en-US" b="1" dirty="0" smtClean="0">
                <a:solidFill>
                  <a:srgbClr val="FF0000"/>
                </a:solidFill>
                <a:latin typeface="+mn-ea"/>
              </a:rPr>
              <a:t> </a:t>
            </a:r>
            <a:r>
              <a:rPr lang="en-US" altLang="ko-KR" dirty="0" smtClean="0">
                <a:latin typeface="+mn-ea"/>
              </a:rPr>
              <a:t>– </a:t>
            </a:r>
            <a:r>
              <a:rPr lang="ko-KR" altLang="en-US" b="1" dirty="0">
                <a:latin typeface="+mn-ea"/>
              </a:rPr>
              <a:t>절</a:t>
            </a:r>
            <a:r>
              <a:rPr lang="ko-KR" altLang="en-US" b="1" dirty="0" smtClean="0">
                <a:latin typeface="+mn-ea"/>
              </a:rPr>
              <a:t>제</a:t>
            </a:r>
            <a:r>
              <a:rPr lang="en-US" altLang="ko-KR" b="1" dirty="0" smtClean="0">
                <a:latin typeface="+mn-ea"/>
              </a:rPr>
              <a:t>, </a:t>
            </a:r>
            <a:r>
              <a:rPr lang="ko-KR" altLang="en-US" b="1" dirty="0" smtClean="0">
                <a:latin typeface="+mn-ea"/>
              </a:rPr>
              <a:t>근면</a:t>
            </a:r>
            <a:r>
              <a:rPr lang="en-US" altLang="ko-KR" b="1" dirty="0" smtClean="0">
                <a:latin typeface="+mn-ea"/>
              </a:rPr>
              <a:t>, </a:t>
            </a:r>
            <a:r>
              <a:rPr lang="ko-KR" altLang="en-US" b="1" dirty="0" smtClean="0">
                <a:latin typeface="+mn-ea"/>
              </a:rPr>
              <a:t>스트레스</a:t>
            </a:r>
            <a:r>
              <a:rPr lang="en-US" altLang="ko-KR" b="1" dirty="0" smtClean="0">
                <a:latin typeface="+mn-ea"/>
              </a:rPr>
              <a:t>, </a:t>
            </a:r>
            <a:r>
              <a:rPr lang="ko-KR" altLang="en-US" b="1" dirty="0" err="1" smtClean="0">
                <a:latin typeface="+mn-ea"/>
              </a:rPr>
              <a:t>문제해결력</a:t>
            </a:r>
            <a:endParaRPr lang="en-US" altLang="ko-KR" b="1" dirty="0" smtClean="0">
              <a:latin typeface="+mn-ea"/>
            </a:endParaRPr>
          </a:p>
          <a:p>
            <a:pPr marL="285603" indent="-285603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ko-KR" altLang="en-US" sz="2000" b="1" dirty="0" smtClean="0">
                <a:solidFill>
                  <a:srgbClr val="004F94"/>
                </a:solidFill>
                <a:latin typeface="+mn-ea"/>
              </a:rPr>
              <a:t>영적 지능</a:t>
            </a:r>
            <a:r>
              <a:rPr lang="ko-KR" altLang="en-US" sz="2000" b="1" dirty="0" smtClean="0">
                <a:solidFill>
                  <a:prstClr val="black"/>
                </a:solidFill>
                <a:latin typeface="+mn-ea"/>
              </a:rPr>
              <a:t> </a:t>
            </a:r>
            <a:r>
              <a:rPr lang="ko-KR" altLang="en-US" dirty="0" smtClean="0">
                <a:solidFill>
                  <a:prstClr val="black"/>
                </a:solidFill>
                <a:latin typeface="+mn-ea"/>
              </a:rPr>
              <a:t> </a:t>
            </a:r>
            <a:r>
              <a:rPr lang="en-US" altLang="ko-KR" dirty="0" smtClean="0">
                <a:solidFill>
                  <a:prstClr val="black"/>
                </a:solidFill>
                <a:latin typeface="+mn-ea"/>
              </a:rPr>
              <a:t>– </a:t>
            </a:r>
            <a:r>
              <a:rPr lang="ko-KR" altLang="en-US" b="1" dirty="0" smtClean="0">
                <a:solidFill>
                  <a:prstClr val="black"/>
                </a:solidFill>
                <a:latin typeface="+mn-ea"/>
              </a:rPr>
              <a:t>음악</a:t>
            </a:r>
            <a:r>
              <a:rPr lang="en-US" altLang="ko-KR" b="1" dirty="0" smtClean="0">
                <a:solidFill>
                  <a:prstClr val="black"/>
                </a:solidFill>
                <a:latin typeface="+mn-ea"/>
              </a:rPr>
              <a:t>, </a:t>
            </a:r>
            <a:r>
              <a:rPr lang="ko-KR" altLang="en-US" b="1" dirty="0" smtClean="0">
                <a:solidFill>
                  <a:prstClr val="black"/>
                </a:solidFill>
                <a:latin typeface="+mn-ea"/>
              </a:rPr>
              <a:t>예술</a:t>
            </a:r>
            <a:r>
              <a:rPr lang="en-US" altLang="ko-KR" b="1" dirty="0" smtClean="0">
                <a:solidFill>
                  <a:prstClr val="black"/>
                </a:solidFill>
                <a:latin typeface="+mn-ea"/>
              </a:rPr>
              <a:t>, </a:t>
            </a:r>
            <a:r>
              <a:rPr lang="ko-KR" altLang="en-US" b="1" dirty="0" smtClean="0">
                <a:solidFill>
                  <a:prstClr val="black"/>
                </a:solidFill>
                <a:latin typeface="+mn-ea"/>
              </a:rPr>
              <a:t>이미지</a:t>
            </a:r>
            <a:r>
              <a:rPr lang="en-US" altLang="ko-KR" b="1" dirty="0" smtClean="0">
                <a:solidFill>
                  <a:prstClr val="black"/>
                </a:solidFill>
                <a:latin typeface="+mn-ea"/>
              </a:rPr>
              <a:t>, </a:t>
            </a:r>
            <a:r>
              <a:rPr lang="ko-KR" altLang="en-US" b="1" dirty="0" smtClean="0">
                <a:solidFill>
                  <a:prstClr val="black"/>
                </a:solidFill>
                <a:latin typeface="+mn-ea"/>
              </a:rPr>
              <a:t>상징</a:t>
            </a:r>
            <a:r>
              <a:rPr lang="en-US" altLang="ko-KR" b="1" dirty="0" smtClean="0">
                <a:solidFill>
                  <a:prstClr val="black"/>
                </a:solidFill>
                <a:latin typeface="+mn-ea"/>
              </a:rPr>
              <a:t>, </a:t>
            </a:r>
            <a:r>
              <a:rPr lang="ko-KR" altLang="en-US" b="1" dirty="0" smtClean="0">
                <a:solidFill>
                  <a:prstClr val="black"/>
                </a:solidFill>
                <a:latin typeface="+mn-ea"/>
              </a:rPr>
              <a:t>비전 </a:t>
            </a:r>
            <a:r>
              <a:rPr lang="en-US" altLang="ko-KR" b="1" dirty="0" smtClean="0">
                <a:solidFill>
                  <a:prstClr val="black"/>
                </a:solidFill>
                <a:latin typeface="+mn-ea"/>
              </a:rPr>
              <a:t>….</a:t>
            </a:r>
            <a:endParaRPr lang="ko-KR" altLang="en-US" b="1" dirty="0">
              <a:solidFill>
                <a:prstClr val="black"/>
              </a:solidFill>
              <a:latin typeface="+mn-ea"/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-91402" y="-106208"/>
            <a:ext cx="1144138" cy="733763"/>
            <a:chOff x="10505" y="-106208"/>
            <a:chExt cx="937081" cy="1147896"/>
          </a:xfrm>
        </p:grpSpPr>
        <p:grpSp>
          <p:nvGrpSpPr>
            <p:cNvPr id="12" name="그룹 11"/>
            <p:cNvGrpSpPr/>
            <p:nvPr/>
          </p:nvGrpSpPr>
          <p:grpSpPr>
            <a:xfrm>
              <a:off x="64502" y="-106208"/>
              <a:ext cx="819926" cy="1147896"/>
              <a:chOff x="242646" y="55702"/>
              <a:chExt cx="540060" cy="756084"/>
            </a:xfrm>
          </p:grpSpPr>
          <p:sp>
            <p:nvSpPr>
              <p:cNvPr id="19" name="직사각형 18"/>
              <p:cNvSpPr/>
              <p:nvPr/>
            </p:nvSpPr>
            <p:spPr>
              <a:xfrm>
                <a:off x="242646" y="55702"/>
                <a:ext cx="540060" cy="756084"/>
              </a:xfrm>
              <a:prstGeom prst="rect">
                <a:avLst/>
              </a:prstGeom>
              <a:ln w="12700">
                <a:solidFill>
                  <a:srgbClr val="94949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prstClr val="black"/>
                  </a:solidFill>
                </a:endParaRPr>
              </a:p>
            </p:txBody>
          </p:sp>
          <p:pic>
            <p:nvPicPr>
              <p:cNvPr id="20" name="그림 19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53" t="13354" r="10830" b="10831"/>
              <a:stretch/>
            </p:blipFill>
            <p:spPr>
              <a:xfrm>
                <a:off x="251591" y="158223"/>
                <a:ext cx="512411" cy="427862"/>
              </a:xfrm>
              <a:prstGeom prst="rect">
                <a:avLst/>
              </a:prstGeom>
            </p:spPr>
          </p:pic>
        </p:grpSp>
        <p:sp>
          <p:nvSpPr>
            <p:cNvPr id="13" name="TextBox 12"/>
            <p:cNvSpPr txBox="1"/>
            <p:nvPr/>
          </p:nvSpPr>
          <p:spPr>
            <a:xfrm>
              <a:off x="10505" y="706502"/>
              <a:ext cx="93708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300" b="1" dirty="0">
                  <a:solidFill>
                    <a:prstClr val="black"/>
                  </a:solidFill>
                  <a:latin typeface="Kozuka Mincho Pr6N H" panose="02020900000000000000" pitchFamily="18" charset="-128"/>
                  <a:ea typeface="Kozuka Mincho Pr6N H" panose="02020900000000000000" pitchFamily="18" charset="-128"/>
                </a:rPr>
                <a:t>Social self</a:t>
              </a:r>
              <a:endParaRPr lang="ko-KR" altLang="en-US" sz="1300" b="1" dirty="0">
                <a:solidFill>
                  <a:prstClr val="black"/>
                </a:solidFill>
                <a:latin typeface="Kozuka Mincho Pr6N H" panose="02020900000000000000" pitchFamily="18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24932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-11282" y="93851"/>
            <a:ext cx="5770541" cy="523178"/>
          </a:xfrm>
          <a:prstGeom prst="rect">
            <a:avLst/>
          </a:prstGeom>
          <a:noFill/>
        </p:spPr>
        <p:txBody>
          <a:bodyPr wrap="square" lIns="91398" tIns="45699" rIns="91398" bIns="45699" rtlCol="0">
            <a:spAutoFit/>
          </a:bodyPr>
          <a:lstStyle/>
          <a:p>
            <a:r>
              <a:rPr lang="ko-KR" altLang="en-US" sz="2400" dirty="0">
                <a:solidFill>
                  <a:prstClr val="black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                       </a:t>
            </a:r>
            <a:r>
              <a:rPr lang="ko-KR" altLang="en-US" sz="2400" dirty="0" smtClean="0">
                <a:solidFill>
                  <a:prstClr val="black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</a:t>
            </a:r>
            <a:r>
              <a:rPr lang="ko-KR" altLang="en-US" sz="2800" b="1" dirty="0">
                <a:solidFill>
                  <a:srgbClr val="002060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오감학습</a:t>
            </a:r>
            <a:endParaRPr lang="en-US" altLang="ko-KR" sz="2800" b="1" dirty="0">
              <a:solidFill>
                <a:srgbClr val="002060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39" name="모서리가 둥근 직사각형 38"/>
          <p:cNvSpPr/>
          <p:nvPr/>
        </p:nvSpPr>
        <p:spPr>
          <a:xfrm>
            <a:off x="944745" y="593266"/>
            <a:ext cx="5770541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rtlCol="0" anchor="ctr"/>
          <a:lstStyle/>
          <a:p>
            <a:pPr algn="ctr"/>
            <a:endParaRPr lang="ko-KR" altLang="en-US" sz="1400">
              <a:solidFill>
                <a:prstClr val="white"/>
              </a:solidFill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4696" y="793897"/>
            <a:ext cx="1602598" cy="3578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395743" y="942198"/>
            <a:ext cx="3062289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98" tIns="45699" rIns="91398" bIns="45699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b="1" dirty="0">
                <a:solidFill>
                  <a:srgbClr val="1F497D">
                    <a:lumMod val="40000"/>
                    <a:lumOff val="60000"/>
                  </a:srgbClr>
                </a:solidFill>
              </a:rPr>
              <a:t>눈 </a:t>
            </a:r>
            <a:r>
              <a:rPr lang="en-US" altLang="ko-KR" b="1" dirty="0">
                <a:solidFill>
                  <a:srgbClr val="1F497D">
                    <a:lumMod val="40000"/>
                    <a:lumOff val="60000"/>
                  </a:srgbClr>
                </a:solidFill>
              </a:rPr>
              <a:t>–</a:t>
            </a:r>
            <a:r>
              <a:rPr lang="en-US" altLang="ko-KR" b="1" dirty="0">
                <a:solidFill>
                  <a:srgbClr val="000000"/>
                </a:solidFill>
              </a:rPr>
              <a:t> </a:t>
            </a:r>
            <a:r>
              <a:rPr lang="ko-KR" altLang="en-US" b="1" dirty="0">
                <a:solidFill>
                  <a:srgbClr val="000000"/>
                </a:solidFill>
              </a:rPr>
              <a:t>나를 가꾸어라</a:t>
            </a:r>
            <a:r>
              <a:rPr lang="en-US" altLang="ko-KR" b="1" dirty="0">
                <a:solidFill>
                  <a:srgbClr val="000000"/>
                </a:solidFill>
              </a:rPr>
              <a:t>.</a:t>
            </a:r>
          </a:p>
          <a:p>
            <a:pPr>
              <a:lnSpc>
                <a:spcPct val="200000"/>
              </a:lnSpc>
            </a:pPr>
            <a:r>
              <a:rPr lang="ko-KR" altLang="en-US" b="1" dirty="0">
                <a:solidFill>
                  <a:srgbClr val="1F497D">
                    <a:lumMod val="40000"/>
                    <a:lumOff val="60000"/>
                  </a:srgbClr>
                </a:solidFill>
              </a:rPr>
              <a:t>귀 </a:t>
            </a:r>
            <a:r>
              <a:rPr lang="en-US" altLang="ko-KR" b="1" dirty="0">
                <a:solidFill>
                  <a:srgbClr val="1F497D">
                    <a:lumMod val="40000"/>
                    <a:lumOff val="60000"/>
                  </a:srgbClr>
                </a:solidFill>
              </a:rPr>
              <a:t>–</a:t>
            </a:r>
            <a:r>
              <a:rPr lang="en-US" altLang="ko-KR" b="1" dirty="0" smtClean="0">
                <a:solidFill>
                  <a:srgbClr val="000000"/>
                </a:solidFill>
              </a:rPr>
              <a:t> </a:t>
            </a:r>
            <a:r>
              <a:rPr lang="ko-KR" altLang="en-US" b="1" dirty="0">
                <a:solidFill>
                  <a:srgbClr val="000000"/>
                </a:solidFill>
              </a:rPr>
              <a:t>말을 </a:t>
            </a:r>
            <a:r>
              <a:rPr lang="ko-KR" altLang="en-US" b="1" dirty="0" smtClean="0">
                <a:solidFill>
                  <a:srgbClr val="000000"/>
                </a:solidFill>
              </a:rPr>
              <a:t>경청하라</a:t>
            </a:r>
            <a:r>
              <a:rPr lang="en-US" altLang="ko-KR" b="1" dirty="0">
                <a:solidFill>
                  <a:srgbClr val="000000"/>
                </a:solidFill>
              </a:rPr>
              <a:t>.</a:t>
            </a:r>
          </a:p>
          <a:p>
            <a:pPr>
              <a:lnSpc>
                <a:spcPct val="200000"/>
              </a:lnSpc>
            </a:pPr>
            <a:r>
              <a:rPr lang="ko-KR" altLang="en-US" b="1" dirty="0">
                <a:solidFill>
                  <a:srgbClr val="1F497D">
                    <a:lumMod val="40000"/>
                    <a:lumOff val="60000"/>
                  </a:srgbClr>
                </a:solidFill>
              </a:rPr>
              <a:t>코 </a:t>
            </a:r>
            <a:r>
              <a:rPr lang="en-US" altLang="ko-KR" b="1" dirty="0">
                <a:solidFill>
                  <a:srgbClr val="1F497D">
                    <a:lumMod val="40000"/>
                    <a:lumOff val="60000"/>
                  </a:srgbClr>
                </a:solidFill>
              </a:rPr>
              <a:t>–</a:t>
            </a:r>
            <a:r>
              <a:rPr lang="en-US" altLang="ko-KR" b="1" dirty="0">
                <a:solidFill>
                  <a:srgbClr val="9BBB59">
                    <a:lumMod val="50000"/>
                  </a:srgbClr>
                </a:solidFill>
              </a:rPr>
              <a:t> </a:t>
            </a:r>
            <a:r>
              <a:rPr lang="ko-KR" altLang="en-US" b="1" dirty="0">
                <a:solidFill>
                  <a:srgbClr val="000000"/>
                </a:solidFill>
              </a:rPr>
              <a:t>향기 마케팅 하라</a:t>
            </a:r>
            <a:r>
              <a:rPr lang="en-US" altLang="ko-KR" b="1" dirty="0">
                <a:solidFill>
                  <a:srgbClr val="000000"/>
                </a:solidFill>
              </a:rPr>
              <a:t>.</a:t>
            </a:r>
          </a:p>
          <a:p>
            <a:pPr>
              <a:lnSpc>
                <a:spcPct val="200000"/>
              </a:lnSpc>
            </a:pPr>
            <a:r>
              <a:rPr lang="ko-KR" altLang="en-US" b="1" dirty="0">
                <a:solidFill>
                  <a:srgbClr val="1F497D">
                    <a:lumMod val="40000"/>
                    <a:lumOff val="60000"/>
                  </a:srgbClr>
                </a:solidFill>
              </a:rPr>
              <a:t>혀 </a:t>
            </a:r>
            <a:r>
              <a:rPr lang="en-US" altLang="ko-KR" b="1" dirty="0">
                <a:solidFill>
                  <a:srgbClr val="1F497D">
                    <a:lumMod val="40000"/>
                    <a:lumOff val="60000"/>
                  </a:srgbClr>
                </a:solidFill>
              </a:rPr>
              <a:t>–</a:t>
            </a:r>
            <a:r>
              <a:rPr lang="en-US" altLang="ko-KR" b="1" dirty="0">
                <a:solidFill>
                  <a:srgbClr val="000000"/>
                </a:solidFill>
              </a:rPr>
              <a:t> </a:t>
            </a:r>
            <a:r>
              <a:rPr lang="ko-KR" altLang="en-US" b="1" dirty="0">
                <a:solidFill>
                  <a:srgbClr val="000000"/>
                </a:solidFill>
              </a:rPr>
              <a:t>맛 밥을 쏴라</a:t>
            </a:r>
            <a:r>
              <a:rPr lang="en-US" altLang="ko-KR" b="1" dirty="0">
                <a:solidFill>
                  <a:srgbClr val="000000"/>
                </a:solidFill>
              </a:rPr>
              <a:t>.</a:t>
            </a:r>
          </a:p>
          <a:p>
            <a:pPr>
              <a:lnSpc>
                <a:spcPct val="200000"/>
              </a:lnSpc>
            </a:pPr>
            <a:r>
              <a:rPr lang="ko-KR" altLang="en-US" b="1" dirty="0">
                <a:solidFill>
                  <a:srgbClr val="1F497D">
                    <a:lumMod val="40000"/>
                    <a:lumOff val="60000"/>
                  </a:srgbClr>
                </a:solidFill>
              </a:rPr>
              <a:t>몸 </a:t>
            </a:r>
            <a:r>
              <a:rPr lang="en-US" altLang="ko-KR" b="1" dirty="0">
                <a:solidFill>
                  <a:srgbClr val="1F497D">
                    <a:lumMod val="40000"/>
                    <a:lumOff val="60000"/>
                  </a:srgbClr>
                </a:solidFill>
              </a:rPr>
              <a:t>–</a:t>
            </a:r>
            <a:r>
              <a:rPr lang="en-US" altLang="ko-KR" b="1" dirty="0">
                <a:solidFill>
                  <a:srgbClr val="000000"/>
                </a:solidFill>
              </a:rPr>
              <a:t> </a:t>
            </a:r>
            <a:r>
              <a:rPr lang="ko-KR" altLang="en-US" b="1" dirty="0">
                <a:solidFill>
                  <a:srgbClr val="000000"/>
                </a:solidFill>
              </a:rPr>
              <a:t>스킨십 하라</a:t>
            </a:r>
            <a:r>
              <a:rPr lang="en-US" altLang="ko-KR" b="1" dirty="0">
                <a:solidFill>
                  <a:srgbClr val="000000"/>
                </a:solidFill>
              </a:rPr>
              <a:t>.</a:t>
            </a:r>
            <a:endParaRPr lang="ko-KR" altLang="en-US" b="1" dirty="0">
              <a:solidFill>
                <a:srgbClr val="000000"/>
              </a:solidFill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144018" y="4531935"/>
            <a:ext cx="3573014" cy="400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98" tIns="45699" rIns="91398" bIns="45699">
            <a:spAutoFit/>
          </a:bodyPr>
          <a:lstStyle>
            <a:lvl1pPr marL="273050" indent="-273050">
              <a:defRPr kumimoji="1" sz="240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defRPr>
            </a:lvl1pPr>
            <a:lvl2pPr>
              <a:defRPr kumimoji="1" sz="240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defRPr>
            </a:lvl2pPr>
            <a:lvl3pPr>
              <a:defRPr kumimoji="1" sz="240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defRPr>
            </a:lvl3pPr>
            <a:lvl4pPr>
              <a:defRPr kumimoji="1" sz="240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defRPr>
            </a:lvl4pPr>
            <a:lvl5pPr>
              <a:defRPr kumimoji="1" sz="240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defRPr>
            </a:lvl5pPr>
            <a:lvl6pPr marL="2282825" indent="158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defRPr>
            </a:lvl6pPr>
            <a:lvl7pPr marL="2740025" indent="158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defRPr>
            </a:lvl7pPr>
            <a:lvl8pPr marL="3197225" indent="158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defRPr>
            </a:lvl8pPr>
            <a:lvl9pPr marL="3654425" indent="158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kumimoji="0" lang="ko-KR" altLang="en-US" sz="2000" b="1" dirty="0">
                <a:solidFill>
                  <a:srgbClr val="05458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kumimoji="0" lang="ko-KR" altLang="en-US" sz="2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오감 </a:t>
            </a:r>
            <a:r>
              <a:rPr kumimoji="0" lang="ko-KR" altLang="en-US" sz="2000" b="1" dirty="0" err="1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객관력을</a:t>
            </a:r>
            <a:r>
              <a:rPr kumimoji="0" lang="ko-KR" altLang="en-US" sz="2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키워라</a:t>
            </a:r>
            <a:r>
              <a:rPr kumimoji="0" lang="en-US" altLang="ko-KR" sz="2000" b="1" dirty="0">
                <a:solidFill>
                  <a:srgbClr val="05458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kumimoji="0" lang="ko-KR" altLang="en-US" sz="2000" b="1" dirty="0">
              <a:solidFill>
                <a:srgbClr val="054588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3717032" y="4486559"/>
            <a:ext cx="3452968" cy="400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98" tIns="45699" rIns="91398" bIns="45699">
            <a:spAutoFit/>
          </a:bodyPr>
          <a:lstStyle>
            <a:lvl1pPr marL="273050" indent="-273050">
              <a:defRPr kumimoji="1" sz="240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defRPr>
            </a:lvl1pPr>
            <a:lvl2pPr>
              <a:defRPr kumimoji="1" sz="240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defRPr>
            </a:lvl2pPr>
            <a:lvl3pPr>
              <a:defRPr kumimoji="1" sz="240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defRPr>
            </a:lvl3pPr>
            <a:lvl4pPr>
              <a:defRPr kumimoji="1" sz="240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defRPr>
            </a:lvl4pPr>
            <a:lvl5pPr>
              <a:defRPr kumimoji="1" sz="240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defRPr>
            </a:lvl5pPr>
            <a:lvl6pPr marL="2282825" indent="158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defRPr>
            </a:lvl6pPr>
            <a:lvl7pPr marL="2740025" indent="158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defRPr>
            </a:lvl7pPr>
            <a:lvl8pPr marL="3197225" indent="158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defRPr>
            </a:lvl8pPr>
            <a:lvl9pPr marL="3654425" indent="158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kumimoji="0" lang="ko-KR" altLang="en-US" sz="2000" b="1" dirty="0">
                <a:solidFill>
                  <a:srgbClr val="05458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kumimoji="0" lang="ko-KR" altLang="en-US" sz="2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오감 고객을 감동하라</a:t>
            </a:r>
            <a:r>
              <a:rPr kumimoji="0" lang="en-US" altLang="ko-KR" sz="2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kumimoji="0" lang="ko-KR" altLang="en-US" sz="2000" b="1" dirty="0">
              <a:solidFill>
                <a:srgbClr val="C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980729" y="1606699"/>
            <a:ext cx="864096" cy="545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8878" tIns="64439" rIns="128878" bIns="64439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latinLnBrk="0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ko-KR" altLang="en-US" sz="1800" b="1" dirty="0">
                <a:solidFill>
                  <a:srgbClr val="054588"/>
                </a:solidFill>
                <a:sym typeface="Gill Sans"/>
              </a:rPr>
              <a:t>이 </a:t>
            </a:r>
            <a:r>
              <a:rPr lang="ko-KR" altLang="en-US" sz="1800" b="1" dirty="0">
                <a:solidFill>
                  <a:srgbClr val="1F497D">
                    <a:lumMod val="40000"/>
                    <a:lumOff val="60000"/>
                  </a:srgbClr>
                </a:solidFill>
                <a:sym typeface="Gill Sans"/>
              </a:rPr>
              <a:t>耳</a:t>
            </a:r>
            <a:endParaRPr lang="en-US" altLang="ko-KR" sz="1800" b="1" dirty="0">
              <a:solidFill>
                <a:srgbClr val="1F497D">
                  <a:lumMod val="40000"/>
                  <a:lumOff val="60000"/>
                </a:srgbClr>
              </a:solidFill>
              <a:sym typeface="Gill Sans"/>
            </a:endParaRP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975967" y="2233762"/>
            <a:ext cx="864096" cy="545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8878" tIns="64439" rIns="128878" bIns="64439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latinLnBrk="0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ko-KR" altLang="en-US" sz="1800" b="1" dirty="0">
                <a:solidFill>
                  <a:srgbClr val="054588"/>
                </a:solidFill>
                <a:sym typeface="Gill Sans"/>
              </a:rPr>
              <a:t>비 </a:t>
            </a:r>
            <a:r>
              <a:rPr lang="ko-KR" altLang="en-US" sz="1800" b="1" dirty="0">
                <a:solidFill>
                  <a:srgbClr val="1F497D">
                    <a:lumMod val="40000"/>
                    <a:lumOff val="60000"/>
                  </a:srgbClr>
                </a:solidFill>
                <a:sym typeface="Gill Sans"/>
              </a:rPr>
              <a:t>鼻</a:t>
            </a:r>
            <a:endParaRPr lang="en-US" altLang="ko-KR" sz="1800" b="1" dirty="0">
              <a:solidFill>
                <a:srgbClr val="1F497D">
                  <a:lumMod val="40000"/>
                  <a:lumOff val="60000"/>
                </a:srgbClr>
              </a:solidFill>
              <a:sym typeface="Gill Sans"/>
            </a:endParaRP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975967" y="2848126"/>
            <a:ext cx="864096" cy="545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8878" tIns="64439" rIns="128878" bIns="64439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latinLnBrk="0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ko-KR" altLang="en-US" sz="1800" b="1" dirty="0">
                <a:solidFill>
                  <a:srgbClr val="054588"/>
                </a:solidFill>
                <a:sym typeface="Gill Sans"/>
              </a:rPr>
              <a:t>설 </a:t>
            </a:r>
            <a:r>
              <a:rPr lang="ko-KR" altLang="en-US" sz="1800" b="1" dirty="0">
                <a:solidFill>
                  <a:srgbClr val="1F497D">
                    <a:lumMod val="40000"/>
                    <a:lumOff val="60000"/>
                  </a:srgbClr>
                </a:solidFill>
                <a:sym typeface="Gill Sans"/>
              </a:rPr>
              <a:t>舌</a:t>
            </a:r>
            <a:endParaRPr lang="en-US" altLang="ko-KR" sz="1800" b="1" dirty="0">
              <a:solidFill>
                <a:srgbClr val="1F497D">
                  <a:lumMod val="40000"/>
                  <a:lumOff val="60000"/>
                </a:srgbClr>
              </a:solidFill>
              <a:sym typeface="Gill Sans"/>
            </a:endParaRP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975967" y="3519637"/>
            <a:ext cx="864096" cy="545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8878" tIns="64439" rIns="128878" bIns="64439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latinLnBrk="0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ko-KR" altLang="en-US" sz="1800" b="1" dirty="0">
                <a:solidFill>
                  <a:srgbClr val="054588"/>
                </a:solidFill>
                <a:sym typeface="Gill Sans"/>
              </a:rPr>
              <a:t>신 </a:t>
            </a:r>
            <a:r>
              <a:rPr lang="ko-KR" altLang="en-US" sz="1800" b="1" dirty="0">
                <a:solidFill>
                  <a:srgbClr val="1F497D">
                    <a:lumMod val="40000"/>
                    <a:lumOff val="60000"/>
                  </a:srgbClr>
                </a:solidFill>
                <a:sym typeface="Gill Sans"/>
              </a:rPr>
              <a:t>身</a:t>
            </a:r>
            <a:endParaRPr lang="en-US" altLang="ko-KR" sz="1800" b="1" dirty="0">
              <a:solidFill>
                <a:srgbClr val="1F497D">
                  <a:lumMod val="40000"/>
                  <a:lumOff val="60000"/>
                </a:srgbClr>
              </a:solidFill>
              <a:sym typeface="Gill Sans"/>
            </a:endParaRP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964854" y="987574"/>
            <a:ext cx="864096" cy="545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8878" tIns="64439" rIns="128878" bIns="64439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latinLnBrk="0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ko-KR" altLang="en-US" sz="1800" b="1" dirty="0">
                <a:solidFill>
                  <a:srgbClr val="054588"/>
                </a:solidFill>
                <a:sym typeface="Gill Sans"/>
              </a:rPr>
              <a:t>안 </a:t>
            </a:r>
            <a:r>
              <a:rPr lang="ko-KR" altLang="en-US" sz="1800" b="1" dirty="0">
                <a:solidFill>
                  <a:srgbClr val="1F497D">
                    <a:lumMod val="40000"/>
                    <a:lumOff val="60000"/>
                  </a:srgbClr>
                </a:solidFill>
                <a:sym typeface="Gill Sans"/>
              </a:rPr>
              <a:t>眼</a:t>
            </a:r>
            <a:endParaRPr lang="en-US" altLang="ko-KR" sz="1800" b="1" dirty="0">
              <a:solidFill>
                <a:srgbClr val="1F497D">
                  <a:lumMod val="40000"/>
                  <a:lumOff val="60000"/>
                </a:srgbClr>
              </a:solidFill>
              <a:sym typeface="Gill Sans"/>
            </a:endParaRPr>
          </a:p>
        </p:txBody>
      </p:sp>
      <p:cxnSp>
        <p:nvCxnSpPr>
          <p:cNvPr id="54" name="직선 화살표 연결선 53"/>
          <p:cNvCxnSpPr>
            <a:endCxn id="25" idx="3"/>
          </p:cNvCxnSpPr>
          <p:nvPr/>
        </p:nvCxnSpPr>
        <p:spPr>
          <a:xfrm flipH="1">
            <a:off x="1828952" y="1203618"/>
            <a:ext cx="1384029" cy="568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화살표 연결선 55"/>
          <p:cNvCxnSpPr>
            <a:endCxn id="17" idx="3"/>
          </p:cNvCxnSpPr>
          <p:nvPr/>
        </p:nvCxnSpPr>
        <p:spPr>
          <a:xfrm flipH="1">
            <a:off x="1844825" y="1328043"/>
            <a:ext cx="1368153" cy="5515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직선 화살표 연결선 57"/>
          <p:cNvCxnSpPr>
            <a:endCxn id="18" idx="3"/>
          </p:cNvCxnSpPr>
          <p:nvPr/>
        </p:nvCxnSpPr>
        <p:spPr>
          <a:xfrm flipH="1">
            <a:off x="1840063" y="1328023"/>
            <a:ext cx="1588938" cy="11785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직선 화살표 연결선 60"/>
          <p:cNvCxnSpPr>
            <a:endCxn id="19" idx="3"/>
          </p:cNvCxnSpPr>
          <p:nvPr/>
        </p:nvCxnSpPr>
        <p:spPr>
          <a:xfrm flipH="1">
            <a:off x="1840063" y="1445725"/>
            <a:ext cx="1588938" cy="16752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직선 화살표 연결선 62"/>
          <p:cNvCxnSpPr>
            <a:endCxn id="20" idx="3"/>
          </p:cNvCxnSpPr>
          <p:nvPr/>
        </p:nvCxnSpPr>
        <p:spPr>
          <a:xfrm flipH="1">
            <a:off x="1840063" y="2831686"/>
            <a:ext cx="1228897" cy="9607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그룹 25"/>
          <p:cNvGrpSpPr/>
          <p:nvPr/>
        </p:nvGrpSpPr>
        <p:grpSpPr>
          <a:xfrm>
            <a:off x="-91402" y="-106208"/>
            <a:ext cx="1216146" cy="733763"/>
            <a:chOff x="10505" y="-106208"/>
            <a:chExt cx="937081" cy="1147896"/>
          </a:xfrm>
        </p:grpSpPr>
        <p:grpSp>
          <p:nvGrpSpPr>
            <p:cNvPr id="27" name="그룹 26"/>
            <p:cNvGrpSpPr/>
            <p:nvPr/>
          </p:nvGrpSpPr>
          <p:grpSpPr>
            <a:xfrm>
              <a:off x="64502" y="-106208"/>
              <a:ext cx="819926" cy="1147896"/>
              <a:chOff x="242646" y="55702"/>
              <a:chExt cx="540060" cy="756084"/>
            </a:xfrm>
          </p:grpSpPr>
          <p:sp>
            <p:nvSpPr>
              <p:cNvPr id="29" name="직사각형 28"/>
              <p:cNvSpPr/>
              <p:nvPr/>
            </p:nvSpPr>
            <p:spPr>
              <a:xfrm>
                <a:off x="242646" y="55702"/>
                <a:ext cx="540060" cy="756084"/>
              </a:xfrm>
              <a:prstGeom prst="rect">
                <a:avLst/>
              </a:prstGeom>
              <a:ln w="12700">
                <a:solidFill>
                  <a:srgbClr val="94949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prstClr val="black"/>
                  </a:solidFill>
                </a:endParaRPr>
              </a:p>
            </p:txBody>
          </p:sp>
          <p:pic>
            <p:nvPicPr>
              <p:cNvPr id="30" name="그림 29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53" t="13354" r="10830" b="10831"/>
              <a:stretch/>
            </p:blipFill>
            <p:spPr>
              <a:xfrm>
                <a:off x="251591" y="158223"/>
                <a:ext cx="512411" cy="427862"/>
              </a:xfrm>
              <a:prstGeom prst="rect">
                <a:avLst/>
              </a:prstGeom>
            </p:spPr>
          </p:pic>
        </p:grpSp>
        <p:sp>
          <p:nvSpPr>
            <p:cNvPr id="28" name="TextBox 27"/>
            <p:cNvSpPr txBox="1"/>
            <p:nvPr/>
          </p:nvSpPr>
          <p:spPr>
            <a:xfrm>
              <a:off x="10505" y="706502"/>
              <a:ext cx="93708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300" b="1" dirty="0">
                  <a:solidFill>
                    <a:prstClr val="black"/>
                  </a:solidFill>
                  <a:latin typeface="Kozuka Mincho Pr6N H" panose="02020900000000000000" pitchFamily="18" charset="-128"/>
                  <a:ea typeface="Kozuka Mincho Pr6N H" panose="02020900000000000000" pitchFamily="18" charset="-128"/>
                </a:rPr>
                <a:t>Social self</a:t>
              </a:r>
              <a:endParaRPr lang="ko-KR" altLang="en-US" sz="1300" b="1" dirty="0">
                <a:solidFill>
                  <a:prstClr val="black"/>
                </a:solidFill>
                <a:latin typeface="Kozuka Mincho Pr6N H" panose="02020900000000000000" pitchFamily="18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52935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5" grpId="0"/>
      <p:bldP spid="16" grpId="0"/>
      <p:bldP spid="17" grpId="0"/>
      <p:bldP spid="18" grpId="0"/>
      <p:bldP spid="19" grpId="0"/>
      <p:bldP spid="20" grpId="0"/>
      <p:bldP spid="2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43729" y="102703"/>
            <a:ext cx="5770541" cy="461622"/>
          </a:xfrm>
          <a:prstGeom prst="rect">
            <a:avLst/>
          </a:prstGeom>
          <a:noFill/>
        </p:spPr>
        <p:txBody>
          <a:bodyPr wrap="square" lIns="91398" tIns="45699" rIns="91398" bIns="45699" rtlCol="0">
            <a:spAutoFit/>
          </a:bodyPr>
          <a:lstStyle/>
          <a:p>
            <a:r>
              <a:rPr lang="ko-KR" altLang="en-US" sz="2400" b="1" dirty="0">
                <a:solidFill>
                  <a:prstClr val="black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              </a:t>
            </a:r>
            <a:r>
              <a:rPr lang="ko-KR" altLang="en-US" sz="2400" b="1" dirty="0" err="1" smtClean="0">
                <a:solidFill>
                  <a:prstClr val="black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만남학습</a:t>
            </a:r>
            <a:r>
              <a:rPr lang="en-US" altLang="ko-KR" sz="2400" b="1" dirty="0" smtClean="0">
                <a:solidFill>
                  <a:prstClr val="black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en-US" altLang="ko-KR" sz="2000" b="1" dirty="0" smtClean="0">
                <a:solidFill>
                  <a:prstClr val="black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O. F. </a:t>
            </a:r>
            <a:r>
              <a:rPr lang="en-US" altLang="ko-KR" sz="2000" b="1" dirty="0" err="1" smtClean="0">
                <a:solidFill>
                  <a:prstClr val="black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Bollnow</a:t>
            </a:r>
            <a:r>
              <a:rPr lang="en-US" altLang="ko-KR" sz="2000" b="1" dirty="0" smtClean="0">
                <a:solidFill>
                  <a:prstClr val="black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  <a:endParaRPr lang="en-US" altLang="ko-KR" sz="2000" dirty="0">
              <a:solidFill>
                <a:srgbClr val="FF0000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39" name="모서리가 둥근 직사각형 38"/>
          <p:cNvSpPr/>
          <p:nvPr/>
        </p:nvSpPr>
        <p:spPr>
          <a:xfrm>
            <a:off x="944745" y="593266"/>
            <a:ext cx="5770541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rtlCol="0" anchor="ctr"/>
          <a:lstStyle/>
          <a:p>
            <a:pPr algn="ctr"/>
            <a:endParaRPr lang="ko-KR" altLang="en-US" sz="1400">
              <a:solidFill>
                <a:prstClr val="white"/>
              </a:solidFill>
            </a:endParaRPr>
          </a:p>
        </p:txBody>
      </p:sp>
      <p:sp>
        <p:nvSpPr>
          <p:cNvPr id="24" name="모서리가 둥근 직사각형 23"/>
          <p:cNvSpPr/>
          <p:nvPr/>
        </p:nvSpPr>
        <p:spPr>
          <a:xfrm>
            <a:off x="142737" y="4936970"/>
            <a:ext cx="6572530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rtlCol="0" anchor="ctr"/>
          <a:lstStyle/>
          <a:p>
            <a:pPr algn="ctr"/>
            <a:endParaRPr lang="ko-KR" altLang="en-US" sz="1400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92896" y="2936369"/>
            <a:ext cx="2160240" cy="1077176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398" tIns="45699" rIns="91398" bIns="45699" rtlCol="0">
            <a:spAutoFit/>
          </a:bodyPr>
          <a:lstStyle/>
          <a:p>
            <a:pPr algn="ctr"/>
            <a:r>
              <a:rPr lang="ko-KR" altLang="en-US" sz="3600" b="1" dirty="0" smtClean="0">
                <a:solidFill>
                  <a:srgbClr val="00B050"/>
                </a:solidFill>
              </a:rPr>
              <a:t>불치하문</a:t>
            </a:r>
            <a:endParaRPr lang="en-US" altLang="ko-KR" sz="3600" b="1" dirty="0" smtClean="0">
              <a:solidFill>
                <a:srgbClr val="00B050"/>
              </a:solidFill>
            </a:endParaRPr>
          </a:p>
          <a:p>
            <a:pPr algn="ctr"/>
            <a:r>
              <a:rPr lang="ko-KR" altLang="en-US" sz="2800" b="1" dirty="0" smtClean="0">
                <a:solidFill>
                  <a:schemeClr val="bg1"/>
                </a:solidFill>
              </a:rPr>
              <a:t>不恥下問</a:t>
            </a:r>
            <a:endParaRPr lang="en-US" altLang="ko-KR" sz="28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89724" y="1501458"/>
            <a:ext cx="6048671" cy="70784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398" tIns="45699" rIns="91398" bIns="45699" rtlCol="0" anchor="ctr">
            <a:spAutoFit/>
          </a:bodyPr>
          <a:lstStyle/>
          <a:p>
            <a:pPr algn="ctr"/>
            <a:r>
              <a:rPr lang="ko-KR" altLang="en-US" sz="4000" b="1" dirty="0">
                <a:solidFill>
                  <a:prstClr val="white"/>
                </a:solidFill>
              </a:rPr>
              <a:t>만남은 교육에 </a:t>
            </a:r>
            <a:r>
              <a:rPr lang="ko-KR" altLang="en-US" sz="4000" b="1" dirty="0" smtClean="0">
                <a:solidFill>
                  <a:prstClr val="white"/>
                </a:solidFill>
              </a:rPr>
              <a:t>선행한다</a:t>
            </a:r>
            <a:endParaRPr lang="ko-KR" altLang="en-US" sz="4000" b="1" dirty="0">
              <a:solidFill>
                <a:prstClr val="white"/>
              </a:solidFill>
            </a:endParaRPr>
          </a:p>
        </p:txBody>
      </p:sp>
      <p:grpSp>
        <p:nvGrpSpPr>
          <p:cNvPr id="13" name="그룹 12"/>
          <p:cNvGrpSpPr/>
          <p:nvPr/>
        </p:nvGrpSpPr>
        <p:grpSpPr>
          <a:xfrm>
            <a:off x="-91402" y="-106208"/>
            <a:ext cx="1144138" cy="733763"/>
            <a:chOff x="10505" y="-106208"/>
            <a:chExt cx="937081" cy="1147896"/>
          </a:xfrm>
        </p:grpSpPr>
        <p:grpSp>
          <p:nvGrpSpPr>
            <p:cNvPr id="14" name="그룹 13"/>
            <p:cNvGrpSpPr/>
            <p:nvPr/>
          </p:nvGrpSpPr>
          <p:grpSpPr>
            <a:xfrm>
              <a:off x="64502" y="-106208"/>
              <a:ext cx="819926" cy="1147896"/>
              <a:chOff x="242646" y="55702"/>
              <a:chExt cx="540060" cy="756084"/>
            </a:xfrm>
          </p:grpSpPr>
          <p:sp>
            <p:nvSpPr>
              <p:cNvPr id="21" name="직사각형 20"/>
              <p:cNvSpPr/>
              <p:nvPr/>
            </p:nvSpPr>
            <p:spPr>
              <a:xfrm>
                <a:off x="242646" y="55702"/>
                <a:ext cx="540060" cy="756084"/>
              </a:xfrm>
              <a:prstGeom prst="rect">
                <a:avLst/>
              </a:prstGeom>
              <a:ln w="12700">
                <a:solidFill>
                  <a:srgbClr val="94949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prstClr val="black"/>
                  </a:solidFill>
                </a:endParaRPr>
              </a:p>
            </p:txBody>
          </p:sp>
          <p:pic>
            <p:nvPicPr>
              <p:cNvPr id="22" name="그림 21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53" t="13354" r="10830" b="10831"/>
              <a:stretch/>
            </p:blipFill>
            <p:spPr>
              <a:xfrm>
                <a:off x="251591" y="158223"/>
                <a:ext cx="512411" cy="427862"/>
              </a:xfrm>
              <a:prstGeom prst="rect">
                <a:avLst/>
              </a:prstGeom>
            </p:spPr>
          </p:pic>
        </p:grpSp>
        <p:sp>
          <p:nvSpPr>
            <p:cNvPr id="15" name="TextBox 14"/>
            <p:cNvSpPr txBox="1"/>
            <p:nvPr/>
          </p:nvSpPr>
          <p:spPr>
            <a:xfrm>
              <a:off x="10505" y="706502"/>
              <a:ext cx="93708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300" b="1" dirty="0">
                  <a:solidFill>
                    <a:prstClr val="black"/>
                  </a:solidFill>
                  <a:latin typeface="Kozuka Mincho Pr6N H" panose="02020900000000000000" pitchFamily="18" charset="-128"/>
                  <a:ea typeface="Kozuka Mincho Pr6N H" panose="02020900000000000000" pitchFamily="18" charset="-128"/>
                </a:rPr>
                <a:t>Social self</a:t>
              </a:r>
              <a:endParaRPr lang="ko-KR" altLang="en-US" sz="1300" b="1" dirty="0">
                <a:solidFill>
                  <a:prstClr val="black"/>
                </a:solidFill>
                <a:latin typeface="Kozuka Mincho Pr6N H" panose="02020900000000000000" pitchFamily="18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28018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066" name="내용 개체 틀 5"/>
          <p:cNvSpPr>
            <a:spLocks noGrp="1"/>
          </p:cNvSpPr>
          <p:nvPr>
            <p:ph sz="quarter" idx="1"/>
          </p:nvPr>
        </p:nvSpPr>
        <p:spPr bwMode="auto">
          <a:xfrm>
            <a:off x="459582" y="1200150"/>
            <a:ext cx="6236494" cy="33718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653" tIns="33875" rIns="67653" bIns="33875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ko-KR" dirty="0"/>
          </a:p>
          <a:p>
            <a:pPr eaLnBrk="1" hangingPunct="1"/>
            <a:endParaRPr lang="en-US" altLang="ko-KR" dirty="0"/>
          </a:p>
          <a:p>
            <a:pPr eaLnBrk="1" hangingPunct="1"/>
            <a:endParaRPr lang="ko-KR" altLang="en-US" dirty="0"/>
          </a:p>
        </p:txBody>
      </p:sp>
      <p:pic>
        <p:nvPicPr>
          <p:cNvPr id="9" name="그림 8" descr="shaw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7894" y="759532"/>
            <a:ext cx="1762251" cy="1995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직사각형 10"/>
          <p:cNvSpPr/>
          <p:nvPr/>
        </p:nvSpPr>
        <p:spPr>
          <a:xfrm>
            <a:off x="2888354" y="1273832"/>
            <a:ext cx="3615144" cy="1430772"/>
          </a:xfrm>
          <a:prstGeom prst="rect">
            <a:avLst/>
          </a:prstGeom>
          <a:noFill/>
        </p:spPr>
        <p:txBody>
          <a:bodyPr wrap="none" lIns="67653" tIns="33875" rIns="67653" bIns="33875">
            <a:spAutoFit/>
          </a:bodyPr>
          <a:lstStyle/>
          <a:p>
            <a:pPr marL="0" marR="0" lvl="0" indent="0" algn="ctr" defTabSz="68472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200" b="1" i="0" u="none" strike="noStrike" kern="1200" cap="none" spc="0" normalizeH="0" baseline="0" noProof="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0033CC"/>
                </a:solidFill>
                <a:uLnTx/>
                <a:uFillTx/>
                <a:latin typeface="HY수평선B" panose="02030600000101010101" pitchFamily="18" charset="-127"/>
                <a:ea typeface="HY수평선B" panose="02030600000101010101" pitchFamily="18" charset="-127"/>
                <a:sym typeface="Gill Sans" charset="0"/>
              </a:rPr>
              <a:t>우물쭈물하다 </a:t>
            </a:r>
            <a:endParaRPr kumimoji="0" lang="en-US" altLang="ko-KR" sz="3200" b="1" i="0" u="none" strike="noStrike" kern="1200" cap="none" spc="0" normalizeH="0" baseline="0" noProof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0033CC"/>
              </a:solidFill>
              <a:uLnTx/>
              <a:uFillTx/>
              <a:latin typeface="HY수평선B" panose="02030600000101010101" pitchFamily="18" charset="-127"/>
              <a:ea typeface="HY수평선B" panose="02030600000101010101" pitchFamily="18" charset="-127"/>
              <a:sym typeface="Gill Sans" charset="0"/>
            </a:endParaRPr>
          </a:p>
          <a:p>
            <a:pPr marL="0" marR="0" lvl="0" indent="0" algn="ctr" defTabSz="68472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200" b="1" i="0" u="none" strike="noStrike" kern="1200" cap="none" spc="0" normalizeH="0" baseline="0" noProof="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0033CC"/>
                </a:solidFill>
                <a:uLnTx/>
                <a:uFillTx/>
                <a:latin typeface="HY수평선B" panose="02030600000101010101" pitchFamily="18" charset="-127"/>
                <a:ea typeface="HY수평선B" panose="02030600000101010101" pitchFamily="18" charset="-127"/>
                <a:sym typeface="Gill Sans" charset="0"/>
              </a:rPr>
              <a:t> 내 이럴 줄 알았다</a:t>
            </a:r>
            <a:r>
              <a:rPr kumimoji="0" lang="en-US" altLang="ko-KR" sz="3200" b="1" i="0" u="none" strike="noStrike" kern="1200" cap="none" spc="0" normalizeH="0" baseline="0" noProof="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0033CC"/>
                </a:solidFill>
                <a:uLnTx/>
                <a:uFillTx/>
                <a:latin typeface="HY수평선B" panose="02030600000101010101" pitchFamily="18" charset="-127"/>
                <a:ea typeface="HY수평선B" panose="02030600000101010101" pitchFamily="18" charset="-127"/>
                <a:sym typeface="Gill Sans" charset="0"/>
              </a:rPr>
              <a:t>.</a:t>
            </a:r>
            <a:endParaRPr kumimoji="0" lang="ko-KR" altLang="en-US" sz="3200" b="1" i="0" u="none" strike="noStrike" kern="1200" cap="none" spc="0" normalizeH="0" baseline="0" noProof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0033CC"/>
              </a:solidFill>
              <a:uLnTx/>
              <a:uFillTx/>
              <a:latin typeface="HY수평선B" panose="02030600000101010101" pitchFamily="18" charset="-127"/>
              <a:ea typeface="HY수평선B" panose="02030600000101010101" pitchFamily="18" charset="-127"/>
              <a:sym typeface="Gill Sans" charset="0"/>
            </a:endParaRPr>
          </a:p>
        </p:txBody>
      </p:sp>
      <p:pic>
        <p:nvPicPr>
          <p:cNvPr id="2050" name="Picture 2" descr="ìì¼ëëì ê·¹ìê° ê²¸ ìì¤ê°, ë¹íê°ì¸ ì¡°ì§ ë²ëë ì¼ì ë¬ë¹.">
            <a:extLst>
              <a:ext uri="{FF2B5EF4-FFF2-40B4-BE49-F238E27FC236}">
                <a16:creationId xmlns:a16="http://schemas.microsoft.com/office/drawing/2014/main" id="{86A26FA2-4C19-4C55-A690-390B5FCE11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977" y="2679890"/>
            <a:ext cx="1539081" cy="1734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539" name="TextBox 7"/>
          <p:cNvSpPr txBox="1">
            <a:spLocks noChangeArrowheads="1"/>
          </p:cNvSpPr>
          <p:nvPr/>
        </p:nvSpPr>
        <p:spPr bwMode="auto">
          <a:xfrm>
            <a:off x="2726532" y="3206689"/>
            <a:ext cx="3969544" cy="1084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7653" tIns="33875" rIns="67653" bIns="33875">
            <a:spAutoFit/>
          </a:bodyPr>
          <a:lstStyle/>
          <a:p>
            <a:pPr marL="0" marR="0" lvl="0" indent="0" algn="ctr" defTabSz="684729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9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sym typeface="Gill Sans" charset="0"/>
              </a:rPr>
              <a:t>George Bernard Shaw  </a:t>
            </a:r>
            <a:r>
              <a:rPr kumimoji="0" lang="en-US" altLang="ko-KR" sz="15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sym typeface="Gill Sans" charset="0"/>
              </a:rPr>
              <a:t>               </a:t>
            </a:r>
            <a:r>
              <a:rPr kumimoji="0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sym typeface="Gill Sans" charset="0"/>
              </a:rPr>
              <a:t>1856~1950</a:t>
            </a:r>
            <a:r>
              <a:rPr kumimoji="0" lang="ko-KR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sym typeface="Gill Sans" charset="0"/>
              </a:rPr>
              <a:t> </a:t>
            </a:r>
            <a:endParaRPr kumimoji="0" lang="en-US" altLang="ko-KR" sz="1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sym typeface="Gill Sans" charset="0"/>
            </a:endParaRPr>
          </a:p>
          <a:p>
            <a:pPr marL="0" marR="0" lvl="0" indent="0" algn="ctr" defTabSz="684729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1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527270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36712" y="104287"/>
            <a:ext cx="5361722" cy="461622"/>
          </a:xfrm>
          <a:prstGeom prst="rect">
            <a:avLst/>
          </a:prstGeom>
          <a:noFill/>
        </p:spPr>
        <p:txBody>
          <a:bodyPr wrap="square" lIns="91398" tIns="45699" rIns="91398" bIns="45699" rtlCol="0">
            <a:spAutoFit/>
          </a:bodyPr>
          <a:lstStyle/>
          <a:p>
            <a:pPr>
              <a:defRPr/>
            </a:pPr>
            <a:r>
              <a:rPr lang="en-US" altLang="ko-KR" sz="2400" b="1" dirty="0">
                <a:solidFill>
                  <a:prstClr val="black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      </a:t>
            </a:r>
            <a:r>
              <a:rPr lang="ko-KR" altLang="en-US" sz="2400" b="1" dirty="0" err="1">
                <a:solidFill>
                  <a:prstClr val="black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가천</a:t>
            </a:r>
            <a:r>
              <a:rPr lang="ko-KR" altLang="en-US" sz="2400" b="1" dirty="0">
                <a:solidFill>
                  <a:prstClr val="black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2400" b="1" dirty="0">
                <a:solidFill>
                  <a:prstClr val="black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WCP </a:t>
            </a:r>
            <a:r>
              <a:rPr lang="ko-KR" altLang="en-US" sz="2400" b="1" dirty="0" err="1">
                <a:solidFill>
                  <a:prstClr val="black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최고위과정</a:t>
            </a:r>
            <a:r>
              <a:rPr lang="en-US" altLang="ko-KR" sz="2400" b="1" dirty="0">
                <a:solidFill>
                  <a:prstClr val="black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- </a:t>
            </a:r>
            <a:r>
              <a:rPr lang="ko-KR" altLang="en-US" sz="2400" b="1" dirty="0">
                <a:solidFill>
                  <a:prstClr val="black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특화전략</a:t>
            </a:r>
          </a:p>
        </p:txBody>
      </p:sp>
      <p:sp>
        <p:nvSpPr>
          <p:cNvPr id="39" name="모서리가 둥근 직사각형 38"/>
          <p:cNvSpPr/>
          <p:nvPr/>
        </p:nvSpPr>
        <p:spPr>
          <a:xfrm>
            <a:off x="944745" y="593266"/>
            <a:ext cx="5770541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rtlCol="0" anchor="ctr"/>
          <a:lstStyle/>
          <a:p>
            <a:pPr algn="ctr">
              <a:defRPr/>
            </a:pPr>
            <a:endParaRPr lang="ko-KR" altLang="en-US" sz="1400">
              <a:solidFill>
                <a:prstClr val="white"/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76672" y="843558"/>
            <a:ext cx="6381328" cy="3876403"/>
          </a:xfrm>
          <a:prstGeom prst="rect">
            <a:avLst/>
          </a:prstGeom>
          <a:noFill/>
        </p:spPr>
        <p:txBody>
          <a:bodyPr wrap="square" lIns="91398" tIns="45699" rIns="91398" bIns="45699" rtlCol="0">
            <a:spAutoFit/>
          </a:bodyPr>
          <a:lstStyle/>
          <a:p>
            <a:pPr marL="285603" indent="-285603">
              <a:lnSpc>
                <a:spcPct val="200000"/>
              </a:lnSpc>
              <a:buFont typeface="Wingdings" panose="05000000000000000000" pitchFamily="2" charset="2"/>
              <a:buChar char="Ø"/>
              <a:defRPr/>
            </a:pPr>
            <a:r>
              <a:rPr lang="ko-KR" altLang="en-US" sz="1600" b="1" dirty="0">
                <a:solidFill>
                  <a:srgbClr val="004F94"/>
                </a:solidFill>
                <a:latin typeface="맑은 고딕" panose="020F0502020204030204"/>
                <a:ea typeface="맑은 고딕" panose="020B0503020000020004" pitchFamily="50" charset="-127"/>
              </a:rPr>
              <a:t>대한민국 </a:t>
            </a:r>
            <a:r>
              <a:rPr lang="ko-KR" altLang="en-US" sz="1600" b="1" dirty="0" err="1">
                <a:solidFill>
                  <a:srgbClr val="004F94"/>
                </a:solidFill>
                <a:latin typeface="맑은 고딕" panose="020F0502020204030204"/>
                <a:ea typeface="맑은 고딕" panose="020B0503020000020004" pitchFamily="50" charset="-127"/>
              </a:rPr>
              <a:t>웰니스</a:t>
            </a:r>
            <a:r>
              <a:rPr lang="ko-KR" altLang="en-US" sz="1600" b="1" dirty="0">
                <a:solidFill>
                  <a:srgbClr val="004F94"/>
                </a:solidFill>
                <a:latin typeface="맑은 고딕" panose="020F0502020204030204"/>
                <a:ea typeface="맑은 고딕" panose="020B0503020000020004" pitchFamily="50" charset="-127"/>
              </a:rPr>
              <a:t> 문화의 </a:t>
            </a:r>
            <a:r>
              <a:rPr lang="ko-KR" altLang="en-US" sz="1600" b="1" dirty="0" smtClean="0">
                <a:solidFill>
                  <a:srgbClr val="004F94"/>
                </a:solidFill>
                <a:latin typeface="맑은 고딕" panose="020F0502020204030204"/>
                <a:ea typeface="맑은 고딕" panose="020B0503020000020004" pitchFamily="50" charset="-127"/>
              </a:rPr>
              <a:t>발상지</a:t>
            </a:r>
            <a:endParaRPr lang="en-US" altLang="ko-KR" sz="1600" b="1" dirty="0">
              <a:solidFill>
                <a:srgbClr val="004F94"/>
              </a:solidFill>
              <a:latin typeface="맑은 고딕" panose="020F0502020204030204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400" dirty="0">
                <a:solidFill>
                  <a:srgbClr val="EEECE1">
                    <a:lumMod val="25000"/>
                  </a:srgbClr>
                </a:solidFill>
                <a:latin typeface="맑은 고딕" panose="020F0502020204030204"/>
                <a:ea typeface="맑은 고딕" panose="020B0503020000020004" pitchFamily="50" charset="-127"/>
              </a:rPr>
              <a:t>     - </a:t>
            </a:r>
            <a:r>
              <a:rPr lang="en-US" altLang="ko-KR" sz="1400" dirty="0" smtClean="0">
                <a:solidFill>
                  <a:srgbClr val="EEECE1">
                    <a:lumMod val="25000"/>
                  </a:srgbClr>
                </a:solidFill>
                <a:latin typeface="맑은 고딕" panose="020F0502020204030204"/>
                <a:ea typeface="맑은 고딕" panose="020B0503020000020004" pitchFamily="50" charset="-127"/>
              </a:rPr>
              <a:t>Wellness</a:t>
            </a:r>
            <a:r>
              <a:rPr lang="ko-KR" altLang="en-US" sz="1400" dirty="0" smtClean="0">
                <a:solidFill>
                  <a:srgbClr val="EEECE1">
                    <a:lumMod val="25000"/>
                  </a:srgbClr>
                </a:solidFill>
                <a:latin typeface="맑은 고딕" panose="020F0502020204030204"/>
                <a:ea typeface="맑은 고딕" panose="020B0503020000020004" pitchFamily="50" charset="-127"/>
              </a:rPr>
              <a:t>란 신체적</a:t>
            </a:r>
            <a:r>
              <a:rPr lang="en-US" altLang="ko-KR" sz="1400" dirty="0" smtClean="0">
                <a:solidFill>
                  <a:srgbClr val="EEECE1">
                    <a:lumMod val="25000"/>
                  </a:srgbClr>
                </a:solidFill>
                <a:latin typeface="맑은 고딕" panose="020F0502020204030204"/>
                <a:ea typeface="맑은 고딕" panose="020B0503020000020004" pitchFamily="50" charset="-127"/>
              </a:rPr>
              <a:t>, </a:t>
            </a:r>
            <a:r>
              <a:rPr lang="ko-KR" altLang="en-US" sz="1400" dirty="0" smtClean="0">
                <a:solidFill>
                  <a:srgbClr val="EEECE1">
                    <a:lumMod val="25000"/>
                  </a:srgbClr>
                </a:solidFill>
                <a:latin typeface="맑은 고딕" panose="020F0502020204030204"/>
                <a:ea typeface="맑은 고딕" panose="020B0503020000020004" pitchFamily="50" charset="-127"/>
              </a:rPr>
              <a:t>정신적</a:t>
            </a:r>
            <a:r>
              <a:rPr lang="en-US" altLang="ko-KR" sz="1400" dirty="0" smtClean="0">
                <a:solidFill>
                  <a:srgbClr val="EEECE1">
                    <a:lumMod val="25000"/>
                  </a:srgbClr>
                </a:solidFill>
                <a:latin typeface="맑은 고딕" panose="020F0502020204030204"/>
                <a:ea typeface="맑은 고딕" panose="020B0503020000020004" pitchFamily="50" charset="-127"/>
              </a:rPr>
              <a:t>, </a:t>
            </a:r>
            <a:r>
              <a:rPr lang="ko-KR" altLang="en-US" sz="1400" dirty="0" smtClean="0">
                <a:solidFill>
                  <a:srgbClr val="EEECE1">
                    <a:lumMod val="25000"/>
                  </a:srgbClr>
                </a:solidFill>
                <a:latin typeface="맑은 고딕" panose="020F0502020204030204"/>
                <a:ea typeface="맑은 고딕" panose="020B0503020000020004" pitchFamily="50" charset="-127"/>
              </a:rPr>
              <a:t>사회적 건강을 아우르는 총체적 </a:t>
            </a:r>
            <a:r>
              <a:rPr lang="ko-KR" altLang="en-US" sz="1400" dirty="0" err="1" smtClean="0">
                <a:solidFill>
                  <a:srgbClr val="EEECE1">
                    <a:lumMod val="25000"/>
                  </a:srgbClr>
                </a:solidFill>
                <a:latin typeface="맑은 고딕" panose="020F0502020204030204"/>
                <a:ea typeface="맑은 고딕" panose="020B0503020000020004" pitchFamily="50" charset="-127"/>
              </a:rPr>
              <a:t>해피니스</a:t>
            </a:r>
            <a:r>
              <a:rPr lang="ko-KR" altLang="en-US" sz="1400" dirty="0" smtClean="0">
                <a:solidFill>
                  <a:srgbClr val="EEECE1">
                    <a:lumMod val="25000"/>
                  </a:srgbClr>
                </a:solidFill>
                <a:latin typeface="맑은 고딕" panose="020F0502020204030204"/>
                <a:ea typeface="맑은 고딕" panose="020B0503020000020004" pitchFamily="50" charset="-127"/>
              </a:rPr>
              <a:t> </a:t>
            </a:r>
            <a:endParaRPr lang="en-US" altLang="ko-KR" sz="1400" dirty="0" smtClean="0">
              <a:solidFill>
                <a:srgbClr val="EEECE1">
                  <a:lumMod val="25000"/>
                </a:srgbClr>
              </a:solidFill>
              <a:latin typeface="맑은 고딕" panose="020F0502020204030204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400" dirty="0" smtClean="0">
                <a:solidFill>
                  <a:srgbClr val="EEECE1">
                    <a:lumMod val="25000"/>
                  </a:srgbClr>
                </a:solidFill>
                <a:latin typeface="맑은 고딕" panose="020F0502020204030204"/>
                <a:ea typeface="맑은 고딕" panose="020B0503020000020004" pitchFamily="50" charset="-127"/>
              </a:rPr>
              <a:t>     - </a:t>
            </a:r>
            <a:r>
              <a:rPr lang="ko-KR" altLang="en-US" sz="1400" dirty="0" smtClean="0">
                <a:solidFill>
                  <a:srgbClr val="EEECE1">
                    <a:lumMod val="25000"/>
                  </a:srgbClr>
                </a:solidFill>
                <a:latin typeface="맑은 고딕" panose="020F0502020204030204"/>
                <a:ea typeface="맑은 고딕" panose="020B0503020000020004" pitchFamily="50" charset="-127"/>
              </a:rPr>
              <a:t>메디컬캠퍼스 </a:t>
            </a:r>
            <a:r>
              <a:rPr lang="ko-KR" altLang="en-US" sz="1400" dirty="0" err="1">
                <a:solidFill>
                  <a:srgbClr val="EEECE1">
                    <a:lumMod val="25000"/>
                  </a:srgbClr>
                </a:solidFill>
                <a:latin typeface="맑은 고딕" panose="020F0502020204030204"/>
                <a:ea typeface="맑은 고딕" panose="020B0503020000020004" pitchFamily="50" charset="-127"/>
              </a:rPr>
              <a:t>피지컬과</a:t>
            </a:r>
            <a:r>
              <a:rPr lang="en-US" altLang="ko-KR" sz="1400" dirty="0">
                <a:solidFill>
                  <a:srgbClr val="EEECE1">
                    <a:lumMod val="25000"/>
                  </a:srgbClr>
                </a:solidFill>
                <a:latin typeface="맑은 고딕" panose="020F0502020204030204"/>
                <a:ea typeface="맑은 고딕" panose="020B0503020000020004" pitchFamily="50" charset="-127"/>
              </a:rPr>
              <a:t> </a:t>
            </a:r>
            <a:r>
              <a:rPr lang="ko-KR" altLang="en-US" sz="1400" dirty="0" smtClean="0">
                <a:solidFill>
                  <a:srgbClr val="EEECE1">
                    <a:lumMod val="25000"/>
                  </a:srgbClr>
                </a:solidFill>
                <a:latin typeface="맑은 고딕" panose="020F0502020204030204"/>
                <a:ea typeface="맑은 고딕" panose="020B0503020000020004" pitchFamily="50" charset="-127"/>
              </a:rPr>
              <a:t>글로벌캠퍼스 </a:t>
            </a:r>
            <a:r>
              <a:rPr lang="ko-KR" altLang="en-US" sz="1400" dirty="0" err="1" smtClean="0">
                <a:solidFill>
                  <a:srgbClr val="EEECE1">
                    <a:lumMod val="25000"/>
                  </a:srgbClr>
                </a:solidFill>
                <a:latin typeface="맑은 고딕" panose="020F0502020204030204"/>
                <a:ea typeface="맑은 고딕" panose="020B0503020000020004" pitchFamily="50" charset="-127"/>
              </a:rPr>
              <a:t>맨털을</a:t>
            </a:r>
            <a:r>
              <a:rPr lang="en-US" altLang="ko-KR" sz="1400" dirty="0" smtClean="0">
                <a:solidFill>
                  <a:srgbClr val="EEECE1">
                    <a:lumMod val="25000"/>
                  </a:srgbClr>
                </a:solidFill>
                <a:latin typeface="맑은 고딕" panose="020F0502020204030204"/>
                <a:ea typeface="맑은 고딕" panose="020B0503020000020004" pitchFamily="50" charset="-127"/>
              </a:rPr>
              <a:t> </a:t>
            </a:r>
            <a:r>
              <a:rPr lang="ko-KR" altLang="en-US" sz="1400" dirty="0" smtClean="0">
                <a:solidFill>
                  <a:srgbClr val="EEECE1">
                    <a:lumMod val="25000"/>
                  </a:srgbClr>
                </a:solidFill>
                <a:latin typeface="맑은 고딕" panose="020F0502020204030204"/>
                <a:ea typeface="맑은 고딕" panose="020B0503020000020004" pitchFamily="50" charset="-127"/>
              </a:rPr>
              <a:t>융합한 과정</a:t>
            </a:r>
            <a:endParaRPr lang="en-US" altLang="ko-KR" sz="1400" dirty="0">
              <a:solidFill>
                <a:srgbClr val="EEECE1">
                  <a:lumMod val="25000"/>
                </a:srgbClr>
              </a:solidFill>
              <a:latin typeface="맑은 고딕" panose="020F0502020204030204"/>
              <a:ea typeface="맑은 고딕" panose="020B0503020000020004" pitchFamily="50" charset="-127"/>
            </a:endParaRPr>
          </a:p>
          <a:p>
            <a:pPr>
              <a:lnSpc>
                <a:spcPct val="50000"/>
              </a:lnSpc>
              <a:defRPr/>
            </a:pPr>
            <a:endParaRPr lang="en-US" altLang="ko-KR" sz="1400" dirty="0">
              <a:solidFill>
                <a:srgbClr val="EEECE1">
                  <a:lumMod val="25000"/>
                </a:srgbClr>
              </a:solidFill>
              <a:latin typeface="맑은 고딕" panose="020F0502020204030204"/>
              <a:ea typeface="맑은 고딕" panose="020B0503020000020004" pitchFamily="50" charset="-127"/>
            </a:endParaRPr>
          </a:p>
          <a:p>
            <a:pPr>
              <a:lnSpc>
                <a:spcPct val="0"/>
              </a:lnSpc>
              <a:defRPr/>
            </a:pPr>
            <a:r>
              <a:rPr lang="en-US" altLang="ko-KR" sz="1000" dirty="0">
                <a:solidFill>
                  <a:srgbClr val="EEECE1">
                    <a:lumMod val="25000"/>
                  </a:srgbClr>
                </a:solidFill>
                <a:latin typeface="맑은 고딕" panose="020F0502020204030204"/>
                <a:ea typeface="맑은 고딕" panose="020B0503020000020004" pitchFamily="50" charset="-127"/>
              </a:rPr>
              <a:t>     </a:t>
            </a:r>
          </a:p>
          <a:p>
            <a:pPr marL="299881" indent="-299881">
              <a:lnSpc>
                <a:spcPct val="200000"/>
              </a:lnSpc>
              <a:buFont typeface="Wingdings" panose="05000000000000000000" pitchFamily="2" charset="2"/>
              <a:buChar char="Ø"/>
              <a:defRPr/>
            </a:pPr>
            <a:r>
              <a:rPr lang="ko-KR" altLang="en-US" sz="1600" b="1" dirty="0">
                <a:solidFill>
                  <a:srgbClr val="004F94"/>
                </a:solidFill>
                <a:latin typeface="맑은 고딕" panose="020F0502020204030204"/>
                <a:ea typeface="맑은 고딕" panose="020B0503020000020004" pitchFamily="50" charset="-127"/>
              </a:rPr>
              <a:t>제</a:t>
            </a:r>
            <a:r>
              <a:rPr lang="en-US" altLang="ko-KR" sz="1600" b="1" dirty="0">
                <a:solidFill>
                  <a:srgbClr val="004F94"/>
                </a:solidFill>
                <a:latin typeface="맑은 고딕" panose="020F0502020204030204"/>
                <a:ea typeface="맑은 고딕" panose="020B0503020000020004" pitchFamily="50" charset="-127"/>
              </a:rPr>
              <a:t>3</a:t>
            </a:r>
            <a:r>
              <a:rPr lang="ko-KR" altLang="en-US" sz="1600" b="1" dirty="0">
                <a:solidFill>
                  <a:srgbClr val="004F94"/>
                </a:solidFill>
                <a:latin typeface="맑은 고딕" panose="020F0502020204030204"/>
                <a:ea typeface="맑은 고딕" panose="020B0503020000020004" pitchFamily="50" charset="-127"/>
              </a:rPr>
              <a:t>기 </a:t>
            </a:r>
            <a:r>
              <a:rPr lang="ko-KR" altLang="en-US" sz="1600" b="1" dirty="0" err="1">
                <a:solidFill>
                  <a:srgbClr val="004F94"/>
                </a:solidFill>
                <a:latin typeface="맑은 고딕" panose="020F0502020204030204"/>
                <a:ea typeface="맑은 고딕" panose="020B0503020000020004" pitchFamily="50" charset="-127"/>
              </a:rPr>
              <a:t>인생대학의</a:t>
            </a:r>
            <a:r>
              <a:rPr lang="ko-KR" altLang="en-US" sz="1600" b="1" dirty="0">
                <a:solidFill>
                  <a:srgbClr val="004F94"/>
                </a:solidFill>
                <a:latin typeface="맑은 고딕" panose="020F0502020204030204"/>
                <a:ea typeface="맑은 고딕" panose="020B0503020000020004" pitchFamily="50" charset="-127"/>
              </a:rPr>
              <a:t> </a:t>
            </a:r>
            <a:r>
              <a:rPr lang="ko-KR" altLang="en-US" sz="1600" b="1" dirty="0" smtClean="0">
                <a:solidFill>
                  <a:srgbClr val="004F94"/>
                </a:solidFill>
                <a:latin typeface="맑은 고딕" panose="020F0502020204030204"/>
                <a:ea typeface="맑은 고딕" panose="020B0503020000020004" pitchFamily="50" charset="-127"/>
              </a:rPr>
              <a:t>한국적 실현</a:t>
            </a:r>
            <a:endParaRPr lang="en-US" altLang="ko-KR" sz="1600" b="1" dirty="0" smtClean="0">
              <a:solidFill>
                <a:srgbClr val="004F94"/>
              </a:solidFill>
              <a:latin typeface="맑은 고딕" panose="020F0502020204030204"/>
              <a:ea typeface="맑은 고딕" panose="020B0503020000020004" pitchFamily="50" charset="-127"/>
            </a:endParaRPr>
          </a:p>
          <a:p>
            <a:pPr lvl="0">
              <a:lnSpc>
                <a:spcPct val="150000"/>
              </a:lnSpc>
              <a:defRPr/>
            </a:pPr>
            <a:r>
              <a:rPr lang="en-US" altLang="ko-KR" sz="1600" b="1" dirty="0">
                <a:solidFill>
                  <a:srgbClr val="004F94"/>
                </a:solidFill>
                <a:latin typeface="맑은 고딕" panose="020F0502020204030204"/>
                <a:ea typeface="맑은 고딕" panose="020B0503020000020004" pitchFamily="50" charset="-127"/>
              </a:rPr>
              <a:t> </a:t>
            </a:r>
            <a:r>
              <a:rPr lang="en-US" altLang="ko-KR" sz="1600" b="1" dirty="0" smtClean="0">
                <a:solidFill>
                  <a:srgbClr val="004F94"/>
                </a:solidFill>
                <a:latin typeface="맑은 고딕" panose="020F0502020204030204"/>
                <a:ea typeface="맑은 고딕" panose="020B0503020000020004" pitchFamily="50" charset="-127"/>
              </a:rPr>
              <a:t>    </a:t>
            </a:r>
            <a:r>
              <a:rPr lang="en-US" altLang="ko-KR" sz="1600" dirty="0" smtClean="0">
                <a:solidFill>
                  <a:srgbClr val="004F94"/>
                </a:solidFill>
                <a:latin typeface="맑은 고딕" panose="020F0502020204030204"/>
                <a:ea typeface="맑은 고딕" panose="020B0503020000020004" pitchFamily="50" charset="-127"/>
              </a:rPr>
              <a:t>- </a:t>
            </a:r>
            <a:r>
              <a:rPr lang="ko-KR" altLang="en-US" sz="1600" dirty="0" err="1">
                <a:solidFill>
                  <a:srgbClr val="EEECE1">
                    <a:lumMod val="25000"/>
                  </a:srgbClr>
                </a:solidFill>
              </a:rPr>
              <a:t>유럽대학의</a:t>
            </a:r>
            <a:r>
              <a:rPr lang="ko-KR" altLang="en-US" sz="1600" dirty="0">
                <a:solidFill>
                  <a:srgbClr val="EEECE1">
                    <a:lumMod val="25000"/>
                  </a:srgbClr>
                </a:solidFill>
              </a:rPr>
              <a:t> </a:t>
            </a:r>
            <a:r>
              <a:rPr lang="en-US" altLang="ko-KR" sz="1600" dirty="0">
                <a:solidFill>
                  <a:srgbClr val="EEECE1">
                    <a:lumMod val="25000"/>
                  </a:srgbClr>
                </a:solidFill>
              </a:rPr>
              <a:t>U3A(University of the Third Age) </a:t>
            </a:r>
            <a:r>
              <a:rPr lang="ko-KR" altLang="en-US" sz="1600" dirty="0" smtClean="0">
                <a:solidFill>
                  <a:srgbClr val="EEECE1">
                    <a:lumMod val="25000"/>
                  </a:srgbClr>
                </a:solidFill>
              </a:rPr>
              <a:t>재설계</a:t>
            </a:r>
            <a:endParaRPr lang="en-US" altLang="ko-KR" sz="1600" dirty="0">
              <a:solidFill>
                <a:srgbClr val="EEECE1">
                  <a:lumMod val="25000"/>
                </a:srgbClr>
              </a:solidFill>
            </a:endParaRPr>
          </a:p>
          <a:p>
            <a:pPr>
              <a:lnSpc>
                <a:spcPct val="130000"/>
              </a:lnSpc>
              <a:defRPr/>
            </a:pPr>
            <a:r>
              <a:rPr lang="ko-KR" altLang="en-US" sz="1600" dirty="0" smtClean="0">
                <a:solidFill>
                  <a:srgbClr val="004F94"/>
                </a:solidFill>
                <a:latin typeface="맑은 고딕" panose="020F0502020204030204"/>
                <a:ea typeface="맑은 고딕" panose="020B0503020000020004" pitchFamily="50" charset="-127"/>
              </a:rPr>
              <a:t>     </a:t>
            </a:r>
            <a:r>
              <a:rPr lang="en-US" altLang="ko-KR" sz="1600" dirty="0" smtClean="0">
                <a:solidFill>
                  <a:srgbClr val="004F94"/>
                </a:solidFill>
                <a:latin typeface="맑은 고딕" panose="020F0502020204030204"/>
                <a:ea typeface="맑은 고딕" panose="020B0503020000020004" pitchFamily="50" charset="-127"/>
              </a:rPr>
              <a:t>- </a:t>
            </a:r>
            <a:r>
              <a:rPr lang="ko-KR" altLang="en-US" sz="1600" dirty="0" smtClean="0">
                <a:solidFill>
                  <a:srgbClr val="004F94"/>
                </a:solidFill>
                <a:latin typeface="맑은 고딕" panose="020F0502020204030204"/>
                <a:ea typeface="맑은 고딕" panose="020B0503020000020004" pitchFamily="50" charset="-127"/>
              </a:rPr>
              <a:t>강의  인터넷방송으로 실시간 세계에 송출</a:t>
            </a:r>
            <a:endParaRPr lang="en-US" altLang="ko-KR" sz="1600" dirty="0">
              <a:solidFill>
                <a:srgbClr val="004F94"/>
              </a:solidFill>
              <a:latin typeface="맑은 고딕" panose="020F0502020204030204"/>
              <a:ea typeface="맑은 고딕" panose="020B0503020000020004" pitchFamily="50" charset="-127"/>
            </a:endParaRPr>
          </a:p>
          <a:p>
            <a:pPr marL="285750" indent="-285750">
              <a:lnSpc>
                <a:spcPct val="250000"/>
              </a:lnSpc>
              <a:buFont typeface="Wingdings" panose="05000000000000000000" pitchFamily="2" charset="2"/>
              <a:buChar char="Ø"/>
              <a:defRPr/>
            </a:pPr>
            <a:r>
              <a:rPr lang="ko-KR" altLang="en-US" sz="1600" b="1" dirty="0" err="1" smtClean="0">
                <a:solidFill>
                  <a:srgbClr val="004F94"/>
                </a:solidFill>
                <a:latin typeface="맑은 고딕" panose="020F0502020204030204"/>
                <a:ea typeface="맑은 고딕" panose="020B0503020000020004" pitchFamily="50" charset="-127"/>
              </a:rPr>
              <a:t>가천</a:t>
            </a:r>
            <a:r>
              <a:rPr lang="ko-KR" altLang="en-US" sz="1600" b="1" dirty="0" smtClean="0">
                <a:solidFill>
                  <a:srgbClr val="004F94"/>
                </a:solidFill>
                <a:latin typeface="맑은 고딕" panose="020F0502020204030204"/>
                <a:ea typeface="맑은 고딕" panose="020B0503020000020004" pitchFamily="50" charset="-127"/>
              </a:rPr>
              <a:t> 바람개비 </a:t>
            </a:r>
            <a:r>
              <a:rPr lang="ko-KR" altLang="en-US" sz="1600" b="1" dirty="0">
                <a:solidFill>
                  <a:srgbClr val="004F94"/>
                </a:solidFill>
                <a:latin typeface="맑은 고딕" panose="020F0502020204030204"/>
                <a:ea typeface="맑은 고딕" panose="020B0503020000020004" pitchFamily="50" charset="-127"/>
              </a:rPr>
              <a:t>도전정신의 실현</a:t>
            </a:r>
            <a:endParaRPr lang="en-US" altLang="ko-KR" sz="1600" b="1" dirty="0">
              <a:solidFill>
                <a:srgbClr val="004F94"/>
              </a:solidFill>
              <a:latin typeface="맑은 고딕" panose="020F0502020204030204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400" dirty="0">
                <a:solidFill>
                  <a:srgbClr val="EEECE1">
                    <a:lumMod val="25000"/>
                  </a:srgbClr>
                </a:solidFill>
                <a:latin typeface="맑은 고딕" panose="020F0502020204030204"/>
                <a:ea typeface="맑은 고딕" panose="020B0503020000020004" pitchFamily="50" charset="-127"/>
              </a:rPr>
              <a:t>    </a:t>
            </a:r>
            <a:r>
              <a:rPr lang="en-US" altLang="ko-KR" sz="1400" dirty="0" smtClean="0">
                <a:solidFill>
                  <a:srgbClr val="EEECE1">
                    <a:lumMod val="25000"/>
                  </a:srgbClr>
                </a:solidFill>
                <a:latin typeface="맑은 고딕" panose="020F0502020204030204"/>
                <a:ea typeface="맑은 고딕" panose="020B0503020000020004" pitchFamily="50" charset="-127"/>
              </a:rPr>
              <a:t>  </a:t>
            </a:r>
            <a:r>
              <a:rPr lang="en-US" altLang="ko-KR" sz="1600" dirty="0">
                <a:solidFill>
                  <a:srgbClr val="EEECE1">
                    <a:lumMod val="25000"/>
                  </a:srgbClr>
                </a:solidFill>
                <a:latin typeface="맑은 고딕" panose="020F0502020204030204"/>
                <a:ea typeface="맑은 고딕" panose="020B0503020000020004" pitchFamily="50" charset="-127"/>
              </a:rPr>
              <a:t>- </a:t>
            </a:r>
            <a:r>
              <a:rPr lang="ko-KR" altLang="en-US" sz="1600" dirty="0" err="1">
                <a:solidFill>
                  <a:srgbClr val="EEECE1">
                    <a:lumMod val="25000"/>
                  </a:srgbClr>
                </a:solidFill>
                <a:latin typeface="맑은 고딕" panose="020F0502020204030204"/>
                <a:ea typeface="맑은 고딕" panose="020B0503020000020004" pitchFamily="50" charset="-127"/>
              </a:rPr>
              <a:t>가천</a:t>
            </a:r>
            <a:r>
              <a:rPr lang="ko-KR" altLang="en-US" sz="1600" dirty="0">
                <a:solidFill>
                  <a:srgbClr val="EEECE1">
                    <a:lumMod val="25000"/>
                  </a:srgbClr>
                </a:solidFill>
                <a:latin typeface="맑은 고딕" panose="020F0502020204030204"/>
                <a:ea typeface="맑은 고딕" panose="020B0503020000020004" pitchFamily="50" charset="-127"/>
              </a:rPr>
              <a:t> 한배정신 </a:t>
            </a:r>
            <a:r>
              <a:rPr lang="en-US" altLang="ko-KR" sz="1600" b="1" dirty="0" err="1">
                <a:solidFill>
                  <a:srgbClr val="FF0000"/>
                </a:solidFill>
                <a:latin typeface="맑은 고딕" panose="020F0502020204030204"/>
                <a:ea typeface="맑은 고딕" panose="020B0503020000020004" pitchFamily="50" charset="-127"/>
              </a:rPr>
              <a:t>Gachon</a:t>
            </a:r>
            <a:r>
              <a:rPr lang="en-US" altLang="ko-KR" sz="1600" b="1" dirty="0">
                <a:solidFill>
                  <a:srgbClr val="FF0000"/>
                </a:solidFill>
                <a:latin typeface="맑은 고딕" panose="020F0502020204030204"/>
                <a:ea typeface="맑은 고딕" panose="020B0503020000020004" pitchFamily="50" charset="-127"/>
              </a:rPr>
              <a:t> Same Boat </a:t>
            </a:r>
          </a:p>
          <a:p>
            <a:pPr lvl="0">
              <a:lnSpc>
                <a:spcPct val="150000"/>
              </a:lnSpc>
              <a:defRPr/>
            </a:pPr>
            <a:r>
              <a:rPr lang="en-US" altLang="ko-KR" sz="1600" dirty="0">
                <a:solidFill>
                  <a:srgbClr val="EEECE1">
                    <a:lumMod val="25000"/>
                  </a:srgbClr>
                </a:solidFill>
                <a:latin typeface="맑은 고딕" panose="020F0502020204030204"/>
                <a:ea typeface="맑은 고딕" panose="020B0503020000020004" pitchFamily="50" charset="-127"/>
              </a:rPr>
              <a:t>     - </a:t>
            </a:r>
            <a:r>
              <a:rPr lang="ko-KR" altLang="en-US" sz="1600" dirty="0">
                <a:solidFill>
                  <a:srgbClr val="EEECE1">
                    <a:lumMod val="25000"/>
                  </a:srgbClr>
                </a:solidFill>
                <a:latin typeface="맑은 고딕" panose="020F0502020204030204"/>
                <a:ea typeface="맑은 고딕" panose="020B0503020000020004" pitchFamily="50" charset="-127"/>
              </a:rPr>
              <a:t>슬로건 </a:t>
            </a:r>
            <a:r>
              <a:rPr lang="en-US" altLang="ko-KR" sz="1600" dirty="0">
                <a:solidFill>
                  <a:srgbClr val="EEECE1">
                    <a:lumMod val="25000"/>
                  </a:srgbClr>
                </a:solidFill>
                <a:latin typeface="맑은 고딕" panose="020F0502020204030204"/>
                <a:ea typeface="맑은 고딕" panose="020B0503020000020004" pitchFamily="50" charset="-127"/>
              </a:rPr>
              <a:t>: </a:t>
            </a:r>
            <a:r>
              <a:rPr lang="ko-KR" altLang="en-US" sz="1600" dirty="0" smtClean="0">
                <a:solidFill>
                  <a:srgbClr val="EEECE1">
                    <a:lumMod val="25000"/>
                  </a:srgbClr>
                </a:solidFill>
                <a:latin typeface="맑은 고딕" panose="020F0502020204030204"/>
                <a:ea typeface="맑은 고딕" panose="020B0503020000020004" pitchFamily="50" charset="-127"/>
              </a:rPr>
              <a:t>배우</a:t>
            </a:r>
            <a:r>
              <a:rPr lang="en-US" altLang="ko-KR" sz="1600" dirty="0" smtClean="0">
                <a:solidFill>
                  <a:srgbClr val="EEECE1">
                    <a:lumMod val="25000"/>
                  </a:srgbClr>
                </a:solidFill>
                <a:latin typeface="맑은 고딕" panose="020F0502020204030204"/>
                <a:ea typeface="맑은 고딕" panose="020B0503020000020004" pitchFamily="50" charset="-127"/>
              </a:rPr>
              <a:t>GO, </a:t>
            </a:r>
            <a:r>
              <a:rPr lang="ko-KR" altLang="en-US" sz="1600" dirty="0" smtClean="0">
                <a:solidFill>
                  <a:srgbClr val="EEECE1">
                    <a:lumMod val="25000"/>
                  </a:srgbClr>
                </a:solidFill>
                <a:latin typeface="맑은 고딕" panose="020F0502020204030204"/>
                <a:ea typeface="맑은 고딕" panose="020B0503020000020004" pitchFamily="50" charset="-127"/>
              </a:rPr>
              <a:t>나누</a:t>
            </a:r>
            <a:r>
              <a:rPr lang="en-US" altLang="ko-KR" sz="1600" dirty="0" smtClean="0">
                <a:solidFill>
                  <a:srgbClr val="EEECE1">
                    <a:lumMod val="25000"/>
                  </a:srgbClr>
                </a:solidFill>
                <a:latin typeface="맑은 고딕" panose="020F0502020204030204"/>
                <a:ea typeface="맑은 고딕" panose="020B0503020000020004" pitchFamily="50" charset="-127"/>
              </a:rPr>
              <a:t>GO, </a:t>
            </a:r>
            <a:r>
              <a:rPr lang="ko-KR" altLang="en-US" sz="1600" dirty="0" smtClean="0">
                <a:solidFill>
                  <a:srgbClr val="EEECE1">
                    <a:lumMod val="25000"/>
                  </a:srgbClr>
                </a:solidFill>
                <a:latin typeface="맑은 고딕" panose="020F0502020204030204"/>
                <a:ea typeface="맑은 고딕" panose="020B0503020000020004" pitchFamily="50" charset="-127"/>
              </a:rPr>
              <a:t>도전하</a:t>
            </a:r>
            <a:r>
              <a:rPr lang="en-US" altLang="ko-KR" sz="1600" dirty="0" smtClean="0">
                <a:solidFill>
                  <a:srgbClr val="EEECE1">
                    <a:lumMod val="25000"/>
                  </a:srgbClr>
                </a:solidFill>
                <a:latin typeface="맑은 고딕" panose="020F0502020204030204"/>
                <a:ea typeface="맑은 고딕" panose="020B0503020000020004" pitchFamily="50" charset="-127"/>
              </a:rPr>
              <a:t>GO</a:t>
            </a:r>
            <a:endParaRPr lang="en-US" altLang="ko-KR" sz="1600" dirty="0">
              <a:solidFill>
                <a:srgbClr val="EEECE1">
                  <a:lumMod val="25000"/>
                </a:srgbClr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142737" y="4936970"/>
            <a:ext cx="6572530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rtlCol="0" anchor="ctr"/>
          <a:lstStyle/>
          <a:p>
            <a:pPr algn="ctr">
              <a:defRPr/>
            </a:pPr>
            <a:endParaRPr lang="ko-KR" altLang="en-US" sz="1400">
              <a:solidFill>
                <a:prstClr val="white"/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grpSp>
        <p:nvGrpSpPr>
          <p:cNvPr id="13" name="그룹 12"/>
          <p:cNvGrpSpPr/>
          <p:nvPr/>
        </p:nvGrpSpPr>
        <p:grpSpPr>
          <a:xfrm>
            <a:off x="-91402" y="-106208"/>
            <a:ext cx="1144138" cy="733763"/>
            <a:chOff x="10505" y="-106208"/>
            <a:chExt cx="937081" cy="1147896"/>
          </a:xfrm>
        </p:grpSpPr>
        <p:grpSp>
          <p:nvGrpSpPr>
            <p:cNvPr id="14" name="그룹 13"/>
            <p:cNvGrpSpPr/>
            <p:nvPr/>
          </p:nvGrpSpPr>
          <p:grpSpPr>
            <a:xfrm>
              <a:off x="64502" y="-106208"/>
              <a:ext cx="819926" cy="1147896"/>
              <a:chOff x="242646" y="55702"/>
              <a:chExt cx="540060" cy="756084"/>
            </a:xfrm>
          </p:grpSpPr>
          <p:sp>
            <p:nvSpPr>
              <p:cNvPr id="16" name="직사각형 15"/>
              <p:cNvSpPr/>
              <p:nvPr/>
            </p:nvSpPr>
            <p:spPr>
              <a:xfrm>
                <a:off x="242646" y="55702"/>
                <a:ext cx="540060" cy="756084"/>
              </a:xfrm>
              <a:prstGeom prst="rect">
                <a:avLst/>
              </a:prstGeom>
              <a:ln w="12700">
                <a:solidFill>
                  <a:srgbClr val="94949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/>
              </a:p>
            </p:txBody>
          </p:sp>
          <p:pic>
            <p:nvPicPr>
              <p:cNvPr id="21" name="그림 20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53" t="13354" r="10830" b="10831"/>
              <a:stretch/>
            </p:blipFill>
            <p:spPr>
              <a:xfrm>
                <a:off x="251591" y="158223"/>
                <a:ext cx="512411" cy="427862"/>
              </a:xfrm>
              <a:prstGeom prst="rect">
                <a:avLst/>
              </a:prstGeom>
            </p:spPr>
          </p:pic>
        </p:grpSp>
        <p:sp>
          <p:nvSpPr>
            <p:cNvPr id="15" name="TextBox 14"/>
            <p:cNvSpPr txBox="1"/>
            <p:nvPr/>
          </p:nvSpPr>
          <p:spPr>
            <a:xfrm>
              <a:off x="10505" y="706502"/>
              <a:ext cx="93708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300" b="1" dirty="0">
                  <a:latin typeface="Kozuka Mincho Pr6N H" panose="02020900000000000000" pitchFamily="18" charset="-128"/>
                  <a:ea typeface="Kozuka Mincho Pr6N H" panose="02020900000000000000" pitchFamily="18" charset="-128"/>
                </a:rPr>
                <a:t>Wellness</a:t>
              </a:r>
              <a:endParaRPr lang="ko-KR" altLang="en-US" sz="1300" b="1" dirty="0">
                <a:latin typeface="Kozuka Mincho Pr6N H" panose="02020900000000000000" pitchFamily="18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41924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모서리가 둥근 직사각형 38"/>
          <p:cNvSpPr/>
          <p:nvPr/>
        </p:nvSpPr>
        <p:spPr>
          <a:xfrm>
            <a:off x="944745" y="593266"/>
            <a:ext cx="5770541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rtlCol="0" anchor="ctr"/>
          <a:lstStyle/>
          <a:p>
            <a:pPr algn="ctr">
              <a:defRPr/>
            </a:pPr>
            <a:endParaRPr lang="ko-KR" altLang="en-US" sz="1400">
              <a:solidFill>
                <a:prstClr val="white"/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sp>
        <p:nvSpPr>
          <p:cNvPr id="24" name="모서리가 둥근 직사각형 23"/>
          <p:cNvSpPr/>
          <p:nvPr/>
        </p:nvSpPr>
        <p:spPr>
          <a:xfrm>
            <a:off x="142737" y="4936970"/>
            <a:ext cx="6572530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rtlCol="0" anchor="ctr"/>
          <a:lstStyle/>
          <a:p>
            <a:pPr algn="ctr">
              <a:defRPr/>
            </a:pPr>
            <a:endParaRPr lang="ko-KR" altLang="en-US" sz="1400">
              <a:solidFill>
                <a:prstClr val="white"/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93401" y="57894"/>
            <a:ext cx="5770541" cy="584733"/>
          </a:xfrm>
          <a:prstGeom prst="rect">
            <a:avLst/>
          </a:prstGeom>
          <a:noFill/>
        </p:spPr>
        <p:txBody>
          <a:bodyPr wrap="square" lIns="91398" tIns="45699" rIns="91398" bIns="45699" rtlCol="0">
            <a:spAutoFit/>
          </a:bodyPr>
          <a:lstStyle/>
          <a:p>
            <a:pPr>
              <a:defRPr/>
            </a:pPr>
            <a:r>
              <a:rPr lang="ko-KR" altLang="en-US" sz="24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          </a:t>
            </a:r>
            <a:r>
              <a:rPr lang="en-US" altLang="ko-KR" sz="24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</a:t>
            </a:r>
            <a:r>
              <a:rPr lang="en-US" altLang="ko-KR" sz="2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 </a:t>
            </a:r>
            <a:r>
              <a:rPr lang="ko-KR" altLang="en-US" sz="2800" b="1" dirty="0" smtClean="0">
                <a:latin typeface="HY강M" panose="02030600000101010101" pitchFamily="18" charset="-127"/>
                <a:ea typeface="HY강M" panose="02030600000101010101" pitchFamily="18" charset="-127"/>
              </a:rPr>
              <a:t>삶의 </a:t>
            </a:r>
            <a:r>
              <a:rPr lang="ko-KR" altLang="en-US" sz="3200" b="1" dirty="0" smtClean="0">
                <a:solidFill>
                  <a:srgbClr val="00B050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목표</a:t>
            </a:r>
            <a:r>
              <a:rPr lang="ko-KR" altLang="en-US" sz="2800" b="1" dirty="0" smtClean="0">
                <a:solidFill>
                  <a:srgbClr val="00B050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ko-KR" altLang="en-US" sz="2000" b="1" dirty="0" smtClean="0">
                <a:latin typeface="HY강M" panose="02030600000101010101" pitchFamily="18" charset="-127"/>
                <a:ea typeface="HY강M" panose="02030600000101010101" pitchFamily="18" charset="-127"/>
              </a:rPr>
              <a:t>를</a:t>
            </a:r>
            <a:r>
              <a:rPr lang="ko-KR" altLang="en-US" sz="2800" b="1" dirty="0" smtClean="0">
                <a:latin typeface="HY강M" panose="02030600000101010101" pitchFamily="18" charset="-127"/>
                <a:ea typeface="HY강M" panose="02030600000101010101" pitchFamily="18" charset="-127"/>
              </a:rPr>
              <a:t> 정하자</a:t>
            </a:r>
            <a:r>
              <a:rPr lang="en-US" altLang="ko-KR" sz="2800" b="1" dirty="0" smtClean="0">
                <a:latin typeface="HY강M" panose="02030600000101010101" pitchFamily="18" charset="-127"/>
                <a:ea typeface="HY강M" panose="02030600000101010101" pitchFamily="18" charset="-127"/>
              </a:rPr>
              <a:t>!</a:t>
            </a:r>
            <a:endParaRPr lang="en-US" altLang="ko-KR" sz="2800" b="1" dirty="0"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5" name="자유형 4"/>
          <p:cNvSpPr/>
          <p:nvPr/>
        </p:nvSpPr>
        <p:spPr>
          <a:xfrm rot="2562107">
            <a:off x="2164589" y="3177284"/>
            <a:ext cx="461793" cy="4833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24169"/>
                </a:moveTo>
                <a:lnTo>
                  <a:pt x="461793" y="24169"/>
                </a:lnTo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6" name="자유형 5"/>
          <p:cNvSpPr/>
          <p:nvPr/>
        </p:nvSpPr>
        <p:spPr>
          <a:xfrm>
            <a:off x="2225802" y="2547581"/>
            <a:ext cx="513412" cy="4833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24169"/>
                </a:moveTo>
                <a:lnTo>
                  <a:pt x="513412" y="24169"/>
                </a:lnTo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7" name="자유형 6"/>
          <p:cNvSpPr/>
          <p:nvPr/>
        </p:nvSpPr>
        <p:spPr>
          <a:xfrm rot="19037893">
            <a:off x="2164589" y="1917875"/>
            <a:ext cx="461793" cy="4833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24169"/>
                </a:moveTo>
                <a:lnTo>
                  <a:pt x="461793" y="24169"/>
                </a:lnTo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8" name="타원 7"/>
          <p:cNvSpPr/>
          <p:nvPr/>
        </p:nvSpPr>
        <p:spPr>
          <a:xfrm>
            <a:off x="476693" y="1839372"/>
            <a:ext cx="1464791" cy="1464791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51" name="자유형 50"/>
          <p:cNvSpPr/>
          <p:nvPr/>
        </p:nvSpPr>
        <p:spPr>
          <a:xfrm>
            <a:off x="2448694" y="1048019"/>
            <a:ext cx="878875" cy="878875"/>
          </a:xfrm>
          <a:custGeom>
            <a:avLst/>
            <a:gdLst>
              <a:gd name="connsiteX0" fmla="*/ 0 w 878875"/>
              <a:gd name="connsiteY0" fmla="*/ 439438 h 878875"/>
              <a:gd name="connsiteX1" fmla="*/ 439438 w 878875"/>
              <a:gd name="connsiteY1" fmla="*/ 0 h 878875"/>
              <a:gd name="connsiteX2" fmla="*/ 878876 w 878875"/>
              <a:gd name="connsiteY2" fmla="*/ 439438 h 878875"/>
              <a:gd name="connsiteX3" fmla="*/ 439438 w 878875"/>
              <a:gd name="connsiteY3" fmla="*/ 878876 h 878875"/>
              <a:gd name="connsiteX4" fmla="*/ 0 w 878875"/>
              <a:gd name="connsiteY4" fmla="*/ 439438 h 878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8875" h="878875">
                <a:moveTo>
                  <a:pt x="0" y="439438"/>
                </a:moveTo>
                <a:cubicBezTo>
                  <a:pt x="0" y="196743"/>
                  <a:pt x="196743" y="0"/>
                  <a:pt x="439438" y="0"/>
                </a:cubicBezTo>
                <a:cubicBezTo>
                  <a:pt x="682133" y="0"/>
                  <a:pt x="878876" y="196743"/>
                  <a:pt x="878876" y="439438"/>
                </a:cubicBezTo>
                <a:cubicBezTo>
                  <a:pt x="878876" y="682133"/>
                  <a:pt x="682133" y="878876"/>
                  <a:pt x="439438" y="878876"/>
                </a:cubicBezTo>
                <a:cubicBezTo>
                  <a:pt x="196743" y="878876"/>
                  <a:pt x="0" y="682133"/>
                  <a:pt x="0" y="439438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43249" tIns="143249" rIns="143249" bIns="143249" numCol="1" spcCol="1270" anchor="ctr" anchorCtr="0">
            <a:noAutofit/>
          </a:bodyPr>
          <a:lstStyle/>
          <a:p>
            <a:pPr algn="ctr" defTabSz="102181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ko-KR" altLang="en-US" sz="2300" b="1" dirty="0">
                <a:solidFill>
                  <a:prstClr val="white"/>
                </a:solidFill>
                <a:latin typeface="맑은 고딕" panose="020F0502020204030204"/>
                <a:ea typeface="맑은 고딕" panose="020B0503020000020004" pitchFamily="50" charset="-127"/>
              </a:rPr>
              <a:t>배움</a:t>
            </a:r>
          </a:p>
        </p:txBody>
      </p:sp>
      <p:sp>
        <p:nvSpPr>
          <p:cNvPr id="52" name="자유형 51"/>
          <p:cNvSpPr/>
          <p:nvPr/>
        </p:nvSpPr>
        <p:spPr>
          <a:xfrm>
            <a:off x="3415436" y="1048019"/>
            <a:ext cx="2747361" cy="878875"/>
          </a:xfrm>
          <a:custGeom>
            <a:avLst/>
            <a:gdLst>
              <a:gd name="connsiteX0" fmla="*/ 0 w 1318312"/>
              <a:gd name="connsiteY0" fmla="*/ 0 h 878875"/>
              <a:gd name="connsiteX1" fmla="*/ 1318312 w 1318312"/>
              <a:gd name="connsiteY1" fmla="*/ 0 h 878875"/>
              <a:gd name="connsiteX2" fmla="*/ 1318312 w 1318312"/>
              <a:gd name="connsiteY2" fmla="*/ 878875 h 878875"/>
              <a:gd name="connsiteX3" fmla="*/ 0 w 1318312"/>
              <a:gd name="connsiteY3" fmla="*/ 878875 h 878875"/>
              <a:gd name="connsiteX4" fmla="*/ 0 w 1318312"/>
              <a:gd name="connsiteY4" fmla="*/ 0 h 878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312" h="878875">
                <a:moveTo>
                  <a:pt x="0" y="0"/>
                </a:moveTo>
                <a:lnTo>
                  <a:pt x="1318312" y="0"/>
                </a:lnTo>
                <a:lnTo>
                  <a:pt x="1318312" y="878875"/>
                </a:lnTo>
                <a:lnTo>
                  <a:pt x="0" y="87887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marL="114237" lvl="1" indent="-114237" defTabSz="577535">
              <a:lnSpc>
                <a:spcPct val="150000"/>
              </a:lnSpc>
              <a:spcBef>
                <a:spcPct val="0"/>
              </a:spcBef>
              <a:spcAft>
                <a:spcPct val="15000"/>
              </a:spcAft>
              <a:buFontTx/>
              <a:buChar char="••"/>
              <a:defRPr/>
            </a:pPr>
            <a:r>
              <a:rPr lang="en-US" altLang="ko-KR" b="1" dirty="0" smtClean="0">
                <a:solidFill>
                  <a:srgbClr val="191997"/>
                </a:solidFill>
                <a:latin typeface="맑은 고딕" panose="020F0502020204030204"/>
                <a:ea typeface="맑은 고딕" panose="020B0503020000020004" pitchFamily="50" charset="-127"/>
              </a:rPr>
              <a:t> Learn </a:t>
            </a:r>
            <a:r>
              <a:rPr lang="en-US" altLang="ko-KR" b="1" dirty="0">
                <a:solidFill>
                  <a:srgbClr val="191997"/>
                </a:solidFill>
                <a:latin typeface="맑은 고딕" panose="020F0502020204030204"/>
                <a:ea typeface="맑은 고딕" panose="020B0503020000020004" pitchFamily="50" charset="-127"/>
              </a:rPr>
              <a:t>it!</a:t>
            </a:r>
            <a:endParaRPr lang="ko-KR" altLang="en-US" b="1" dirty="0">
              <a:solidFill>
                <a:srgbClr val="191997"/>
              </a:solidFill>
              <a:latin typeface="맑은 고딕" panose="020F0502020204030204"/>
              <a:ea typeface="맑은 고딕" panose="020B0503020000020004" pitchFamily="50" charset="-127"/>
            </a:endParaRPr>
          </a:p>
          <a:p>
            <a:pPr marL="114237" lvl="1" indent="-114237" defTabSz="577535">
              <a:lnSpc>
                <a:spcPct val="150000"/>
              </a:lnSpc>
              <a:spcBef>
                <a:spcPct val="0"/>
              </a:spcBef>
              <a:spcAft>
                <a:spcPct val="15000"/>
              </a:spcAft>
              <a:buFontTx/>
              <a:buChar char="••"/>
              <a:defRPr/>
            </a:pPr>
            <a:r>
              <a:rPr lang="ko-KR" altLang="en-US" sz="1400" b="1" dirty="0" smtClean="0">
                <a:solidFill>
                  <a:srgbClr val="00B050"/>
                </a:solidFill>
                <a:latin typeface="맑은 고딕" panose="020F0502020204030204"/>
                <a:ea typeface="맑은 고딕" panose="020B0503020000020004" pitchFamily="50" charset="-127"/>
              </a:rPr>
              <a:t> </a:t>
            </a:r>
            <a:r>
              <a:rPr lang="ko-KR" altLang="en-US" sz="1400" b="1" dirty="0" err="1" smtClean="0">
                <a:solidFill>
                  <a:srgbClr val="00B050"/>
                </a:solidFill>
                <a:latin typeface="맑은 고딕" panose="020F0502020204030204"/>
                <a:ea typeface="맑은 고딕" panose="020B0503020000020004" pitchFamily="50" charset="-127"/>
              </a:rPr>
              <a:t>전두엽</a:t>
            </a:r>
            <a:r>
              <a:rPr lang="en-US" altLang="ko-KR" sz="1400" b="1" dirty="0">
                <a:solidFill>
                  <a:srgbClr val="00B050"/>
                </a:solidFill>
                <a:latin typeface="맑은 고딕" panose="020F0502020204030204"/>
                <a:ea typeface="맑은 고딕" panose="020B0503020000020004" pitchFamily="50" charset="-127"/>
              </a:rPr>
              <a:t>(</a:t>
            </a:r>
            <a:r>
              <a:rPr lang="ko-KR" altLang="en-US" sz="1400" b="1" dirty="0">
                <a:solidFill>
                  <a:srgbClr val="00B050"/>
                </a:solidFill>
                <a:latin typeface="맑은 고딕" panose="020F0502020204030204"/>
                <a:ea typeface="맑은 고딕" panose="020B0503020000020004" pitchFamily="50" charset="-127"/>
              </a:rPr>
              <a:t>前頭葉</a:t>
            </a:r>
            <a:r>
              <a:rPr lang="en-US" altLang="ko-KR" sz="1400" b="1" dirty="0">
                <a:solidFill>
                  <a:srgbClr val="00B050"/>
                </a:solidFill>
                <a:latin typeface="맑은 고딕" panose="020F0502020204030204"/>
                <a:ea typeface="맑은 고딕" panose="020B0503020000020004" pitchFamily="50" charset="-127"/>
              </a:rPr>
              <a:t>)</a:t>
            </a:r>
            <a:r>
              <a:rPr lang="ko-KR" altLang="en-US" sz="1400" b="1" dirty="0">
                <a:solidFill>
                  <a:srgbClr val="00B050"/>
                </a:solidFill>
                <a:latin typeface="맑은 고딕" panose="020F0502020204030204"/>
                <a:ea typeface="맑은 고딕" panose="020B0503020000020004" pitchFamily="50" charset="-127"/>
              </a:rPr>
              <a:t>을 놀리지 마라</a:t>
            </a:r>
            <a:r>
              <a:rPr lang="en-US" altLang="ko-KR" sz="1400" b="1" dirty="0">
                <a:solidFill>
                  <a:srgbClr val="00B050"/>
                </a:solidFill>
                <a:latin typeface="맑은 고딕" panose="020F0502020204030204"/>
                <a:ea typeface="맑은 고딕" panose="020B0503020000020004" pitchFamily="50" charset="-127"/>
              </a:rPr>
              <a:t>.</a:t>
            </a:r>
            <a:endParaRPr lang="ko-KR" altLang="en-US" sz="1400" b="1" dirty="0">
              <a:solidFill>
                <a:srgbClr val="00B050"/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sp>
        <p:nvSpPr>
          <p:cNvPr id="53" name="자유형 52"/>
          <p:cNvSpPr/>
          <p:nvPr/>
        </p:nvSpPr>
        <p:spPr>
          <a:xfrm>
            <a:off x="2739235" y="2132330"/>
            <a:ext cx="878875" cy="878875"/>
          </a:xfrm>
          <a:custGeom>
            <a:avLst/>
            <a:gdLst>
              <a:gd name="connsiteX0" fmla="*/ 0 w 878875"/>
              <a:gd name="connsiteY0" fmla="*/ 439438 h 878875"/>
              <a:gd name="connsiteX1" fmla="*/ 439438 w 878875"/>
              <a:gd name="connsiteY1" fmla="*/ 0 h 878875"/>
              <a:gd name="connsiteX2" fmla="*/ 878876 w 878875"/>
              <a:gd name="connsiteY2" fmla="*/ 439438 h 878875"/>
              <a:gd name="connsiteX3" fmla="*/ 439438 w 878875"/>
              <a:gd name="connsiteY3" fmla="*/ 878876 h 878875"/>
              <a:gd name="connsiteX4" fmla="*/ 0 w 878875"/>
              <a:gd name="connsiteY4" fmla="*/ 439438 h 878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8875" h="878875">
                <a:moveTo>
                  <a:pt x="0" y="439438"/>
                </a:moveTo>
                <a:cubicBezTo>
                  <a:pt x="0" y="196743"/>
                  <a:pt x="196743" y="0"/>
                  <a:pt x="439438" y="0"/>
                </a:cubicBezTo>
                <a:cubicBezTo>
                  <a:pt x="682133" y="0"/>
                  <a:pt x="878876" y="196743"/>
                  <a:pt x="878876" y="439438"/>
                </a:cubicBezTo>
                <a:cubicBezTo>
                  <a:pt x="878876" y="682133"/>
                  <a:pt x="682133" y="878876"/>
                  <a:pt x="439438" y="878876"/>
                </a:cubicBezTo>
                <a:cubicBezTo>
                  <a:pt x="196743" y="878876"/>
                  <a:pt x="0" y="682133"/>
                  <a:pt x="0" y="439438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43249" tIns="143249" rIns="143249" bIns="143249" numCol="1" spcCol="1270" anchor="ctr" anchorCtr="0">
            <a:noAutofit/>
          </a:bodyPr>
          <a:lstStyle/>
          <a:p>
            <a:pPr algn="ctr" defTabSz="102181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ko-KR" altLang="en-US" sz="2300" b="1" dirty="0">
                <a:solidFill>
                  <a:prstClr val="white"/>
                </a:solidFill>
                <a:latin typeface="맑은 고딕" panose="020F0502020204030204"/>
                <a:ea typeface="맑은 고딕" panose="020B0503020000020004" pitchFamily="50" charset="-127"/>
              </a:rPr>
              <a:t>나눔</a:t>
            </a:r>
          </a:p>
        </p:txBody>
      </p:sp>
      <p:sp>
        <p:nvSpPr>
          <p:cNvPr id="54" name="자유형 53"/>
          <p:cNvSpPr/>
          <p:nvPr/>
        </p:nvSpPr>
        <p:spPr>
          <a:xfrm>
            <a:off x="3705977" y="2132330"/>
            <a:ext cx="2747361" cy="878875"/>
          </a:xfrm>
          <a:custGeom>
            <a:avLst/>
            <a:gdLst>
              <a:gd name="connsiteX0" fmla="*/ 0 w 1318312"/>
              <a:gd name="connsiteY0" fmla="*/ 0 h 878875"/>
              <a:gd name="connsiteX1" fmla="*/ 1318312 w 1318312"/>
              <a:gd name="connsiteY1" fmla="*/ 0 h 878875"/>
              <a:gd name="connsiteX2" fmla="*/ 1318312 w 1318312"/>
              <a:gd name="connsiteY2" fmla="*/ 878875 h 878875"/>
              <a:gd name="connsiteX3" fmla="*/ 0 w 1318312"/>
              <a:gd name="connsiteY3" fmla="*/ 878875 h 878875"/>
              <a:gd name="connsiteX4" fmla="*/ 0 w 1318312"/>
              <a:gd name="connsiteY4" fmla="*/ 0 h 878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312" h="878875">
                <a:moveTo>
                  <a:pt x="0" y="0"/>
                </a:moveTo>
                <a:lnTo>
                  <a:pt x="1318312" y="0"/>
                </a:lnTo>
                <a:lnTo>
                  <a:pt x="1318312" y="878875"/>
                </a:lnTo>
                <a:lnTo>
                  <a:pt x="0" y="87887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marL="114237" lvl="1" indent="-114237" defTabSz="577535">
              <a:lnSpc>
                <a:spcPct val="150000"/>
              </a:lnSpc>
              <a:spcBef>
                <a:spcPct val="0"/>
              </a:spcBef>
              <a:spcAft>
                <a:spcPct val="15000"/>
              </a:spcAft>
              <a:buFontTx/>
              <a:buChar char="••"/>
              <a:defRPr/>
            </a:pPr>
            <a:r>
              <a:rPr lang="en-US" altLang="ko-KR" b="1" dirty="0" smtClean="0">
                <a:solidFill>
                  <a:srgbClr val="191997"/>
                </a:solidFill>
                <a:latin typeface="맑은 고딕" panose="020F0502020204030204"/>
                <a:ea typeface="맑은 고딕" panose="020B0503020000020004" pitchFamily="50" charset="-127"/>
              </a:rPr>
              <a:t> Share </a:t>
            </a:r>
            <a:r>
              <a:rPr lang="en-US" altLang="ko-KR" b="1" dirty="0">
                <a:solidFill>
                  <a:srgbClr val="191997"/>
                </a:solidFill>
                <a:latin typeface="맑은 고딕" panose="020F0502020204030204"/>
                <a:ea typeface="맑은 고딕" panose="020B0503020000020004" pitchFamily="50" charset="-127"/>
              </a:rPr>
              <a:t>it!</a:t>
            </a:r>
            <a:endParaRPr lang="ko-KR" altLang="en-US" b="1" dirty="0">
              <a:solidFill>
                <a:srgbClr val="191997"/>
              </a:solidFill>
              <a:latin typeface="맑은 고딕" panose="020F0502020204030204"/>
              <a:ea typeface="맑은 고딕" panose="020B0503020000020004" pitchFamily="50" charset="-127"/>
            </a:endParaRPr>
          </a:p>
          <a:p>
            <a:pPr marL="114237" lvl="1" indent="-114237" defTabSz="577535">
              <a:lnSpc>
                <a:spcPct val="150000"/>
              </a:lnSpc>
              <a:spcBef>
                <a:spcPct val="0"/>
              </a:spcBef>
              <a:spcAft>
                <a:spcPct val="15000"/>
              </a:spcAft>
              <a:buFontTx/>
              <a:buChar char="••"/>
              <a:defRPr/>
            </a:pPr>
            <a:r>
              <a:rPr lang="ko-KR" altLang="en-US" sz="1400" b="1" dirty="0" smtClean="0">
                <a:solidFill>
                  <a:srgbClr val="00B050"/>
                </a:solidFill>
              </a:rPr>
              <a:t> 만남을</a:t>
            </a:r>
            <a:r>
              <a:rPr lang="en-US" altLang="ko-KR" sz="1400" b="1" dirty="0" smtClean="0">
                <a:solidFill>
                  <a:srgbClr val="00B050"/>
                </a:solidFill>
              </a:rPr>
              <a:t> </a:t>
            </a:r>
            <a:r>
              <a:rPr lang="ko-KR" altLang="en-US" sz="1400" b="1" dirty="0">
                <a:solidFill>
                  <a:srgbClr val="00B050"/>
                </a:solidFill>
              </a:rPr>
              <a:t>디자인 하라</a:t>
            </a:r>
            <a:r>
              <a:rPr lang="en-US" altLang="ko-KR" sz="1400" b="1" dirty="0">
                <a:solidFill>
                  <a:srgbClr val="00B050"/>
                </a:solidFill>
              </a:rPr>
              <a:t>.</a:t>
            </a:r>
          </a:p>
        </p:txBody>
      </p:sp>
      <p:sp>
        <p:nvSpPr>
          <p:cNvPr id="55" name="자유형 54"/>
          <p:cNvSpPr/>
          <p:nvPr/>
        </p:nvSpPr>
        <p:spPr>
          <a:xfrm>
            <a:off x="2448694" y="3216647"/>
            <a:ext cx="878875" cy="878875"/>
          </a:xfrm>
          <a:custGeom>
            <a:avLst/>
            <a:gdLst>
              <a:gd name="connsiteX0" fmla="*/ 0 w 878875"/>
              <a:gd name="connsiteY0" fmla="*/ 439438 h 878875"/>
              <a:gd name="connsiteX1" fmla="*/ 439438 w 878875"/>
              <a:gd name="connsiteY1" fmla="*/ 0 h 878875"/>
              <a:gd name="connsiteX2" fmla="*/ 878876 w 878875"/>
              <a:gd name="connsiteY2" fmla="*/ 439438 h 878875"/>
              <a:gd name="connsiteX3" fmla="*/ 439438 w 878875"/>
              <a:gd name="connsiteY3" fmla="*/ 878876 h 878875"/>
              <a:gd name="connsiteX4" fmla="*/ 0 w 878875"/>
              <a:gd name="connsiteY4" fmla="*/ 439438 h 878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8875" h="878875">
                <a:moveTo>
                  <a:pt x="0" y="439438"/>
                </a:moveTo>
                <a:cubicBezTo>
                  <a:pt x="0" y="196743"/>
                  <a:pt x="196743" y="0"/>
                  <a:pt x="439438" y="0"/>
                </a:cubicBezTo>
                <a:cubicBezTo>
                  <a:pt x="682133" y="0"/>
                  <a:pt x="878876" y="196743"/>
                  <a:pt x="878876" y="439438"/>
                </a:cubicBezTo>
                <a:cubicBezTo>
                  <a:pt x="878876" y="682133"/>
                  <a:pt x="682133" y="878876"/>
                  <a:pt x="439438" y="878876"/>
                </a:cubicBezTo>
                <a:cubicBezTo>
                  <a:pt x="196743" y="878876"/>
                  <a:pt x="0" y="682133"/>
                  <a:pt x="0" y="439438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43249" tIns="143249" rIns="143249" bIns="143249" numCol="1" spcCol="1270" anchor="ctr" anchorCtr="0">
            <a:noAutofit/>
          </a:bodyPr>
          <a:lstStyle/>
          <a:p>
            <a:pPr algn="ctr" defTabSz="102181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ko-KR" altLang="en-US" sz="2300" b="1" dirty="0">
                <a:solidFill>
                  <a:prstClr val="white"/>
                </a:solidFill>
                <a:latin typeface="맑은 고딕" panose="020F0502020204030204"/>
                <a:ea typeface="맑은 고딕" panose="020B0503020000020004" pitchFamily="50" charset="-127"/>
              </a:rPr>
              <a:t>도전</a:t>
            </a:r>
          </a:p>
        </p:txBody>
      </p:sp>
      <p:sp>
        <p:nvSpPr>
          <p:cNvPr id="56" name="자유형 55"/>
          <p:cNvSpPr/>
          <p:nvPr/>
        </p:nvSpPr>
        <p:spPr>
          <a:xfrm>
            <a:off x="3415436" y="3216647"/>
            <a:ext cx="2747361" cy="878875"/>
          </a:xfrm>
          <a:custGeom>
            <a:avLst/>
            <a:gdLst>
              <a:gd name="connsiteX0" fmla="*/ 0 w 1318312"/>
              <a:gd name="connsiteY0" fmla="*/ 0 h 878875"/>
              <a:gd name="connsiteX1" fmla="*/ 1318312 w 1318312"/>
              <a:gd name="connsiteY1" fmla="*/ 0 h 878875"/>
              <a:gd name="connsiteX2" fmla="*/ 1318312 w 1318312"/>
              <a:gd name="connsiteY2" fmla="*/ 878875 h 878875"/>
              <a:gd name="connsiteX3" fmla="*/ 0 w 1318312"/>
              <a:gd name="connsiteY3" fmla="*/ 878875 h 878875"/>
              <a:gd name="connsiteX4" fmla="*/ 0 w 1318312"/>
              <a:gd name="connsiteY4" fmla="*/ 0 h 878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312" h="878875">
                <a:moveTo>
                  <a:pt x="0" y="0"/>
                </a:moveTo>
                <a:lnTo>
                  <a:pt x="1318312" y="0"/>
                </a:lnTo>
                <a:lnTo>
                  <a:pt x="1318312" y="878875"/>
                </a:lnTo>
                <a:lnTo>
                  <a:pt x="0" y="87887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marL="114237" lvl="1" indent="-114237" defTabSz="577535">
              <a:lnSpc>
                <a:spcPct val="150000"/>
              </a:lnSpc>
              <a:spcBef>
                <a:spcPct val="0"/>
              </a:spcBef>
              <a:spcAft>
                <a:spcPct val="15000"/>
              </a:spcAft>
              <a:buFontTx/>
              <a:buChar char="••"/>
              <a:defRPr/>
            </a:pPr>
            <a:r>
              <a:rPr lang="en-US" altLang="ko-KR" b="1" dirty="0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맑은 고딕" panose="020F0502020204030204"/>
                <a:ea typeface="맑은 고딕" panose="020B0503020000020004" pitchFamily="50" charset="-127"/>
              </a:rPr>
              <a:t> </a:t>
            </a:r>
            <a:r>
              <a:rPr lang="en-US" altLang="ko-KR" b="1" dirty="0" smtClean="0">
                <a:solidFill>
                  <a:srgbClr val="191997"/>
                </a:solidFill>
                <a:latin typeface="맑은 고딕" panose="020F0502020204030204"/>
                <a:ea typeface="맑은 고딕" panose="020B0503020000020004" pitchFamily="50" charset="-127"/>
              </a:rPr>
              <a:t>Challenge it</a:t>
            </a:r>
            <a:r>
              <a:rPr lang="en-US" altLang="ko-KR" b="1" dirty="0">
                <a:solidFill>
                  <a:srgbClr val="191997"/>
                </a:solidFill>
                <a:latin typeface="맑은 고딕" panose="020F0502020204030204"/>
                <a:ea typeface="맑은 고딕" panose="020B0503020000020004" pitchFamily="50" charset="-127"/>
              </a:rPr>
              <a:t>!</a:t>
            </a:r>
            <a:endParaRPr lang="ko-KR" altLang="en-US" b="1" dirty="0">
              <a:solidFill>
                <a:srgbClr val="191997"/>
              </a:solidFill>
              <a:latin typeface="맑은 고딕" panose="020F0502020204030204"/>
              <a:ea typeface="맑은 고딕" panose="020B0503020000020004" pitchFamily="50" charset="-127"/>
            </a:endParaRPr>
          </a:p>
          <a:p>
            <a:pPr marL="114237" lvl="1" indent="-114237" defTabSz="577535">
              <a:lnSpc>
                <a:spcPct val="150000"/>
              </a:lnSpc>
              <a:spcBef>
                <a:spcPct val="0"/>
              </a:spcBef>
              <a:spcAft>
                <a:spcPct val="15000"/>
              </a:spcAft>
              <a:buFontTx/>
              <a:buChar char="••"/>
              <a:defRPr/>
            </a:pPr>
            <a:r>
              <a:rPr lang="ko-KR" altLang="en-US" sz="1400" b="1" dirty="0" smtClean="0">
                <a:solidFill>
                  <a:srgbClr val="00B050"/>
                </a:solidFill>
              </a:rPr>
              <a:t> 변화의 </a:t>
            </a:r>
            <a:r>
              <a:rPr lang="ko-KR" altLang="en-US" sz="1400" b="1" dirty="0">
                <a:solidFill>
                  <a:srgbClr val="00B050"/>
                </a:solidFill>
              </a:rPr>
              <a:t>물결을 </a:t>
            </a:r>
            <a:r>
              <a:rPr lang="ko-KR" altLang="en-US" sz="1400" b="1" dirty="0" smtClean="0">
                <a:solidFill>
                  <a:srgbClr val="00B050"/>
                </a:solidFill>
              </a:rPr>
              <a:t>잘 타자</a:t>
            </a:r>
            <a:r>
              <a:rPr lang="en-US" altLang="ko-KR" sz="1400" b="1" dirty="0">
                <a:solidFill>
                  <a:srgbClr val="00B050"/>
                </a:solidFill>
              </a:rPr>
              <a:t>.</a:t>
            </a:r>
            <a:endParaRPr lang="ko-KR" altLang="en-US" sz="1400" b="1" dirty="0">
              <a:solidFill>
                <a:srgbClr val="00B050"/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27109" y="2307406"/>
            <a:ext cx="1152128" cy="55399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398" tIns="45699" rIns="91398" bIns="45699" rtlCol="0" anchor="ctr">
            <a:spAutoFit/>
          </a:bodyPr>
          <a:lstStyle/>
          <a:p>
            <a:pPr algn="ctr">
              <a:defRPr/>
            </a:pPr>
            <a:r>
              <a:rPr lang="en-US" altLang="ko-KR" sz="3000" b="1" dirty="0">
                <a:solidFill>
                  <a:prstClr val="white"/>
                </a:solidFill>
                <a:latin typeface="맑은 고딕" panose="020F0502020204030204"/>
                <a:ea typeface="맑은 고딕" panose="020B0503020000020004" pitchFamily="50" charset="-127"/>
              </a:rPr>
              <a:t>WCP</a:t>
            </a:r>
            <a:endParaRPr lang="ko-KR" altLang="en-US" sz="3000" b="1" dirty="0">
              <a:solidFill>
                <a:prstClr val="white"/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sp>
        <p:nvSpPr>
          <p:cNvPr id="2" name="갈매기형 수장 1"/>
          <p:cNvSpPr/>
          <p:nvPr/>
        </p:nvSpPr>
        <p:spPr>
          <a:xfrm rot="19789146">
            <a:off x="2013474" y="1666871"/>
            <a:ext cx="384671" cy="480751"/>
          </a:xfrm>
          <a:prstGeom prst="chevron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91398" tIns="45699" rIns="91398" bIns="45699" rtlCol="0" anchor="ctr"/>
          <a:lstStyle/>
          <a:p>
            <a:pPr algn="ctr">
              <a:defRPr/>
            </a:pPr>
            <a:endParaRPr lang="ko-KR" altLang="en-US">
              <a:solidFill>
                <a:prstClr val="black"/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sp>
        <p:nvSpPr>
          <p:cNvPr id="20" name="갈매기형 수장 19"/>
          <p:cNvSpPr/>
          <p:nvPr/>
        </p:nvSpPr>
        <p:spPr>
          <a:xfrm>
            <a:off x="2246733" y="2328676"/>
            <a:ext cx="384671" cy="480751"/>
          </a:xfrm>
          <a:prstGeom prst="chevron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91398" tIns="45699" rIns="91398" bIns="45699" rtlCol="0" anchor="ctr"/>
          <a:lstStyle/>
          <a:p>
            <a:pPr algn="ctr">
              <a:defRPr/>
            </a:pPr>
            <a:endParaRPr lang="ko-KR" altLang="en-US">
              <a:solidFill>
                <a:prstClr val="black"/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sp>
        <p:nvSpPr>
          <p:cNvPr id="25" name="갈매기형 수장 24"/>
          <p:cNvSpPr/>
          <p:nvPr/>
        </p:nvSpPr>
        <p:spPr>
          <a:xfrm rot="2124497">
            <a:off x="1988412" y="3049139"/>
            <a:ext cx="384671" cy="480751"/>
          </a:xfrm>
          <a:prstGeom prst="chevron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91398" tIns="45699" rIns="91398" bIns="45699" rtlCol="0" anchor="ctr"/>
          <a:lstStyle/>
          <a:p>
            <a:pPr algn="ctr">
              <a:defRPr/>
            </a:pPr>
            <a:endParaRPr lang="ko-KR" altLang="en-US">
              <a:solidFill>
                <a:prstClr val="black"/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grpSp>
        <p:nvGrpSpPr>
          <p:cNvPr id="31" name="그룹 30"/>
          <p:cNvGrpSpPr/>
          <p:nvPr/>
        </p:nvGrpSpPr>
        <p:grpSpPr>
          <a:xfrm>
            <a:off x="-91402" y="-106208"/>
            <a:ext cx="1144138" cy="733763"/>
            <a:chOff x="10505" y="-106208"/>
            <a:chExt cx="937081" cy="1147896"/>
          </a:xfrm>
        </p:grpSpPr>
        <p:grpSp>
          <p:nvGrpSpPr>
            <p:cNvPr id="32" name="그룹 31"/>
            <p:cNvGrpSpPr/>
            <p:nvPr/>
          </p:nvGrpSpPr>
          <p:grpSpPr>
            <a:xfrm>
              <a:off x="64502" y="-106208"/>
              <a:ext cx="819926" cy="1147896"/>
              <a:chOff x="242646" y="55702"/>
              <a:chExt cx="540060" cy="756084"/>
            </a:xfrm>
          </p:grpSpPr>
          <p:sp>
            <p:nvSpPr>
              <p:cNvPr id="34" name="직사각형 33"/>
              <p:cNvSpPr/>
              <p:nvPr/>
            </p:nvSpPr>
            <p:spPr>
              <a:xfrm>
                <a:off x="242646" y="55702"/>
                <a:ext cx="540060" cy="756084"/>
              </a:xfrm>
              <a:prstGeom prst="rect">
                <a:avLst/>
              </a:prstGeom>
              <a:ln w="12700">
                <a:solidFill>
                  <a:srgbClr val="94949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/>
              </a:p>
            </p:txBody>
          </p:sp>
          <p:pic>
            <p:nvPicPr>
              <p:cNvPr id="35" name="그림 34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53" t="13354" r="10830" b="10831"/>
              <a:stretch/>
            </p:blipFill>
            <p:spPr>
              <a:xfrm>
                <a:off x="251591" y="158223"/>
                <a:ext cx="512411" cy="427862"/>
              </a:xfrm>
              <a:prstGeom prst="rect">
                <a:avLst/>
              </a:prstGeom>
            </p:spPr>
          </p:pic>
        </p:grpSp>
        <p:sp>
          <p:nvSpPr>
            <p:cNvPr id="33" name="TextBox 32"/>
            <p:cNvSpPr txBox="1"/>
            <p:nvPr/>
          </p:nvSpPr>
          <p:spPr>
            <a:xfrm>
              <a:off x="10505" y="706502"/>
              <a:ext cx="93708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300" b="1" dirty="0">
                  <a:latin typeface="Kozuka Mincho Pr6N H" panose="02020900000000000000" pitchFamily="18" charset="-128"/>
                  <a:ea typeface="Kozuka Mincho Pr6N H" panose="02020900000000000000" pitchFamily="18" charset="-128"/>
                </a:rPr>
                <a:t>마무리</a:t>
              </a:r>
              <a:endParaRPr lang="ko-KR" altLang="en-US" sz="1300" b="1" dirty="0">
                <a:latin typeface="Kozuka Mincho Pr6N H" panose="02020900000000000000" pitchFamily="18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80828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2" grpId="0"/>
      <p:bldP spid="53" grpId="0" animBg="1"/>
      <p:bldP spid="54" grpId="0"/>
      <p:bldP spid="55" grpId="0" animBg="1"/>
      <p:bldP spid="56" grpId="0"/>
      <p:bldP spid="2" grpId="0" animBg="1"/>
      <p:bldP spid="20" grpId="0" animBg="1"/>
      <p:bldP spid="2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그림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0015" y="871238"/>
            <a:ext cx="2493852" cy="948099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84" r="21791"/>
          <a:stretch/>
        </p:blipFill>
        <p:spPr>
          <a:xfrm rot="20871294">
            <a:off x="531667" y="3828850"/>
            <a:ext cx="1734962" cy="961982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2" name="도형 11"/>
          <p:cNvSpPr/>
          <p:nvPr/>
        </p:nvSpPr>
        <p:spPr>
          <a:xfrm rot="18397798" flipV="1">
            <a:off x="252835" y="1316331"/>
            <a:ext cx="6840035" cy="3452371"/>
          </a:xfrm>
          <a:prstGeom prst="swooshArrow">
            <a:avLst>
              <a:gd name="adj1" fmla="val 16849"/>
              <a:gd name="adj2" fmla="val 26241"/>
            </a:avLst>
          </a:prstGeom>
          <a:gradFill>
            <a:gsLst>
              <a:gs pos="100000">
                <a:schemeClr val="accent1">
                  <a:lumMod val="5000"/>
                  <a:lumOff val="95000"/>
                </a:schemeClr>
              </a:gs>
              <a:gs pos="7000">
                <a:srgbClr val="005099"/>
              </a:gs>
              <a:gs pos="71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scene3d>
            <a:camera prst="isometricOffAxis2Left" zoom="95000"/>
            <a:lightRig rig="flat" dir="t"/>
          </a:scene3d>
          <a:sp3d z="-400500" extrusionH="63500" contourW="12700" prstMaterial="matte">
            <a:contourClr>
              <a:schemeClr val="lt1">
                <a:tint val="50000"/>
              </a:schemeClr>
            </a:contourClr>
          </a:sp3d>
        </p:spPr>
        <p:style>
          <a:lnRef idx="0">
            <a:schemeClr val="accent6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6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9" name="모서리가 둥근 직사각형 38"/>
          <p:cNvSpPr/>
          <p:nvPr/>
        </p:nvSpPr>
        <p:spPr>
          <a:xfrm>
            <a:off x="944745" y="593266"/>
            <a:ext cx="5770541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rtlCol="0" anchor="ctr"/>
          <a:lstStyle/>
          <a:p>
            <a:pPr marL="0" marR="0" lvl="0" indent="0" algn="ctr" defTabSz="913928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4" name="모서리가 둥근 직사각형 23"/>
          <p:cNvSpPr/>
          <p:nvPr/>
        </p:nvSpPr>
        <p:spPr>
          <a:xfrm>
            <a:off x="142737" y="4936970"/>
            <a:ext cx="6572530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rtlCol="0" anchor="ctr"/>
          <a:lstStyle/>
          <a:p>
            <a:pPr marL="0" marR="0" lvl="0" indent="0" algn="ctr" defTabSz="913928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9820" y="3280797"/>
            <a:ext cx="2380441" cy="553998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398" tIns="45699" rIns="91398" bIns="45699" rtlCol="0">
            <a:spAutoFit/>
          </a:bodyPr>
          <a:lstStyle/>
          <a:p>
            <a:pPr marL="0" marR="0" lvl="0" indent="0" algn="ctr" defTabSz="913928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배우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rush Script Std" panose="03060802040607070404" pitchFamily="66" charset="0"/>
                <a:ea typeface="HY견고딕" panose="02030600000101010101" pitchFamily="18" charset="-127"/>
                <a:cs typeface="+mn-cs"/>
              </a:rPr>
              <a:t>GO</a:t>
            </a:r>
            <a:endParaRPr kumimoji="0" lang="ko-KR" altLang="en-US" sz="3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rush Script Std" panose="03060802040607070404" pitchFamily="66" charset="0"/>
              <a:ea typeface="HY견고딕" panose="02030600000101010101" pitchFamily="18" charset="-127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916832" y="2488518"/>
            <a:ext cx="2380441" cy="553998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398" tIns="45699" rIns="91398" bIns="45699" rtlCol="0">
            <a:spAutoFit/>
          </a:bodyPr>
          <a:lstStyle/>
          <a:p>
            <a:pPr marL="0" marR="0" lvl="0" indent="0" algn="ctr" defTabSz="913928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나누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rush Script Std" panose="03060802040607070404" pitchFamily="66" charset="0"/>
                <a:ea typeface="HY견고딕" panose="02030600000101010101" pitchFamily="18" charset="-127"/>
                <a:cs typeface="+mn-cs"/>
              </a:rPr>
              <a:t>GO</a:t>
            </a:r>
            <a:endParaRPr kumimoji="0" lang="ko-KR" altLang="en-US" sz="3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rush Script Std" panose="03060802040607070404" pitchFamily="66" charset="0"/>
              <a:ea typeface="HY견고딕" panose="02030600000101010101" pitchFamily="18" charset="-127"/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212976" y="1542338"/>
            <a:ext cx="2380441" cy="553998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398" tIns="45699" rIns="91398" bIns="45699" rtlCol="0">
            <a:spAutoFit/>
          </a:bodyPr>
          <a:lstStyle/>
          <a:p>
            <a:pPr marL="0" marR="0" lvl="0" indent="0" algn="ctr" defTabSz="913928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도전하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rush Script Std" panose="03060802040607070404" pitchFamily="66" charset="0"/>
                <a:ea typeface="HY견고딕" panose="02030600000101010101" pitchFamily="18" charset="-127"/>
                <a:cs typeface="+mn-cs"/>
              </a:rPr>
              <a:t>GO</a:t>
            </a:r>
            <a:endParaRPr kumimoji="0" lang="ko-KR" altLang="en-US" sz="3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rush Script Std" panose="03060802040607070404" pitchFamily="66" charset="0"/>
              <a:ea typeface="HY견고딕" panose="02030600000101010101" pitchFamily="18" charset="-127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20514" y="54678"/>
            <a:ext cx="4572001" cy="523178"/>
          </a:xfrm>
          <a:prstGeom prst="rect">
            <a:avLst/>
          </a:prstGeom>
          <a:noFill/>
        </p:spPr>
        <p:txBody>
          <a:bodyPr wrap="none" lIns="91398" tIns="45699" rIns="91398" bIns="45699" rtlCol="0">
            <a:spAutoFit/>
          </a:bodyPr>
          <a:lstStyle/>
          <a:p>
            <a:pPr marL="0" marR="0" lvl="0" indent="0" algn="l" defTabSz="913928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강M" panose="020B0600000101010101" charset="-127"/>
                <a:ea typeface="HY강M" panose="020B0600000101010101" charset="-127"/>
                <a:cs typeface="+mn-cs"/>
              </a:rPr>
              <a:t>     삶의 </a:t>
            </a:r>
            <a:r>
              <a:rPr kumimoji="0" lang="en-US" altLang="ko-KR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HY강M" panose="020B0600000101010101" charset="-127"/>
                <a:ea typeface="HY강M" panose="020B0600000101010101" charset="-127"/>
                <a:cs typeface="+mn-cs"/>
              </a:rPr>
              <a:t>Wellness </a:t>
            </a:r>
            <a:r>
              <a:rPr kumimoji="0" lang="ko-KR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강M" panose="020B0600000101010101" charset="-127"/>
                <a:ea typeface="HY강M" panose="020B0600000101010101" charset="-127"/>
                <a:cs typeface="+mn-cs"/>
              </a:rPr>
              <a:t>를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강M" panose="020B0600000101010101" charset="-127"/>
                <a:ea typeface="HY강M" panose="020B0600000101010101" charset="-127"/>
                <a:cs typeface="+mn-cs"/>
              </a:rPr>
              <a:t>  위한 대화</a:t>
            </a:r>
            <a:endParaRPr kumimoji="0" lang="ko-KR" altLang="en-US" sz="24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강M" panose="020B0600000101010101" charset="-127"/>
              <a:ea typeface="HY강M" panose="020B0600000101010101" charset="-127"/>
              <a:cs typeface="+mn-cs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-91403" y="-106208"/>
            <a:ext cx="1125159" cy="733763"/>
            <a:chOff x="10505" y="-106208"/>
            <a:chExt cx="937081" cy="1147896"/>
          </a:xfrm>
        </p:grpSpPr>
        <p:grpSp>
          <p:nvGrpSpPr>
            <p:cNvPr id="16" name="그룹 15"/>
            <p:cNvGrpSpPr/>
            <p:nvPr/>
          </p:nvGrpSpPr>
          <p:grpSpPr>
            <a:xfrm>
              <a:off x="64502" y="-106208"/>
              <a:ext cx="819926" cy="1147896"/>
              <a:chOff x="242646" y="55702"/>
              <a:chExt cx="540060" cy="756084"/>
            </a:xfrm>
          </p:grpSpPr>
          <p:sp>
            <p:nvSpPr>
              <p:cNvPr id="18" name="직사각형 17"/>
              <p:cNvSpPr/>
              <p:nvPr/>
            </p:nvSpPr>
            <p:spPr>
              <a:xfrm>
                <a:off x="242646" y="55702"/>
                <a:ext cx="540060" cy="756084"/>
              </a:xfrm>
              <a:prstGeom prst="rect">
                <a:avLst/>
              </a:prstGeom>
              <a:ln w="12700">
                <a:solidFill>
                  <a:srgbClr val="94949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3928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endParaRPr>
              </a:p>
            </p:txBody>
          </p:sp>
          <p:pic>
            <p:nvPicPr>
              <p:cNvPr id="19" name="그림 18"/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53" t="13354" r="10830" b="10831"/>
              <a:stretch/>
            </p:blipFill>
            <p:spPr>
              <a:xfrm>
                <a:off x="251591" y="158223"/>
                <a:ext cx="512411" cy="427862"/>
              </a:xfrm>
              <a:prstGeom prst="rect">
                <a:avLst/>
              </a:prstGeom>
            </p:spPr>
          </p:pic>
        </p:grpSp>
        <p:sp>
          <p:nvSpPr>
            <p:cNvPr id="17" name="TextBox 16"/>
            <p:cNvSpPr txBox="1"/>
            <p:nvPr/>
          </p:nvSpPr>
          <p:spPr>
            <a:xfrm>
              <a:off x="10505" y="706502"/>
              <a:ext cx="93708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3928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Kozuka Mincho Pr6N H" panose="02020900000000000000" pitchFamily="18" charset="-128"/>
                  <a:ea typeface="Kozuka Mincho Pr6N H" panose="02020900000000000000" pitchFamily="18" charset="-128"/>
                  <a:cs typeface="+mn-cs"/>
                </a:rPr>
                <a:t>마무리</a:t>
              </a:r>
              <a:endParaRPr kumimoji="0" lang="ko-KR" alt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zuka Mincho Pr6N H" panose="02020900000000000000" pitchFamily="18" charset="-128"/>
                <a:ea typeface="맑은 고딕" panose="020B0503020000020004" pitchFamily="50" charset="-127"/>
                <a:cs typeface="+mn-cs"/>
              </a:endParaRPr>
            </a:p>
          </p:txBody>
        </p:sp>
      </p:grpSp>
      <p:pic>
        <p:nvPicPr>
          <p:cNvPr id="4" name="안치환-11-내가 만일-192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04238" y="8075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001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2313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 animBg="1"/>
      <p:bldP spid="26" grpId="0" animBg="1"/>
      <p:bldP spid="2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85664" fontAlgn="base">
              <a:spcBef>
                <a:spcPct val="0"/>
              </a:spcBef>
              <a:spcAft>
                <a:spcPct val="0"/>
              </a:spcAft>
              <a:defRPr/>
            </a:pPr>
            <a:fld id="{14D242AB-F640-4FE5-ABF7-89F5D4DC8BB9}" type="slidenum">
              <a:rPr lang="ko-KR" altLang="en-US">
                <a:solidFill>
                  <a:srgbClr val="FFFFFF"/>
                </a:solidFill>
                <a:latin typeface="HY동녘M" pitchFamily="18" charset="-127"/>
                <a:ea typeface="HY동녘M" pitchFamily="18" charset="-127"/>
              </a:rPr>
              <a:pPr defTabSz="685664" fontAlgn="base">
                <a:spcBef>
                  <a:spcPct val="0"/>
                </a:spcBef>
                <a:spcAft>
                  <a:spcPct val="0"/>
                </a:spcAft>
                <a:defRPr/>
              </a:pPr>
              <a:t>35</a:t>
            </a:fld>
            <a:endParaRPr lang="en-US" altLang="ko-KR">
              <a:solidFill>
                <a:srgbClr val="FFFFFF"/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802818" name="WordArt 2"/>
          <p:cNvSpPr>
            <a:spLocks noChangeArrowheads="1" noChangeShapeType="1" noTextEdit="1"/>
          </p:cNvSpPr>
          <p:nvPr/>
        </p:nvSpPr>
        <p:spPr bwMode="auto">
          <a:xfrm>
            <a:off x="1107006" y="1868867"/>
            <a:ext cx="3672449" cy="1457343"/>
          </a:xfrm>
          <a:prstGeom prst="rect">
            <a:avLst/>
          </a:prstGeom>
        </p:spPr>
        <p:txBody>
          <a:bodyPr wrap="none" lIns="63908" tIns="31961" rIns="63908" bIns="31961" numCol="1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 defTabSz="685664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2625" b="1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HY엽서L"/>
                <a:ea typeface="HY엽서L"/>
              </a:rPr>
              <a:t>감사합니다</a:t>
            </a:r>
          </a:p>
        </p:txBody>
      </p:sp>
      <p:pic>
        <p:nvPicPr>
          <p:cNvPr id="802819" name="Picture 3" descr="등대(0702디프리김윤석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7435"/>
            <a:ext cx="6993436" cy="5245559"/>
          </a:xfrm>
          <a:prstGeom prst="rect">
            <a:avLst/>
          </a:prstGeom>
          <a:noFill/>
        </p:spPr>
      </p:pic>
      <p:sp>
        <p:nvSpPr>
          <p:cNvPr id="802821" name="WordArt 5"/>
          <p:cNvSpPr>
            <a:spLocks noChangeArrowheads="1" noChangeShapeType="1" noTextEdit="1"/>
          </p:cNvSpPr>
          <p:nvPr/>
        </p:nvSpPr>
        <p:spPr bwMode="auto">
          <a:xfrm>
            <a:off x="1376759" y="1006313"/>
            <a:ext cx="4265683" cy="1457343"/>
          </a:xfrm>
          <a:prstGeom prst="rect">
            <a:avLst/>
          </a:prstGeom>
        </p:spPr>
        <p:txBody>
          <a:bodyPr wrap="none" lIns="63908" tIns="31961" rIns="63908" bIns="31961" numCol="1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 defTabSz="685664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2625" b="1" kern="10" dirty="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HY나무B"/>
                <a:ea typeface="HY나무B"/>
              </a:rPr>
              <a:t>감사합니다</a:t>
            </a:r>
          </a:p>
        </p:txBody>
      </p:sp>
      <p:pic>
        <p:nvPicPr>
          <p:cNvPr id="802822" name="Picture 6" descr="모닥불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0327" y="3833209"/>
            <a:ext cx="323480" cy="323732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689494" y="3961725"/>
            <a:ext cx="2594483" cy="1181775"/>
          </a:xfrm>
          <a:prstGeom prst="rect">
            <a:avLst/>
          </a:prstGeom>
          <a:noFill/>
        </p:spPr>
        <p:txBody>
          <a:bodyPr wrap="none" lIns="63908" tIns="31961" rIns="63908" bIns="31961" rtlCol="0">
            <a:spAutoFit/>
          </a:bodyPr>
          <a:lstStyle/>
          <a:p>
            <a:pPr defTabSz="685664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1400" b="1" dirty="0" smtClean="0">
                <a:solidFill>
                  <a:srgbClr val="FFFFFF"/>
                </a:solidFill>
                <a:latin typeface="HY나무B" pitchFamily="18" charset="-127"/>
                <a:ea typeface="HY나무B" pitchFamily="18" charset="-127"/>
              </a:rPr>
              <a:t>신재홍 평생교육학박사</a:t>
            </a:r>
            <a:endParaRPr kumimoji="1" lang="en-US" altLang="ko-KR" sz="1400" b="1" dirty="0" smtClean="0">
              <a:solidFill>
                <a:srgbClr val="FFFFFF"/>
              </a:solidFill>
              <a:latin typeface="HY나무B" pitchFamily="18" charset="-127"/>
              <a:ea typeface="HY나무B" pitchFamily="18" charset="-127"/>
            </a:endParaRPr>
          </a:p>
          <a:p>
            <a:pPr defTabSz="685664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1400" b="1" dirty="0" smtClean="0">
                <a:solidFill>
                  <a:srgbClr val="FFFFFF"/>
                </a:solidFill>
                <a:latin typeface="HY나무B" pitchFamily="18" charset="-127"/>
                <a:ea typeface="HY나무B" pitchFamily="18" charset="-127"/>
              </a:rPr>
              <a:t>휴대폰 </a:t>
            </a:r>
            <a:r>
              <a:rPr kumimoji="1" lang="en-US" altLang="ko-KR" sz="1400" b="1" dirty="0" smtClean="0">
                <a:solidFill>
                  <a:srgbClr val="FFFFFF"/>
                </a:solidFill>
                <a:latin typeface="HY나무B" pitchFamily="18" charset="-127"/>
                <a:ea typeface="HY나무B" pitchFamily="18" charset="-127"/>
              </a:rPr>
              <a:t> </a:t>
            </a:r>
            <a:r>
              <a:rPr kumimoji="1" lang="en-US" altLang="ko-KR" sz="1400" b="1" dirty="0">
                <a:solidFill>
                  <a:srgbClr val="FFFFFF"/>
                </a:solidFill>
                <a:latin typeface="HY나무B" pitchFamily="18" charset="-127"/>
                <a:ea typeface="HY나무B" pitchFamily="18" charset="-127"/>
              </a:rPr>
              <a:t>010-8704-2276</a:t>
            </a:r>
          </a:p>
          <a:p>
            <a:pPr defTabSz="685664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1400" b="1" dirty="0">
                <a:solidFill>
                  <a:srgbClr val="FFFFFF"/>
                </a:solidFill>
                <a:latin typeface="HY나무B" pitchFamily="18" charset="-127"/>
                <a:ea typeface="HY나무B" pitchFamily="18" charset="-127"/>
              </a:rPr>
              <a:t>이메일 </a:t>
            </a:r>
            <a:r>
              <a:rPr kumimoji="1" lang="en-US" altLang="ko-KR" sz="1400" b="1" dirty="0" smtClean="0">
                <a:solidFill>
                  <a:srgbClr val="FFFFFF"/>
                </a:solidFill>
                <a:latin typeface="HY나무B" pitchFamily="18" charset="-127"/>
                <a:ea typeface="HY나무B" pitchFamily="18" charset="-127"/>
              </a:rPr>
              <a:t> </a:t>
            </a:r>
            <a:r>
              <a:rPr kumimoji="1" lang="en-US" altLang="ko-KR" sz="1400" b="1" dirty="0">
                <a:solidFill>
                  <a:srgbClr val="FFFFFF"/>
                </a:solidFill>
                <a:latin typeface="HY나무B" pitchFamily="18" charset="-127"/>
                <a:ea typeface="HY나무B" pitchFamily="18" charset="-127"/>
              </a:rPr>
              <a:t>s8558@gachon.ac.kr</a:t>
            </a:r>
          </a:p>
          <a:p>
            <a:pPr defTabSz="685664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dirty="0">
              <a:solidFill>
                <a:srgbClr val="FFFFFF"/>
              </a:solidFill>
              <a:latin typeface="Verdana" pitchFamily="34" charset="0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15784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DER" val="1"/>
  <p:tag name="MULTI-LINE" val="false"/>
  <p:tag name="TEXT" val="Action Title:"/>
  <p:tag name="FILL" val="true"/>
  <p:tag name="OPTIONAL" val="false"/>
  <p:tag name="NAME" val="Title1"/>
  <p:tag name="HEIGHT" val="1"/>
  <p:tag name="INDENTED" val="false"/>
  <p:tag name="CAPTION HEIGHT" val="2"/>
</p:tagLst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7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9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제목 - 중앙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제목 - 중앙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제목 - 중앙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2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8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0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4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fault theme" id="{975FC089-EBD0-475C-80CF-AD4DF092DF67}" vid="{25719E7B-9A44-49C5-9B8A-62421F52EB9C}"/>
    </a:ext>
  </a:extLst>
</a:theme>
</file>

<file path=ppt/theme/theme12.xml><?xml version="1.0" encoding="utf-8"?>
<a:theme xmlns:a="http://schemas.openxmlformats.org/drawingml/2006/main" name="3_제목 - 중앙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제목 - 중앙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제목 - 중앙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21_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FFD939"/>
      </a:lt2>
      <a:accent1>
        <a:srgbClr val="6EB1FF"/>
      </a:accent1>
      <a:accent2>
        <a:srgbClr val="FFD939"/>
      </a:accent2>
      <a:accent3>
        <a:srgbClr val="AAAAAA"/>
      </a:accent3>
      <a:accent4>
        <a:srgbClr val="DADADA"/>
      </a:accent4>
      <a:accent5>
        <a:srgbClr val="BAD5FF"/>
      </a:accent5>
      <a:accent6>
        <a:srgbClr val="E7C433"/>
      </a:accent6>
      <a:hlink>
        <a:srgbClr val="FFD939"/>
      </a:hlink>
      <a:folHlink>
        <a:srgbClr val="FFD939"/>
      </a:folHlink>
    </a:clrScheme>
    <a:fontScheme name="20_Default Design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46800" tIns="46800" rIns="468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CA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46800" tIns="46800" rIns="468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CA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15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4_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_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ctr" defTabSz="914400" rtl="0" eaLnBrk="1" fontAlgn="base" latinLnBrk="1" hangingPunct="1">
          <a:lnSpc>
            <a:spcPct val="110000"/>
          </a:lnSpc>
          <a:spcBef>
            <a:spcPct val="20000"/>
          </a:spcBef>
          <a:spcAft>
            <a:spcPct val="0"/>
          </a:spcAft>
          <a:buClrTx/>
          <a:buSzTx/>
          <a:buFont typeface="Wingdings" pitchFamily="2" charset="2"/>
          <a:buChar char="v"/>
          <a:tabLst/>
          <a:defRPr kumimoji="1" lang="en-US" sz="20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HY헤드라인M" pitchFamily="18" charset="-127"/>
            <a:ea typeface="휴먼엑스포" pitchFamily="18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ctr" defTabSz="914400" rtl="0" eaLnBrk="1" fontAlgn="base" latinLnBrk="1" hangingPunct="1">
          <a:lnSpc>
            <a:spcPct val="110000"/>
          </a:lnSpc>
          <a:spcBef>
            <a:spcPct val="20000"/>
          </a:spcBef>
          <a:spcAft>
            <a:spcPct val="0"/>
          </a:spcAft>
          <a:buClrTx/>
          <a:buSzTx/>
          <a:buFont typeface="Wingdings" pitchFamily="2" charset="2"/>
          <a:buChar char="v"/>
          <a:tabLst/>
          <a:defRPr kumimoji="1" lang="en-US" sz="20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HY헤드라인M" pitchFamily="18" charset="-127"/>
            <a:ea typeface="휴먼엑스포" pitchFamily="18" charset="-127"/>
          </a:defRPr>
        </a:defPPr>
      </a:lstStyle>
    </a:ln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2_제목 - 중앙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제목 - 중앙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제목 - 중앙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Y동녘M" pitchFamily="18" charset="-127"/>
            <a:ea typeface="HY동녘M" pitchFamily="18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Y동녘M" pitchFamily="18" charset="-127"/>
            <a:ea typeface="HY동녘M" pitchFamily="18" charset="-127"/>
          </a:defRPr>
        </a:defPPr>
      </a:lstStyle>
    </a:ln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0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2839</TotalTime>
  <Words>1181</Words>
  <Application>Microsoft Office PowerPoint</Application>
  <PresentationFormat>사용자 지정</PresentationFormat>
  <Paragraphs>293</Paragraphs>
  <Slides>35</Slides>
  <Notes>21</Notes>
  <HiddenSlides>0</HiddenSlides>
  <MMClips>4</MMClips>
  <ScaleCrop>false</ScaleCrop>
  <HeadingPairs>
    <vt:vector size="6" baseType="variant">
      <vt:variant>
        <vt:lpstr>사용한 글꼴</vt:lpstr>
      </vt:variant>
      <vt:variant>
        <vt:i4>32</vt:i4>
      </vt:variant>
      <vt:variant>
        <vt:lpstr>테마</vt:lpstr>
      </vt:variant>
      <vt:variant>
        <vt:i4>19</vt:i4>
      </vt:variant>
      <vt:variant>
        <vt:lpstr>슬라이드 제목</vt:lpstr>
      </vt:variant>
      <vt:variant>
        <vt:i4>35</vt:i4>
      </vt:variant>
    </vt:vector>
  </HeadingPairs>
  <TitlesOfParts>
    <vt:vector size="86" baseType="lpstr">
      <vt:lpstr>Kozuka Mincho Pr6N H</vt:lpstr>
      <vt:lpstr>휴먼엑스포</vt:lpstr>
      <vt:lpstr>Symbol</vt:lpstr>
      <vt:lpstr>Gill Sans</vt:lpstr>
      <vt:lpstr>HY강B</vt:lpstr>
      <vt:lpstr>Arial</vt:lpstr>
      <vt:lpstr>굴림</vt:lpstr>
      <vt:lpstr>Wingdings</vt:lpstr>
      <vt:lpstr>휴먼모음T</vt:lpstr>
      <vt:lpstr>MD솔체</vt:lpstr>
      <vt:lpstr>Times New Roman</vt:lpstr>
      <vt:lpstr>HY엽서L</vt:lpstr>
      <vt:lpstr>나눔스퀘어 ExtraBold</vt:lpstr>
      <vt:lpstr>Calibri</vt:lpstr>
      <vt:lpstr>HY동녘M</vt:lpstr>
      <vt:lpstr>HY나무B</vt:lpstr>
      <vt:lpstr>Brush Script Std</vt:lpstr>
      <vt:lpstr>Marlett</vt:lpstr>
      <vt:lpstr>HY견고딕</vt:lpstr>
      <vt:lpstr>양재난초체M</vt:lpstr>
      <vt:lpstr>HY강M</vt:lpstr>
      <vt:lpstr>HY울릉도B</vt:lpstr>
      <vt:lpstr>휴먼옛체</vt:lpstr>
      <vt:lpstr>ヒラギノ角ゴ ProN W3</vt:lpstr>
      <vt:lpstr>Verdana</vt:lpstr>
      <vt:lpstr>맑은 고딕</vt:lpstr>
      <vt:lpstr>Cambria</vt:lpstr>
      <vt:lpstr>HY헤드라인M</vt:lpstr>
      <vt:lpstr>HY수평선B</vt:lpstr>
      <vt:lpstr>양재벨라체M</vt:lpstr>
      <vt:lpstr>Calibri Light</vt:lpstr>
      <vt:lpstr>Arial Black</vt:lpstr>
      <vt:lpstr>Office 테마</vt:lpstr>
      <vt:lpstr>7_Office 테마</vt:lpstr>
      <vt:lpstr>9_Office 테마</vt:lpstr>
      <vt:lpstr>3_Office 테마</vt:lpstr>
      <vt:lpstr>1_제목 - 중앙</vt:lpstr>
      <vt:lpstr>12_Office 테마</vt:lpstr>
      <vt:lpstr>8_Office 테마</vt:lpstr>
      <vt:lpstr>10_Office 테마</vt:lpstr>
      <vt:lpstr>11_Office 테마</vt:lpstr>
      <vt:lpstr>14_Office 테마</vt:lpstr>
      <vt:lpstr>default theme</vt:lpstr>
      <vt:lpstr>3_제목 - 중앙</vt:lpstr>
      <vt:lpstr>21_Default Design</vt:lpstr>
      <vt:lpstr>1_Office 테마</vt:lpstr>
      <vt:lpstr>15_Office 테마</vt:lpstr>
      <vt:lpstr>4_Office 테마</vt:lpstr>
      <vt:lpstr>1_기본 디자인</vt:lpstr>
      <vt:lpstr>2_제목 - 중앙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R&amp;D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Microsoft Corporation</dc:creator>
  <cp:lastModifiedBy>GC</cp:lastModifiedBy>
  <cp:revision>233</cp:revision>
  <cp:lastPrinted>2018-10-18T05:05:00Z</cp:lastPrinted>
  <dcterms:created xsi:type="dcterms:W3CDTF">2006-10-05T04:04:58Z</dcterms:created>
  <dcterms:modified xsi:type="dcterms:W3CDTF">2019-10-22T07:40:48Z</dcterms:modified>
</cp:coreProperties>
</file>