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3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4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5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  <p:sldMasterId id="2147483773" r:id="rId2"/>
    <p:sldMasterId id="2147483797" r:id="rId3"/>
    <p:sldMasterId id="2147483821" r:id="rId4"/>
    <p:sldMasterId id="2147483845" r:id="rId5"/>
    <p:sldMasterId id="2147483869" r:id="rId6"/>
  </p:sldMasterIdLst>
  <p:notesMasterIdLst>
    <p:notesMasterId r:id="rId54"/>
  </p:notesMasterIdLst>
  <p:sldIdLst>
    <p:sldId id="380" r:id="rId7"/>
    <p:sldId id="384" r:id="rId8"/>
    <p:sldId id="394" r:id="rId9"/>
    <p:sldId id="395" r:id="rId10"/>
    <p:sldId id="396" r:id="rId11"/>
    <p:sldId id="397" r:id="rId12"/>
    <p:sldId id="398" r:id="rId13"/>
    <p:sldId id="399" r:id="rId14"/>
    <p:sldId id="400" r:id="rId15"/>
    <p:sldId id="401" r:id="rId16"/>
    <p:sldId id="402" r:id="rId17"/>
    <p:sldId id="403" r:id="rId18"/>
    <p:sldId id="376" r:id="rId19"/>
    <p:sldId id="377" r:id="rId20"/>
    <p:sldId id="378" r:id="rId21"/>
    <p:sldId id="295" r:id="rId22"/>
    <p:sldId id="348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  <p:sldId id="304" r:id="rId32"/>
    <p:sldId id="305" r:id="rId33"/>
    <p:sldId id="306" r:id="rId34"/>
    <p:sldId id="308" r:id="rId35"/>
    <p:sldId id="309" r:id="rId36"/>
    <p:sldId id="310" r:id="rId37"/>
    <p:sldId id="311" r:id="rId38"/>
    <p:sldId id="368" r:id="rId39"/>
    <p:sldId id="369" r:id="rId40"/>
    <p:sldId id="342" r:id="rId41"/>
    <p:sldId id="313" r:id="rId42"/>
    <p:sldId id="314" r:id="rId43"/>
    <p:sldId id="315" r:id="rId44"/>
    <p:sldId id="316" r:id="rId45"/>
    <p:sldId id="317" r:id="rId46"/>
    <p:sldId id="318" r:id="rId47"/>
    <p:sldId id="319" r:id="rId48"/>
    <p:sldId id="370" r:id="rId49"/>
    <p:sldId id="383" r:id="rId50"/>
    <p:sldId id="363" r:id="rId51"/>
    <p:sldId id="322" r:id="rId52"/>
    <p:sldId id="353" r:id="rId53"/>
  </p:sldIdLst>
  <p:sldSz cx="9906000" cy="6858000" type="A4"/>
  <p:notesSz cx="6858000" cy="9144000"/>
  <p:embeddedFontLst>
    <p:embeddedFont>
      <p:font typeface="HY헤드라인M" panose="02030600000101010101" pitchFamily="18" charset="-127"/>
      <p:regular r:id="rId55"/>
    </p:embeddedFont>
    <p:embeddedFont>
      <p:font typeface="맑은 고딕" panose="020B0503020000020004" pitchFamily="50" charset="-127"/>
      <p:regular r:id="rId56"/>
      <p:bold r:id="rId57"/>
    </p:embeddedFont>
    <p:embeddedFont>
      <p:font typeface="나눔고딕 ExtraBold" panose="020D0904000000000000" pitchFamily="50" charset="-127"/>
      <p:bold r:id="rId58"/>
    </p:embeddedFont>
    <p:embeddedFont>
      <p:font typeface="Cambria Math" panose="02040503050406030204" pitchFamily="18" charset="0"/>
      <p:regular r:id="rId59"/>
    </p:embeddedFon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나눔고딕" panose="020D0604000000000000" pitchFamily="50" charset="-127"/>
      <p:regular r:id="rId64"/>
      <p:bold r:id="rId65"/>
    </p:embeddedFont>
    <p:embeddedFont>
      <p:font typeface="나눔명조 ExtraBold" panose="02020603020101020101" pitchFamily="18" charset="-127"/>
      <p:bold r:id="rId66"/>
    </p:embeddedFont>
    <p:embeddedFont>
      <p:font typeface="Arial Black" panose="020B0A04020102020204" pitchFamily="34" charset="0"/>
      <p:bold r:id="rId67"/>
    </p:embeddedFont>
    <p:embeddedFont>
      <p:font typeface="HY목각파임B" panose="02030600000101010101" pitchFamily="18" charset="-127"/>
      <p:regular r:id="rId68"/>
    </p:embeddedFont>
    <p:embeddedFont>
      <p:font typeface="나눔손글씨 붓" panose="03060600000000000000" pitchFamily="66" charset="-127"/>
      <p:regular r:id="rId69"/>
    </p:embeddedFont>
    <p:embeddedFont>
      <p:font typeface="Calibri Light" panose="020F0302020204030204" pitchFamily="34" charset="0"/>
      <p:regular r:id="rId70"/>
      <p:italic r:id="rId71"/>
    </p:embeddedFont>
    <p:embeddedFont>
      <p:font typeface="HY견고딕" panose="02030600000101010101" pitchFamily="18" charset="-127"/>
      <p:regular r:id="rId72"/>
    </p:embeddedFont>
    <p:embeddedFont>
      <p:font typeface="나눔스퀘어 ExtraBold" panose="020B0600000101010101" pitchFamily="50" charset="-127"/>
      <p:bold r:id="rId7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0000"/>
    <a:srgbClr val="920000"/>
    <a:srgbClr val="FF6600"/>
    <a:srgbClr val="003399"/>
    <a:srgbClr val="0033CC"/>
    <a:srgbClr val="0066FF"/>
    <a:srgbClr val="CBA9E5"/>
    <a:srgbClr val="AA72D4"/>
    <a:srgbClr val="E2F0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2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1494" y="-510"/>
      </p:cViewPr>
      <p:guideLst>
        <p:guide orient="horz" pos="2160"/>
        <p:guide pos="312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0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63" Type="http://schemas.openxmlformats.org/officeDocument/2006/relationships/font" Target="fonts/font9.fntdata"/><Relationship Id="rId68" Type="http://schemas.openxmlformats.org/officeDocument/2006/relationships/font" Target="fonts/font14.fntdata"/><Relationship Id="rId16" Type="http://schemas.openxmlformats.org/officeDocument/2006/relationships/slide" Target="slides/slide10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font" Target="fonts/font4.fntdata"/><Relationship Id="rId66" Type="http://schemas.openxmlformats.org/officeDocument/2006/relationships/font" Target="fonts/font12.fntdata"/><Relationship Id="rId74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7.fntdata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font" Target="fonts/font2.fntdata"/><Relationship Id="rId64" Type="http://schemas.openxmlformats.org/officeDocument/2006/relationships/font" Target="fonts/font10.fntdata"/><Relationship Id="rId69" Type="http://schemas.openxmlformats.org/officeDocument/2006/relationships/font" Target="fonts/font15.fntdata"/><Relationship Id="rId77" Type="http://schemas.openxmlformats.org/officeDocument/2006/relationships/tableStyles" Target="tableStyle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font" Target="fonts/font18.fntdata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font" Target="fonts/font5.fntdata"/><Relationship Id="rId67" Type="http://schemas.openxmlformats.org/officeDocument/2006/relationships/font" Target="fonts/font13.fntdata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62" Type="http://schemas.openxmlformats.org/officeDocument/2006/relationships/font" Target="fonts/font8.fntdata"/><Relationship Id="rId70" Type="http://schemas.openxmlformats.org/officeDocument/2006/relationships/font" Target="fonts/font16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font" Target="fonts/font3.fntdata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font" Target="fonts/font6.fntdata"/><Relationship Id="rId65" Type="http://schemas.openxmlformats.org/officeDocument/2006/relationships/font" Target="fonts/font11.fntdata"/><Relationship Id="rId73" Type="http://schemas.openxmlformats.org/officeDocument/2006/relationships/font" Target="fonts/font19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font" Target="fonts/font1.fntdata"/><Relationship Id="rId76" Type="http://schemas.openxmlformats.org/officeDocument/2006/relationships/theme" Target="theme/theme1.xml"/><Relationship Id="rId7" Type="http://schemas.openxmlformats.org/officeDocument/2006/relationships/slide" Target="slides/slide1.xml"/><Relationship Id="rId71" Type="http://schemas.openxmlformats.org/officeDocument/2006/relationships/font" Target="fonts/font17.fntdata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77942-D0A6-4B0F-97D6-FA38719541F1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8C1397-AB16-42D1-A8F3-FD8DDAA23511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03893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51EDB1-F039-4FA7-907C-948E4ABD11E1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076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EF1751-8780-41BA-AD96-1F40397D4BDF}" type="slidenum">
              <a:rPr lang="ko-KR" altLang="en-US" smtClean="0">
                <a:solidFill>
                  <a:prstClr val="black"/>
                </a:solidFill>
              </a:rPr>
              <a:pPr/>
              <a:t>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730178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0195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0195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A1BE1-DF47-4488-872A-B8265940E0FC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82477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A1BE1-DF47-4488-872A-B8265940E0FC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691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A1BE1-DF47-4488-872A-B8265940E0FC}" type="slidenum">
              <a:rPr lang="ko-KR" altLang="en-US" smtClean="0">
                <a:solidFill>
                  <a:prstClr val="black"/>
                </a:solidFill>
              </a:rPr>
              <a:pPr/>
              <a:t>25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67691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A1BE1-DF47-4488-872A-B8265940E0FC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95665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8A1BE1-DF47-4488-872A-B8265940E0FC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966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710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9371091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952500" y="685800"/>
            <a:ext cx="4953000" cy="3429000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301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82809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384636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192811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244597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71476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8815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83274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22394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2657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81072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124947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077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99101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8149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5820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4416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84919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95865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16362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16545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777009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997606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5038577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3276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37214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53847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9547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4645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0516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62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602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942942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929640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13887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280849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7336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184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89410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5596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262655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65565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2838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156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08642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981802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288784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12390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33931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25558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270883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63110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25346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594972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564960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62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602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1480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36431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01869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3784673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41254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73149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6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2760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883161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89455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5875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7070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5222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67556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79960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46526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95354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9554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33862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90554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7994999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699993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010813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62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602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13659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987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35064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715915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0380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008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622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761682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432725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840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40745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10272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57944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03098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640239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628910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279900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192495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38936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87818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254499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1491203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418178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62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602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729639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368045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51490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0231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3700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31758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32269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345690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680206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2810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08648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780044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65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1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49576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0670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83" y="1709798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83" y="4589523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45888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59420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31" y="365129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28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28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722966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1500722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3629516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60" y="987485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5632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47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60" y="987485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47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7379699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35863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901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63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08371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62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602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164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0830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378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13026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236949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550452" y="6476822"/>
            <a:ext cx="23114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2002L" pitchFamily="18" charset="-127"/>
                <a:ea typeface="2002L" pitchFamily="18" charset="-127"/>
              </a:defRPr>
            </a:lvl1pPr>
          </a:lstStyle>
          <a:p>
            <a:fld id="{FFE0A0B4-E9D9-4517-8435-4EA9BF0D69C6}" type="slidenum">
              <a:rPr lang="ko-KR" altLang="en-US" smtClean="0">
                <a:solidFill>
                  <a:prstClr val="white"/>
                </a:solidFill>
              </a:rPr>
              <a:pPr/>
              <a:t>‹#›</a:t>
            </a:fld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7178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5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3148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6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6066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013035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82456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F85EF-288C-493A-A263-C61023E0ADC5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7099301" y="6356417"/>
            <a:ext cx="2311400" cy="365125"/>
          </a:xfrm>
          <a:prstGeom prst="rect">
            <a:avLst/>
          </a:prstGeom>
        </p:spPr>
        <p:txBody>
          <a:bodyPr/>
          <a:lstStyle/>
          <a:p>
            <a:pPr defTabSz="914400" latinLnBrk="1"/>
            <a:fld id="{6B62B279-2C1B-43F9-9F8C-E1A16C81E5D7}" type="slidenum">
              <a:rPr lang="ko-KR" altLang="en-US" smtClean="0">
                <a:solidFill>
                  <a:prstClr val="black"/>
                </a:solidFill>
              </a:rPr>
              <a:pPr defTabSz="914400" latinLnBrk="1"/>
              <a:t>‹#›</a:t>
            </a:fld>
            <a:endParaRPr lang="ko-KR" altLang="en-US" dirty="0">
              <a:solidFill>
                <a:prstClr val="black"/>
              </a:solidFill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-15595" y="2"/>
            <a:ext cx="9920394" cy="548878"/>
          </a:xfrm>
        </p:spPr>
        <p:txBody>
          <a:bodyPr>
            <a:normAutofit/>
          </a:bodyPr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9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  <p:sp>
        <p:nvSpPr>
          <p:cNvPr id="10" name="제목 18"/>
          <p:cNvSpPr txBox="1">
            <a:spLocks/>
          </p:cNvSpPr>
          <p:nvPr userDrawn="1"/>
        </p:nvSpPr>
        <p:spPr>
          <a:xfrm>
            <a:off x="152040" y="1669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30846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96516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7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8"/>
          <p:cNvSpPr txBox="1">
            <a:spLocks/>
          </p:cNvSpPr>
          <p:nvPr userDrawn="1"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26278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39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slideLayout" Target="../slideLayouts/slideLayout54.xml"/><Relationship Id="rId1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44.xml"/><Relationship Id="rId21" Type="http://schemas.openxmlformats.org/officeDocument/2006/relationships/slideLayout" Target="../slideLayouts/slideLayout62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1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43.xml"/><Relationship Id="rId16" Type="http://schemas.openxmlformats.org/officeDocument/2006/relationships/slideLayout" Target="../slideLayouts/slideLayout57.xml"/><Relationship Id="rId20" Type="http://schemas.openxmlformats.org/officeDocument/2006/relationships/slideLayout" Target="../slideLayouts/slideLayout61.xml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24" Type="http://schemas.openxmlformats.org/officeDocument/2006/relationships/theme" Target="../theme/theme3.xml"/><Relationship Id="rId5" Type="http://schemas.openxmlformats.org/officeDocument/2006/relationships/slideLayout" Target="../slideLayouts/slideLayout46.xml"/><Relationship Id="rId15" Type="http://schemas.openxmlformats.org/officeDocument/2006/relationships/slideLayout" Target="../slideLayouts/slideLayout56.xml"/><Relationship Id="rId23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51.xml"/><Relationship Id="rId19" Type="http://schemas.openxmlformats.org/officeDocument/2006/relationships/slideLayout" Target="../slideLayouts/slideLayout60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slideLayout" Target="../slideLayouts/slideLayout55.xml"/><Relationship Id="rId22" Type="http://schemas.openxmlformats.org/officeDocument/2006/relationships/slideLayout" Target="../slideLayouts/slideLayout6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67.xml"/><Relationship Id="rId21" Type="http://schemas.openxmlformats.org/officeDocument/2006/relationships/slideLayout" Target="../slideLayouts/slideLayout85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84.xml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24" Type="http://schemas.openxmlformats.org/officeDocument/2006/relationships/theme" Target="../theme/theme4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23" Type="http://schemas.openxmlformats.org/officeDocument/2006/relationships/slideLayout" Target="../slideLayouts/slideLayout87.xml"/><Relationship Id="rId10" Type="http://schemas.openxmlformats.org/officeDocument/2006/relationships/slideLayout" Target="../slideLayouts/slideLayout74.xml"/><Relationship Id="rId19" Type="http://schemas.openxmlformats.org/officeDocument/2006/relationships/slideLayout" Target="../slideLayouts/slideLayout83.xml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Relationship Id="rId22" Type="http://schemas.openxmlformats.org/officeDocument/2006/relationships/slideLayout" Target="../slideLayouts/slideLayout86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13" Type="http://schemas.openxmlformats.org/officeDocument/2006/relationships/slideLayout" Target="../slideLayouts/slideLayout100.xml"/><Relationship Id="rId18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0.xml"/><Relationship Id="rId21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94.xml"/><Relationship Id="rId12" Type="http://schemas.openxmlformats.org/officeDocument/2006/relationships/slideLayout" Target="../slideLayouts/slideLayout99.xml"/><Relationship Id="rId17" Type="http://schemas.openxmlformats.org/officeDocument/2006/relationships/slideLayout" Target="../slideLayouts/slideLayout104.xml"/><Relationship Id="rId2" Type="http://schemas.openxmlformats.org/officeDocument/2006/relationships/slideLayout" Target="../slideLayouts/slideLayout89.xml"/><Relationship Id="rId16" Type="http://schemas.openxmlformats.org/officeDocument/2006/relationships/slideLayout" Target="../slideLayouts/slideLayout103.xml"/><Relationship Id="rId20" Type="http://schemas.openxmlformats.org/officeDocument/2006/relationships/slideLayout" Target="../slideLayouts/slideLayout107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24" Type="http://schemas.openxmlformats.org/officeDocument/2006/relationships/theme" Target="../theme/theme5.xml"/><Relationship Id="rId5" Type="http://schemas.openxmlformats.org/officeDocument/2006/relationships/slideLayout" Target="../slideLayouts/slideLayout92.xml"/><Relationship Id="rId15" Type="http://schemas.openxmlformats.org/officeDocument/2006/relationships/slideLayout" Target="../slideLayouts/slideLayout102.xml"/><Relationship Id="rId23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97.xml"/><Relationship Id="rId19" Type="http://schemas.openxmlformats.org/officeDocument/2006/relationships/slideLayout" Target="../slideLayouts/slideLayout106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Relationship Id="rId14" Type="http://schemas.openxmlformats.org/officeDocument/2006/relationships/slideLayout" Target="../slideLayouts/slideLayout101.xml"/><Relationship Id="rId22" Type="http://schemas.openxmlformats.org/officeDocument/2006/relationships/slideLayout" Target="../slideLayouts/slideLayout109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13" Type="http://schemas.openxmlformats.org/officeDocument/2006/relationships/slideLayout" Target="../slideLayouts/slideLayout123.xml"/><Relationship Id="rId18" Type="http://schemas.openxmlformats.org/officeDocument/2006/relationships/slideLayout" Target="../slideLayouts/slideLayout128.xml"/><Relationship Id="rId3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131.xml"/><Relationship Id="rId7" Type="http://schemas.openxmlformats.org/officeDocument/2006/relationships/slideLayout" Target="../slideLayouts/slideLayout117.xml"/><Relationship Id="rId12" Type="http://schemas.openxmlformats.org/officeDocument/2006/relationships/slideLayout" Target="../slideLayouts/slideLayout122.xml"/><Relationship Id="rId17" Type="http://schemas.openxmlformats.org/officeDocument/2006/relationships/slideLayout" Target="../slideLayouts/slideLayout127.xml"/><Relationship Id="rId2" Type="http://schemas.openxmlformats.org/officeDocument/2006/relationships/slideLayout" Target="../slideLayouts/slideLayout112.xml"/><Relationship Id="rId16" Type="http://schemas.openxmlformats.org/officeDocument/2006/relationships/slideLayout" Target="../slideLayouts/slideLayout126.xml"/><Relationship Id="rId20" Type="http://schemas.openxmlformats.org/officeDocument/2006/relationships/slideLayout" Target="../slideLayouts/slideLayout130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24" Type="http://schemas.openxmlformats.org/officeDocument/2006/relationships/theme" Target="../theme/theme6.xml"/><Relationship Id="rId5" Type="http://schemas.openxmlformats.org/officeDocument/2006/relationships/slideLayout" Target="../slideLayouts/slideLayout115.xml"/><Relationship Id="rId15" Type="http://schemas.openxmlformats.org/officeDocument/2006/relationships/slideLayout" Target="../slideLayouts/slideLayout125.xml"/><Relationship Id="rId23" Type="http://schemas.openxmlformats.org/officeDocument/2006/relationships/slideLayout" Target="../slideLayouts/slideLayout133.xml"/><Relationship Id="rId10" Type="http://schemas.openxmlformats.org/officeDocument/2006/relationships/slideLayout" Target="../slideLayouts/slideLayout120.xml"/><Relationship Id="rId19" Type="http://schemas.openxmlformats.org/officeDocument/2006/relationships/slideLayout" Target="../slideLayouts/slideLayout129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Relationship Id="rId14" Type="http://schemas.openxmlformats.org/officeDocument/2006/relationships/slideLayout" Target="../slideLayouts/slideLayout124.xml"/><Relationship Id="rId22" Type="http://schemas.openxmlformats.org/officeDocument/2006/relationships/slideLayout" Target="../slideLayouts/slideLayout1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/>
              <a:t>2019-05-21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9903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53" r:id="rId12"/>
    <p:sldLayoutId id="2147483754" r:id="rId13"/>
    <p:sldLayoutId id="2147483740" r:id="rId14"/>
    <p:sldLayoutId id="2147483726" r:id="rId15"/>
    <p:sldLayoutId id="2147483713" r:id="rId16"/>
    <p:sldLayoutId id="2147483686" r:id="rId17"/>
    <p:sldLayoutId id="2147483687" r:id="rId1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56949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4" r:id="rId1"/>
    <p:sldLayoutId id="2147483775" r:id="rId2"/>
    <p:sldLayoutId id="2147483776" r:id="rId3"/>
    <p:sldLayoutId id="2147483777" r:id="rId4"/>
    <p:sldLayoutId id="2147483778" r:id="rId5"/>
    <p:sldLayoutId id="2147483779" r:id="rId6"/>
    <p:sldLayoutId id="2147483780" r:id="rId7"/>
    <p:sldLayoutId id="2147483781" r:id="rId8"/>
    <p:sldLayoutId id="2147483782" r:id="rId9"/>
    <p:sldLayoutId id="2147483783" r:id="rId10"/>
    <p:sldLayoutId id="2147483784" r:id="rId11"/>
    <p:sldLayoutId id="2147483785" r:id="rId12"/>
    <p:sldLayoutId id="2147483786" r:id="rId13"/>
    <p:sldLayoutId id="2147483787" r:id="rId14"/>
    <p:sldLayoutId id="2147483788" r:id="rId15"/>
    <p:sldLayoutId id="2147483789" r:id="rId16"/>
    <p:sldLayoutId id="2147483790" r:id="rId17"/>
    <p:sldLayoutId id="2147483791" r:id="rId18"/>
    <p:sldLayoutId id="2147483792" r:id="rId19"/>
    <p:sldLayoutId id="2147483793" r:id="rId20"/>
    <p:sldLayoutId id="2147483794" r:id="rId21"/>
    <p:sldLayoutId id="2147483795" r:id="rId22"/>
    <p:sldLayoutId id="2147483796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4609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8" r:id="rId1"/>
    <p:sldLayoutId id="2147483799" r:id="rId2"/>
    <p:sldLayoutId id="2147483800" r:id="rId3"/>
    <p:sldLayoutId id="2147483801" r:id="rId4"/>
    <p:sldLayoutId id="2147483802" r:id="rId5"/>
    <p:sldLayoutId id="2147483803" r:id="rId6"/>
    <p:sldLayoutId id="2147483804" r:id="rId7"/>
    <p:sldLayoutId id="2147483805" r:id="rId8"/>
    <p:sldLayoutId id="2147483806" r:id="rId9"/>
    <p:sldLayoutId id="2147483807" r:id="rId10"/>
    <p:sldLayoutId id="2147483808" r:id="rId11"/>
    <p:sldLayoutId id="2147483809" r:id="rId12"/>
    <p:sldLayoutId id="2147483810" r:id="rId13"/>
    <p:sldLayoutId id="2147483811" r:id="rId14"/>
    <p:sldLayoutId id="2147483812" r:id="rId15"/>
    <p:sldLayoutId id="2147483813" r:id="rId16"/>
    <p:sldLayoutId id="2147483814" r:id="rId17"/>
    <p:sldLayoutId id="2147483815" r:id="rId18"/>
    <p:sldLayoutId id="2147483816" r:id="rId19"/>
    <p:sldLayoutId id="2147483817" r:id="rId20"/>
    <p:sldLayoutId id="2147483818" r:id="rId21"/>
    <p:sldLayoutId id="2147483819" r:id="rId22"/>
    <p:sldLayoutId id="2147483820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9778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3" r:id="rId2"/>
    <p:sldLayoutId id="2147483824" r:id="rId3"/>
    <p:sldLayoutId id="2147483825" r:id="rId4"/>
    <p:sldLayoutId id="2147483826" r:id="rId5"/>
    <p:sldLayoutId id="2147483827" r:id="rId6"/>
    <p:sldLayoutId id="2147483828" r:id="rId7"/>
    <p:sldLayoutId id="2147483829" r:id="rId8"/>
    <p:sldLayoutId id="2147483830" r:id="rId9"/>
    <p:sldLayoutId id="2147483831" r:id="rId10"/>
    <p:sldLayoutId id="2147483832" r:id="rId11"/>
    <p:sldLayoutId id="2147483833" r:id="rId12"/>
    <p:sldLayoutId id="2147483834" r:id="rId13"/>
    <p:sldLayoutId id="2147483835" r:id="rId14"/>
    <p:sldLayoutId id="2147483836" r:id="rId15"/>
    <p:sldLayoutId id="2147483837" r:id="rId16"/>
    <p:sldLayoutId id="2147483838" r:id="rId17"/>
    <p:sldLayoutId id="2147483839" r:id="rId18"/>
    <p:sldLayoutId id="2147483840" r:id="rId19"/>
    <p:sldLayoutId id="2147483841" r:id="rId20"/>
    <p:sldLayoutId id="2147483842" r:id="rId21"/>
    <p:sldLayoutId id="2147483843" r:id="rId22"/>
    <p:sldLayoutId id="2147483844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4208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  <p:sldLayoutId id="2147483860" r:id="rId15"/>
    <p:sldLayoutId id="2147483861" r:id="rId16"/>
    <p:sldLayoutId id="2147483862" r:id="rId17"/>
    <p:sldLayoutId id="2147483863" r:id="rId18"/>
    <p:sldLayoutId id="2147483864" r:id="rId19"/>
    <p:sldLayoutId id="2147483865" r:id="rId20"/>
    <p:sldLayoutId id="2147483866" r:id="rId21"/>
    <p:sldLayoutId id="2147483867" r:id="rId22"/>
    <p:sldLayoutId id="2147483868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44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44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53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F25054-C603-4D76-B5D4-7E9D4BA9E236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2019-05-21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84" y="6356410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7" y="635641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B30AC1-0FC2-4E10-A6A3-8CB1857CA3DC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9183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3876" r:id="rId7"/>
    <p:sldLayoutId id="2147483877" r:id="rId8"/>
    <p:sldLayoutId id="2147483878" r:id="rId9"/>
    <p:sldLayoutId id="2147483879" r:id="rId10"/>
    <p:sldLayoutId id="2147483880" r:id="rId11"/>
    <p:sldLayoutId id="2147483881" r:id="rId12"/>
    <p:sldLayoutId id="2147483882" r:id="rId13"/>
    <p:sldLayoutId id="2147483883" r:id="rId14"/>
    <p:sldLayoutId id="2147483884" r:id="rId15"/>
    <p:sldLayoutId id="2147483885" r:id="rId16"/>
    <p:sldLayoutId id="2147483886" r:id="rId17"/>
    <p:sldLayoutId id="2147483887" r:id="rId18"/>
    <p:sldLayoutId id="2147483888" r:id="rId19"/>
    <p:sldLayoutId id="2147483889" r:id="rId20"/>
    <p:sldLayoutId id="2147483890" r:id="rId21"/>
    <p:sldLayoutId id="2147483891" r:id="rId22"/>
    <p:sldLayoutId id="2147483892" r:id="rId2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7.xml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13" Type="http://schemas.microsoft.com/office/2007/relationships/hdphoto" Target="../media/hdphoto2.wdp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6.png"/><Relationship Id="rId11" Type="http://schemas.openxmlformats.org/officeDocument/2006/relationships/image" Target="../media/image10.png"/><Relationship Id="rId5" Type="http://schemas.openxmlformats.org/officeDocument/2006/relationships/image" Target="../media/image5.png"/><Relationship Id="rId15" Type="http://schemas.openxmlformats.org/officeDocument/2006/relationships/image" Target="../media/image13.jpeg"/><Relationship Id="rId10" Type="http://schemas.openxmlformats.org/officeDocument/2006/relationships/image" Target="../media/image9.jpeg"/><Relationship Id="rId4" Type="http://schemas.openxmlformats.org/officeDocument/2006/relationships/image" Target="../media/image4.png"/><Relationship Id="rId9" Type="http://schemas.openxmlformats.org/officeDocument/2006/relationships/image" Target="../media/image8.png"/><Relationship Id="rId1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2.xml"/><Relationship Id="rId6" Type="http://schemas.openxmlformats.org/officeDocument/2006/relationships/image" Target="../media/image16.png"/><Relationship Id="rId5" Type="http://schemas.microsoft.com/office/2007/relationships/hdphoto" Target="../media/hdphoto3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3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1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microsoft.com/office/2007/relationships/hdphoto" Target="../media/hdphoto4.wdp"/><Relationship Id="rId7" Type="http://schemas.openxmlformats.org/officeDocument/2006/relationships/image" Target="../media/image36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10" Type="http://schemas.openxmlformats.org/officeDocument/2006/relationships/image" Target="../media/image38.png"/><Relationship Id="rId4" Type="http://schemas.openxmlformats.org/officeDocument/2006/relationships/image" Target="../media/image33.jpeg"/><Relationship Id="rId9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3" Type="http://schemas.microsoft.com/office/2007/relationships/hdphoto" Target="../media/hdphoto4.wdp"/><Relationship Id="rId7" Type="http://schemas.openxmlformats.org/officeDocument/2006/relationships/image" Target="../media/image43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33.xml"/><Relationship Id="rId6" Type="http://schemas.openxmlformats.org/officeDocument/2006/relationships/image" Target="../media/image42.jpeg"/><Relationship Id="rId11" Type="http://schemas.openxmlformats.org/officeDocument/2006/relationships/image" Target="../media/image35.jpeg"/><Relationship Id="rId5" Type="http://schemas.openxmlformats.org/officeDocument/2006/relationships/image" Target="../media/image41.png"/><Relationship Id="rId10" Type="http://schemas.openxmlformats.org/officeDocument/2006/relationships/image" Target="../media/image34.jpeg"/><Relationship Id="rId4" Type="http://schemas.openxmlformats.org/officeDocument/2006/relationships/image" Target="../media/image40.jpeg"/><Relationship Id="rId9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13" Type="http://schemas.openxmlformats.org/officeDocument/2006/relationships/image" Target="../media/image38.png"/><Relationship Id="rId3" Type="http://schemas.openxmlformats.org/officeDocument/2006/relationships/image" Target="../media/image45.jpeg"/><Relationship Id="rId7" Type="http://schemas.openxmlformats.org/officeDocument/2006/relationships/image" Target="../media/image33.jpeg"/><Relationship Id="rId12" Type="http://schemas.openxmlformats.org/officeDocument/2006/relationships/image" Target="../media/image37.jpe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33.xml"/><Relationship Id="rId6" Type="http://schemas.microsoft.com/office/2007/relationships/hdphoto" Target="../media/hdphoto7.wdp"/><Relationship Id="rId11" Type="http://schemas.microsoft.com/office/2007/relationships/hdphoto" Target="../media/hdphoto5.wdp"/><Relationship Id="rId5" Type="http://schemas.openxmlformats.org/officeDocument/2006/relationships/image" Target="../media/image47.jpeg"/><Relationship Id="rId15" Type="http://schemas.openxmlformats.org/officeDocument/2006/relationships/image" Target="../media/image48.jpeg"/><Relationship Id="rId10" Type="http://schemas.openxmlformats.org/officeDocument/2006/relationships/image" Target="../media/image36.jpeg"/><Relationship Id="rId4" Type="http://schemas.openxmlformats.org/officeDocument/2006/relationships/image" Target="../media/image46.jpeg"/><Relationship Id="rId9" Type="http://schemas.openxmlformats.org/officeDocument/2006/relationships/image" Target="../media/image35.jpeg"/><Relationship Id="rId14" Type="http://schemas.openxmlformats.org/officeDocument/2006/relationships/image" Target="../media/image21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13" Type="http://schemas.openxmlformats.org/officeDocument/2006/relationships/image" Target="../media/image51.jpeg"/><Relationship Id="rId3" Type="http://schemas.openxmlformats.org/officeDocument/2006/relationships/image" Target="../media/image22.jpg"/><Relationship Id="rId7" Type="http://schemas.openxmlformats.org/officeDocument/2006/relationships/image" Target="../media/image26.jpeg"/><Relationship Id="rId12" Type="http://schemas.openxmlformats.org/officeDocument/2006/relationships/image" Target="../media/image5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2.xml"/><Relationship Id="rId6" Type="http://schemas.openxmlformats.org/officeDocument/2006/relationships/image" Target="../media/image25.png"/><Relationship Id="rId11" Type="http://schemas.openxmlformats.org/officeDocument/2006/relationships/image" Target="../media/image49.jpeg"/><Relationship Id="rId5" Type="http://schemas.openxmlformats.org/officeDocument/2006/relationships/image" Target="../media/image24.jpeg"/><Relationship Id="rId10" Type="http://schemas.openxmlformats.org/officeDocument/2006/relationships/image" Target="../media/image29.png"/><Relationship Id="rId4" Type="http://schemas.openxmlformats.org/officeDocument/2006/relationships/image" Target="../media/image23.png"/><Relationship Id="rId9" Type="http://schemas.openxmlformats.org/officeDocument/2006/relationships/image" Target="../media/image28.jp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17.xml"/><Relationship Id="rId6" Type="http://schemas.openxmlformats.org/officeDocument/2006/relationships/image" Target="../media/image54.png"/><Relationship Id="rId5" Type="http://schemas.microsoft.com/office/2007/relationships/hdphoto" Target="../media/hdphoto9.wdp"/><Relationship Id="rId4" Type="http://schemas.openxmlformats.org/officeDocument/2006/relationships/image" Target="../media/image5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hyperlink" Target="https://www.google.co.kr/url?sa=i&amp;rct=j&amp;q=&amp;esrc=s&amp;source=images&amp;cd=&amp;cad=rja&amp;uact=8&amp;ved=2ahUKEwiD7uOnxtfcAhXGErwKHXpVCYIQjRx6BAgBEAU&amp;url=https://et.wikipedia.org/wiki/Fail:America-blank-map-01.svg&amp;psig=AOvVaw0LWwZrRObDmvQwlsi5rmZH&amp;ust=1533614699929644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microsoft.com/office/2007/relationships/hdphoto" Target="../media/hdphoto10.wdp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://www.google.co.kr/url?sa=i&amp;rct=j&amp;q=&amp;esrc=s&amp;source=images&amp;cd=&amp;cad=rja&amp;uact=8&amp;ved=0ahUKEwi1t9CgltLRAhUENpQKHXO7AYQQjRwIBw&amp;url=http://www.eiu.com/industry/article/591780243/the-northern-sea-route-rivalling-suez/2014-05-02&amp;bvm=bv.144686652,d.dGo&amp;psig=AFQjCNFV7x9oVv0l2TntizRqfkHnRUBpNA&amp;ust=1485051456432802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58.png"/><Relationship Id="rId7" Type="http://schemas.openxmlformats.org/officeDocument/2006/relationships/image" Target="../media/image64.png"/><Relationship Id="rId2" Type="http://schemas.openxmlformats.org/officeDocument/2006/relationships/hyperlink" Target="http://www.google.co.kr/url?sa=i&amp;rct=j&amp;q=&amp;esrc=s&amp;source=images&amp;cd=&amp;cad=rja&amp;uact=8&amp;ved=0ahUKEwi1t9CgltLRAhUENpQKHXO7AYQQjRwIBw&amp;url=http://www.eiu.com/industry/article/591780243/the-northern-sea-route-rivalling-suez/2014-05-02&amp;bvm=bv.144686652,d.dGo&amp;psig=AFQjCNFV7x9oVv0l2TntizRqfkHnRUBpNA&amp;ust=1485051456432802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png"/><Relationship Id="rId11" Type="http://schemas.openxmlformats.org/officeDocument/2006/relationships/image" Target="../media/image68.png"/><Relationship Id="rId5" Type="http://schemas.openxmlformats.org/officeDocument/2006/relationships/image" Target="../media/image62.png"/><Relationship Id="rId10" Type="http://schemas.openxmlformats.org/officeDocument/2006/relationships/image" Target="../media/image67.png"/><Relationship Id="rId4" Type="http://schemas.openxmlformats.org/officeDocument/2006/relationships/image" Target="../media/image61.png"/><Relationship Id="rId9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hyperlink" Target="http://www.google.co.kr/url?sa=i&amp;rct=j&amp;q=&amp;esrc=s&amp;source=images&amp;cd=&amp;cad=rja&amp;uact=8&amp;ved=0ahUKEwi1t9CgltLRAhUENpQKHXO7AYQQjRwIBw&amp;url=http://www.eiu.com/industry/article/591780243/the-northern-sea-route-rivalling-suez/2014-05-02&amp;bvm=bv.144686652,d.dGo&amp;psig=AFQjCNFV7x9oVv0l2TntizRqfkHnRUBpNA&amp;ust=1485051456432802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40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gif"/><Relationship Id="rId3" Type="http://schemas.openxmlformats.org/officeDocument/2006/relationships/image" Target="../media/image69.png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11" Type="http://schemas.openxmlformats.org/officeDocument/2006/relationships/image" Target="../media/image84.png"/><Relationship Id="rId5" Type="http://schemas.openxmlformats.org/officeDocument/2006/relationships/image" Target="../media/image78.png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image" Target="../media/image77.png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hyperlink" Target="http://www.google.co.kr/url?sa=i&amp;rct=j&amp;q=&amp;esrc=s&amp;source=images&amp;cd=&amp;cad=rja&amp;uact=8&amp;ved=0ahUKEwiTydz0odLRAhUErJQKHQeLBxAQjRwIBw&amp;url=http://worldmaritimenews.com/archives/185935/infographic-top-5-shipyards-by-market-value/&amp;bvm=bv.144686652,d.dGo&amp;psig=AFQjCNE56F7jDZkl3y8Fg0PIX8Silq4hPA&amp;ust=1485054616124278" TargetMode="External"/><Relationship Id="rId4" Type="http://schemas.openxmlformats.org/officeDocument/2006/relationships/image" Target="../media/image8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91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8" Type="http://schemas.microsoft.com/office/2007/relationships/hdphoto" Target="../media/hdphoto12.wdp"/><Relationship Id="rId13" Type="http://schemas.openxmlformats.org/officeDocument/2006/relationships/image" Target="../media/image100.jpeg"/><Relationship Id="rId3" Type="http://schemas.openxmlformats.org/officeDocument/2006/relationships/image" Target="../media/image95.jpeg"/><Relationship Id="rId7" Type="http://schemas.openxmlformats.org/officeDocument/2006/relationships/image" Target="../media/image97.png"/><Relationship Id="rId12" Type="http://schemas.microsoft.com/office/2007/relationships/hdphoto" Target="../media/hdphoto13.wdp"/><Relationship Id="rId2" Type="http://schemas.openxmlformats.org/officeDocument/2006/relationships/hyperlink" Target="http://terms.naver.com/entry.nhn?cid=768&amp;docId=1003103&amp;categoryId=1851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1.wdp"/><Relationship Id="rId11" Type="http://schemas.openxmlformats.org/officeDocument/2006/relationships/image" Target="../media/image99.png"/><Relationship Id="rId5" Type="http://schemas.openxmlformats.org/officeDocument/2006/relationships/image" Target="../media/image96.png"/><Relationship Id="rId10" Type="http://schemas.openxmlformats.org/officeDocument/2006/relationships/hyperlink" Target="https://www.google.co.kr/url?sa=i&amp;rct=j&amp;q=&amp;esrc=s&amp;source=images&amp;cd=&amp;cad=rja&amp;uact=8&amp;ved=0ahUKEwjj0_X3iNHXAhXCI5QKHWCXAz4QjRwIBw&amp;url=https://pixabay.com/ko/%EB%8F%85%EC%9D%BC%EC%A7%80%EB%8F%84-%EB%8F%85%EC%9D%BC-%EC%A7%80%EB%8F%84-%EC%BB%A8%ED%88%AC%EC%96%B4-%ED%85%8C%EB%91%90%EB%A6%AC-%EA%B0%9C%EC%9A%94-2718284/&amp;psig=AOvVaw3-Yvd-GLzs0koZTWPVrbLn&amp;ust=1511401875520235" TargetMode="External"/><Relationship Id="rId4" Type="http://schemas.openxmlformats.org/officeDocument/2006/relationships/hyperlink" Target="https://www.google.co.kr/url?sa=i&amp;rct=j&amp;q=&amp;esrc=s&amp;source=images&amp;cd=&amp;cad=rja&amp;uact=8&amp;ved=0ahUKEwjPk6-HpavXAhXGjZQKHWOIA8YQjRwIBw&amp;url=https://commons.wikimedia.org/wiki/File:Shokunin_United_Kingdom_map.svg&amp;psig=AOvVaw0_cxdwQeHDmTZsPCrOtO3G&amp;ust=1510103764325116" TargetMode="External"/><Relationship Id="rId9" Type="http://schemas.openxmlformats.org/officeDocument/2006/relationships/image" Target="../media/image98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3.jpeg"/><Relationship Id="rId7" Type="http://schemas.openxmlformats.org/officeDocument/2006/relationships/image" Target="../media/image105.jpeg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2.xml"/><Relationship Id="rId6" Type="http://schemas.microsoft.com/office/2007/relationships/hdphoto" Target="../media/hdphoto14.wdp"/><Relationship Id="rId5" Type="http://schemas.openxmlformats.org/officeDocument/2006/relationships/image" Target="../media/image104.png"/><Relationship Id="rId4" Type="http://schemas.openxmlformats.org/officeDocument/2006/relationships/hyperlink" Target="http://www.google.co.kr/url?sa=i&amp;rct=j&amp;q=&amp;esrc=s&amp;source=images&amp;cd=&amp;cad=rja&amp;uact=8&amp;ved=0ahUKEwiWpOSCjtHXAhVHjJQKHbmuASkQjRwIBw&amp;url=http://www.supercoloring.com/ko/silrues/jido&amp;psig=AOvVaw0T9AETDwHBJmjKQwV1IXUf&amp;ust=1511403221359414" TargetMode="External"/><Relationship Id="rId9" Type="http://schemas.openxmlformats.org/officeDocument/2006/relationships/image" Target="../media/image107.jpeg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emf"/><Relationship Id="rId4" Type="http://schemas.openxmlformats.org/officeDocument/2006/relationships/image" Target="../media/image109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5.wdp"/><Relationship Id="rId7" Type="http://schemas.openxmlformats.org/officeDocument/2006/relationships/image" Target="../media/image102.emf"/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6.wdp"/><Relationship Id="rId5" Type="http://schemas.openxmlformats.org/officeDocument/2006/relationships/image" Target="../media/image110.jpeg"/><Relationship Id="rId4" Type="http://schemas.openxmlformats.org/officeDocument/2006/relationships/image" Target="../media/image109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microsoft.com/office/2007/relationships/hdphoto" Target="../media/hdphoto16.wdp"/><Relationship Id="rId7" Type="http://schemas.microsoft.com/office/2007/relationships/hdphoto" Target="../media/hdphoto15.wdp"/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8.jpeg"/><Relationship Id="rId5" Type="http://schemas.microsoft.com/office/2007/relationships/hdphoto" Target="../media/hdphoto17.wdp"/><Relationship Id="rId4" Type="http://schemas.openxmlformats.org/officeDocument/2006/relationships/image" Target="../media/image111.png"/><Relationship Id="rId9" Type="http://schemas.openxmlformats.org/officeDocument/2006/relationships/image" Target="../media/image102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112.jpeg"/><Relationship Id="rId12" Type="http://schemas.openxmlformats.org/officeDocument/2006/relationships/image" Target="../media/image1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8.png"/><Relationship Id="rId11" Type="http://schemas.openxmlformats.org/officeDocument/2006/relationships/image" Target="../media/image12.jpeg"/><Relationship Id="rId5" Type="http://schemas.microsoft.com/office/2007/relationships/hdphoto" Target="../media/hdphoto1.wdp"/><Relationship Id="rId10" Type="http://schemas.microsoft.com/office/2007/relationships/hdphoto" Target="../media/hdphoto18.wdp"/><Relationship Id="rId4" Type="http://schemas.openxmlformats.org/officeDocument/2006/relationships/image" Target="../media/image7.jpeg"/><Relationship Id="rId9" Type="http://schemas.openxmlformats.org/officeDocument/2006/relationships/image" Target="../media/image113.pn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직선 연결선 11"/>
          <p:cNvCxnSpPr/>
          <p:nvPr/>
        </p:nvCxnSpPr>
        <p:spPr>
          <a:xfrm>
            <a:off x="5161084" y="159151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169025" y="170080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169025" y="1810102"/>
            <a:ext cx="4744917" cy="0"/>
          </a:xfrm>
          <a:prstGeom prst="line">
            <a:avLst/>
          </a:prstGeom>
          <a:ln w="28575">
            <a:solidFill>
              <a:srgbClr val="B7A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5157451" y="1916832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172658" y="2023562"/>
            <a:ext cx="4744917" cy="0"/>
          </a:xfrm>
          <a:prstGeom prst="line">
            <a:avLst/>
          </a:prstGeom>
          <a:ln w="28575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169025" y="2138643"/>
            <a:ext cx="4744917" cy="0"/>
          </a:xfrm>
          <a:prstGeom prst="line">
            <a:avLst/>
          </a:prstGeom>
          <a:ln w="3810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169025" y="2282659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5169025" y="2415101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170849" y="257647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5157451" y="458112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169025" y="4725144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169025" y="4869160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169025" y="5013176"/>
            <a:ext cx="4744917" cy="0"/>
          </a:xfrm>
          <a:prstGeom prst="line">
            <a:avLst/>
          </a:prstGeom>
          <a:ln w="4445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157451" y="5128257"/>
            <a:ext cx="4744917" cy="0"/>
          </a:xfrm>
          <a:prstGeom prst="line">
            <a:avLst/>
          </a:prstGeom>
          <a:ln w="38100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5155297" y="5229200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163239" y="533849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5163239" y="544778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151664" y="555451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5163527" y="-8625"/>
            <a:ext cx="7488833" cy="7173416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TextBox 35"/>
          <p:cNvSpPr txBox="1"/>
          <p:nvPr/>
        </p:nvSpPr>
        <p:spPr>
          <a:xfrm>
            <a:off x="6017714" y="3532991"/>
            <a:ext cx="351039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r>
              <a:rPr lang="en-US" altLang="ko-KR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2019.  5.  28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marL="342900" indent="-342900" algn="r">
              <a:buAutoNum type="arabicPeriod" startAt="2017"/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r>
              <a:rPr lang="ko-KR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서울대학교 교수  </a:t>
            </a:r>
            <a:r>
              <a:rPr lang="ko-KR" altLang="en-US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김태유</a:t>
            </a: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r">
              <a:defRPr/>
            </a:pPr>
            <a:endParaRPr lang="en-US" altLang="ko-KR" b="1" dirty="0">
              <a:solidFill>
                <a:schemeClr val="tx1">
                  <a:lumMod val="85000"/>
                  <a:lumOff val="15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781075" y="6498354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© </a:t>
            </a:r>
            <a:r>
              <a:rPr lang="en-US" altLang="ko-KR" sz="10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2019 </a:t>
            </a:r>
            <a:r>
              <a:rPr lang="en-US" altLang="ko-KR" sz="1000" b="1" dirty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Tai-Yoo Kim. All rights reserved.</a:t>
            </a:r>
          </a:p>
        </p:txBody>
      </p:sp>
      <p:sp>
        <p:nvSpPr>
          <p:cNvPr id="38" name="title">
            <a:extLst>
              <a:ext uri="{FF2B5EF4-FFF2-40B4-BE49-F238E27FC236}">
                <a16:creationId xmlns="" xmlns:a16="http://schemas.microsoft.com/office/drawing/2014/main" id="{CD61FDB6-887B-4F33-9888-6FACDDB64F76}"/>
              </a:ext>
            </a:extLst>
          </p:cNvPr>
          <p:cNvSpPr txBox="1"/>
          <p:nvPr/>
        </p:nvSpPr>
        <p:spPr>
          <a:xfrm>
            <a:off x="4958745" y="125414"/>
            <a:ext cx="46186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b="1">
                <a:solidFill>
                  <a:schemeClr val="tx1">
                    <a:lumMod val="85000"/>
                    <a:lumOff val="1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pPr fontAlgn="base"/>
            <a:r>
              <a:rPr lang="ko-KR" altLang="en-US" sz="1600" dirty="0" err="1" smtClean="0"/>
              <a:t>가천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WCP</a:t>
            </a:r>
            <a:r>
              <a:rPr lang="ko-KR" altLang="en-US" sz="1600" dirty="0" err="1" smtClean="0"/>
              <a:t>최고위과정</a:t>
            </a:r>
            <a:endParaRPr lang="ko-KR" altLang="en-US" sz="1600" dirty="0"/>
          </a:p>
        </p:txBody>
      </p:sp>
      <p:grpSp>
        <p:nvGrpSpPr>
          <p:cNvPr id="39" name="그룹 38"/>
          <p:cNvGrpSpPr/>
          <p:nvPr/>
        </p:nvGrpSpPr>
        <p:grpSpPr>
          <a:xfrm>
            <a:off x="0" y="527674"/>
            <a:ext cx="5173052" cy="5931786"/>
            <a:chOff x="179438" y="476672"/>
            <a:chExt cx="4993613" cy="6165304"/>
          </a:xfrm>
        </p:grpSpPr>
        <p:pic>
          <p:nvPicPr>
            <p:cNvPr id="40" name="Picture 3" descr="H:\★D드라이브전체\최지수 업무폴더\교수님\1) 김태유 교수님\김태유교수님_new\★저서\2017_패권의 비밀(국문) 서울대출판문화원\패권의 비밀-표지사진(띠지추가).jpg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8301"/>
            <a:stretch/>
          </p:blipFill>
          <p:spPr bwMode="auto">
            <a:xfrm>
              <a:off x="179438" y="476672"/>
              <a:ext cx="4993613" cy="61653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모서리가 둥근 직사각형 40"/>
            <p:cNvSpPr/>
            <p:nvPr/>
          </p:nvSpPr>
          <p:spPr>
            <a:xfrm>
              <a:off x="1487853" y="2715233"/>
              <a:ext cx="2376782" cy="1923269"/>
            </a:xfrm>
            <a:prstGeom prst="roundRect">
              <a:avLst>
                <a:gd name="adj" fmla="val 18997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5" name="TextBox 34"/>
          <p:cNvSpPr txBox="1"/>
          <p:nvPr/>
        </p:nvSpPr>
        <p:spPr>
          <a:xfrm flipH="1">
            <a:off x="1947617" y="2749108"/>
            <a:ext cx="5642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ln w="3175"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The Secrets </a:t>
            </a:r>
            <a:r>
              <a:rPr lang="en-US" altLang="ko-KR" sz="2000" b="1" dirty="0">
                <a:ln w="3175">
                  <a:solidFill>
                    <a:schemeClr val="bg1"/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of Hegemony </a:t>
            </a:r>
            <a:endParaRPr lang="ko-KR" altLang="en-US" sz="2000" b="1" dirty="0">
              <a:ln w="3175">
                <a:solidFill>
                  <a:schemeClr val="bg1"/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74445" y="3143382"/>
            <a:ext cx="348044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4</a:t>
            </a:r>
            <a:r>
              <a:rPr lang="ko-KR" alt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차</a:t>
            </a:r>
            <a:r>
              <a:rPr lang="ko-KR" altLang="en-US" sz="28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ko-KR" altLang="en-US" sz="44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산업혁명</a:t>
            </a:r>
            <a:endParaRPr lang="ko-KR" alt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2060"/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2060"/>
                  </a:gs>
                  <a:gs pos="100000">
                    <a:srgbClr val="002060"/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115897" y="3181482"/>
            <a:ext cx="40398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과</a:t>
            </a:r>
            <a:r>
              <a:rPr lang="ko-KR" altLang="en-US" sz="4400" b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2060"/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2060"/>
                    </a:gs>
                    <a:gs pos="100000">
                      <a:srgbClr val="002060"/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북방경제협력</a:t>
            </a:r>
            <a:endParaRPr lang="ko-KR" altLang="en-US" sz="44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2060"/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2060"/>
                  </a:gs>
                  <a:gs pos="100000">
                    <a:srgbClr val="002060"/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10111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2107" y="2832813"/>
            <a:ext cx="826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spc="100" dirty="0" smtClean="0">
                <a:solidFill>
                  <a:prstClr val="whit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프롤로그</a:t>
            </a:r>
            <a:endParaRPr lang="ko-KR" altLang="en-US" sz="4000" spc="100" dirty="0">
              <a:solidFill>
                <a:prstClr val="white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579438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그룹 18"/>
          <p:cNvGrpSpPr/>
          <p:nvPr/>
        </p:nvGrpSpPr>
        <p:grpSpPr>
          <a:xfrm>
            <a:off x="294703" y="1565078"/>
            <a:ext cx="9232068" cy="3862800"/>
            <a:chOff x="294703" y="1565078"/>
            <a:chExt cx="9232068" cy="3862800"/>
          </a:xfrm>
        </p:grpSpPr>
        <p:grpSp>
          <p:nvGrpSpPr>
            <p:cNvPr id="4" name="그룹 3">
              <a:extLst>
                <a:ext uri="{FF2B5EF4-FFF2-40B4-BE49-F238E27FC236}">
                  <a16:creationId xmlns="" xmlns:a16="http://schemas.microsoft.com/office/drawing/2014/main" id="{57B97254-7300-41E1-8118-45AAA90C4910}"/>
                </a:ext>
              </a:extLst>
            </p:cNvPr>
            <p:cNvGrpSpPr/>
            <p:nvPr/>
          </p:nvGrpSpPr>
          <p:grpSpPr>
            <a:xfrm>
              <a:off x="723830" y="1701129"/>
              <a:ext cx="8741896" cy="3594100"/>
              <a:chOff x="1114212" y="2173430"/>
              <a:chExt cx="7039188" cy="3398400"/>
            </a:xfrm>
          </p:grpSpPr>
          <p:sp>
            <p:nvSpPr>
              <p:cNvPr id="5" name="직사각형 4">
                <a:extLst>
                  <a:ext uri="{FF2B5EF4-FFF2-40B4-BE49-F238E27FC236}">
                    <a16:creationId xmlns="" xmlns:a16="http://schemas.microsoft.com/office/drawing/2014/main" id="{01D83C7A-07E8-4465-B557-65393F3226A2}"/>
                  </a:ext>
                </a:extLst>
              </p:cNvPr>
              <p:cNvSpPr/>
              <p:nvPr/>
            </p:nvSpPr>
            <p:spPr>
              <a:xfrm>
                <a:off x="1114212" y="2173430"/>
                <a:ext cx="1499267" cy="3396558"/>
              </a:xfrm>
              <a:prstGeom prst="rect">
                <a:avLst/>
              </a:prstGeom>
              <a:solidFill>
                <a:srgbClr val="E2F0D9">
                  <a:alpha val="40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>
                    <a:solidFill>
                      <a:prstClr val="black"/>
                    </a:solidFill>
                  </a:rPr>
                  <a:t>YS</a:t>
                </a:r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직사각형 5">
                <a:extLst>
                  <a:ext uri="{FF2B5EF4-FFF2-40B4-BE49-F238E27FC236}">
                    <a16:creationId xmlns="" xmlns:a16="http://schemas.microsoft.com/office/drawing/2014/main" id="{C3ED2568-468A-4C73-8E64-4A41206CE5FA}"/>
                  </a:ext>
                </a:extLst>
              </p:cNvPr>
              <p:cNvSpPr/>
              <p:nvPr/>
            </p:nvSpPr>
            <p:spPr>
              <a:xfrm>
                <a:off x="2613479" y="2173430"/>
                <a:ext cx="1440000" cy="3398400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lnSpc>
                    <a:spcPct val="150000"/>
                  </a:lnSpc>
                </a:pPr>
                <a:r>
                  <a:rPr lang="en-US" altLang="ko-KR">
                    <a:solidFill>
                      <a:prstClr val="black"/>
                    </a:solidFill>
                  </a:rPr>
                  <a:t>DJ</a:t>
                </a:r>
                <a:endParaRPr lang="ko-KR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직사각형 6">
                <a:extLst>
                  <a:ext uri="{FF2B5EF4-FFF2-40B4-BE49-F238E27FC236}">
                    <a16:creationId xmlns="" xmlns:a16="http://schemas.microsoft.com/office/drawing/2014/main" id="{FF93354F-3278-4137-913F-01DCDBD77DCA}"/>
                  </a:ext>
                </a:extLst>
              </p:cNvPr>
              <p:cNvSpPr/>
              <p:nvPr/>
            </p:nvSpPr>
            <p:spPr>
              <a:xfrm>
                <a:off x="5486399" y="2173430"/>
                <a:ext cx="1440000" cy="3398400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spcBef>
                    <a:spcPts val="1200"/>
                  </a:spcBef>
                </a:pPr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="" xmlns:a16="http://schemas.microsoft.com/office/drawing/2014/main" id="{F8F967FC-C52D-47A8-853A-0C188CBB9C43}"/>
                  </a:ext>
                </a:extLst>
              </p:cNvPr>
              <p:cNvSpPr txBox="1"/>
              <p:nvPr/>
            </p:nvSpPr>
            <p:spPr>
              <a:xfrm>
                <a:off x="5486399" y="2306192"/>
                <a:ext cx="1440000" cy="32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ko-KR" altLang="en-US" sz="1600">
                    <a:solidFill>
                      <a:prstClr val="black"/>
                    </a:solidFill>
                  </a:rPr>
                  <a:t>이명박정부</a:t>
                </a:r>
              </a:p>
            </p:txBody>
          </p:sp>
          <p:sp>
            <p:nvSpPr>
              <p:cNvPr id="9" name="직사각형 8">
                <a:extLst>
                  <a:ext uri="{FF2B5EF4-FFF2-40B4-BE49-F238E27FC236}">
                    <a16:creationId xmlns="" xmlns:a16="http://schemas.microsoft.com/office/drawing/2014/main" id="{8ACAE18B-1508-476B-AC21-4B7ECD438ADC}"/>
                  </a:ext>
                </a:extLst>
              </p:cNvPr>
              <p:cNvSpPr/>
              <p:nvPr/>
            </p:nvSpPr>
            <p:spPr>
              <a:xfrm>
                <a:off x="4053478" y="2173430"/>
                <a:ext cx="1432921" cy="3398400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  <a:alpha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spcBef>
                    <a:spcPts val="1200"/>
                  </a:spcBef>
                </a:pPr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id="{74296B02-E139-470E-A002-1DF58423C4BF}"/>
                  </a:ext>
                </a:extLst>
              </p:cNvPr>
              <p:cNvSpPr txBox="1"/>
              <p:nvPr/>
            </p:nvSpPr>
            <p:spPr>
              <a:xfrm>
                <a:off x="4053478" y="2306192"/>
                <a:ext cx="1432921" cy="32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ko-KR" altLang="en-US" sz="1600" dirty="0">
                    <a:solidFill>
                      <a:prstClr val="black"/>
                    </a:solidFill>
                  </a:rPr>
                  <a:t>참여정부</a:t>
                </a:r>
              </a:p>
            </p:txBody>
          </p:sp>
          <p:sp>
            <p:nvSpPr>
              <p:cNvPr id="11" name="직사각형 10">
                <a:extLst>
                  <a:ext uri="{FF2B5EF4-FFF2-40B4-BE49-F238E27FC236}">
                    <a16:creationId xmlns="" xmlns:a16="http://schemas.microsoft.com/office/drawing/2014/main" id="{B0B23A9B-C86F-4577-A8F9-11D1890C07B4}"/>
                  </a:ext>
                </a:extLst>
              </p:cNvPr>
              <p:cNvSpPr/>
              <p:nvPr/>
            </p:nvSpPr>
            <p:spPr>
              <a:xfrm>
                <a:off x="6926399" y="2173430"/>
                <a:ext cx="1216841" cy="3398399"/>
              </a:xfrm>
              <a:prstGeom prst="rect">
                <a:avLst/>
              </a:prstGeom>
              <a:solidFill>
                <a:srgbClr val="CBA9E5">
                  <a:alpha val="35686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pPr algn="ctr">
                  <a:spcBef>
                    <a:spcPts val="1200"/>
                  </a:spcBef>
                </a:pPr>
                <a:endParaRPr lang="ko-KR" altLang="en-US" sz="1200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id="{ABC5B0C9-710E-48F3-AB83-412DC90EEF63}"/>
                  </a:ext>
                </a:extLst>
              </p:cNvPr>
              <p:cNvSpPr txBox="1"/>
              <p:nvPr/>
            </p:nvSpPr>
            <p:spPr>
              <a:xfrm>
                <a:off x="6897480" y="2306192"/>
                <a:ext cx="1255920" cy="3201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spcBef>
                    <a:spcPts val="1200"/>
                  </a:spcBef>
                </a:pPr>
                <a:r>
                  <a:rPr lang="ko-KR" altLang="en-US" sz="1600" dirty="0" err="1" smtClean="0">
                    <a:solidFill>
                      <a:prstClr val="black"/>
                    </a:solidFill>
                  </a:rPr>
                  <a:t>박근</a:t>
                </a:r>
                <a:r>
                  <a:rPr lang="ko-KR" altLang="en-US" sz="1600" dirty="0" err="1">
                    <a:solidFill>
                      <a:prstClr val="black"/>
                    </a:solidFill>
                  </a:rPr>
                  <a:t>혜</a:t>
                </a:r>
                <a:r>
                  <a:rPr lang="ko-KR" altLang="en-US" sz="1600" dirty="0" err="1" smtClean="0">
                    <a:solidFill>
                      <a:prstClr val="black"/>
                    </a:solidFill>
                  </a:rPr>
                  <a:t>정부</a:t>
                </a:r>
                <a:endParaRPr lang="ko-KR" altLang="en-US" sz="1600" dirty="0">
                  <a:solidFill>
                    <a:prstClr val="black"/>
                  </a:solidFill>
                </a:endParaRPr>
              </a:p>
            </p:txBody>
          </p:sp>
        </p:grpSp>
        <p:grpSp>
          <p:nvGrpSpPr>
            <p:cNvPr id="16" name="axis">
              <a:extLst>
                <a:ext uri="{FF2B5EF4-FFF2-40B4-BE49-F238E27FC236}">
                  <a16:creationId xmlns:a16="http://schemas.microsoft.com/office/drawing/2014/main" xmlns="" id="{652C03E8-3455-4A61-BD6E-214B2CD520E5}"/>
                </a:ext>
              </a:extLst>
            </p:cNvPr>
            <p:cNvGrpSpPr/>
            <p:nvPr/>
          </p:nvGrpSpPr>
          <p:grpSpPr>
            <a:xfrm>
              <a:off x="294703" y="1565078"/>
              <a:ext cx="9232068" cy="3862800"/>
              <a:chOff x="709402" y="2121483"/>
              <a:chExt cx="8434598" cy="3862800"/>
            </a:xfrm>
          </p:grpSpPr>
          <p:pic>
            <p:nvPicPr>
              <p:cNvPr id="17" name="그림 16">
                <a:extLst>
                  <a:ext uri="{FF2B5EF4-FFF2-40B4-BE49-F238E27FC236}">
                    <a16:creationId xmlns:a16="http://schemas.microsoft.com/office/drawing/2014/main" xmlns="" id="{68BC9C9A-3CD3-4A01-8261-187D07FFF2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l="36238"/>
              <a:stretch/>
            </p:blipFill>
            <p:spPr>
              <a:xfrm>
                <a:off x="1099550" y="2121483"/>
                <a:ext cx="8044450" cy="3862800"/>
              </a:xfrm>
              <a:prstGeom prst="rect">
                <a:avLst/>
              </a:prstGeom>
            </p:spPr>
          </p:pic>
          <p:pic>
            <p:nvPicPr>
              <p:cNvPr id="18" name="그림 17">
                <a:extLst>
                  <a:ext uri="{FF2B5EF4-FFF2-40B4-BE49-F238E27FC236}">
                    <a16:creationId xmlns:a16="http://schemas.microsoft.com/office/drawing/2014/main" xmlns="" id="{64AE1CA0-6792-40E6-83D3-F96C9B0B423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/>
              <a:srcRect r="96798"/>
              <a:stretch/>
            </p:blipFill>
            <p:spPr>
              <a:xfrm>
                <a:off x="709402" y="2121483"/>
                <a:ext cx="404032" cy="3862800"/>
              </a:xfrm>
              <a:prstGeom prst="rect">
                <a:avLst/>
              </a:prstGeom>
            </p:spPr>
          </p:pic>
        </p:grpSp>
      </p:grpSp>
      <p:pic>
        <p:nvPicPr>
          <p:cNvPr id="20" name="1">
            <a:extLst>
              <a:ext uri="{FF2B5EF4-FFF2-40B4-BE49-F238E27FC236}">
                <a16:creationId xmlns:a16="http://schemas.microsoft.com/office/drawing/2014/main" xmlns="" id="{4E390D6D-BEE1-41A1-98E0-D0EC6A682E5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994"/>
          <a:stretch/>
        </p:blipFill>
        <p:spPr>
          <a:xfrm>
            <a:off x="773750" y="1565078"/>
            <a:ext cx="8848715" cy="3833709"/>
          </a:xfrm>
          <a:prstGeom prst="rect">
            <a:avLst/>
          </a:prstGeom>
        </p:spPr>
      </p:pic>
      <p:pic>
        <p:nvPicPr>
          <p:cNvPr id="21" name="10">
            <a:extLst>
              <a:ext uri="{FF2B5EF4-FFF2-40B4-BE49-F238E27FC236}">
                <a16:creationId xmlns="" xmlns:a16="http://schemas.microsoft.com/office/drawing/2014/main" id="{2C2C8364-E014-4DC1-A0F5-497CF4339C3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5957"/>
          <a:stretch/>
        </p:blipFill>
        <p:spPr>
          <a:xfrm>
            <a:off x="721739" y="1556537"/>
            <a:ext cx="8911255" cy="3863837"/>
          </a:xfrm>
          <a:prstGeom prst="rect">
            <a:avLst/>
          </a:prstGeom>
        </p:spPr>
      </p:pic>
      <p:cxnSp>
        <p:nvCxnSpPr>
          <p:cNvPr id="22" name="직선 연결선 21"/>
          <p:cNvCxnSpPr/>
          <p:nvPr/>
        </p:nvCxnSpPr>
        <p:spPr>
          <a:xfrm>
            <a:off x="734463" y="3000168"/>
            <a:ext cx="1861924" cy="214952"/>
          </a:xfrm>
          <a:prstGeom prst="line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2596386" y="3215120"/>
            <a:ext cx="1858656" cy="183770"/>
          </a:xfrm>
          <a:prstGeom prst="line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4455042" y="3403519"/>
            <a:ext cx="1741095" cy="190786"/>
          </a:xfrm>
          <a:prstGeom prst="line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6191388" y="3594305"/>
            <a:ext cx="1789055" cy="190786"/>
          </a:xfrm>
          <a:prstGeom prst="line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5" name="legend">
            <a:extLst>
              <a:ext uri="{FF2B5EF4-FFF2-40B4-BE49-F238E27FC236}">
                <a16:creationId xmlns="" xmlns:a16="http://schemas.microsoft.com/office/drawing/2014/main" id="{3EC1B73F-9179-41F7-8CC7-246473A0374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181" t="91457" r="71114" b="2392"/>
          <a:stretch/>
        </p:blipFill>
        <p:spPr>
          <a:xfrm>
            <a:off x="2056582" y="5637683"/>
            <a:ext cx="1582796" cy="231007"/>
          </a:xfrm>
          <a:prstGeom prst="rect">
            <a:avLst/>
          </a:prstGeom>
        </p:spPr>
      </p:pic>
      <p:sp>
        <p:nvSpPr>
          <p:cNvPr id="36" name="title">
            <a:extLst>
              <a:ext uri="{FF2B5EF4-FFF2-40B4-BE49-F238E27FC236}">
                <a16:creationId xmlns="" xmlns:a16="http://schemas.microsoft.com/office/drawing/2014/main" id="{CD61FDB6-887B-4F33-9888-6FACDDB64F76}"/>
              </a:ext>
            </a:extLst>
          </p:cNvPr>
          <p:cNvSpPr txBox="1"/>
          <p:nvPr/>
        </p:nvSpPr>
        <p:spPr>
          <a:xfrm>
            <a:off x="2234234" y="725489"/>
            <a:ext cx="54375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한국의 경제성장률 추이</a:t>
            </a:r>
          </a:p>
        </p:txBody>
      </p:sp>
      <p:pic>
        <p:nvPicPr>
          <p:cNvPr id="37" name="legend2">
            <a:extLst>
              <a:ext uri="{FF2B5EF4-FFF2-40B4-BE49-F238E27FC236}">
                <a16:creationId xmlns="" xmlns:a16="http://schemas.microsoft.com/office/drawing/2014/main" id="{5E8D09F9-2B5B-4362-AFF3-D90EBED2AE9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9067" t="91457" r="33912" b="2392"/>
          <a:stretch/>
        </p:blipFill>
        <p:spPr>
          <a:xfrm>
            <a:off x="3691820" y="5637683"/>
            <a:ext cx="2471914" cy="231007"/>
          </a:xfrm>
          <a:prstGeom prst="rect">
            <a:avLst/>
          </a:prstGeom>
        </p:spPr>
      </p:pic>
      <p:pic>
        <p:nvPicPr>
          <p:cNvPr id="38" name="legend3">
            <a:extLst>
              <a:ext uri="{FF2B5EF4-FFF2-40B4-BE49-F238E27FC236}">
                <a16:creationId xmlns="" xmlns:a16="http://schemas.microsoft.com/office/drawing/2014/main" id="{E46DB40C-595B-4856-8057-305135B5F00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6088" t="91457" r="5181" b="2392"/>
          <a:stretch/>
        </p:blipFill>
        <p:spPr>
          <a:xfrm>
            <a:off x="6163733" y="5637683"/>
            <a:ext cx="1918444" cy="231007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="" xmlns:a16="http://schemas.microsoft.com/office/drawing/2014/main" id="{65A4277D-B2C3-4DB7-A896-1D4B64070991}"/>
              </a:ext>
            </a:extLst>
          </p:cNvPr>
          <p:cNvSpPr txBox="1"/>
          <p:nvPr/>
        </p:nvSpPr>
        <p:spPr>
          <a:xfrm>
            <a:off x="529438" y="6328761"/>
            <a:ext cx="569595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자료출처</a:t>
            </a:r>
            <a:r>
              <a:rPr lang="en-US" altLang="ko-KR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ECOS, </a:t>
            </a:r>
            <a:r>
              <a:rPr lang="ko-KR" altLang="en-US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국내총생산</a:t>
            </a:r>
            <a:r>
              <a:rPr lang="en-US" altLang="ko-KR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lang="ko-KR" altLang="en-US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실질성장률</a:t>
            </a:r>
            <a:r>
              <a:rPr lang="en-US" altLang="ko-KR" sz="10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ko-KR" altLang="en-US" sz="10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7" name="직사각형 56"/>
          <p:cNvSpPr/>
          <p:nvPr/>
        </p:nvSpPr>
        <p:spPr>
          <a:xfrm>
            <a:off x="4455042" y="1371325"/>
            <a:ext cx="5255360" cy="44459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5573239" y="1608591"/>
            <a:ext cx="3299776" cy="4352999"/>
          </a:xfrm>
          <a:prstGeom prst="roundRect">
            <a:avLst>
              <a:gd name="adj" fmla="val 4960"/>
            </a:avLst>
          </a:prstGeom>
          <a:solidFill>
            <a:schemeClr val="accent4">
              <a:lumMod val="20000"/>
              <a:lumOff val="80000"/>
            </a:schemeClr>
          </a:solidFill>
          <a:ln cap="rnd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endParaRPr lang="en-US" altLang="ko-KR" sz="16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en-US" altLang="ko-KR" sz="105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4</a:t>
            </a:r>
            <a:r>
              <a:rPr lang="ko-KR" altLang="en-US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차 산업혁명</a:t>
            </a:r>
            <a:endParaRPr lang="en-US" altLang="ko-KR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r>
              <a:rPr lang="en-US" altLang="ko-KR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r>
              <a:rPr lang="ko-KR" altLang="en-US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과학기술 중심사회</a:t>
            </a:r>
            <a:r>
              <a:rPr lang="en-US" altLang="ko-KR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</a:p>
          <a:p>
            <a:endParaRPr lang="en-US" altLang="ko-KR" sz="14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1. </a:t>
            </a:r>
            <a:r>
              <a:rPr lang="ko-KR" altLang="en-US" sz="1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조직개혁</a:t>
            </a:r>
            <a:endParaRPr lang="en-US" altLang="ko-KR" sz="1400" b="1" spc="1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4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</a:t>
            </a:r>
            <a:r>
              <a:rPr lang="ko-KR" altLang="en-US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과학기술부장관</a:t>
            </a:r>
            <a:r>
              <a:rPr lang="ko-KR" altLang="en-US" sz="14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의</a:t>
            </a:r>
            <a:r>
              <a:rPr lang="en-US" altLang="ko-KR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14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부총리 승격</a:t>
            </a:r>
            <a:endParaRPr lang="en-US" altLang="ko-KR" sz="14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(</a:t>
            </a:r>
            <a:r>
              <a:rPr lang="ko-KR" altLang="en-US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거시경제부총리와 미시경제부총리</a:t>
            </a:r>
            <a:r>
              <a:rPr lang="en-US" altLang="ko-KR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sz="14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2. </a:t>
            </a:r>
            <a:r>
              <a:rPr lang="ko-KR" altLang="en-US" sz="1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예산개혁</a:t>
            </a:r>
            <a:endParaRPr lang="en-US" altLang="ko-KR" sz="1400" b="1" spc="1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4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lang="en-US" altLang="ko-KR" sz="1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</a:t>
            </a:r>
            <a:r>
              <a:rPr lang="ko-KR" altLang="en-US" sz="14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연구개발예산 </a:t>
            </a:r>
            <a:r>
              <a:rPr lang="ko-KR" altLang="en-US" sz="14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기술혁신본부 이관</a:t>
            </a:r>
            <a:endParaRPr lang="en-US" altLang="ko-KR" sz="14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(</a:t>
            </a:r>
            <a:r>
              <a:rPr lang="ko-KR" altLang="en-US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성장동력예산 미시경제부로 이관</a:t>
            </a:r>
            <a:r>
              <a:rPr lang="en-US" altLang="ko-KR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</a:p>
          <a:p>
            <a:endParaRPr lang="en-US" altLang="ko-KR" sz="14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3. </a:t>
            </a:r>
            <a:r>
              <a:rPr lang="ko-KR" altLang="en-US" sz="1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인</a:t>
            </a:r>
            <a:r>
              <a:rPr lang="ko-KR" altLang="en-US" sz="1400" b="1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사</a:t>
            </a:r>
            <a:r>
              <a:rPr lang="ko-KR" altLang="en-US" sz="14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개혁</a:t>
            </a:r>
            <a:endParaRPr lang="en-US" altLang="ko-KR" sz="1400" b="1" spc="100" dirty="0" smtClean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300" b="1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endParaRPr lang="en-US" altLang="ko-KR" sz="3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ko-KR" altLang="en-US" sz="14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이공계박사 </a:t>
            </a:r>
            <a:r>
              <a:rPr lang="en-US" altLang="ko-KR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50</a:t>
            </a:r>
            <a:r>
              <a:rPr lang="ko-KR" altLang="en-US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명 </a:t>
            </a:r>
            <a:r>
              <a:rPr lang="en-US" altLang="ko-KR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</a:t>
            </a:r>
            <a:r>
              <a:rPr lang="ko-KR" altLang="en-US" sz="14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급 </a:t>
            </a:r>
            <a:r>
              <a:rPr lang="ko-KR" altLang="en-US" sz="14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특채</a:t>
            </a:r>
            <a:endParaRPr lang="en-US" altLang="ko-KR" sz="14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r>
              <a:rPr lang="en-US" altLang="ko-KR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(</a:t>
            </a:r>
            <a:r>
              <a:rPr lang="ko-KR" altLang="en-US" sz="1200" spc="100" dirty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행정고시와 </a:t>
            </a:r>
            <a:r>
              <a:rPr lang="ko-KR" altLang="en-US" sz="12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이공계박사특채 </a:t>
            </a:r>
            <a:r>
              <a:rPr lang="en-US" altLang="ko-KR" sz="1200" spc="100" dirty="0" smtClean="0">
                <a:solidFill>
                  <a:prstClr val="black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endParaRPr lang="en-US" altLang="ko-KR" sz="12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endParaRPr lang="en-US" altLang="ko-KR" sz="1400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algn="ctr"/>
            <a:endParaRPr lang="ko-KR" altLang="en-US" sz="1600" b="1" spc="100" dirty="0">
              <a:solidFill>
                <a:prstClr val="black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5505758" y="1442906"/>
            <a:ext cx="3471908" cy="4559962"/>
            <a:chOff x="3181197" y="1328893"/>
            <a:chExt cx="3471908" cy="4559962"/>
          </a:xfrm>
        </p:grpSpPr>
        <p:sp>
          <p:nvSpPr>
            <p:cNvPr id="59" name="모서리가 둥근 직사각형 58"/>
            <p:cNvSpPr/>
            <p:nvPr/>
          </p:nvSpPr>
          <p:spPr>
            <a:xfrm>
              <a:off x="3181197" y="1328893"/>
              <a:ext cx="3471908" cy="4559962"/>
            </a:xfrm>
            <a:prstGeom prst="roundRect">
              <a:avLst>
                <a:gd name="adj" fmla="val 6003"/>
              </a:avLst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60" name="Picture 2" descr="C:\Users\user\Desktop\IMG_0267.PNG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158"/>
            <a:stretch/>
          </p:blipFill>
          <p:spPr bwMode="auto">
            <a:xfrm>
              <a:off x="3255959" y="1913167"/>
              <a:ext cx="3319800" cy="394488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61" name="그룹 60"/>
            <p:cNvGrpSpPr/>
            <p:nvPr/>
          </p:nvGrpSpPr>
          <p:grpSpPr>
            <a:xfrm>
              <a:off x="3255959" y="1442896"/>
              <a:ext cx="3319800" cy="390457"/>
              <a:chOff x="-625020" y="683695"/>
              <a:chExt cx="4101084" cy="442120"/>
            </a:xfrm>
          </p:grpSpPr>
          <p:sp>
            <p:nvSpPr>
              <p:cNvPr id="62" name="직사각형 61"/>
              <p:cNvSpPr/>
              <p:nvPr/>
            </p:nvSpPr>
            <p:spPr>
              <a:xfrm>
                <a:off x="-625020" y="683695"/>
                <a:ext cx="4101084" cy="442120"/>
              </a:xfrm>
              <a:prstGeom prst="rect">
                <a:avLst/>
              </a:prstGeom>
              <a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sharpenSoften amount="-50000"/>
                          </a14:imgEffect>
                          <a14:imgEffect>
                            <a14:colorTemperature colorTemp="4700"/>
                          </a14:imgEffect>
                          <a14:imgEffect>
                            <a14:brightnessContrast contrast="40000"/>
                          </a14:imgEffect>
                        </a14:imgLayer>
                      </a14:imgProps>
                    </a:ext>
                  </a:extLst>
                </a:blip>
                <a:tile tx="0" ty="0" sx="100000" sy="100000" flip="none" algn="tl"/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63" name="TextBox 62"/>
              <p:cNvSpPr txBox="1"/>
              <p:nvPr/>
            </p:nvSpPr>
            <p:spPr>
              <a:xfrm>
                <a:off x="-304223" y="711570"/>
                <a:ext cx="3695441" cy="400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 latinLnBrk="1"/>
                <a:r>
                  <a:rPr lang="ko-KR" altLang="en-US" sz="1700" b="1" dirty="0" err="1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산업혁명론</a:t>
                </a:r>
                <a:r>
                  <a:rPr lang="ko-KR" altLang="en-US" sz="1700" b="1" dirty="0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 시리즈</a:t>
                </a:r>
                <a:r>
                  <a:rPr lang="en-US" altLang="ko-KR" sz="1700" b="1" dirty="0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(</a:t>
                </a:r>
                <a:r>
                  <a:rPr lang="ko-KR" altLang="en-US" sz="1700" b="1" dirty="0" err="1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김태유</a:t>
                </a:r>
                <a:r>
                  <a:rPr lang="en-US" altLang="ko-KR" sz="1700" b="1" dirty="0">
                    <a:ln w="12700">
                      <a:solidFill>
                        <a:srgbClr val="3C1C02"/>
                      </a:solidFill>
                      <a:prstDash val="solid"/>
                    </a:ln>
                    <a:solidFill>
                      <a:prstClr val="white"/>
                    </a:solidFill>
                    <a:effectLst>
                      <a:outerShdw blurRad="41275" dist="20320" dir="1800000" algn="tl" rotWithShape="0">
                        <a:srgbClr val="000000">
                          <a:alpha val="40000"/>
                        </a:srgbClr>
                      </a:outerShdw>
                    </a:effectLst>
                  </a:rPr>
                  <a:t>)</a:t>
                </a:r>
                <a:endParaRPr lang="ko-KR" altLang="en-US" sz="1700" b="1" dirty="0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white"/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endParaRPr>
              </a:p>
            </p:txBody>
          </p:sp>
        </p:grpSp>
      </p:grpSp>
      <p:pic>
        <p:nvPicPr>
          <p:cNvPr id="64" name="Picture 2"/>
          <p:cNvPicPr preferRelativeResize="0">
            <a:picLocks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36552" y="2101500"/>
            <a:ext cx="846969" cy="1122222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5" name="그림 6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6396" y="4710711"/>
            <a:ext cx="830724" cy="1131009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11" cstate="print"/>
          <a:srcRect l="37571" t="9086" r="37679" b="32595"/>
          <a:stretch>
            <a:fillRect/>
          </a:stretch>
        </p:blipFill>
        <p:spPr bwMode="auto">
          <a:xfrm>
            <a:off x="5814829" y="4721378"/>
            <a:ext cx="832015" cy="1122185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7" name="그룹 66"/>
          <p:cNvGrpSpPr/>
          <p:nvPr/>
        </p:nvGrpSpPr>
        <p:grpSpPr>
          <a:xfrm>
            <a:off x="7742953" y="4713554"/>
            <a:ext cx="941283" cy="1130008"/>
            <a:chOff x="6665596" y="4487331"/>
            <a:chExt cx="1171342" cy="1391861"/>
          </a:xfrm>
        </p:grpSpPr>
        <p:sp>
          <p:nvSpPr>
            <p:cNvPr id="68" name="직사각형 67"/>
            <p:cNvSpPr/>
            <p:nvPr/>
          </p:nvSpPr>
          <p:spPr>
            <a:xfrm>
              <a:off x="6750870" y="4487331"/>
              <a:ext cx="1000801" cy="1391861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69" name="직사각형 68"/>
            <p:cNvSpPr/>
            <p:nvPr/>
          </p:nvSpPr>
          <p:spPr>
            <a:xfrm>
              <a:off x="6790950" y="4583414"/>
              <a:ext cx="919230" cy="43014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6665596" y="4598781"/>
              <a:ext cx="1171342" cy="1137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000" b="1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북극항로 선점</a:t>
              </a:r>
              <a:endParaRPr lang="en-US" altLang="ko-KR" sz="10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7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“</a:t>
              </a:r>
              <a:r>
                <a:rPr lang="ko-KR" altLang="en-US" sz="7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한국과 러시아</a:t>
              </a:r>
              <a:r>
                <a:rPr lang="en-US" altLang="ko-KR" sz="7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”</a:t>
              </a:r>
            </a:p>
            <a:p>
              <a:pPr algn="ctr" defTabSz="914400" latinLnBrk="1"/>
              <a:endParaRPr lang="en-US" altLang="ko-KR" sz="1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0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7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700" dirty="0" err="1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집필중</a:t>
              </a:r>
              <a:r>
                <a:rPr lang="en-US" altLang="ko-KR" sz="7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7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71" name="Picture 2" descr="H:\★D드라이브전체\최지수 업무폴더\교수님\1) 김태유 교수님\김태유교수님_new\★저서\2012_국부의조건\국부의조건-최종파일\국부의조건표지.jpg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23"/>
          <a:stretch/>
        </p:blipFill>
        <p:spPr bwMode="auto">
          <a:xfrm>
            <a:off x="6094715" y="3426583"/>
            <a:ext cx="777023" cy="1102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2" name="그림 7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5285" y="3375950"/>
            <a:ext cx="776936" cy="1105391"/>
          </a:xfrm>
          <a:prstGeom prst="rect">
            <a:avLst/>
          </a:prstGeom>
        </p:spPr>
      </p:pic>
      <p:pic>
        <p:nvPicPr>
          <p:cNvPr id="73" name="Picture 3" descr="H:\★D드라이브전체\최지수 업무폴더\교수님\1) 김태유 교수님\김태유교수님_new\저서\i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9090" y="3415950"/>
            <a:ext cx="806819" cy="1125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4" name="직선 연결선 73"/>
          <p:cNvCxnSpPr/>
          <p:nvPr/>
        </p:nvCxnSpPr>
        <p:spPr>
          <a:xfrm>
            <a:off x="7970313" y="3798739"/>
            <a:ext cx="1459090" cy="138752"/>
          </a:xfrm>
          <a:prstGeom prst="line">
            <a:avLst/>
          </a:prstGeom>
          <a:ln w="38100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783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" dur="indefinite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" dur="indefinite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0" dur="indefinite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1" dur="indefinite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5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5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0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xit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right)">
                                      <p:cBhvr>
                                        <p:cTn id="97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750"/>
                            </p:stCondLst>
                            <p:childTnLst>
                              <p:par>
                                <p:cTn id="100" presetID="22" presetClass="entr" presetSubtype="8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000"/>
                            </p:stCondLst>
                            <p:childTnLst>
                              <p:par>
                                <p:cTn id="104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7" grpId="1" animBg="1"/>
      <p:bldP spid="3" grpId="0" animBg="1"/>
      <p:bldP spid="3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그룹 17"/>
          <p:cNvGrpSpPr/>
          <p:nvPr/>
        </p:nvGrpSpPr>
        <p:grpSpPr>
          <a:xfrm>
            <a:off x="199710" y="1052736"/>
            <a:ext cx="4719054" cy="5184576"/>
            <a:chOff x="2143894" y="1700808"/>
            <a:chExt cx="4286250" cy="4286250"/>
          </a:xfrm>
        </p:grpSpPr>
        <p:pic>
          <p:nvPicPr>
            <p:cNvPr id="7" name="그림 6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43894" y="1700808"/>
              <a:ext cx="4286250" cy="4286250"/>
            </a:xfrm>
            <a:prstGeom prst="rect">
              <a:avLst/>
            </a:prstGeom>
            <a:effectLst>
              <a:softEdge rad="317500"/>
            </a:effectLst>
          </p:spPr>
        </p:pic>
        <p:pic>
          <p:nvPicPr>
            <p:cNvPr id="13" name="그림 12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3311566" y="3266637"/>
              <a:ext cx="2052227" cy="1944215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16" name="직사각형 15"/>
            <p:cNvSpPr/>
            <p:nvPr/>
          </p:nvSpPr>
          <p:spPr>
            <a:xfrm>
              <a:off x="3266113" y="2540806"/>
              <a:ext cx="2038059" cy="259252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latinLnBrk="1"/>
              <a:r>
                <a:rPr lang="en-US" altLang="ko-KR" sz="900" dirty="0" err="1" smtClean="0">
                  <a:solidFill>
                    <a:prstClr val="white"/>
                  </a:solidFill>
                </a:rPr>
                <a:t>MacKinsey</a:t>
              </a:r>
              <a:r>
                <a:rPr lang="en-US" altLang="ko-KR" sz="900" dirty="0" smtClean="0">
                  <a:solidFill>
                    <a:prstClr val="white"/>
                  </a:solidFill>
                </a:rPr>
                <a:t> Global Institute</a:t>
              </a:r>
              <a:endParaRPr lang="ko-KR" altLang="en-US" sz="900" dirty="0">
                <a:solidFill>
                  <a:prstClr val="white"/>
                </a:solidFill>
              </a:endParaRPr>
            </a:p>
          </p:txBody>
        </p:sp>
        <p:sp>
          <p:nvSpPr>
            <p:cNvPr id="56" name="직사각형 55"/>
            <p:cNvSpPr/>
            <p:nvPr/>
          </p:nvSpPr>
          <p:spPr>
            <a:xfrm>
              <a:off x="3262655" y="2827150"/>
              <a:ext cx="2038059" cy="259252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defTabSz="914400" latinLnBrk="1"/>
              <a:r>
                <a:rPr lang="en-US" altLang="ko-KR" sz="1000" b="1" dirty="0" smtClean="0">
                  <a:solidFill>
                    <a:srgbClr val="4F81BD">
                      <a:lumMod val="50000"/>
                    </a:srgbClr>
                  </a:solidFill>
                </a:rPr>
                <a:t>KOREAN GROWTH :</a:t>
              </a:r>
              <a:endParaRPr lang="ko-KR" altLang="en-US" sz="1000" b="1" dirty="0">
                <a:solidFill>
                  <a:srgbClr val="4F81BD">
                    <a:lumMod val="50000"/>
                  </a:srgbClr>
                </a:solidFill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 rot="21147917">
            <a:off x="3135462" y="3469984"/>
            <a:ext cx="6448240" cy="1077218"/>
          </a:xfrm>
          <a:prstGeom prst="rect">
            <a:avLst/>
          </a:prstGeom>
          <a:solidFill>
            <a:schemeClr val="bg1"/>
          </a:solidFill>
          <a:ln w="38100">
            <a:solidFill>
              <a:srgbClr val="000066"/>
            </a:solidFill>
          </a:ln>
        </p:spPr>
        <p:txBody>
          <a:bodyPr wrap="none" rtlCol="0" anchor="ctr">
            <a:spAutoFit/>
          </a:bodyPr>
          <a:lstStyle/>
          <a:p>
            <a:pPr algn="ctr" defTabSz="914400" latinLnBrk="1"/>
            <a:r>
              <a:rPr lang="en-US" altLang="ko-KR" sz="3200" b="1" dirty="0" smtClean="0">
                <a:solidFill>
                  <a:srgbClr val="002060"/>
                </a:solidFill>
              </a:rPr>
              <a:t>Beyond Korean style: </a:t>
            </a:r>
          </a:p>
          <a:p>
            <a:pPr algn="ctr" defTabSz="914400" latinLnBrk="1"/>
            <a:r>
              <a:rPr lang="en-US" altLang="ko-KR" sz="3200" b="1" dirty="0" smtClean="0">
                <a:solidFill>
                  <a:srgbClr val="002060"/>
                </a:solidFill>
              </a:rPr>
              <a:t>Shaping a new growth formula </a:t>
            </a:r>
            <a:endParaRPr lang="ko-KR" altLang="en-US" sz="3200" b="1" dirty="0">
              <a:solidFill>
                <a:srgbClr val="002060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128474" y="908720"/>
            <a:ext cx="4880992" cy="5877272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67362" y="2924944"/>
            <a:ext cx="3960440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6" name="그림 25"/>
          <p:cNvPicPr>
            <a:picLocks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13044" y="2933653"/>
            <a:ext cx="3960000" cy="2880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0" name="TextBox 19"/>
          <p:cNvSpPr txBox="1"/>
          <p:nvPr/>
        </p:nvSpPr>
        <p:spPr>
          <a:xfrm>
            <a:off x="1507832" y="5812740"/>
            <a:ext cx="222048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sz="2400" b="1" i="1" dirty="0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가계부채 증가</a:t>
            </a:r>
            <a:r>
              <a:rPr lang="en-US" altLang="ko-KR" sz="2400" b="1" i="1" dirty="0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!</a:t>
            </a:r>
            <a:endParaRPr lang="ko-KR" altLang="en-US" sz="2400" b="1" i="1" dirty="0">
              <a:ln w="12700">
                <a:noFill/>
                <a:prstDash val="solid"/>
              </a:ln>
              <a:solidFill>
                <a:srgbClr val="4F81BD">
                  <a:lumMod val="50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105343" y="5825941"/>
            <a:ext cx="2334293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sz="2400" b="1" i="1" dirty="0" err="1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저출산</a:t>
            </a:r>
            <a:r>
              <a:rPr lang="en-US" altLang="ko-KR" sz="2400" b="1" i="1" dirty="0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400" b="1" i="1" dirty="0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고령화</a:t>
            </a:r>
            <a:r>
              <a:rPr lang="en-US" altLang="ko-KR" sz="2400" b="1" i="1" dirty="0" smtClean="0">
                <a:ln w="12700">
                  <a:noFill/>
                  <a:prstDash val="solid"/>
                </a:ln>
                <a:solidFill>
                  <a:srgbClr val="4F81BD">
                    <a:lumMod val="50000"/>
                  </a:srgb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!</a:t>
            </a:r>
            <a:endParaRPr lang="ko-KR" altLang="en-US" sz="2400" b="1" i="1" dirty="0">
              <a:ln w="12700">
                <a:noFill/>
                <a:prstDash val="solid"/>
              </a:ln>
              <a:solidFill>
                <a:srgbClr val="4F81BD">
                  <a:lumMod val="50000"/>
                </a:srgb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-9099" y="548680"/>
            <a:ext cx="9930675" cy="6309320"/>
          </a:xfrm>
          <a:prstGeom prst="rect">
            <a:avLst/>
          </a:prstGeom>
          <a:solidFill>
            <a:schemeClr val="bg1">
              <a:alpha val="8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5" name="그룹 19"/>
          <p:cNvGrpSpPr/>
          <p:nvPr/>
        </p:nvGrpSpPr>
        <p:grpSpPr>
          <a:xfrm>
            <a:off x="5295050" y="1340768"/>
            <a:ext cx="4008918" cy="1375617"/>
            <a:chOff x="5294194" y="1340768"/>
            <a:chExt cx="4008287" cy="1375617"/>
          </a:xfrm>
        </p:grpSpPr>
        <p:sp>
          <p:nvSpPr>
            <p:cNvPr id="2" name="TextBox 1"/>
            <p:cNvSpPr txBox="1"/>
            <p:nvPr/>
          </p:nvSpPr>
          <p:spPr>
            <a:xfrm>
              <a:off x="5294194" y="1340768"/>
              <a:ext cx="4008287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en-US" altLang="ko-KR" sz="2800" b="1" dirty="0" smtClean="0">
                  <a:solidFill>
                    <a:prstClr val="black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McKinsey Global Institute</a:t>
              </a:r>
            </a:p>
            <a:p>
              <a:pPr algn="ctr" defTabSz="914400" latinLnBrk="1"/>
              <a:r>
                <a:rPr lang="ko-KR" altLang="en-US" sz="2400" b="1" dirty="0" smtClean="0">
                  <a:solidFill>
                    <a:prstClr val="black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제</a:t>
              </a:r>
              <a:r>
                <a:rPr lang="en-US" altLang="ko-KR" sz="2400" b="1" dirty="0" smtClean="0">
                  <a:solidFill>
                    <a:prstClr val="black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2</a:t>
              </a:r>
              <a:r>
                <a:rPr lang="ko-KR" altLang="en-US" sz="2400" b="1" dirty="0" smtClean="0">
                  <a:solidFill>
                    <a:prstClr val="black"/>
                  </a:solidFill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a:rPr>
                <a:t>차 한국보고서</a:t>
              </a:r>
              <a:endParaRPr lang="ko-KR" altLang="en-US" sz="2400" b="1" dirty="0">
                <a:solidFill>
                  <a:prstClr val="black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675121" y="2347053"/>
              <a:ext cx="13249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defTabSz="914400" latinLnBrk="1"/>
              <a:r>
                <a:rPr lang="en-US" altLang="ko-KR" b="1" dirty="0" smtClean="0">
                  <a:solidFill>
                    <a:prstClr val="black"/>
                  </a:solidFill>
                </a:rPr>
                <a:t>April 2013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1792395" y="4054965"/>
            <a:ext cx="45371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en-US" altLang="ko-K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2400" b="1" i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북핵보다</a:t>
            </a:r>
            <a:r>
              <a:rPr lang="ko-KR" alt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한국경제가 위기다</a:t>
            </a:r>
            <a:r>
              <a:rPr lang="en-US" altLang="ko-K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08042" y="3265820"/>
            <a:ext cx="4156907" cy="523220"/>
          </a:xfrm>
          <a:prstGeom prst="rect">
            <a:avLst/>
          </a:prstGeom>
          <a:noFill/>
          <a:ln w="38100">
            <a:noFill/>
          </a:ln>
        </p:spPr>
        <p:txBody>
          <a:bodyPr wrap="none" rtlCol="0" anchor="ctr">
            <a:spAutoFit/>
          </a:bodyPr>
          <a:lstStyle/>
          <a:p>
            <a:pPr algn="ctr" defTabSz="914400" latinLnBrk="1"/>
            <a:r>
              <a:rPr lang="en-US" altLang="ko-KR" sz="28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『</a:t>
            </a:r>
            <a:r>
              <a:rPr lang="ko-KR" altLang="en-US" sz="28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멈춰버린 </a:t>
            </a:r>
            <a:r>
              <a:rPr lang="ko-KR" altLang="en-US" sz="2800" b="1" i="1" dirty="0" smtClean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한강의 기적</a:t>
            </a:r>
            <a:r>
              <a:rPr lang="en-US" altLang="ko-KR" sz="2800" b="1" i="1" dirty="0" smtClean="0">
                <a:solidFill>
                  <a:srgbClr val="C0504D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r>
              <a:rPr lang="en-US" altLang="ko-KR" sz="2800" b="1" i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』</a:t>
            </a:r>
          </a:p>
        </p:txBody>
      </p:sp>
      <p:sp>
        <p:nvSpPr>
          <p:cNvPr id="34" name="직사각형 33"/>
          <p:cNvSpPr/>
          <p:nvPr/>
        </p:nvSpPr>
        <p:spPr>
          <a:xfrm>
            <a:off x="1712647" y="4767593"/>
            <a:ext cx="784963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400" latinLnBrk="1"/>
            <a:r>
              <a:rPr lang="en-US" altLang="ko-K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</a:t>
            </a:r>
            <a:r>
              <a:rPr lang="ko-KR" altLang="en-US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지금 한국경제는 뜨거워지는 냄비 속의 개구리와 같다</a:t>
            </a:r>
            <a:r>
              <a:rPr lang="en-US" altLang="ko-KR" sz="2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</a:p>
        </p:txBody>
      </p:sp>
      <p:sp>
        <p:nvSpPr>
          <p:cNvPr id="28" name="제목 1"/>
          <p:cNvSpPr txBox="1">
            <a:spLocks/>
          </p:cNvSpPr>
          <p:nvPr/>
        </p:nvSpPr>
        <p:spPr>
          <a:xfrm>
            <a:off x="-14386" y="404664"/>
            <a:ext cx="9920394" cy="54887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ko-KR" altLang="en-US" sz="2800" b="1" smtClean="0">
                <a:solidFill>
                  <a:prstClr val="white"/>
                </a:solidFill>
              </a:rPr>
              <a:t>   </a:t>
            </a:r>
            <a:r>
              <a:rPr lang="ko-KR" altLang="en-US" b="1" smtClean="0">
                <a:solidFill>
                  <a:prstClr val="white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한강의 기적</a:t>
            </a:r>
            <a:endParaRPr lang="ko-KR" altLang="en-US" b="1" dirty="0">
              <a:solidFill>
                <a:prstClr val="white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4" name="제목 18"/>
          <p:cNvSpPr txBox="1">
            <a:spLocks/>
          </p:cNvSpPr>
          <p:nvPr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멈춰버린 한강의 기적</a:t>
            </a:r>
            <a:endParaRPr lang="ko-KR" altLang="en-US" sz="2600" b="1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28057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  <p:bldP spid="22" grpId="0" animBg="1"/>
      <p:bldP spid="20" grpId="0"/>
      <p:bldP spid="21" grpId="0"/>
      <p:bldP spid="23" grpId="0" animBg="1"/>
      <p:bldP spid="25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그림 11" descr="잡코리아가 조사한 2030세대가 포기를 생각해본 7가지 항목/그래픽=박종규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464" y="1128162"/>
            <a:ext cx="4265406" cy="49685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3" name="그룹 12"/>
          <p:cNvGrpSpPr/>
          <p:nvPr/>
        </p:nvGrpSpPr>
        <p:grpSpPr>
          <a:xfrm>
            <a:off x="4536373" y="1052736"/>
            <a:ext cx="5167727" cy="2281396"/>
            <a:chOff x="4808992" y="1052736"/>
            <a:chExt cx="4895106" cy="2281396"/>
          </a:xfrm>
        </p:grpSpPr>
        <p:pic>
          <p:nvPicPr>
            <p:cNvPr id="14" name="Picture 2" descr="C:\Users\user\Desktop\143141244682_20150513.jpg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4739"/>
            <a:stretch/>
          </p:blipFill>
          <p:spPr bwMode="auto">
            <a:xfrm>
              <a:off x="4808992" y="1052736"/>
              <a:ext cx="4895106" cy="228139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9456572" y="1268760"/>
              <a:ext cx="144016" cy="1741547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FF0000"/>
                </a:solidFill>
              </a:endParaRPr>
            </a:p>
          </p:txBody>
        </p:sp>
        <p:sp>
          <p:nvSpPr>
            <p:cNvPr id="16" name="순서도: 병합 15"/>
            <p:cNvSpPr/>
            <p:nvPr/>
          </p:nvSpPr>
          <p:spPr>
            <a:xfrm>
              <a:off x="9479432" y="1052736"/>
              <a:ext cx="94868" cy="163066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8" name="그룹 17"/>
          <p:cNvGrpSpPr/>
          <p:nvPr/>
        </p:nvGrpSpPr>
        <p:grpSpPr>
          <a:xfrm>
            <a:off x="4393870" y="3379716"/>
            <a:ext cx="5399567" cy="2913639"/>
            <a:chOff x="4605776" y="3379712"/>
            <a:chExt cx="5187662" cy="2913639"/>
          </a:xfrm>
        </p:grpSpPr>
        <p:pic>
          <p:nvPicPr>
            <p:cNvPr id="19" name="Picture 2" descr="C:\Users\user\Desktop\그림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776" y="3379712"/>
              <a:ext cx="5098324" cy="26981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직사각형 19"/>
            <p:cNvSpPr/>
            <p:nvPr/>
          </p:nvSpPr>
          <p:spPr>
            <a:xfrm>
              <a:off x="4840438" y="6093296"/>
              <a:ext cx="4953000" cy="20005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/>
              <a:r>
                <a:rPr lang="ko-KR" altLang="en-US" sz="700" spc="-1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출처</a:t>
              </a:r>
              <a:r>
                <a:rPr lang="en-US" altLang="ko-KR" sz="700" spc="-1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: </a:t>
              </a:r>
              <a:r>
                <a:rPr lang="ko-KR" altLang="en-US" sz="700" spc="-1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중앙자살예방센터</a:t>
              </a:r>
              <a:r>
                <a:rPr lang="en-US" altLang="ko-KR" sz="700" spc="-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(</a:t>
              </a:r>
              <a:r>
                <a:rPr lang="en-US" altLang="ko-KR" sz="700" spc="-1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2017, </a:t>
              </a:r>
              <a:r>
                <a:rPr lang="ko-KR" altLang="en-US" sz="700" spc="-100" dirty="0" smtClean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국내외 </a:t>
              </a:r>
              <a:r>
                <a:rPr lang="ko-KR" altLang="en-US" sz="700" spc="-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자살현황 분석 ‘</a:t>
              </a:r>
              <a:r>
                <a:rPr lang="en-US" altLang="ko-KR" sz="700" spc="-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2016 OECD Health Data, 2015</a:t>
              </a:r>
              <a:r>
                <a:rPr lang="ko-KR" altLang="en-US" sz="700" spc="-100" dirty="0">
                  <a:solidFill>
                    <a:prstClr val="black">
                      <a:lumMod val="75000"/>
                      <a:lumOff val="25000"/>
                    </a:prstClr>
                  </a:solidFill>
                </a:rPr>
                <a:t>년 사망원인통계’ 자료를 중심으로</a:t>
              </a:r>
            </a:p>
          </p:txBody>
        </p:sp>
        <p:sp>
          <p:nvSpPr>
            <p:cNvPr id="21" name="직사각형 20"/>
            <p:cNvSpPr/>
            <p:nvPr/>
          </p:nvSpPr>
          <p:spPr>
            <a:xfrm>
              <a:off x="5623992" y="3612438"/>
              <a:ext cx="576064" cy="1766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순서도: 병합 21"/>
            <p:cNvSpPr/>
            <p:nvPr/>
          </p:nvSpPr>
          <p:spPr>
            <a:xfrm>
              <a:off x="8903722" y="3968149"/>
              <a:ext cx="102893" cy="165029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3" name="순서도: 병합 22"/>
            <p:cNvSpPr/>
            <p:nvPr/>
          </p:nvSpPr>
          <p:spPr>
            <a:xfrm>
              <a:off x="7171049" y="4634293"/>
              <a:ext cx="102893" cy="165029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850580" y="1775628"/>
            <a:ext cx="8155208" cy="3817098"/>
            <a:chOff x="4605776" y="3379712"/>
            <a:chExt cx="5098324" cy="2698131"/>
          </a:xfrm>
        </p:grpSpPr>
        <p:pic>
          <p:nvPicPr>
            <p:cNvPr id="27" name="Picture 2" descr="C:\Users\user\Desktop\그림1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5776" y="3379712"/>
              <a:ext cx="5098324" cy="269813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직사각형 28"/>
            <p:cNvSpPr/>
            <p:nvPr/>
          </p:nvSpPr>
          <p:spPr>
            <a:xfrm>
              <a:off x="5623992" y="3612438"/>
              <a:ext cx="576064" cy="176602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순서도: 병합 29"/>
            <p:cNvSpPr/>
            <p:nvPr/>
          </p:nvSpPr>
          <p:spPr>
            <a:xfrm>
              <a:off x="8903722" y="3968149"/>
              <a:ext cx="102893" cy="165029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1" name="순서도: 병합 30"/>
            <p:cNvSpPr/>
            <p:nvPr/>
          </p:nvSpPr>
          <p:spPr>
            <a:xfrm>
              <a:off x="7171049" y="4634293"/>
              <a:ext cx="102893" cy="165029"/>
            </a:xfrm>
            <a:prstGeom prst="flowChartMerg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pic>
        <p:nvPicPr>
          <p:cNvPr id="28" name="그림 2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8" r="640" b="1716"/>
          <a:stretch/>
        </p:blipFill>
        <p:spPr>
          <a:xfrm rot="20594285">
            <a:off x="2171517" y="2538693"/>
            <a:ext cx="5617368" cy="1533183"/>
          </a:xfrm>
          <a:prstGeom prst="roundRect">
            <a:avLst>
              <a:gd name="adj" fmla="val 12680"/>
            </a:avLst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2" name="TextBox 31"/>
          <p:cNvSpPr txBox="1"/>
          <p:nvPr/>
        </p:nvSpPr>
        <p:spPr>
          <a:xfrm rot="20581209">
            <a:off x="2489036" y="2889785"/>
            <a:ext cx="498233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4800" b="1" dirty="0" smtClean="0">
                <a:solidFill>
                  <a:srgbClr val="C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대한민국의 위기</a:t>
            </a:r>
            <a:endParaRPr lang="en-US" altLang="ko-KR" sz="4800" b="1" dirty="0" smtClean="0">
              <a:solidFill>
                <a:srgbClr val="C00000"/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24" name="제목 18"/>
          <p:cNvSpPr txBox="1">
            <a:spLocks/>
          </p:cNvSpPr>
          <p:nvPr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멈춰버린 한강의 기적</a:t>
            </a:r>
            <a:endParaRPr lang="ko-KR" altLang="en-US" sz="2600" b="1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91320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2829 0.15926 L 0.00272 -0.03727 " pathEditMode="relative" rAng="0" ptsTypes="AA">
                                      <p:cBhvr>
                                        <p:cTn id="26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278" y="-98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2054" y="5433349"/>
            <a:ext cx="303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선진국</a:t>
            </a:r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도약</a:t>
            </a:r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</a:t>
            </a:r>
            <a:endParaRPr lang="ko-KR" altLang="en-US" sz="40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-807640" y="4952216"/>
            <a:ext cx="11305256" cy="0"/>
          </a:xfrm>
          <a:prstGeom prst="line">
            <a:avLst/>
          </a:prstGeom>
          <a:ln w="38100">
            <a:solidFill>
              <a:srgbClr val="311D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3152815" y="6440437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© 2018 </a:t>
            </a:r>
            <a:r>
              <a:rPr lang="en-US" altLang="ko-KR" sz="1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Tai-</a:t>
            </a:r>
            <a:r>
              <a:rPr lang="en-US" altLang="ko-KR" sz="10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Kim. All rights reserved.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848544" y="764704"/>
            <a:ext cx="8352928" cy="4172016"/>
            <a:chOff x="848544" y="764704"/>
            <a:chExt cx="8352928" cy="4172016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75"/>
            <a:stretch/>
          </p:blipFill>
          <p:spPr bwMode="auto">
            <a:xfrm>
              <a:off x="848544" y="764704"/>
              <a:ext cx="8352928" cy="417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68626" y="2500808"/>
              <a:ext cx="1166256" cy="935450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C:\Users\user\Pictures\25070_9831_3136.jpg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960" y="1313328"/>
              <a:ext cx="1080120" cy="969746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6"/>
            <a:srcRect l="2591" r="29233" b="16923"/>
            <a:stretch/>
          </p:blipFill>
          <p:spPr>
            <a:xfrm>
              <a:off x="5469690" y="2393450"/>
              <a:ext cx="1099745" cy="1008195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</p:spPr>
        </p:pic>
        <p:pic>
          <p:nvPicPr>
            <p:cNvPr id="26" name="Picture 4" descr="C:\PPT 수저중\20150418000006_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833" y="2746353"/>
              <a:ext cx="1015249" cy="1015249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C:\Users\user\Desktop\2370_58.jpg"/>
            <p:cNvPicPr preferRelativeResize="0"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5288" y="1970760"/>
              <a:ext cx="1152128" cy="92674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/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88704" y="1325501"/>
              <a:ext cx="1289079" cy="103511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890" y="1095153"/>
              <a:ext cx="1064398" cy="816339"/>
            </a:xfrm>
            <a:prstGeom prst="ellipse">
              <a:avLst/>
            </a:prstGeom>
            <a:ln w="38100" cap="rnd">
              <a:solidFill>
                <a:srgbClr val="C9E830"/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17" name="TextBox 16"/>
          <p:cNvSpPr txBox="1"/>
          <p:nvPr/>
        </p:nvSpPr>
        <p:spPr>
          <a:xfrm>
            <a:off x="4994909" y="5433349"/>
            <a:ext cx="1632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</a:t>
            </a:r>
            <a:endParaRPr lang="ko-KR" altLang="en-US" sz="4000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0720" y="5433349"/>
            <a:ext cx="1367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기회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40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92787" y="5436152"/>
            <a:ext cx="1632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마지막</a:t>
            </a:r>
            <a:endParaRPr lang="ko-KR" altLang="en-US" sz="400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7" name="제목 1"/>
          <p:cNvSpPr txBox="1">
            <a:spLocks/>
          </p:cNvSpPr>
          <p:nvPr/>
        </p:nvSpPr>
        <p:spPr>
          <a:xfrm>
            <a:off x="-15595" y="-21770"/>
            <a:ext cx="9920394" cy="54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6" name="제목 18"/>
          <p:cNvSpPr txBox="1">
            <a:spLocks/>
          </p:cNvSpPr>
          <p:nvPr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</a:p>
        </p:txBody>
      </p:sp>
    </p:spTree>
    <p:extLst>
      <p:ext uri="{BB962C8B-B14F-4D97-AF65-F5344CB8AC3E}">
        <p14:creationId xmlns:p14="http://schemas.microsoft.com/office/powerpoint/2010/main" val="3246136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7" grpId="0"/>
      <p:bldP spid="17" grpId="1"/>
      <p:bldP spid="18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 cstate="print"/>
          <a:srcRect l="-1" r="-119"/>
          <a:stretch/>
        </p:blipFill>
        <p:spPr>
          <a:xfrm>
            <a:off x="733373" y="4185638"/>
            <a:ext cx="6857227" cy="1469263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3" cstate="print"/>
          <a:srcRect l="23363" r="-480" b="1458"/>
          <a:stretch/>
        </p:blipFill>
        <p:spPr>
          <a:xfrm>
            <a:off x="4149904" y="1802049"/>
            <a:ext cx="3300406" cy="2793565"/>
          </a:xfrm>
          <a:prstGeom prst="rect">
            <a:avLst/>
          </a:prstGeom>
        </p:spPr>
      </p:pic>
      <p:cxnSp>
        <p:nvCxnSpPr>
          <p:cNvPr id="6" name="직선 연결선 23"/>
          <p:cNvCxnSpPr>
            <a:cxnSpLocks/>
          </p:cNvCxnSpPr>
          <p:nvPr/>
        </p:nvCxnSpPr>
        <p:spPr>
          <a:xfrm>
            <a:off x="4143451" y="64174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71"/>
          <p:cNvCxnSpPr>
            <a:cxnSpLocks/>
          </p:cNvCxnSpPr>
          <p:nvPr/>
        </p:nvCxnSpPr>
        <p:spPr>
          <a:xfrm>
            <a:off x="6740173" y="641746"/>
            <a:ext cx="0" cy="5020665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Line 18"/>
          <p:cNvSpPr>
            <a:spLocks noChangeShapeType="1"/>
          </p:cNvSpPr>
          <p:nvPr/>
        </p:nvSpPr>
        <p:spPr bwMode="auto">
          <a:xfrm flipH="1">
            <a:off x="726922" y="489345"/>
            <a:ext cx="0" cy="5173065"/>
          </a:xfrm>
          <a:prstGeom prst="line">
            <a:avLst/>
          </a:prstGeom>
          <a:noFill/>
          <a:ln w="57150">
            <a:solidFill>
              <a:schemeClr val="tx1">
                <a:lumMod val="75000"/>
                <a:lumOff val="25000"/>
              </a:schemeClr>
            </a:solidFill>
            <a:round/>
            <a:headEnd/>
            <a:tailEnd/>
          </a:ln>
        </p:spPr>
        <p:txBody>
          <a:bodyPr/>
          <a:lstStyle/>
          <a:p>
            <a:endParaRPr lang="ko-KR" altLang="en-US" b="1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9" name="직선 연결선 79"/>
          <p:cNvCxnSpPr>
            <a:cxnSpLocks/>
          </p:cNvCxnSpPr>
          <p:nvPr/>
        </p:nvCxnSpPr>
        <p:spPr>
          <a:xfrm flipV="1">
            <a:off x="699834" y="5643332"/>
            <a:ext cx="9002552" cy="19076"/>
          </a:xfrm>
          <a:prstGeom prst="line">
            <a:avLst/>
          </a:prstGeom>
          <a:ln w="571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33"/>
          <p:cNvSpPr txBox="1">
            <a:spLocks noChangeArrowheads="1"/>
          </p:cNvSpPr>
          <p:nvPr/>
        </p:nvSpPr>
        <p:spPr bwMode="auto">
          <a:xfrm>
            <a:off x="3025591" y="3608486"/>
            <a:ext cx="178283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sz="2400" b="1" dirty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sz="2400" b="1" dirty="0">
              <a:solidFill>
                <a:srgbClr val="0070C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타원 37"/>
          <p:cNvSpPr/>
          <p:nvPr/>
        </p:nvSpPr>
        <p:spPr>
          <a:xfrm>
            <a:off x="6546265" y="2452483"/>
            <a:ext cx="444600" cy="410400"/>
          </a:xfrm>
          <a:prstGeom prst="ellipse">
            <a:avLst/>
          </a:prstGeom>
          <a:ln w="571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TextBox 33"/>
          <p:cNvSpPr txBox="1">
            <a:spLocks noChangeArrowheads="1"/>
          </p:cNvSpPr>
          <p:nvPr/>
        </p:nvSpPr>
        <p:spPr bwMode="auto">
          <a:xfrm>
            <a:off x="7105663" y="2737166"/>
            <a:ext cx="1743900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2</a:t>
            </a:r>
            <a:r>
              <a:rPr lang="ko-KR" altLang="en-US" sz="2400" b="1" dirty="0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2400" b="1" dirty="0" err="1">
                <a:solidFill>
                  <a:srgbClr val="BC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대분기</a:t>
            </a:r>
            <a:endParaRPr lang="en-US" altLang="ko-KR" b="1" dirty="0">
              <a:solidFill>
                <a:srgbClr val="BC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3" name="오른쪽 화살표 43"/>
          <p:cNvSpPr/>
          <p:nvPr/>
        </p:nvSpPr>
        <p:spPr>
          <a:xfrm>
            <a:off x="6079748" y="5327544"/>
            <a:ext cx="1594412" cy="687394"/>
          </a:xfrm>
          <a:prstGeom prst="rightArrow">
            <a:avLst>
              <a:gd name="adj1" fmla="val 66087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4" name="타원 50"/>
          <p:cNvSpPr/>
          <p:nvPr/>
        </p:nvSpPr>
        <p:spPr>
          <a:xfrm>
            <a:off x="3899256" y="4185102"/>
            <a:ext cx="444600" cy="410510"/>
          </a:xfrm>
          <a:prstGeom prst="ellipse">
            <a:avLst/>
          </a:prstGeom>
          <a:ln w="5715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5" name="TextBox 33"/>
          <p:cNvSpPr txBox="1">
            <a:spLocks noChangeArrowheads="1"/>
          </p:cNvSpPr>
          <p:nvPr/>
        </p:nvSpPr>
        <p:spPr bwMode="auto">
          <a:xfrm>
            <a:off x="5802112" y="5474626"/>
            <a:ext cx="202706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4</a:t>
            </a:r>
            <a:r>
              <a:rPr lang="ko-KR" altLang="en-US" b="1" dirty="0" err="1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Times New Roman" pitchFamily="18" charset="0"/>
              </a:rPr>
              <a:t>차산업혁명</a:t>
            </a:r>
            <a:endParaRPr lang="en-US" altLang="ko-KR" b="1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  <a:cs typeface="Times New Roman" pitchFamily="18" charset="0"/>
            </a:endParaRPr>
          </a:p>
        </p:txBody>
      </p:sp>
      <p:sp>
        <p:nvSpPr>
          <p:cNvPr id="16" name="자유형 65"/>
          <p:cNvSpPr/>
          <p:nvPr/>
        </p:nvSpPr>
        <p:spPr>
          <a:xfrm>
            <a:off x="6747889" y="476909"/>
            <a:ext cx="472901" cy="2207582"/>
          </a:xfrm>
          <a:custGeom>
            <a:avLst/>
            <a:gdLst>
              <a:gd name="connsiteX0" fmla="*/ 0 w 2456329"/>
              <a:gd name="connsiteY0" fmla="*/ 2958353 h 2958353"/>
              <a:gd name="connsiteX1" fmla="*/ 627529 w 2456329"/>
              <a:gd name="connsiteY1" fmla="*/ 2743200 h 2958353"/>
              <a:gd name="connsiteX2" fmla="*/ 1039906 w 2456329"/>
              <a:gd name="connsiteY2" fmla="*/ 2528047 h 2958353"/>
              <a:gd name="connsiteX3" fmla="*/ 1434353 w 2456329"/>
              <a:gd name="connsiteY3" fmla="*/ 2223247 h 2958353"/>
              <a:gd name="connsiteX4" fmla="*/ 1721223 w 2456329"/>
              <a:gd name="connsiteY4" fmla="*/ 1882588 h 2958353"/>
              <a:gd name="connsiteX5" fmla="*/ 1918447 w 2456329"/>
              <a:gd name="connsiteY5" fmla="*/ 1506071 h 2958353"/>
              <a:gd name="connsiteX6" fmla="*/ 2043953 w 2456329"/>
              <a:gd name="connsiteY6" fmla="*/ 1201271 h 2958353"/>
              <a:gd name="connsiteX7" fmla="*/ 2241176 w 2456329"/>
              <a:gd name="connsiteY7" fmla="*/ 663388 h 2958353"/>
              <a:gd name="connsiteX8" fmla="*/ 2456329 w 2456329"/>
              <a:gd name="connsiteY8" fmla="*/ 0 h 2958353"/>
              <a:gd name="connsiteX0" fmla="*/ 531885 w 1829739"/>
              <a:gd name="connsiteY0" fmla="*/ 2317826 h 2748045"/>
              <a:gd name="connsiteX1" fmla="*/ 939 w 1829739"/>
              <a:gd name="connsiteY1" fmla="*/ 2743200 h 2748045"/>
              <a:gd name="connsiteX2" fmla="*/ 413316 w 1829739"/>
              <a:gd name="connsiteY2" fmla="*/ 2528047 h 2748045"/>
              <a:gd name="connsiteX3" fmla="*/ 807763 w 1829739"/>
              <a:gd name="connsiteY3" fmla="*/ 2223247 h 2748045"/>
              <a:gd name="connsiteX4" fmla="*/ 1094633 w 1829739"/>
              <a:gd name="connsiteY4" fmla="*/ 1882588 h 2748045"/>
              <a:gd name="connsiteX5" fmla="*/ 1291857 w 1829739"/>
              <a:gd name="connsiteY5" fmla="*/ 1506071 h 2748045"/>
              <a:gd name="connsiteX6" fmla="*/ 1417363 w 1829739"/>
              <a:gd name="connsiteY6" fmla="*/ 1201271 h 2748045"/>
              <a:gd name="connsiteX7" fmla="*/ 1614586 w 1829739"/>
              <a:gd name="connsiteY7" fmla="*/ 663388 h 2748045"/>
              <a:gd name="connsiteX8" fmla="*/ 1829739 w 1829739"/>
              <a:gd name="connsiteY8" fmla="*/ 0 h 2748045"/>
              <a:gd name="connsiteX0" fmla="*/ 532103 w 1829957"/>
              <a:gd name="connsiteY0" fmla="*/ 2317826 h 2749667"/>
              <a:gd name="connsiteX1" fmla="*/ 1157 w 1829957"/>
              <a:gd name="connsiteY1" fmla="*/ 2743200 h 2749667"/>
              <a:gd name="connsiteX2" fmla="*/ 413534 w 1829957"/>
              <a:gd name="connsiteY2" fmla="*/ 2528047 h 2749667"/>
              <a:gd name="connsiteX3" fmla="*/ 1172445 w 1829957"/>
              <a:gd name="connsiteY3" fmla="*/ 1916328 h 2749667"/>
              <a:gd name="connsiteX4" fmla="*/ 1094851 w 1829957"/>
              <a:gd name="connsiteY4" fmla="*/ 1882588 h 2749667"/>
              <a:gd name="connsiteX5" fmla="*/ 1292075 w 1829957"/>
              <a:gd name="connsiteY5" fmla="*/ 1506071 h 2749667"/>
              <a:gd name="connsiteX6" fmla="*/ 1417581 w 1829957"/>
              <a:gd name="connsiteY6" fmla="*/ 1201271 h 2749667"/>
              <a:gd name="connsiteX7" fmla="*/ 1614804 w 1829957"/>
              <a:gd name="connsiteY7" fmla="*/ 663388 h 2749667"/>
              <a:gd name="connsiteX8" fmla="*/ 1829957 w 1829957"/>
              <a:gd name="connsiteY8" fmla="*/ 0 h 2749667"/>
              <a:gd name="connsiteX0" fmla="*/ 539350 w 1837204"/>
              <a:gd name="connsiteY0" fmla="*/ 2317826 h 2748615"/>
              <a:gd name="connsiteX1" fmla="*/ 8404 w 1837204"/>
              <a:gd name="connsiteY1" fmla="*/ 2743200 h 2748615"/>
              <a:gd name="connsiteX2" fmla="*/ 1149708 w 1837204"/>
              <a:gd name="connsiteY2" fmla="*/ 1920881 h 2748615"/>
              <a:gd name="connsiteX3" fmla="*/ 1179692 w 1837204"/>
              <a:gd name="connsiteY3" fmla="*/ 1916328 h 2748615"/>
              <a:gd name="connsiteX4" fmla="*/ 1102098 w 1837204"/>
              <a:gd name="connsiteY4" fmla="*/ 1882588 h 2748615"/>
              <a:gd name="connsiteX5" fmla="*/ 1299322 w 1837204"/>
              <a:gd name="connsiteY5" fmla="*/ 1506071 h 2748615"/>
              <a:gd name="connsiteX6" fmla="*/ 1424828 w 1837204"/>
              <a:gd name="connsiteY6" fmla="*/ 1201271 h 2748615"/>
              <a:gd name="connsiteX7" fmla="*/ 1622051 w 1837204"/>
              <a:gd name="connsiteY7" fmla="*/ 663388 h 2748615"/>
              <a:gd name="connsiteX8" fmla="*/ 1837204 w 1837204"/>
              <a:gd name="connsiteY8" fmla="*/ 0 h 2748615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562748 w 1297854"/>
              <a:gd name="connsiteY4" fmla="*/ 1882588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40342 w 1297854"/>
              <a:gd name="connsiteY3" fmla="*/ 1916328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610358 w 1297854"/>
              <a:gd name="connsiteY2" fmla="*/ 1920881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302114 w 1297854"/>
              <a:gd name="connsiteY1" fmla="*/ 2082657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1297854"/>
              <a:gd name="connsiteY0" fmla="*/ 2317826 h 2317826"/>
              <a:gd name="connsiteX1" fmla="*/ 601494 w 1297854"/>
              <a:gd name="connsiteY1" fmla="*/ 1792418 h 2317826"/>
              <a:gd name="connsiteX2" fmla="*/ 584326 w 1297854"/>
              <a:gd name="connsiteY2" fmla="*/ 1780766 h 2317826"/>
              <a:gd name="connsiteX3" fmla="*/ 659867 w 1297854"/>
              <a:gd name="connsiteY3" fmla="*/ 1769541 h 2317826"/>
              <a:gd name="connsiteX4" fmla="*/ 653865 w 1297854"/>
              <a:gd name="connsiteY4" fmla="*/ 1769161 h 2317826"/>
              <a:gd name="connsiteX5" fmla="*/ 759972 w 1297854"/>
              <a:gd name="connsiteY5" fmla="*/ 1506071 h 2317826"/>
              <a:gd name="connsiteX6" fmla="*/ 885478 w 1297854"/>
              <a:gd name="connsiteY6" fmla="*/ 1201271 h 2317826"/>
              <a:gd name="connsiteX7" fmla="*/ 1082701 w 1297854"/>
              <a:gd name="connsiteY7" fmla="*/ 663388 h 2317826"/>
              <a:gd name="connsiteX8" fmla="*/ 1297854 w 1297854"/>
              <a:gd name="connsiteY8" fmla="*/ 0 h 2317826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87645 w 731634"/>
              <a:gd name="connsiteY4" fmla="*/ 1769161 h 1792514"/>
              <a:gd name="connsiteX5" fmla="*/ 193752 w 731634"/>
              <a:gd name="connsiteY5" fmla="*/ 1506071 h 1792514"/>
              <a:gd name="connsiteX6" fmla="*/ 319258 w 731634"/>
              <a:gd name="connsiteY6" fmla="*/ 1201271 h 1792514"/>
              <a:gd name="connsiteX7" fmla="*/ 516481 w 731634"/>
              <a:gd name="connsiteY7" fmla="*/ 663388 h 1792514"/>
              <a:gd name="connsiteX8" fmla="*/ 731634 w 731634"/>
              <a:gd name="connsiteY8" fmla="*/ 0 h 1792514"/>
              <a:gd name="connsiteX0" fmla="*/ 0 w 731634"/>
              <a:gd name="connsiteY0" fmla="*/ 1774046 h 1792514"/>
              <a:gd name="connsiteX1" fmla="*/ 35274 w 731634"/>
              <a:gd name="connsiteY1" fmla="*/ 1792418 h 1792514"/>
              <a:gd name="connsiteX2" fmla="*/ 18106 w 731634"/>
              <a:gd name="connsiteY2" fmla="*/ 1780766 h 1792514"/>
              <a:gd name="connsiteX3" fmla="*/ 93647 w 731634"/>
              <a:gd name="connsiteY3" fmla="*/ 1769541 h 1792514"/>
              <a:gd name="connsiteX4" fmla="*/ 193752 w 731634"/>
              <a:gd name="connsiteY4" fmla="*/ 1506071 h 1792514"/>
              <a:gd name="connsiteX5" fmla="*/ 319258 w 731634"/>
              <a:gd name="connsiteY5" fmla="*/ 1201271 h 1792514"/>
              <a:gd name="connsiteX6" fmla="*/ 516481 w 731634"/>
              <a:gd name="connsiteY6" fmla="*/ 663388 h 1792514"/>
              <a:gd name="connsiteX7" fmla="*/ 731634 w 731634"/>
              <a:gd name="connsiteY7" fmla="*/ 0 h 1792514"/>
              <a:gd name="connsiteX0" fmla="*/ 0 w 731634"/>
              <a:gd name="connsiteY0" fmla="*/ 1774046 h 1805808"/>
              <a:gd name="connsiteX1" fmla="*/ 35274 w 731634"/>
              <a:gd name="connsiteY1" fmla="*/ 1792418 h 1805808"/>
              <a:gd name="connsiteX2" fmla="*/ 18106 w 731634"/>
              <a:gd name="connsiteY2" fmla="*/ 1780766 h 1805808"/>
              <a:gd name="connsiteX3" fmla="*/ 193752 w 731634"/>
              <a:gd name="connsiteY3" fmla="*/ 1506071 h 1805808"/>
              <a:gd name="connsiteX4" fmla="*/ 319258 w 731634"/>
              <a:gd name="connsiteY4" fmla="*/ 1201271 h 1805808"/>
              <a:gd name="connsiteX5" fmla="*/ 516481 w 731634"/>
              <a:gd name="connsiteY5" fmla="*/ 663388 h 1805808"/>
              <a:gd name="connsiteX6" fmla="*/ 731634 w 731634"/>
              <a:gd name="connsiteY6" fmla="*/ 0 h 1805808"/>
              <a:gd name="connsiteX0" fmla="*/ 0 w 731634"/>
              <a:gd name="connsiteY0" fmla="*/ 1774046 h 1801709"/>
              <a:gd name="connsiteX1" fmla="*/ 35274 w 731634"/>
              <a:gd name="connsiteY1" fmla="*/ 1792418 h 1801709"/>
              <a:gd name="connsiteX2" fmla="*/ 193752 w 731634"/>
              <a:gd name="connsiteY2" fmla="*/ 1506071 h 1801709"/>
              <a:gd name="connsiteX3" fmla="*/ 319258 w 731634"/>
              <a:gd name="connsiteY3" fmla="*/ 1201271 h 1801709"/>
              <a:gd name="connsiteX4" fmla="*/ 516481 w 731634"/>
              <a:gd name="connsiteY4" fmla="*/ 663388 h 1801709"/>
              <a:gd name="connsiteX5" fmla="*/ 731634 w 731634"/>
              <a:gd name="connsiteY5" fmla="*/ 0 h 1801709"/>
              <a:gd name="connsiteX0" fmla="*/ 0 w 731634"/>
              <a:gd name="connsiteY0" fmla="*/ 1774046 h 1774046"/>
              <a:gd name="connsiteX1" fmla="*/ 193752 w 731634"/>
              <a:gd name="connsiteY1" fmla="*/ 1506071 h 1774046"/>
              <a:gd name="connsiteX2" fmla="*/ 319258 w 731634"/>
              <a:gd name="connsiteY2" fmla="*/ 1201271 h 1774046"/>
              <a:gd name="connsiteX3" fmla="*/ 516481 w 731634"/>
              <a:gd name="connsiteY3" fmla="*/ 663388 h 1774046"/>
              <a:gd name="connsiteX4" fmla="*/ 731634 w 731634"/>
              <a:gd name="connsiteY4" fmla="*/ 0 h 1774046"/>
              <a:gd name="connsiteX0" fmla="*/ 0 w 700394"/>
              <a:gd name="connsiteY0" fmla="*/ 1778049 h 1778049"/>
              <a:gd name="connsiteX1" fmla="*/ 162512 w 700394"/>
              <a:gd name="connsiteY1" fmla="*/ 1506071 h 1778049"/>
              <a:gd name="connsiteX2" fmla="*/ 288018 w 700394"/>
              <a:gd name="connsiteY2" fmla="*/ 1201271 h 1778049"/>
              <a:gd name="connsiteX3" fmla="*/ 485241 w 700394"/>
              <a:gd name="connsiteY3" fmla="*/ 663388 h 1778049"/>
              <a:gd name="connsiteX4" fmla="*/ 700394 w 700394"/>
              <a:gd name="connsiteY4" fmla="*/ 0 h 1778049"/>
              <a:gd name="connsiteX0" fmla="*/ 0 w 671107"/>
              <a:gd name="connsiteY0" fmla="*/ 1739684 h 1739684"/>
              <a:gd name="connsiteX1" fmla="*/ 133225 w 671107"/>
              <a:gd name="connsiteY1" fmla="*/ 1506071 h 1739684"/>
              <a:gd name="connsiteX2" fmla="*/ 258731 w 671107"/>
              <a:gd name="connsiteY2" fmla="*/ 1201271 h 1739684"/>
              <a:gd name="connsiteX3" fmla="*/ 455954 w 671107"/>
              <a:gd name="connsiteY3" fmla="*/ 663388 h 1739684"/>
              <a:gd name="connsiteX4" fmla="*/ 671107 w 671107"/>
              <a:gd name="connsiteY4" fmla="*/ 0 h 17396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1107" h="1739684">
                <a:moveTo>
                  <a:pt x="0" y="1739684"/>
                </a:moveTo>
                <a:cubicBezTo>
                  <a:pt x="40365" y="1683856"/>
                  <a:pt x="90103" y="1595807"/>
                  <a:pt x="133225" y="1506071"/>
                </a:cubicBezTo>
                <a:cubicBezTo>
                  <a:pt x="176347" y="1416336"/>
                  <a:pt x="204943" y="1341718"/>
                  <a:pt x="258731" y="1201271"/>
                </a:cubicBezTo>
                <a:cubicBezTo>
                  <a:pt x="312519" y="1060824"/>
                  <a:pt x="387225" y="863600"/>
                  <a:pt x="455954" y="663388"/>
                </a:cubicBezTo>
                <a:cubicBezTo>
                  <a:pt x="524683" y="463176"/>
                  <a:pt x="617319" y="179294"/>
                  <a:pt x="671107" y="0"/>
                </a:cubicBezTo>
              </a:path>
            </a:pathLst>
          </a:custGeom>
          <a:ln w="38100">
            <a:solidFill>
              <a:srgbClr val="FF0000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ko-KR" altLang="en-US" b="1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17" name="직선 화살표 연결선 40"/>
          <p:cNvCxnSpPr>
            <a:cxnSpLocks/>
          </p:cNvCxnSpPr>
          <p:nvPr/>
        </p:nvCxnSpPr>
        <p:spPr>
          <a:xfrm>
            <a:off x="5397896" y="3875807"/>
            <a:ext cx="0" cy="432000"/>
          </a:xfrm>
          <a:prstGeom prst="straightConnector1">
            <a:avLst/>
          </a:prstGeom>
          <a:ln w="285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화살표 연결선 47"/>
          <p:cNvCxnSpPr>
            <a:cxnSpLocks/>
          </p:cNvCxnSpPr>
          <p:nvPr/>
        </p:nvCxnSpPr>
        <p:spPr>
          <a:xfrm>
            <a:off x="7128101" y="1221763"/>
            <a:ext cx="10670" cy="992942"/>
          </a:xfrm>
          <a:prstGeom prst="straightConnector1">
            <a:avLst/>
          </a:prstGeom>
          <a:ln w="28575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214591" y="454793"/>
            <a:ext cx="2367300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농업경제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274185" y="462544"/>
            <a:ext cx="236795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산업경제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34432" y="462544"/>
            <a:ext cx="2367955" cy="553998"/>
          </a:xfrm>
          <a:prstGeom prst="rect">
            <a:avLst/>
          </a:prstGeom>
          <a:solidFill>
            <a:schemeClr val="bg1">
              <a:lumMod val="95000"/>
            </a:schemeClr>
          </a:solidFill>
          <a:ln w="6350">
            <a:noFill/>
            <a:prstDash val="sysDot"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ko-KR" altLang="en-US" sz="20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지식경제</a:t>
            </a:r>
          </a:p>
        </p:txBody>
      </p:sp>
      <p:sp>
        <p:nvSpPr>
          <p:cNvPr id="22" name="오른쪽 화살표 41"/>
          <p:cNvSpPr/>
          <p:nvPr/>
        </p:nvSpPr>
        <p:spPr>
          <a:xfrm>
            <a:off x="3451434" y="5327544"/>
            <a:ext cx="1660296" cy="687394"/>
          </a:xfrm>
          <a:prstGeom prst="rightArrow">
            <a:avLst>
              <a:gd name="adj1" fmla="val 66891"/>
              <a:gd name="adj2" fmla="val 50000"/>
            </a:avLst>
          </a:prstGeom>
          <a:solidFill>
            <a:schemeClr val="bg1"/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b="1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3" name="TextBox 33"/>
          <p:cNvSpPr txBox="1">
            <a:spLocks noChangeArrowheads="1"/>
          </p:cNvSpPr>
          <p:nvPr/>
        </p:nvSpPr>
        <p:spPr bwMode="auto">
          <a:xfrm>
            <a:off x="3349444" y="5471789"/>
            <a:ext cx="16621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</a:t>
            </a:r>
            <a:r>
              <a:rPr lang="ko-KR" altLang="en-US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차산업혁명</a:t>
            </a:r>
            <a:endParaRPr lang="en-US" altLang="ko-KR" b="1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-639" y="6564776"/>
            <a:ext cx="10675453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•The 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Faster Accelerating Growth of the Knowledge-Based Society , Tai-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Yoo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Kim,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Mi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-Ae Jung,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Eungdo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Kim, and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Eunnyeng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Heo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9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Economic growth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2014,  pages 193-237 </a:t>
            </a:r>
            <a:endParaRPr lang="ko-KR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98C48272-D99D-4698-8933-929BEB24CA3F}"/>
              </a:ext>
            </a:extLst>
          </p:cNvPr>
          <p:cNvSpPr txBox="1"/>
          <p:nvPr/>
        </p:nvSpPr>
        <p:spPr>
          <a:xfrm rot="16200000">
            <a:off x="-518177" y="1208551"/>
            <a:ext cx="17869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ko-KR" altLang="en-US" spc="100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생산량</a:t>
            </a:r>
            <a:r>
              <a:rPr lang="en-US" altLang="ko-KR" spc="100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(≒GDP)</a:t>
            </a:r>
            <a:endParaRPr lang="ko-KR" altLang="en-US" spc="100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AE51764-3079-4144-9F0B-F869AF8D423D}"/>
              </a:ext>
            </a:extLst>
          </p:cNvPr>
          <p:cNvSpPr txBox="1"/>
          <p:nvPr/>
        </p:nvSpPr>
        <p:spPr>
          <a:xfrm>
            <a:off x="9039117" y="5733158"/>
            <a:ext cx="10533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시간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408" y="6202020"/>
            <a:ext cx="11077231" cy="238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•Decelerating 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agricultural society: Theoretical and historical perspectives, Tai-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Yoo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Kim, 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Almas </a:t>
            </a:r>
            <a:r>
              <a:rPr lang="en-US" altLang="ko-KR" sz="900" dirty="0" err="1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Heshmati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Jihyoun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Park, </a:t>
            </a:r>
            <a:r>
              <a:rPr lang="en-US" altLang="ko-KR" sz="9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Technological Forecasting &amp; Social Change</a:t>
            </a:r>
            <a:r>
              <a:rPr lang="en-US" altLang="ko-KR" sz="9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2009, pages 1-21</a:t>
            </a:r>
            <a:endParaRPr lang="ko-KR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-639" y="6387246"/>
            <a:ext cx="1067545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>
              <a:defRPr sz="120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•Accelerating 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Economic Growth in 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Industrial Societies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: The Process of 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Expansive Reproduction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Tai-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Yoo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Kim,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Seunghyun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Kim, and </a:t>
            </a:r>
            <a:r>
              <a:rPr lang="en-US" altLang="ko-KR" sz="900" dirty="0" err="1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Jongsu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Lee</a:t>
            </a:r>
            <a:r>
              <a:rPr lang="en-US" altLang="ko-KR" sz="900" b="1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lang="en-US" altLang="ko-KR" sz="900" b="1" i="1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Economic growth</a:t>
            </a:r>
            <a:r>
              <a:rPr lang="en-US" altLang="ko-KR" sz="900" dirty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, 2014,  pages </a:t>
            </a:r>
            <a:r>
              <a:rPr lang="en-US" altLang="ko-KR" sz="900" dirty="0" smtClean="0">
                <a:solidFill>
                  <a:prstClr val="black">
                    <a:lumMod val="50000"/>
                    <a:lumOff val="50000"/>
                  </a:prst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57-84</a:t>
            </a:r>
            <a:endParaRPr lang="ko-KR" altLang="en-US" sz="900" dirty="0">
              <a:solidFill>
                <a:prstClr val="black">
                  <a:lumMod val="50000"/>
                  <a:lumOff val="50000"/>
                </a:prst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422361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00"/>
                            </p:stCondLst>
                            <p:childTnLst>
                              <p:par>
                                <p:cTn id="4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800"/>
                            </p:stCondLst>
                            <p:childTnLst>
                              <p:par>
                                <p:cTn id="7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3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 animBg="1"/>
      <p:bldP spid="19" grpId="0" animBg="1"/>
      <p:bldP spid="20" grpId="0" animBg="1"/>
      <p:bldP spid="21" grpId="0" animBg="1"/>
      <p:bldP spid="22" grpId="0" animBg="1"/>
      <p:bldP spid="23" grpId="0"/>
      <p:bldP spid="24" grpId="0"/>
      <p:bldP spid="28" grpId="0"/>
      <p:bldP spid="2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ìí¸ì ìì ëí ì´ë¯¸ì§ ê²ìê²°ê³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1" t="2200" r="2466" b="13211"/>
          <a:stretch/>
        </p:blipFill>
        <p:spPr bwMode="auto">
          <a:xfrm>
            <a:off x="11276" y="539740"/>
            <a:ext cx="9894724" cy="650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ìë¬´ì´ë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319272" y="23750"/>
            <a:ext cx="35125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산업혁명의</a:t>
            </a:r>
            <a:r>
              <a:rPr lang="en-US" altLang="ko-KR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성공과 실패</a:t>
            </a:r>
            <a:endParaRPr lang="en-US" altLang="ko-KR" sz="2600" b="1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3619159" y="1086694"/>
            <a:ext cx="2646879" cy="11387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ko-KR" sz="2000" b="1" dirty="0" smtClean="0">
                <a:solidFill>
                  <a:prstClr val="black"/>
                </a:solidFill>
                <a:latin typeface="맑은 고딕"/>
              </a:rPr>
              <a:t>1840</a:t>
            </a:r>
            <a:r>
              <a:rPr lang="ko-KR" altLang="en-US" sz="2000" b="1" dirty="0" smtClean="0">
                <a:solidFill>
                  <a:prstClr val="black"/>
                </a:solidFill>
                <a:latin typeface="맑은 고딕"/>
              </a:rPr>
              <a:t>년</a:t>
            </a:r>
            <a:endParaRPr lang="en-US" altLang="ko-KR" sz="2000" b="1" dirty="0" smtClean="0">
              <a:solidFill>
                <a:prstClr val="black"/>
              </a:solidFill>
              <a:latin typeface="맑은 고딕"/>
            </a:endParaRPr>
          </a:p>
          <a:p>
            <a:pPr algn="ctr"/>
            <a:r>
              <a:rPr lang="ko-KR" altLang="en-US" sz="4800" b="1" dirty="0" smtClean="0">
                <a:solidFill>
                  <a:prstClr val="black"/>
                </a:solidFill>
                <a:latin typeface="맑은 고딕"/>
              </a:rPr>
              <a:t>아편전</a:t>
            </a:r>
            <a:r>
              <a:rPr lang="ko-KR" altLang="en-US" sz="4800" b="1" dirty="0">
                <a:solidFill>
                  <a:prstClr val="black"/>
                </a:solidFill>
                <a:latin typeface="맑은 고딕"/>
              </a:rPr>
              <a:t>쟁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5220413" y="1152000"/>
            <a:ext cx="4237148" cy="4657061"/>
            <a:chOff x="5220413" y="914399"/>
            <a:chExt cx="4237148" cy="4657061"/>
          </a:xfrm>
        </p:grpSpPr>
        <p:sp>
          <p:nvSpPr>
            <p:cNvPr id="15" name="직사각형 14"/>
            <p:cNvSpPr/>
            <p:nvPr/>
          </p:nvSpPr>
          <p:spPr>
            <a:xfrm>
              <a:off x="5220413" y="914399"/>
              <a:ext cx="4237148" cy="46570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5233" y="1059079"/>
              <a:ext cx="2647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black"/>
                  </a:solidFill>
                </a:rPr>
                <a:t>1868</a:t>
              </a:r>
              <a:r>
                <a:rPr lang="ko-KR" altLang="en-US" dirty="0" smtClean="0">
                  <a:solidFill>
                    <a:prstClr val="black"/>
                  </a:solidFill>
                </a:rPr>
                <a:t>년</a:t>
              </a:r>
              <a:endParaRPr lang="en-US" altLang="ko-KR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ko-KR" altLang="en-US" b="1" dirty="0" err="1" smtClean="0">
                  <a:solidFill>
                    <a:prstClr val="black"/>
                  </a:solidFill>
                </a:rPr>
                <a:t>메이지유</a:t>
              </a:r>
              <a:r>
                <a:rPr lang="ko-KR" altLang="en-US" b="1" dirty="0" err="1">
                  <a:solidFill>
                    <a:prstClr val="black"/>
                  </a:solidFill>
                </a:rPr>
                <a:t>신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b="1" dirty="0" smtClean="0">
                  <a:solidFill>
                    <a:prstClr val="black"/>
                  </a:solidFill>
                </a:rPr>
                <a:t>和魂洋才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)</a:t>
              </a:r>
              <a:r>
                <a:rPr lang="ko-KR" altLang="en-US" b="1" dirty="0" smtClean="0">
                  <a:solidFill>
                    <a:prstClr val="black"/>
                  </a:solidFill>
                </a:rPr>
                <a:t>  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  <p:pic>
          <p:nvPicPr>
            <p:cNvPr id="2058" name="Picture 10" descr="ìë² ì ì ì ì  ì§ì£¼, ììë¤ ì¼ì¸ãì¼ë³¸ì ì¼ì ìë²  ì ì¡°ë¥¼ ë§íë¤ã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512"/>
            <a:stretch/>
          </p:blipFill>
          <p:spPr bwMode="auto">
            <a:xfrm>
              <a:off x="6596505" y="1896790"/>
              <a:ext cx="1490537" cy="1586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ì¼ë³¸ì²í© 121ëë¶í° 125ëê¹ì§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54" t="11274" r="7256" b="25418"/>
            <a:stretch/>
          </p:blipFill>
          <p:spPr bwMode="auto">
            <a:xfrm>
              <a:off x="5826639" y="3732031"/>
              <a:ext cx="1396136" cy="1617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ìì´ ê´ê°ì, ìì´ ì¤ê±°ë¦¬, ìì´ ë¦¬ë·°, ìì´ ë´ì©, ìì´ íì  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5942" y="3732031"/>
              <a:ext cx="1254644" cy="1617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그룹 7"/>
          <p:cNvGrpSpPr/>
          <p:nvPr/>
        </p:nvGrpSpPr>
        <p:grpSpPr>
          <a:xfrm>
            <a:off x="473075" y="1152000"/>
            <a:ext cx="4237148" cy="4657061"/>
            <a:chOff x="473075" y="914399"/>
            <a:chExt cx="4237148" cy="4657061"/>
          </a:xfrm>
        </p:grpSpPr>
        <p:sp>
          <p:nvSpPr>
            <p:cNvPr id="7" name="직사각형 6"/>
            <p:cNvSpPr/>
            <p:nvPr/>
          </p:nvSpPr>
          <p:spPr>
            <a:xfrm>
              <a:off x="473075" y="914399"/>
              <a:ext cx="4237148" cy="46570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201471" y="1059080"/>
              <a:ext cx="2647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black"/>
                  </a:solidFill>
                </a:rPr>
                <a:t>1861</a:t>
              </a:r>
              <a:r>
                <a:rPr lang="ko-KR" altLang="en-US" dirty="0" smtClean="0">
                  <a:solidFill>
                    <a:prstClr val="black"/>
                  </a:solidFill>
                </a:rPr>
                <a:t>년</a:t>
              </a:r>
              <a:endParaRPr lang="en-US" altLang="ko-KR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ko-KR" altLang="en-US" b="1" dirty="0" err="1" smtClean="0">
                  <a:solidFill>
                    <a:prstClr val="black"/>
                  </a:solidFill>
                </a:rPr>
                <a:t>양무운동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b="1" dirty="0" err="1">
                  <a:solidFill>
                    <a:prstClr val="black"/>
                  </a:solidFill>
                </a:rPr>
                <a:t>中體西用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)</a:t>
              </a:r>
              <a:r>
                <a:rPr lang="ko-KR" altLang="en-US" b="1" dirty="0" smtClean="0">
                  <a:solidFill>
                    <a:prstClr val="black"/>
                  </a:solidFill>
                </a:rPr>
                <a:t> 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  <p:pic>
          <p:nvPicPr>
            <p:cNvPr id="2050" name="Picture 2" descr="ë§ì²­ì ì¬ìë¶í¥ê³¼ ë³í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426" y="1896790"/>
              <a:ext cx="2246127" cy="1637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4" name="Picture 6" descr="ìë¬´ì´ëì ëí ì´ë¯¸ì§ ê²ìê²°ê³¼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358" y="3807273"/>
              <a:ext cx="1557744" cy="154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56" name="Picture 8" descr="https://mblogthumb-phinf.pstatic.net/MjAxNjEyMjZfNDUg/MDAxNDgyNzMyMTkwMTE4.I9456Y36FLUgOUV81v9XR6puMiSftQzOnv5pgwVzXQkg.mq5zrhl_hPYZmygENTtV9pbSbs49vXO_RXsnZMenvE0g.PNG.atena02/ca40004c5d108bd20eb.png?type=w2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281" y="3807273"/>
              <a:ext cx="1629477" cy="154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0616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" dur="indefinite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5" dur="indefinite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ìí¸ì ìì ëí ì´ë¯¸ì§ ê²ìê²°ê³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871" t="2200" r="2466" b="13211"/>
          <a:stretch/>
        </p:blipFill>
        <p:spPr bwMode="auto">
          <a:xfrm>
            <a:off x="11276" y="539740"/>
            <a:ext cx="9894724" cy="65077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ìë¬´ì´ë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7" name="직사각형 6"/>
          <p:cNvSpPr/>
          <p:nvPr/>
        </p:nvSpPr>
        <p:spPr>
          <a:xfrm>
            <a:off x="473075" y="1150889"/>
            <a:ext cx="4237148" cy="46570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5220413" y="1150889"/>
            <a:ext cx="4237148" cy="4657061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02400" y="1294890"/>
            <a:ext cx="2647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</a:rPr>
              <a:t>1884</a:t>
            </a:r>
            <a:r>
              <a:rPr lang="ko-KR" altLang="en-US" dirty="0" smtClean="0">
                <a:solidFill>
                  <a:prstClr val="black"/>
                </a:solidFill>
              </a:rPr>
              <a:t>년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algn="ctr"/>
            <a:r>
              <a:rPr lang="ko-KR" altLang="en-US" b="1" dirty="0" smtClean="0">
                <a:solidFill>
                  <a:prstClr val="black"/>
                </a:solidFill>
              </a:rPr>
              <a:t>갑신정</a:t>
            </a:r>
            <a:r>
              <a:rPr lang="ko-KR" altLang="en-US" b="1" dirty="0">
                <a:solidFill>
                  <a:prstClr val="black"/>
                </a:solidFill>
              </a:rPr>
              <a:t>변</a:t>
            </a:r>
            <a:r>
              <a:rPr lang="en-US" altLang="ko-KR" b="1" dirty="0" smtClean="0">
                <a:solidFill>
                  <a:prstClr val="black"/>
                </a:solidFill>
              </a:rPr>
              <a:t>(</a:t>
            </a:r>
            <a:r>
              <a:rPr lang="ko-KR" altLang="en-US" b="1" dirty="0" err="1" smtClean="0">
                <a:solidFill>
                  <a:prstClr val="black"/>
                </a:solidFill>
              </a:rPr>
              <a:t>東道西器</a:t>
            </a:r>
            <a:r>
              <a:rPr lang="en-US" altLang="ko-KR" b="1" dirty="0" smtClean="0">
                <a:solidFill>
                  <a:prstClr val="black"/>
                </a:solidFill>
              </a:rPr>
              <a:t>)</a:t>
            </a:r>
            <a:r>
              <a:rPr lang="ko-KR" altLang="en-US" b="1" dirty="0" smtClean="0">
                <a:solidFill>
                  <a:prstClr val="black"/>
                </a:solidFill>
              </a:rPr>
              <a:t> </a:t>
            </a:r>
            <a:endParaRPr lang="ko-KR" altLang="en-US" b="1" dirty="0">
              <a:solidFill>
                <a:prstClr val="black"/>
              </a:solidFill>
            </a:endParaRPr>
          </a:p>
        </p:txBody>
      </p:sp>
      <p:pic>
        <p:nvPicPr>
          <p:cNvPr id="5122" name="Picture 2" descr="ê¹ì¥ê· 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7705" y="2169372"/>
            <a:ext cx="1319362" cy="155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ì°ì êµ­ì¬ê±´ - ë°ìí¨ ì¬ì§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258" y="4030995"/>
            <a:ext cx="1076584" cy="1512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ì°ì ì´êµ­ 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856" y="4005317"/>
            <a:ext cx="1158526" cy="1527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[ì­ì¬ì  ì¼êµ¬ ì¸ë¬¼ #06] ê³¼ê°í ìëë¥¼ ëë ¤ì íì§ ììë, íêµ­ì¸ ìµì´ ì¼êµ¬ì ì ìì¬í"/>
          <p:cNvPicPr>
            <a:picLocks noChangeAspect="1" noChangeArrowheads="1"/>
          </p:cNvPicPr>
          <p:nvPr/>
        </p:nvPicPr>
        <p:blipFill>
          <a:blip r:embed="rId7" cstate="print">
            <a:grayscl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8966" y="4005317"/>
            <a:ext cx="1115956" cy="1527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직사각형 16"/>
          <p:cNvSpPr/>
          <p:nvPr/>
        </p:nvSpPr>
        <p:spPr>
          <a:xfrm>
            <a:off x="6319272" y="23750"/>
            <a:ext cx="35125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산업혁명의</a:t>
            </a:r>
            <a:r>
              <a:rPr lang="en-US" altLang="ko-KR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성공과 실패</a:t>
            </a:r>
            <a:endParaRPr lang="en-US" altLang="ko-KR" sz="2600" b="1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15233" y="1295569"/>
            <a:ext cx="26475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 smtClean="0">
                <a:solidFill>
                  <a:prstClr val="black"/>
                </a:solidFill>
              </a:rPr>
              <a:t>1868</a:t>
            </a:r>
            <a:r>
              <a:rPr lang="ko-KR" altLang="en-US" dirty="0" smtClean="0">
                <a:solidFill>
                  <a:prstClr val="black"/>
                </a:solidFill>
              </a:rPr>
              <a:t>년</a:t>
            </a:r>
            <a:endParaRPr lang="en-US" altLang="ko-KR" dirty="0" smtClean="0">
              <a:solidFill>
                <a:prstClr val="black"/>
              </a:solidFill>
            </a:endParaRPr>
          </a:p>
          <a:p>
            <a:pPr algn="ctr"/>
            <a:r>
              <a:rPr lang="ko-KR" altLang="en-US" b="1" dirty="0" err="1" smtClean="0">
                <a:solidFill>
                  <a:prstClr val="black"/>
                </a:solidFill>
              </a:rPr>
              <a:t>메이지유</a:t>
            </a:r>
            <a:r>
              <a:rPr lang="ko-KR" altLang="en-US" b="1" dirty="0" err="1">
                <a:solidFill>
                  <a:prstClr val="black"/>
                </a:solidFill>
              </a:rPr>
              <a:t>신</a:t>
            </a:r>
            <a:r>
              <a:rPr lang="en-US" altLang="ko-KR" dirty="0" smtClean="0">
                <a:solidFill>
                  <a:prstClr val="black"/>
                </a:solidFill>
              </a:rPr>
              <a:t>(</a:t>
            </a:r>
            <a:r>
              <a:rPr lang="ko-KR" altLang="en-US" b="1" dirty="0">
                <a:solidFill>
                  <a:prstClr val="black"/>
                </a:solidFill>
              </a:rPr>
              <a:t>和魂洋才</a:t>
            </a:r>
            <a:r>
              <a:rPr lang="en-US" altLang="ko-KR" dirty="0" smtClean="0">
                <a:solidFill>
                  <a:prstClr val="black"/>
                </a:solidFill>
              </a:rPr>
              <a:t>)</a:t>
            </a:r>
            <a:r>
              <a:rPr lang="ko-KR" altLang="en-US" dirty="0" smtClean="0">
                <a:solidFill>
                  <a:prstClr val="black"/>
                </a:solidFill>
              </a:rPr>
              <a:t> </a:t>
            </a:r>
            <a:endParaRPr lang="ko-KR" altLang="en-US" dirty="0">
              <a:solidFill>
                <a:prstClr val="black"/>
              </a:solidFill>
            </a:endParaRPr>
          </a:p>
        </p:txBody>
      </p:sp>
      <p:pic>
        <p:nvPicPr>
          <p:cNvPr id="2058" name="Picture 10" descr="ìë² ì ì ì ì  ì§ì£¼, ììë¤ ì¼ì¸ãì¼ë³¸ì ì¼ì ìë²  ì ì¡°ë¥¼ ë§íë¤ã"/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9512"/>
          <a:stretch/>
        </p:blipFill>
        <p:spPr bwMode="auto">
          <a:xfrm>
            <a:off x="6596505" y="2133280"/>
            <a:ext cx="1490537" cy="158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 descr="ì¼ë³¸ì²í© 121ëë¶í° 125ëê¹ì§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54" t="11274" r="7256" b="25418"/>
          <a:stretch/>
        </p:blipFill>
        <p:spPr bwMode="auto">
          <a:xfrm>
            <a:off x="5826639" y="3968521"/>
            <a:ext cx="1396136" cy="161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 descr="ìì´ ê´ê°ì, ìì´ ì¤ê±°ë¦¬, ìì´ ë¦¬ë·°, ìì´ ë´ì©, ìì´ íì  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5942" y="3968521"/>
            <a:ext cx="1254644" cy="161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5203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4" descr="ìë¬´ì´ëì ëí ì´ë¯¸ì§ ê²ìê²°ê³¼"/>
          <p:cNvSpPr>
            <a:spLocks noChangeAspect="1" noChangeArrowheads="1"/>
          </p:cNvSpPr>
          <p:nvPr/>
        </p:nvSpPr>
        <p:spPr bwMode="auto">
          <a:xfrm>
            <a:off x="1682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6319272" y="23750"/>
            <a:ext cx="3512500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산업혁명의</a:t>
            </a:r>
            <a:r>
              <a:rPr lang="en-US" altLang="ko-KR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6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성공과 실패</a:t>
            </a:r>
            <a:endParaRPr lang="en-US" altLang="ko-KR" sz="2600" b="1" dirty="0">
              <a:solidFill>
                <a:prstClr val="black">
                  <a:lumMod val="85000"/>
                  <a:lumOff val="1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2" name="그룹 11"/>
          <p:cNvGrpSpPr/>
          <p:nvPr/>
        </p:nvGrpSpPr>
        <p:grpSpPr>
          <a:xfrm>
            <a:off x="-27296" y="516193"/>
            <a:ext cx="10012341" cy="6341807"/>
            <a:chOff x="-27296" y="516193"/>
            <a:chExt cx="10012341" cy="6341807"/>
          </a:xfrm>
        </p:grpSpPr>
        <p:pic>
          <p:nvPicPr>
            <p:cNvPr id="22" name="Picture 2"/>
            <p:cNvPicPr>
              <a:picLocks noChangeAspect="1" noChangeArrowheads="1"/>
            </p:cNvPicPr>
            <p:nvPr/>
          </p:nvPicPr>
          <p:blipFill>
            <a:blip r:embed="rId2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-27296" y="516193"/>
              <a:ext cx="10012341" cy="63418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직사각형 10"/>
            <p:cNvSpPr/>
            <p:nvPr/>
          </p:nvSpPr>
          <p:spPr>
            <a:xfrm>
              <a:off x="3238258" y="709684"/>
              <a:ext cx="3681115" cy="1091820"/>
            </a:xfrm>
            <a:prstGeom prst="rect">
              <a:avLst/>
            </a:prstGeom>
            <a:solidFill>
              <a:srgbClr val="F5F5F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3" name="직사각형 12"/>
          <p:cNvSpPr/>
          <p:nvPr/>
        </p:nvSpPr>
        <p:spPr>
          <a:xfrm>
            <a:off x="4416132" y="1070928"/>
            <a:ext cx="10374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2000" b="1" dirty="0" smtClean="0">
                <a:solidFill>
                  <a:prstClr val="black"/>
                </a:solidFill>
                <a:latin typeface="맑은 고딕"/>
              </a:rPr>
              <a:t>1894</a:t>
            </a:r>
            <a:r>
              <a:rPr lang="ko-KR" altLang="en-US" sz="2000" b="1" dirty="0" smtClean="0">
                <a:solidFill>
                  <a:prstClr val="black"/>
                </a:solidFill>
                <a:latin typeface="맑은 고딕"/>
              </a:rPr>
              <a:t>년</a:t>
            </a:r>
            <a:endParaRPr lang="ko-KR" altLang="en-US" sz="2000" b="1" dirty="0">
              <a:solidFill>
                <a:prstClr val="black"/>
              </a:solidFill>
              <a:latin typeface="맑은 고딕"/>
            </a:endParaRPr>
          </a:p>
        </p:txBody>
      </p:sp>
      <p:grpSp>
        <p:nvGrpSpPr>
          <p:cNvPr id="4" name="그룹 3"/>
          <p:cNvGrpSpPr/>
          <p:nvPr/>
        </p:nvGrpSpPr>
        <p:grpSpPr>
          <a:xfrm>
            <a:off x="480638" y="1152000"/>
            <a:ext cx="4237148" cy="4657061"/>
            <a:chOff x="473075" y="914399"/>
            <a:chExt cx="4237148" cy="4657061"/>
          </a:xfrm>
        </p:grpSpPr>
        <p:sp>
          <p:nvSpPr>
            <p:cNvPr id="7" name="직사각형 6"/>
            <p:cNvSpPr/>
            <p:nvPr/>
          </p:nvSpPr>
          <p:spPr>
            <a:xfrm>
              <a:off x="473075" y="914399"/>
              <a:ext cx="4237148" cy="46570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02400" y="1058556"/>
              <a:ext cx="2647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black"/>
                  </a:solidFill>
                </a:rPr>
                <a:t>1898</a:t>
              </a:r>
              <a:r>
                <a:rPr lang="ko-KR" altLang="en-US" dirty="0" smtClean="0">
                  <a:solidFill>
                    <a:prstClr val="black"/>
                  </a:solidFill>
                </a:rPr>
                <a:t>년</a:t>
              </a:r>
              <a:endParaRPr lang="en-US" altLang="ko-KR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ko-KR" altLang="en-US" b="1" dirty="0" smtClean="0">
                  <a:solidFill>
                    <a:prstClr val="black"/>
                  </a:solidFill>
                </a:rPr>
                <a:t>변법자강운동 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  <p:pic>
          <p:nvPicPr>
            <p:cNvPr id="18" name="Picture 6" descr="[ì´ ìì¹¨ì ì¸ë¬¼] ì²­ëë¼ ë³ë²ìê°ì´ë ì´ë ìºì ì¨ì´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09995" y="1896790"/>
              <a:ext cx="1447875" cy="1586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8" descr="ë°±ì¼ì ì (ë¬´ì ë³ë²) - ìê³ì´"/>
            <p:cNvPicPr>
              <a:picLocks noChangeAspect="1" noChangeArrowheads="1"/>
            </p:cNvPicPr>
            <p:nvPr/>
          </p:nvPicPr>
          <p:blipFill>
            <a:blip r:embed="rId4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7025" y="3732030"/>
              <a:ext cx="1344547" cy="16176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" name="Picture 10" descr="48ëê° ê¶ì¢ì ìì 74ì¸ê¹ì§ ì¥ìí ìííì ì¥ìë³´ìì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5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397" r="22976" b="39253"/>
            <a:stretch/>
          </p:blipFill>
          <p:spPr bwMode="auto">
            <a:xfrm>
              <a:off x="2591649" y="3719498"/>
              <a:ext cx="1384928" cy="164273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그룹 7"/>
          <p:cNvGrpSpPr/>
          <p:nvPr/>
        </p:nvGrpSpPr>
        <p:grpSpPr>
          <a:xfrm>
            <a:off x="5227976" y="1152000"/>
            <a:ext cx="4237148" cy="4657061"/>
            <a:chOff x="5220413" y="914399"/>
            <a:chExt cx="4237148" cy="4657061"/>
          </a:xfrm>
        </p:grpSpPr>
        <p:sp>
          <p:nvSpPr>
            <p:cNvPr id="15" name="직사각형 14"/>
            <p:cNvSpPr/>
            <p:nvPr/>
          </p:nvSpPr>
          <p:spPr>
            <a:xfrm>
              <a:off x="5220413" y="914399"/>
              <a:ext cx="4237148" cy="46570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6015233" y="1059079"/>
              <a:ext cx="2647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black"/>
                  </a:solidFill>
                </a:rPr>
                <a:t>1868</a:t>
              </a:r>
              <a:r>
                <a:rPr lang="ko-KR" altLang="en-US" dirty="0" smtClean="0">
                  <a:solidFill>
                    <a:prstClr val="black"/>
                  </a:solidFill>
                </a:rPr>
                <a:t>년</a:t>
              </a:r>
              <a:endParaRPr lang="en-US" altLang="ko-KR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ko-KR" altLang="en-US" b="1" dirty="0" err="1" smtClean="0">
                  <a:solidFill>
                    <a:prstClr val="black"/>
                  </a:solidFill>
                </a:rPr>
                <a:t>메이지유</a:t>
              </a:r>
              <a:r>
                <a:rPr lang="ko-KR" altLang="en-US" b="1" dirty="0" err="1">
                  <a:solidFill>
                    <a:prstClr val="black"/>
                  </a:solidFill>
                </a:rPr>
                <a:t>신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(</a:t>
              </a:r>
              <a:r>
                <a:rPr lang="ko-KR" altLang="en-US" b="1" dirty="0" smtClean="0">
                  <a:solidFill>
                    <a:prstClr val="black"/>
                  </a:solidFill>
                </a:rPr>
                <a:t>和魂洋才</a:t>
              </a:r>
              <a:r>
                <a:rPr lang="en-US" altLang="ko-KR" b="1" dirty="0" smtClean="0">
                  <a:solidFill>
                    <a:prstClr val="black"/>
                  </a:solidFill>
                </a:rPr>
                <a:t>)</a:t>
              </a:r>
              <a:r>
                <a:rPr lang="ko-KR" altLang="en-US" b="1" dirty="0" smtClean="0">
                  <a:solidFill>
                    <a:prstClr val="black"/>
                  </a:solidFill>
                </a:rPr>
                <a:t> </a:t>
              </a:r>
              <a:endParaRPr lang="ko-KR" altLang="en-US" b="1" dirty="0">
                <a:solidFill>
                  <a:prstClr val="black"/>
                </a:solidFill>
              </a:endParaRPr>
            </a:p>
          </p:txBody>
        </p:sp>
        <p:pic>
          <p:nvPicPr>
            <p:cNvPr id="2058" name="Picture 10" descr="ìë² ì ì ì ì  ì§ì£¼, ììë¤ ì¼ì¸ãì¼ë³¸ì ì¼ì ìë²  ì ì¡°ë¥¼ ë§íë¤ã"/>
            <p:cNvPicPr>
              <a:picLocks noChangeAspect="1" noChangeArrowheads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9512"/>
            <a:stretch/>
          </p:blipFill>
          <p:spPr bwMode="auto">
            <a:xfrm>
              <a:off x="6596505" y="1896790"/>
              <a:ext cx="1490537" cy="15863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0" name="Picture 12" descr="ì¼ë³¸ì²í© 121ëë¶í° 125ëê¹ì§"/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454" t="11274" r="7256" b="25418"/>
            <a:stretch/>
          </p:blipFill>
          <p:spPr bwMode="auto">
            <a:xfrm>
              <a:off x="5826639" y="3732031"/>
              <a:ext cx="1396136" cy="1617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062" name="Picture 14" descr="ìì´ ê´ê°ì, ìì´ ì¤ê±°ë¦¬, ìì´ ë¦¬ë·°, ìì´ ë´ì©, ìì´ íì  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95942" y="3732031"/>
              <a:ext cx="1254644" cy="161766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그룹 27"/>
          <p:cNvGrpSpPr/>
          <p:nvPr/>
        </p:nvGrpSpPr>
        <p:grpSpPr>
          <a:xfrm>
            <a:off x="478549" y="1155098"/>
            <a:ext cx="4237148" cy="4657061"/>
            <a:chOff x="473075" y="914399"/>
            <a:chExt cx="4237148" cy="4657061"/>
          </a:xfrm>
        </p:grpSpPr>
        <p:sp>
          <p:nvSpPr>
            <p:cNvPr id="29" name="직사각형 28"/>
            <p:cNvSpPr/>
            <p:nvPr/>
          </p:nvSpPr>
          <p:spPr>
            <a:xfrm>
              <a:off x="473075" y="914399"/>
              <a:ext cx="4237148" cy="4657061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201471" y="1059080"/>
              <a:ext cx="2647507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dirty="0" smtClean="0">
                  <a:solidFill>
                    <a:prstClr val="black"/>
                  </a:solidFill>
                </a:rPr>
                <a:t>1861</a:t>
              </a:r>
              <a:r>
                <a:rPr lang="ko-KR" altLang="en-US" dirty="0" smtClean="0">
                  <a:solidFill>
                    <a:prstClr val="black"/>
                  </a:solidFill>
                </a:rPr>
                <a:t>년</a:t>
              </a:r>
              <a:endParaRPr lang="en-US" altLang="ko-KR" dirty="0" smtClean="0">
                <a:solidFill>
                  <a:prstClr val="black"/>
                </a:solidFill>
              </a:endParaRPr>
            </a:p>
            <a:p>
              <a:pPr algn="ctr"/>
              <a:r>
                <a:rPr lang="ko-KR" altLang="en-US" b="1" dirty="0" err="1" smtClean="0">
                  <a:solidFill>
                    <a:prstClr val="black"/>
                  </a:solidFill>
                </a:rPr>
                <a:t>양무운동</a:t>
              </a:r>
              <a:r>
                <a:rPr lang="en-US" altLang="ko-KR" b="1" dirty="0">
                  <a:solidFill>
                    <a:prstClr val="black"/>
                  </a:solidFill>
                </a:rPr>
                <a:t>(</a:t>
              </a:r>
              <a:r>
                <a:rPr lang="ko-KR" altLang="en-US" b="1" dirty="0" err="1">
                  <a:solidFill>
                    <a:prstClr val="black"/>
                  </a:solidFill>
                </a:rPr>
                <a:t>中體西用</a:t>
              </a:r>
              <a:r>
                <a:rPr lang="en-US" altLang="ko-KR" b="1" dirty="0">
                  <a:solidFill>
                    <a:prstClr val="black"/>
                  </a:solidFill>
                </a:rPr>
                <a:t>)</a:t>
              </a:r>
              <a:r>
                <a:rPr lang="ko-KR" altLang="en-US" b="1" dirty="0">
                  <a:solidFill>
                    <a:prstClr val="black"/>
                  </a:solidFill>
                </a:rPr>
                <a:t> </a:t>
              </a:r>
            </a:p>
          </p:txBody>
        </p:sp>
        <p:pic>
          <p:nvPicPr>
            <p:cNvPr id="31" name="Picture 2" descr="ë§ì²­ì ì¬ìë¶í¥ê³¼ ë³í"/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harpenSoften amount="25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23426" y="1896790"/>
              <a:ext cx="2246127" cy="1637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2" name="Picture 6" descr="ìë¬´ì´ëì ëí ì´ë¯¸ì§ ê²ìê²°ê³¼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3358" y="3807273"/>
              <a:ext cx="1557744" cy="154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3" name="Picture 8" descr="https://mblogthumb-phinf.pstatic.net/MjAxNjEyMjZfNDUg/MDAxNDgyNzMyMTkwMTE4.I9456Y36FLUgOUV81v9XR6puMiSftQzOnv5pgwVzXQkg.mq5zrhl_hPYZmygENTtV9pbSbs49vXO_RXsnZMenvE0g.PNG.atena02/ca40004c5d108bd20eb.png?type=w2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281" y="3807273"/>
              <a:ext cx="1629477" cy="15424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그룹 8"/>
          <p:cNvGrpSpPr/>
          <p:nvPr/>
        </p:nvGrpSpPr>
        <p:grpSpPr>
          <a:xfrm>
            <a:off x="240726" y="2953291"/>
            <a:ext cx="4982333" cy="1104414"/>
            <a:chOff x="184077" y="3020048"/>
            <a:chExt cx="4982333" cy="1104414"/>
          </a:xfrm>
        </p:grpSpPr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8" r="640" b="1716"/>
            <a:stretch/>
          </p:blipFill>
          <p:spPr>
            <a:xfrm rot="20594285">
              <a:off x="511899" y="3020048"/>
              <a:ext cx="4277874" cy="1104414"/>
            </a:xfrm>
            <a:prstGeom prst="roundRect">
              <a:avLst>
                <a:gd name="adj" fmla="val 12680"/>
              </a:avLst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6" name="TextBox 25"/>
            <p:cNvSpPr txBox="1"/>
            <p:nvPr/>
          </p:nvSpPr>
          <p:spPr>
            <a:xfrm rot="20581209">
              <a:off x="184077" y="3168851"/>
              <a:ext cx="498233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b="1" dirty="0" smtClean="0">
                  <a:solidFill>
                    <a:srgbClr val="700000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산업혁명의 실패</a:t>
              </a:r>
              <a:endParaRPr lang="en-US" altLang="ko-KR" sz="4000" b="1" dirty="0" smtClean="0">
                <a:solidFill>
                  <a:srgbClr val="700000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4946649" y="2973426"/>
            <a:ext cx="4982333" cy="983065"/>
            <a:chOff x="4890000" y="3040183"/>
            <a:chExt cx="4982333" cy="983065"/>
          </a:xfrm>
        </p:grpSpPr>
        <p:pic>
          <p:nvPicPr>
            <p:cNvPr id="3074" name="Picture 2" descr="H:\★D드라이브전체\최지수 업무폴더\교수님\1) 김태유 교수님\김태유교수님_new\외부강연\ppt\파란도장.jpg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598333">
              <a:off x="5209780" y="3040183"/>
              <a:ext cx="4424660" cy="983065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7" name="TextBox 26"/>
            <p:cNvSpPr txBox="1"/>
            <p:nvPr/>
          </p:nvSpPr>
          <p:spPr>
            <a:xfrm rot="20581209">
              <a:off x="4890000" y="3154790"/>
              <a:ext cx="4982333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4000" b="1" dirty="0" smtClean="0">
                  <a:solidFill>
                    <a:srgbClr val="0033CC"/>
                  </a:solidFill>
                  <a:latin typeface="HY목각파임B" panose="02030600000101010101" pitchFamily="18" charset="-127"/>
                  <a:ea typeface="HY목각파임B" panose="02030600000101010101" pitchFamily="18" charset="-127"/>
                </a:rPr>
                <a:t>산업혁명의 성공</a:t>
              </a:r>
              <a:endParaRPr lang="en-US" altLang="ko-KR" sz="4000" b="1" dirty="0" smtClean="0">
                <a:solidFill>
                  <a:srgbClr val="0033CC"/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56728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5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982054" y="5433349"/>
            <a:ext cx="303640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선진국</a:t>
            </a:r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도약</a:t>
            </a:r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의</a:t>
            </a:r>
            <a:endParaRPr lang="ko-KR" altLang="en-US" sz="40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cxnSp>
        <p:nvCxnSpPr>
          <p:cNvPr id="27" name="직선 연결선 26"/>
          <p:cNvCxnSpPr/>
          <p:nvPr/>
        </p:nvCxnSpPr>
        <p:spPr>
          <a:xfrm>
            <a:off x="-807640" y="4952216"/>
            <a:ext cx="11305256" cy="0"/>
          </a:xfrm>
          <a:prstGeom prst="line">
            <a:avLst/>
          </a:prstGeom>
          <a:ln w="38100">
            <a:solidFill>
              <a:srgbClr val="311D0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직사각형 18"/>
          <p:cNvSpPr/>
          <p:nvPr/>
        </p:nvSpPr>
        <p:spPr>
          <a:xfrm>
            <a:off x="3152815" y="6440437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© 2018 </a:t>
            </a:r>
            <a:r>
              <a:rPr lang="en-US" altLang="ko-KR" sz="1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Tai-</a:t>
            </a:r>
            <a:r>
              <a:rPr lang="en-US" altLang="ko-KR" sz="1000" b="1" dirty="0" err="1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 smtClean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ko-KR" sz="1000" b="1" dirty="0">
                <a:solidFill>
                  <a:prstClr val="black">
                    <a:lumMod val="85000"/>
                    <a:lumOff val="15000"/>
                  </a:prstClr>
                </a:solidFill>
                <a:latin typeface="Arial" pitchFamily="34" charset="0"/>
                <a:cs typeface="Arial" pitchFamily="34" charset="0"/>
              </a:rPr>
              <a:t>Kim. All rights reserved.</a:t>
            </a:r>
          </a:p>
        </p:txBody>
      </p:sp>
      <p:grpSp>
        <p:nvGrpSpPr>
          <p:cNvPr id="21" name="그룹 20"/>
          <p:cNvGrpSpPr/>
          <p:nvPr/>
        </p:nvGrpSpPr>
        <p:grpSpPr>
          <a:xfrm>
            <a:off x="848544" y="764704"/>
            <a:ext cx="8352928" cy="4172016"/>
            <a:chOff x="848544" y="764704"/>
            <a:chExt cx="8352928" cy="4172016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7475"/>
            <a:stretch/>
          </p:blipFill>
          <p:spPr bwMode="auto">
            <a:xfrm>
              <a:off x="848544" y="764704"/>
              <a:ext cx="8352928" cy="41720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3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568626" y="2500808"/>
              <a:ext cx="1166256" cy="935450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8" descr="C:\Users\user\Pictures\25070_9831_3136.jpg"/>
            <p:cNvPicPr preferRelativeResize="0"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92960" y="1313328"/>
              <a:ext cx="1080120" cy="969746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그림 24"/>
            <p:cNvPicPr>
              <a:picLocks noChangeAspect="1"/>
            </p:cNvPicPr>
            <p:nvPr/>
          </p:nvPicPr>
          <p:blipFill rotWithShape="1">
            <a:blip r:embed="rId6"/>
            <a:srcRect l="2591" r="29233" b="16923"/>
            <a:stretch/>
          </p:blipFill>
          <p:spPr>
            <a:xfrm>
              <a:off x="5469690" y="2393450"/>
              <a:ext cx="1099745" cy="1008195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</p:spPr>
        </p:pic>
        <p:pic>
          <p:nvPicPr>
            <p:cNvPr id="26" name="Picture 4" descr="C:\PPT 수저중\20150418000006_0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440833" y="2746353"/>
              <a:ext cx="1015249" cy="1015249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" name="Picture 4" descr="C:\Users\user\Desktop\2370_58.jpg"/>
            <p:cNvPicPr preferRelativeResize="0">
              <a:picLocks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545288" y="1970760"/>
              <a:ext cx="1152128" cy="92674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Picture 6"/>
            <p:cNvPicPr preferRelativeResize="0">
              <a:picLocks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2288704" y="1325501"/>
              <a:ext cx="1289079" cy="1035114"/>
            </a:xfrm>
            <a:prstGeom prst="ellipse">
              <a:avLst/>
            </a:prstGeom>
            <a:noFill/>
            <a:ln w="38100">
              <a:solidFill>
                <a:srgbClr val="C9E83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30" name="그림 29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80890" y="1095153"/>
              <a:ext cx="1064398" cy="816339"/>
            </a:xfrm>
            <a:prstGeom prst="ellipse">
              <a:avLst/>
            </a:prstGeom>
            <a:ln w="38100" cap="rnd">
              <a:solidFill>
                <a:srgbClr val="C9E830"/>
              </a:solidFill>
            </a:ln>
            <a:effectLst/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</p:grpSp>
      <p:sp>
        <p:nvSpPr>
          <p:cNvPr id="17" name="TextBox 16"/>
          <p:cNvSpPr txBox="1"/>
          <p:nvPr/>
        </p:nvSpPr>
        <p:spPr>
          <a:xfrm>
            <a:off x="4994909" y="5433349"/>
            <a:ext cx="1632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0000CC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새로운</a:t>
            </a:r>
            <a:endParaRPr lang="ko-KR" altLang="en-US" sz="4000" dirty="0">
              <a:solidFill>
                <a:srgbClr val="0000CC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620720" y="5433349"/>
            <a:ext cx="136768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기회</a:t>
            </a:r>
            <a:r>
              <a:rPr lang="en-US" altLang="ko-KR" sz="40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40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992787" y="5436152"/>
            <a:ext cx="163217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4000" dirty="0" smtClean="0">
                <a:solidFill>
                  <a:srgbClr val="C0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마지막</a:t>
            </a:r>
            <a:endParaRPr lang="ko-KR" altLang="en-US" sz="4000" dirty="0">
              <a:solidFill>
                <a:srgbClr val="C000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20" name="Picture 2" descr="C:\PPT 수저중\depositphotos_98002852-Green-tree-and-roots-vector.jpg"/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69" t="57347" r="8520" b="6562"/>
          <a:stretch/>
        </p:blipFill>
        <p:spPr bwMode="auto">
          <a:xfrm>
            <a:off x="63079" y="4974966"/>
            <a:ext cx="9799123" cy="26642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2902950" y="5319240"/>
            <a:ext cx="4030270" cy="830997"/>
          </a:xfrm>
          <a:prstGeom prst="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none" rtlCol="0">
            <a:spAutoFit/>
          </a:bodyPr>
          <a:lstStyle/>
          <a:p>
            <a:r>
              <a:rPr lang="ko-KR" altLang="en-US" sz="4800" spc="-300" dirty="0">
                <a:ln w="3175">
                  <a:solidFill>
                    <a:prstClr val="black"/>
                  </a:solidFill>
                </a:ln>
                <a:solidFill>
                  <a:srgbClr val="1427B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제</a:t>
            </a:r>
            <a:r>
              <a:rPr lang="en-US" altLang="ko-KR" sz="4800" spc="-300" dirty="0">
                <a:ln w="3175">
                  <a:solidFill>
                    <a:prstClr val="black"/>
                  </a:solidFill>
                </a:ln>
                <a:solidFill>
                  <a:srgbClr val="1427B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4800" spc="-300" dirty="0">
                <a:ln w="3175">
                  <a:solidFill>
                    <a:prstClr val="black"/>
                  </a:solidFill>
                </a:ln>
                <a:solidFill>
                  <a:srgbClr val="1427B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</a:t>
            </a:r>
            <a:r>
              <a:rPr lang="ko-KR" altLang="en-US" sz="4800" spc="-300" dirty="0" smtClean="0">
                <a:ln w="3175">
                  <a:solidFill>
                    <a:prstClr val="black"/>
                  </a:solidFill>
                </a:ln>
                <a:solidFill>
                  <a:srgbClr val="1427B4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산업혁명</a:t>
            </a:r>
            <a:endParaRPr lang="ko-KR" altLang="en-US" sz="4800" spc="-300" dirty="0">
              <a:ln w="3175">
                <a:solidFill>
                  <a:prstClr val="black"/>
                </a:solidFill>
              </a:ln>
              <a:solidFill>
                <a:srgbClr val="1427B4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183178" y="692696"/>
            <a:ext cx="9234318" cy="4244024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37" name="그룹 36"/>
          <p:cNvGrpSpPr/>
          <p:nvPr/>
        </p:nvGrpSpPr>
        <p:grpSpPr>
          <a:xfrm>
            <a:off x="992560" y="1488489"/>
            <a:ext cx="2088232" cy="3047864"/>
            <a:chOff x="992560" y="1605272"/>
            <a:chExt cx="2088232" cy="3047864"/>
          </a:xfrm>
        </p:grpSpPr>
        <p:sp>
          <p:nvSpPr>
            <p:cNvPr id="38" name="직사각형 37"/>
            <p:cNvSpPr/>
            <p:nvPr/>
          </p:nvSpPr>
          <p:spPr>
            <a:xfrm>
              <a:off x="992560" y="1805327"/>
              <a:ext cx="2088232" cy="2847809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39" name="그룹 38"/>
            <p:cNvGrpSpPr/>
            <p:nvPr/>
          </p:nvGrpSpPr>
          <p:grpSpPr>
            <a:xfrm>
              <a:off x="1217830" y="1605272"/>
              <a:ext cx="1613512" cy="2834173"/>
              <a:chOff x="1502094" y="1772816"/>
              <a:chExt cx="1613512" cy="2834173"/>
            </a:xfrm>
          </p:grpSpPr>
          <p:pic>
            <p:nvPicPr>
              <p:cNvPr id="40" name="Picture 2"/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 bwMode="auto">
              <a:xfrm>
                <a:off x="1502094" y="2374741"/>
                <a:ext cx="1613512" cy="2232248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1" name="TextBox 40"/>
              <p:cNvSpPr txBox="1"/>
              <p:nvPr/>
            </p:nvSpPr>
            <p:spPr>
              <a:xfrm>
                <a:off x="1736168" y="1772816"/>
                <a:ext cx="1224136" cy="400110"/>
              </a:xfrm>
              <a:prstGeom prst="rect">
                <a:avLst/>
              </a:prstGeom>
              <a:solidFill>
                <a:schemeClr val="bg1">
                  <a:alpha val="98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정부혁신</a:t>
                </a:r>
                <a:endParaRPr lang="ko-KR" altLang="en-US" sz="2000" b="1" dirty="0">
                  <a:solidFill>
                    <a:srgbClr val="1427B4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</p:grpSp>
      <p:grpSp>
        <p:nvGrpSpPr>
          <p:cNvPr id="42" name="그룹 41"/>
          <p:cNvGrpSpPr/>
          <p:nvPr/>
        </p:nvGrpSpPr>
        <p:grpSpPr>
          <a:xfrm>
            <a:off x="3886543" y="1550680"/>
            <a:ext cx="2088232" cy="3047864"/>
            <a:chOff x="3886528" y="1605272"/>
            <a:chExt cx="2088232" cy="3047864"/>
          </a:xfrm>
        </p:grpSpPr>
        <p:sp>
          <p:nvSpPr>
            <p:cNvPr id="43" name="직사각형 42"/>
            <p:cNvSpPr/>
            <p:nvPr/>
          </p:nvSpPr>
          <p:spPr>
            <a:xfrm>
              <a:off x="3886528" y="1805327"/>
              <a:ext cx="2088232" cy="2847809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4" name="그룹 43"/>
            <p:cNvGrpSpPr/>
            <p:nvPr/>
          </p:nvGrpSpPr>
          <p:grpSpPr>
            <a:xfrm>
              <a:off x="4115124" y="1605272"/>
              <a:ext cx="1647380" cy="2813542"/>
              <a:chOff x="4399388" y="1772816"/>
              <a:chExt cx="1647380" cy="2813542"/>
            </a:xfrm>
          </p:grpSpPr>
          <p:pic>
            <p:nvPicPr>
              <p:cNvPr id="45" name="그림 44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399388" y="2300400"/>
                <a:ext cx="1647380" cy="2285958"/>
              </a:xfrm>
              <a:prstGeom prst="rect">
                <a:avLst/>
              </a:prstGeom>
              <a:ln w="3175"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46" name="TextBox 45"/>
              <p:cNvSpPr txBox="1"/>
              <p:nvPr/>
            </p:nvSpPr>
            <p:spPr>
              <a:xfrm>
                <a:off x="4637672" y="1772816"/>
                <a:ext cx="1245320" cy="400110"/>
              </a:xfrm>
              <a:prstGeom prst="rect">
                <a:avLst/>
              </a:prstGeom>
              <a:solidFill>
                <a:schemeClr val="bg1">
                  <a:alpha val="96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사</a:t>
                </a:r>
                <a:r>
                  <a:rPr lang="ko-KR" altLang="en-US" sz="2000" b="1" dirty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회</a:t>
                </a:r>
                <a:r>
                  <a:rPr lang="ko-KR" altLang="en-US" sz="2000" b="1" dirty="0" smtClean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혁신</a:t>
                </a:r>
                <a:endParaRPr lang="ko-KR" altLang="en-US" sz="2000" b="1" dirty="0">
                  <a:solidFill>
                    <a:srgbClr val="1427B4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</p:grpSp>
      </p:grpSp>
      <p:grpSp>
        <p:nvGrpSpPr>
          <p:cNvPr id="47" name="그룹 46"/>
          <p:cNvGrpSpPr/>
          <p:nvPr/>
        </p:nvGrpSpPr>
        <p:grpSpPr>
          <a:xfrm>
            <a:off x="6704103" y="1550710"/>
            <a:ext cx="2088232" cy="3060637"/>
            <a:chOff x="6704103" y="1605272"/>
            <a:chExt cx="2088232" cy="3060637"/>
          </a:xfrm>
        </p:grpSpPr>
        <p:sp>
          <p:nvSpPr>
            <p:cNvPr id="48" name="직사각형 47"/>
            <p:cNvSpPr/>
            <p:nvPr/>
          </p:nvSpPr>
          <p:spPr>
            <a:xfrm>
              <a:off x="6704103" y="1818100"/>
              <a:ext cx="2088232" cy="2847809"/>
            </a:xfrm>
            <a:prstGeom prst="rect">
              <a:avLst/>
            </a:prstGeom>
            <a:solidFill>
              <a:schemeClr val="bg1"/>
            </a:solidFill>
            <a:ln w="19050" cap="rnd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prstClr val="white"/>
                </a:solidFill>
              </a:endParaRPr>
            </a:p>
          </p:txBody>
        </p:sp>
        <p:grpSp>
          <p:nvGrpSpPr>
            <p:cNvPr id="49" name="그룹 48"/>
            <p:cNvGrpSpPr/>
            <p:nvPr/>
          </p:nvGrpSpPr>
          <p:grpSpPr>
            <a:xfrm>
              <a:off x="6933824" y="1605272"/>
              <a:ext cx="1670400" cy="2825154"/>
              <a:chOff x="6933824" y="1605272"/>
              <a:chExt cx="1670400" cy="2825154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7202664" y="1605272"/>
                <a:ext cx="1138776" cy="400110"/>
              </a:xfrm>
              <a:prstGeom prst="rect">
                <a:avLst/>
              </a:prstGeom>
              <a:solidFill>
                <a:schemeClr val="bg1">
                  <a:alpha val="96000"/>
                </a:schemeClr>
              </a:solidFill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ko-KR" altLang="en-US" sz="2000" b="1" dirty="0" smtClean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대</a:t>
                </a:r>
                <a:r>
                  <a:rPr lang="ko-KR" altLang="en-US" sz="2000" b="1" dirty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외</a:t>
                </a:r>
                <a:r>
                  <a:rPr lang="ko-KR" altLang="en-US" sz="2000" b="1" dirty="0" smtClean="0">
                    <a:solidFill>
                      <a:srgbClr val="1427B4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rPr>
                  <a:t>혁신</a:t>
                </a:r>
                <a:endParaRPr lang="ko-KR" altLang="en-US" sz="2000" b="1" dirty="0">
                  <a:solidFill>
                    <a:srgbClr val="1427B4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endParaRPr>
              </a:p>
            </p:txBody>
          </p:sp>
          <p:grpSp>
            <p:nvGrpSpPr>
              <p:cNvPr id="51" name="그룹 50"/>
              <p:cNvGrpSpPr/>
              <p:nvPr/>
            </p:nvGrpSpPr>
            <p:grpSpPr>
              <a:xfrm>
                <a:off x="6933824" y="2122976"/>
                <a:ext cx="1670400" cy="2307450"/>
                <a:chOff x="6655480" y="4293096"/>
                <a:chExt cx="1670400" cy="2307450"/>
              </a:xfrm>
            </p:grpSpPr>
            <p:sp>
              <p:nvSpPr>
                <p:cNvPr id="52" name="직사각형 51"/>
                <p:cNvSpPr/>
                <p:nvPr/>
              </p:nvSpPr>
              <p:spPr>
                <a:xfrm>
                  <a:off x="6655480" y="4293096"/>
                  <a:ext cx="1670400" cy="2286000"/>
                </a:xfrm>
                <a:prstGeom prst="rect">
                  <a:avLst/>
                </a:prstGeom>
                <a:solidFill>
                  <a:schemeClr val="tx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3" name="직사각형 52"/>
                <p:cNvSpPr/>
                <p:nvPr/>
              </p:nvSpPr>
              <p:spPr>
                <a:xfrm>
                  <a:off x="6720898" y="4566940"/>
                  <a:ext cx="1540806" cy="590252"/>
                </a:xfrm>
                <a:prstGeom prst="rect">
                  <a:avLst/>
                </a:prstGeom>
                <a:solidFill>
                  <a:schemeClr val="bg1">
                    <a:alpha val="8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54" name="TextBox 53"/>
                <p:cNvSpPr txBox="1"/>
                <p:nvPr/>
              </p:nvSpPr>
              <p:spPr>
                <a:xfrm>
                  <a:off x="6712214" y="4553832"/>
                  <a:ext cx="1560042" cy="204671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 algn="ctr"/>
                  <a:r>
                    <a:rPr lang="ko-KR" altLang="en-US" sz="19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북극항로선점</a:t>
                  </a:r>
                  <a:endParaRPr lang="en-US" altLang="ko-KR" sz="1900" dirty="0" smtClean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r>
                    <a:rPr lang="en-US" altLang="ko-KR" sz="14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“</a:t>
                  </a:r>
                  <a:r>
                    <a:rPr lang="ko-KR" altLang="en-US" sz="14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한국과 러시아</a:t>
                  </a:r>
                  <a:r>
                    <a:rPr lang="en-US" altLang="ko-KR" sz="14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”</a:t>
                  </a:r>
                </a:p>
                <a:p>
                  <a:pPr algn="ctr"/>
                  <a:endParaRPr lang="en-US" altLang="ko-KR" sz="1200" dirty="0" smtClean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endParaRPr lang="en-US" altLang="ko-KR" sz="1400" dirty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endParaRPr lang="en-US" altLang="ko-KR" sz="1400" dirty="0" smtClean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endParaRPr lang="en-US" altLang="ko-KR" sz="1400" dirty="0" smtClean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endParaRPr lang="en-US" altLang="ko-KR" sz="1400" dirty="0" smtClean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endParaRPr lang="en-US" altLang="ko-KR" sz="1400" dirty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  <a:p>
                  <a:pPr algn="ctr"/>
                  <a:r>
                    <a:rPr lang="en-US" altLang="ko-KR" sz="12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(</a:t>
                  </a:r>
                  <a:r>
                    <a:rPr lang="ko-KR" altLang="en-US" sz="1200" dirty="0" err="1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집필중</a:t>
                  </a:r>
                  <a:r>
                    <a:rPr lang="en-US" altLang="ko-KR" sz="1200" dirty="0" smtClean="0">
                      <a:solidFill>
                        <a:prstClr val="black"/>
                      </a:solidFill>
                      <a:latin typeface="나눔고딕 ExtraBold" panose="020D0904000000000000" pitchFamily="50" charset="-127"/>
                      <a:ea typeface="나눔고딕 ExtraBold" panose="020D0904000000000000" pitchFamily="50" charset="-127"/>
                    </a:rPr>
                    <a:t>)</a:t>
                  </a:r>
                  <a:endParaRPr lang="ko-KR" altLang="en-US" sz="1200" dirty="0">
                    <a:solidFill>
                      <a:prstClr val="black"/>
                    </a:solidFill>
                    <a:latin typeface="나눔고딕 ExtraBold" panose="020D0904000000000000" pitchFamily="50" charset="-127"/>
                    <a:ea typeface="나눔고딕 ExtraBold" panose="020D0904000000000000" pitchFamily="50" charset="-127"/>
                  </a:endParaRPr>
                </a:p>
              </p:txBody>
            </p:sp>
          </p:grpSp>
        </p:grpSp>
      </p:grpSp>
      <p:sp>
        <p:nvSpPr>
          <p:cNvPr id="57" name="제목 1"/>
          <p:cNvSpPr txBox="1">
            <a:spLocks/>
          </p:cNvSpPr>
          <p:nvPr/>
        </p:nvSpPr>
        <p:spPr>
          <a:xfrm>
            <a:off x="-15595" y="-21770"/>
            <a:ext cx="9920394" cy="5488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ko-KR" altLang="en-US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6" name="제목 18"/>
          <p:cNvSpPr txBox="1">
            <a:spLocks/>
          </p:cNvSpPr>
          <p:nvPr/>
        </p:nvSpPr>
        <p:spPr>
          <a:xfrm>
            <a:off x="-360" y="14507"/>
            <a:ext cx="9919287" cy="54887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91440" tIns="45720" rIns="252000" bIns="45720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4</a:t>
            </a:r>
            <a:r>
              <a:rPr lang="ko-KR" altLang="en-US" sz="2600" b="1" dirty="0">
                <a:solidFill>
                  <a:prstClr val="black">
                    <a:lumMod val="85000"/>
                    <a:lumOff val="1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640647" y="771882"/>
            <a:ext cx="6624736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300" spc="1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&lt;4</a:t>
            </a:r>
            <a:r>
              <a:rPr lang="ko-KR" altLang="en-US" sz="2300" spc="1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차 산업혁명을 위한 </a:t>
            </a:r>
            <a:r>
              <a:rPr lang="en-US" altLang="ko-KR" sz="2300" spc="100" dirty="0" smtClean="0">
                <a:solidFill>
                  <a:srgbClr val="000099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</a:t>
            </a:r>
            <a:r>
              <a:rPr lang="ko-KR" altLang="en-US" sz="2300" spc="100" dirty="0" smtClean="0">
                <a:solidFill>
                  <a:srgbClr val="000099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 제도 혁신</a:t>
            </a:r>
            <a:r>
              <a:rPr lang="en-US" altLang="ko-KR" sz="2300" spc="1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&gt;</a:t>
            </a:r>
            <a:endParaRPr lang="ko-KR" altLang="en-US" sz="2300" spc="1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0236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5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6" descr="4차 산업 ai에 대한 이미지 검색결과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000" r="10188"/>
          <a:stretch/>
        </p:blipFill>
        <p:spPr bwMode="auto">
          <a:xfrm>
            <a:off x="6609184" y="-5711"/>
            <a:ext cx="3296816" cy="6863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그룹 7"/>
          <p:cNvGrpSpPr/>
          <p:nvPr/>
        </p:nvGrpSpPr>
        <p:grpSpPr>
          <a:xfrm>
            <a:off x="3368825" y="-27387"/>
            <a:ext cx="3240360" cy="6914568"/>
            <a:chOff x="3368825" y="-27386"/>
            <a:chExt cx="3240360" cy="6875373"/>
          </a:xfrm>
        </p:grpSpPr>
        <p:pic>
          <p:nvPicPr>
            <p:cNvPr id="3" name="그림 2"/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-20000"/>
                      </a14:imgEffect>
                    </a14:imgLayer>
                  </a14:imgProps>
                </a:ext>
              </a:extLst>
            </a:blip>
            <a:srcRect l="570"/>
            <a:stretch/>
          </p:blipFill>
          <p:spPr>
            <a:xfrm rot="16200000">
              <a:off x="1551318" y="1790121"/>
              <a:ext cx="6875373" cy="3240360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3497064" y="3227492"/>
              <a:ext cx="3089307" cy="156076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3200" b="1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1</a:t>
              </a:r>
              <a:r>
                <a:rPr lang="en-US" altLang="ko-KR" sz="3200" b="1" baseline="30000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st</a:t>
              </a:r>
              <a:r>
                <a:rPr lang="en-US" altLang="ko-KR" sz="3200" b="1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, 2</a:t>
              </a:r>
              <a:r>
                <a:rPr lang="en-US" altLang="ko-KR" sz="3200" b="1" baseline="30000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nd</a:t>
              </a:r>
              <a:endParaRPr lang="en-US" altLang="ko-KR" sz="3200" b="1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  <a:p>
              <a:pPr algn="ctr"/>
              <a:r>
                <a:rPr lang="en-US" altLang="ko-KR" sz="3200" b="1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INDUSTRIAL</a:t>
              </a:r>
            </a:p>
            <a:p>
              <a:pPr algn="ctr"/>
              <a:r>
                <a:rPr lang="en-US" altLang="ko-KR" sz="3200" b="1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REVOLUTION</a:t>
              </a:r>
              <a:endParaRPr lang="ko-KR" altLang="en-US" sz="3200" b="1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0" y="-5710"/>
            <a:ext cx="3368824" cy="6906391"/>
            <a:chOff x="0" y="-5710"/>
            <a:chExt cx="3368824" cy="6858000"/>
          </a:xfrm>
        </p:grpSpPr>
        <p:pic>
          <p:nvPicPr>
            <p:cNvPr id="1026" name="Picture 2" descr="Why the Oil Spike Wonât Last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828" r="31183"/>
            <a:stretch/>
          </p:blipFill>
          <p:spPr bwMode="auto">
            <a:xfrm>
              <a:off x="0" y="-5710"/>
              <a:ext cx="3368824" cy="685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523481" y="5517232"/>
              <a:ext cx="230063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3600" dirty="0" smtClean="0">
                  <a:solidFill>
                    <a:prstClr val="white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ENERGY</a:t>
              </a:r>
              <a:endParaRPr lang="ko-KR" altLang="en-US" sz="3600" dirty="0"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</p:grpSp>
      <p:sp>
        <p:nvSpPr>
          <p:cNvPr id="14" name="직사각형 13">
            <a:extLst>
              <a:ext uri="{FF2B5EF4-FFF2-40B4-BE49-F238E27FC236}">
                <a16:creationId xmlns:a16="http://schemas.microsoft.com/office/drawing/2014/main" xmlns="" id="{41814488-3BC6-43DE-BE4B-6BC26B036F01}"/>
              </a:ext>
            </a:extLst>
          </p:cNvPr>
          <p:cNvSpPr/>
          <p:nvPr/>
        </p:nvSpPr>
        <p:spPr>
          <a:xfrm>
            <a:off x="-519607" y="-171400"/>
            <a:ext cx="3888432" cy="7272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xmlns="" id="{41814488-3BC6-43DE-BE4B-6BC26B036F01}"/>
              </a:ext>
            </a:extLst>
          </p:cNvPr>
          <p:cNvSpPr/>
          <p:nvPr/>
        </p:nvSpPr>
        <p:spPr>
          <a:xfrm>
            <a:off x="3367080" y="-210260"/>
            <a:ext cx="3217547" cy="7272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solidFill>
                <a:prstClr val="white"/>
              </a:solidFill>
            </a:endParaRPr>
          </a:p>
        </p:txBody>
      </p:sp>
      <p:cxnSp>
        <p:nvCxnSpPr>
          <p:cNvPr id="7" name="직선 연결선 6"/>
          <p:cNvCxnSpPr/>
          <p:nvPr/>
        </p:nvCxnSpPr>
        <p:spPr>
          <a:xfrm>
            <a:off x="3368824" y="-171400"/>
            <a:ext cx="0" cy="78488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737539" y="643868"/>
            <a:ext cx="3089307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800" b="1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NOW,</a:t>
            </a:r>
          </a:p>
          <a:p>
            <a:pPr algn="ctr"/>
            <a:r>
              <a:rPr lang="en-US" altLang="ko-KR" sz="4800" b="1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3</a:t>
            </a:r>
            <a:r>
              <a:rPr lang="en-US" altLang="ko-KR" sz="4800" b="1" baseline="30000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rd</a:t>
            </a:r>
            <a:r>
              <a:rPr lang="en-US" altLang="ko-KR" sz="4800" b="1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,4</a:t>
            </a:r>
            <a:r>
              <a:rPr lang="en-US" altLang="ko-KR" sz="4800" b="1" baseline="30000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th</a:t>
            </a:r>
            <a:endParaRPr lang="en-US" altLang="ko-KR" sz="4800" b="1" dirty="0" smtClean="0">
              <a:ln w="9525">
                <a:solidFill>
                  <a:srgbClr val="00247D"/>
                </a:solidFill>
              </a:ln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en-US" altLang="ko-KR" sz="3200" b="1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INDUSTRIAL</a:t>
            </a:r>
          </a:p>
          <a:p>
            <a:pPr algn="ctr"/>
            <a:r>
              <a:rPr lang="en-US" altLang="ko-KR" sz="3200" b="1" dirty="0" smtClean="0">
                <a:ln w="9525">
                  <a:solidFill>
                    <a:srgbClr val="00247D"/>
                  </a:solidFill>
                </a:ln>
                <a:solidFill>
                  <a:prstClr val="white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REVOLUTION</a:t>
            </a:r>
            <a:endParaRPr lang="ko-KR" altLang="en-US" sz="3200" b="1" dirty="0">
              <a:ln w="9525">
                <a:solidFill>
                  <a:srgbClr val="00247D"/>
                </a:solidFill>
              </a:ln>
              <a:solidFill>
                <a:prstClr val="white"/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cxnSp>
        <p:nvCxnSpPr>
          <p:cNvPr id="16" name="직선 연결선 15"/>
          <p:cNvCxnSpPr/>
          <p:nvPr/>
        </p:nvCxnSpPr>
        <p:spPr>
          <a:xfrm>
            <a:off x="6609184" y="-351420"/>
            <a:ext cx="0" cy="7848872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4" grpId="1" animBg="1"/>
      <p:bldP spid="15" grpId="0" animBg="1"/>
      <p:bldP spid="15" grpId="1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 l="37571" t="9086" r="37679" b="32595"/>
          <a:stretch>
            <a:fillRect/>
          </a:stretch>
        </p:blipFill>
        <p:spPr bwMode="auto">
          <a:xfrm>
            <a:off x="3667617" y="2918483"/>
            <a:ext cx="2573941" cy="3325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-95547" y="1929093"/>
            <a:ext cx="101539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spc="-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4</a:t>
            </a:r>
            <a:r>
              <a:rPr lang="ko-KR" altLang="en-US" sz="4000" spc="-100" dirty="0" err="1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차산업혁명을</a:t>
            </a:r>
            <a:r>
              <a:rPr lang="ko-KR" altLang="en-US" sz="4000" spc="-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위한 정부혁신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en-US" altLang="ko-KR" sz="4000" spc="-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: </a:t>
            </a:r>
            <a:r>
              <a:rPr lang="ko-KR" altLang="en-US" sz="4000" spc="-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규제개혁</a:t>
            </a:r>
            <a:endParaRPr lang="ko-KR" altLang="en-US" sz="4000" spc="-100" dirty="0">
              <a:solidFill>
                <a:srgbClr val="002060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16597" y="788681"/>
            <a:ext cx="4672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제 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1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부 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</a:t>
            </a:r>
            <a:endParaRPr lang="ko-KR" alt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2065116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153871" y="1787199"/>
            <a:ext cx="75943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4</a:t>
            </a:r>
            <a:r>
              <a:rPr lang="ko-KR" altLang="en-US" sz="4000" spc="100" dirty="0" err="1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차산업혁명을</a:t>
            </a:r>
            <a:r>
              <a:rPr lang="ko-KR" altLang="en-US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위한 </a:t>
            </a:r>
            <a:r>
              <a:rPr lang="en-US" altLang="ko-KR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: </a:t>
            </a:r>
            <a:r>
              <a:rPr lang="ko-KR" altLang="en-US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사회혁신</a:t>
            </a:r>
            <a:endParaRPr lang="ko-KR" altLang="en-US" sz="4000" spc="100" dirty="0">
              <a:solidFill>
                <a:srgbClr val="002060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pic>
        <p:nvPicPr>
          <p:cNvPr id="1026" name="Picture 2" descr="H:\★D드라이브전체\최지수 업무폴더\교수님\1) 김태유 교수님\김태유교수님_new\★저서\2013_은퇴가 없는 나라(국가경제를 이모작하라)_삼성경제연구소\은퇴앞면 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624" y="2776589"/>
            <a:ext cx="2573941" cy="3326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616597" y="788681"/>
            <a:ext cx="4672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제 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2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부 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</a:t>
            </a:r>
            <a:endParaRPr lang="ko-KR" alt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/>
            </a:endParaRPr>
          </a:p>
        </p:txBody>
      </p:sp>
    </p:spTree>
    <p:extLst>
      <p:ext uri="{BB962C8B-B14F-4D97-AF65-F5344CB8AC3E}">
        <p14:creationId xmlns:p14="http://schemas.microsoft.com/office/powerpoint/2010/main" val="3500655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99535" y="1723315"/>
            <a:ext cx="71133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4</a:t>
            </a:r>
            <a:r>
              <a:rPr lang="ko-KR" altLang="en-US" sz="4000" spc="100" dirty="0" err="1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차산업혁명을</a:t>
            </a:r>
            <a:r>
              <a:rPr lang="ko-KR" altLang="en-US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위한 대외혁신 </a:t>
            </a:r>
            <a:endParaRPr lang="en-US" altLang="ko-KR" sz="4000" spc="100" dirty="0" smtClean="0">
              <a:solidFill>
                <a:srgbClr val="002060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  <a:p>
            <a:pPr algn="ctr"/>
            <a:r>
              <a:rPr lang="en-US" altLang="ko-KR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: </a:t>
            </a:r>
            <a:r>
              <a:rPr lang="ko-KR" altLang="en-US" sz="4000" spc="100" dirty="0" smtClean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북극항로와 러시아</a:t>
            </a:r>
            <a:endParaRPr lang="en-US" altLang="ko-KR" sz="4000" spc="100" dirty="0">
              <a:solidFill>
                <a:srgbClr val="002060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616597" y="678319"/>
            <a:ext cx="467280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제 </a:t>
            </a:r>
            <a:r>
              <a:rPr lang="en-US" altLang="ko-KR" sz="4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3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 </a:t>
            </a:r>
            <a:r>
              <a:rPr lang="ko-KR" altLang="en-US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부 </a:t>
            </a:r>
            <a:r>
              <a:rPr lang="en-US" altLang="ko-KR" sz="4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맑은 고딕"/>
              </a:rPr>
              <a:t>-</a:t>
            </a:r>
            <a:endParaRPr lang="ko-KR" altLang="en-US" sz="4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맑은 고딕"/>
            </a:endParaRPr>
          </a:p>
        </p:txBody>
      </p:sp>
      <p:grpSp>
        <p:nvGrpSpPr>
          <p:cNvPr id="5" name="그룹 4"/>
          <p:cNvGrpSpPr/>
          <p:nvPr/>
        </p:nvGrpSpPr>
        <p:grpSpPr>
          <a:xfrm>
            <a:off x="3720098" y="3299551"/>
            <a:ext cx="2417527" cy="3326400"/>
            <a:chOff x="6779498" y="4487331"/>
            <a:chExt cx="1097419" cy="1645529"/>
          </a:xfrm>
        </p:grpSpPr>
        <p:sp>
          <p:nvSpPr>
            <p:cNvPr id="6" name="직사각형 5"/>
            <p:cNvSpPr/>
            <p:nvPr/>
          </p:nvSpPr>
          <p:spPr>
            <a:xfrm>
              <a:off x="6779498" y="4487331"/>
              <a:ext cx="1097419" cy="1645529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6819578" y="4583414"/>
              <a:ext cx="1005047" cy="509984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6797386" y="4645575"/>
              <a:ext cx="1050903" cy="14844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2800" b="1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북극항로 선점</a:t>
              </a:r>
              <a:endParaRPr lang="en-US" altLang="ko-KR" sz="28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700" b="1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</a:t>
              </a:r>
            </a:p>
            <a:p>
              <a:pPr algn="ctr" defTabSz="914400" latinLnBrk="1"/>
              <a:r>
                <a:rPr lang="en-US" altLang="ko-KR" sz="1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“</a:t>
              </a:r>
              <a:r>
                <a:rPr lang="ko-KR" altLang="en-US" sz="1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한국과 러시아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”</a:t>
              </a:r>
            </a:p>
            <a:p>
              <a:pPr algn="ctr" defTabSz="914400" latinLnBrk="1"/>
              <a:endPara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1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1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400" dirty="0" err="1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집필중</a:t>
              </a:r>
              <a:r>
                <a:rPr lang="en-US" altLang="ko-KR" sz="1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14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4437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0615" y="1268762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길이 열리면 시대가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열린다</a:t>
            </a:r>
            <a:r>
              <a:rPr lang="en-US" altLang="ko-KR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실크로드</a:t>
            </a:r>
            <a:endParaRPr lang="en-US" altLang="ko-KR" sz="2800" b="1" dirty="0">
              <a:solidFill>
                <a:prstClr val="black">
                  <a:lumMod val="65000"/>
                  <a:lumOff val="3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7651850" y="2645252"/>
            <a:ext cx="636856" cy="567724"/>
          </a:xfrm>
          <a:prstGeom prst="ellipse">
            <a:avLst/>
          </a:prstGeom>
          <a:noFill/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grpSp>
        <p:nvGrpSpPr>
          <p:cNvPr id="7" name="그룹 6"/>
          <p:cNvGrpSpPr/>
          <p:nvPr/>
        </p:nvGrpSpPr>
        <p:grpSpPr>
          <a:xfrm>
            <a:off x="6947647" y="3252575"/>
            <a:ext cx="994674" cy="390591"/>
            <a:chOff x="6947647" y="3252575"/>
            <a:chExt cx="994674" cy="390591"/>
          </a:xfrm>
        </p:grpSpPr>
        <p:sp>
          <p:nvSpPr>
            <p:cNvPr id="53" name="타원 52"/>
            <p:cNvSpPr>
              <a:spLocks noChangeAspect="1"/>
            </p:cNvSpPr>
            <p:nvPr/>
          </p:nvSpPr>
          <p:spPr>
            <a:xfrm>
              <a:off x="7411651" y="3252575"/>
              <a:ext cx="82814" cy="8281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6947647" y="3335389"/>
              <a:ext cx="99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schemeClr val="accent2">
                      <a:lumMod val="75000"/>
                    </a:schemeClr>
                  </a:solidFill>
                </a:rPr>
                <a:t> </a:t>
              </a:r>
              <a:r>
                <a:rPr lang="en-US" altLang="ko-KR" sz="1400" b="1" dirty="0" err="1" smtClean="0">
                  <a:solidFill>
                    <a:schemeClr val="accent2">
                      <a:lumMod val="75000"/>
                    </a:schemeClr>
                  </a:solidFill>
                </a:rPr>
                <a:t>Chang’an</a:t>
              </a:r>
              <a:endParaRPr lang="ko-KR" altLang="en-US" sz="1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grpSp>
        <p:nvGrpSpPr>
          <p:cNvPr id="8" name="그룹 7"/>
          <p:cNvGrpSpPr/>
          <p:nvPr/>
        </p:nvGrpSpPr>
        <p:grpSpPr>
          <a:xfrm>
            <a:off x="2253872" y="2770122"/>
            <a:ext cx="994674" cy="390591"/>
            <a:chOff x="2253872" y="2770122"/>
            <a:chExt cx="994674" cy="390591"/>
          </a:xfrm>
        </p:grpSpPr>
        <p:sp>
          <p:nvSpPr>
            <p:cNvPr id="10" name="타원 9"/>
            <p:cNvSpPr>
              <a:spLocks noChangeAspect="1"/>
            </p:cNvSpPr>
            <p:nvPr/>
          </p:nvSpPr>
          <p:spPr>
            <a:xfrm>
              <a:off x="2717876" y="2770122"/>
              <a:ext cx="82814" cy="82814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253872" y="2852936"/>
              <a:ext cx="99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schemeClr val="accent2">
                      <a:lumMod val="75000"/>
                    </a:schemeClr>
                  </a:solidFill>
                </a:rPr>
                <a:t>Rome</a:t>
              </a:r>
              <a:endParaRPr lang="ko-KR" altLang="en-US" sz="1400" b="1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6" name="자유형 5"/>
          <p:cNvSpPr/>
          <p:nvPr/>
        </p:nvSpPr>
        <p:spPr>
          <a:xfrm>
            <a:off x="2812211" y="2777706"/>
            <a:ext cx="4649638" cy="534837"/>
          </a:xfrm>
          <a:custGeom>
            <a:avLst/>
            <a:gdLst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87329 w 4649638"/>
              <a:gd name="connsiteY6" fmla="*/ 465826 h 534837"/>
              <a:gd name="connsiteX7" fmla="*/ 4252823 w 4649638"/>
              <a:gd name="connsiteY7" fmla="*/ 457200 h 534837"/>
              <a:gd name="connsiteX8" fmla="*/ 4123427 w 4649638"/>
              <a:gd name="connsiteY8" fmla="*/ 439947 h 534837"/>
              <a:gd name="connsiteX9" fmla="*/ 4088921 w 4649638"/>
              <a:gd name="connsiteY9" fmla="*/ 431320 h 534837"/>
              <a:gd name="connsiteX10" fmla="*/ 4002657 w 4649638"/>
              <a:gd name="connsiteY10" fmla="*/ 405441 h 534837"/>
              <a:gd name="connsiteX11" fmla="*/ 3976778 w 4649638"/>
              <a:gd name="connsiteY11" fmla="*/ 388188 h 534837"/>
              <a:gd name="connsiteX12" fmla="*/ 3890514 w 4649638"/>
              <a:gd name="connsiteY12" fmla="*/ 362309 h 534837"/>
              <a:gd name="connsiteX13" fmla="*/ 3847381 w 4649638"/>
              <a:gd name="connsiteY13" fmla="*/ 353683 h 534837"/>
              <a:gd name="connsiteX14" fmla="*/ 3433314 w 4649638"/>
              <a:gd name="connsiteY14" fmla="*/ 327803 h 534837"/>
              <a:gd name="connsiteX15" fmla="*/ 2932981 w 4649638"/>
              <a:gd name="connsiteY15" fmla="*/ 336430 h 534837"/>
              <a:gd name="connsiteX16" fmla="*/ 2838091 w 4649638"/>
              <a:gd name="connsiteY16" fmla="*/ 353683 h 534837"/>
              <a:gd name="connsiteX17" fmla="*/ 2605178 w 4649638"/>
              <a:gd name="connsiteY17" fmla="*/ 370936 h 534837"/>
              <a:gd name="connsiteX18" fmla="*/ 2501661 w 4649638"/>
              <a:gd name="connsiteY18" fmla="*/ 388188 h 534837"/>
              <a:gd name="connsiteX19" fmla="*/ 2475781 w 4649638"/>
              <a:gd name="connsiteY19" fmla="*/ 396815 h 534837"/>
              <a:gd name="connsiteX20" fmla="*/ 2363638 w 4649638"/>
              <a:gd name="connsiteY20" fmla="*/ 414068 h 534837"/>
              <a:gd name="connsiteX21" fmla="*/ 2337759 w 4649638"/>
              <a:gd name="connsiteY21" fmla="*/ 422694 h 534837"/>
              <a:gd name="connsiteX22" fmla="*/ 2234242 w 4649638"/>
              <a:gd name="connsiteY22" fmla="*/ 439947 h 534837"/>
              <a:gd name="connsiteX23" fmla="*/ 2139351 w 4649638"/>
              <a:gd name="connsiteY23" fmla="*/ 448573 h 534837"/>
              <a:gd name="connsiteX24" fmla="*/ 1673525 w 4649638"/>
              <a:gd name="connsiteY24" fmla="*/ 457200 h 534837"/>
              <a:gd name="connsiteX25" fmla="*/ 1285336 w 4649638"/>
              <a:gd name="connsiteY25" fmla="*/ 448573 h 534837"/>
              <a:gd name="connsiteX26" fmla="*/ 1233578 w 4649638"/>
              <a:gd name="connsiteY26" fmla="*/ 439947 h 534837"/>
              <a:gd name="connsiteX27" fmla="*/ 1190446 w 4649638"/>
              <a:gd name="connsiteY27" fmla="*/ 405441 h 534837"/>
              <a:gd name="connsiteX28" fmla="*/ 1181819 w 4649638"/>
              <a:gd name="connsiteY28" fmla="*/ 379562 h 534837"/>
              <a:gd name="connsiteX29" fmla="*/ 1130061 w 4649638"/>
              <a:gd name="connsiteY29" fmla="*/ 345056 h 534837"/>
              <a:gd name="connsiteX30" fmla="*/ 1035170 w 4649638"/>
              <a:gd name="connsiteY30" fmla="*/ 319177 h 534837"/>
              <a:gd name="connsiteX31" fmla="*/ 931653 w 4649638"/>
              <a:gd name="connsiteY31" fmla="*/ 293298 h 534837"/>
              <a:gd name="connsiteX32" fmla="*/ 621102 w 4649638"/>
              <a:gd name="connsiteY32" fmla="*/ 293298 h 534837"/>
              <a:gd name="connsiteX33" fmla="*/ 465827 w 4649638"/>
              <a:gd name="connsiteY33" fmla="*/ 310551 h 534837"/>
              <a:gd name="connsiteX34" fmla="*/ 353683 w 4649638"/>
              <a:gd name="connsiteY34" fmla="*/ 284671 h 534837"/>
              <a:gd name="connsiteX35" fmla="*/ 301925 w 4649638"/>
              <a:gd name="connsiteY35" fmla="*/ 258792 h 534837"/>
              <a:gd name="connsiteX36" fmla="*/ 276046 w 4649638"/>
              <a:gd name="connsiteY36" fmla="*/ 232913 h 534837"/>
              <a:gd name="connsiteX37" fmla="*/ 258793 w 4649638"/>
              <a:gd name="connsiteY37" fmla="*/ 207034 h 534837"/>
              <a:gd name="connsiteX38" fmla="*/ 207034 w 4649638"/>
              <a:gd name="connsiteY38" fmla="*/ 172528 h 534837"/>
              <a:gd name="connsiteX39" fmla="*/ 163902 w 4649638"/>
              <a:gd name="connsiteY39" fmla="*/ 120769 h 534837"/>
              <a:gd name="connsiteX40" fmla="*/ 138023 w 4649638"/>
              <a:gd name="connsiteY40" fmla="*/ 103517 h 534837"/>
              <a:gd name="connsiteX41" fmla="*/ 69012 w 4649638"/>
              <a:gd name="connsiteY41" fmla="*/ 43132 h 534837"/>
              <a:gd name="connsiteX42" fmla="*/ 43132 w 4649638"/>
              <a:gd name="connsiteY42" fmla="*/ 25879 h 534837"/>
              <a:gd name="connsiteX43" fmla="*/ 0 w 4649638"/>
              <a:gd name="connsiteY43" fmla="*/ 0 h 534837"/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87329 w 4649638"/>
              <a:gd name="connsiteY6" fmla="*/ 465826 h 534837"/>
              <a:gd name="connsiteX7" fmla="*/ 4252823 w 4649638"/>
              <a:gd name="connsiteY7" fmla="*/ 457200 h 534837"/>
              <a:gd name="connsiteX8" fmla="*/ 4123427 w 4649638"/>
              <a:gd name="connsiteY8" fmla="*/ 439947 h 534837"/>
              <a:gd name="connsiteX9" fmla="*/ 4088921 w 4649638"/>
              <a:gd name="connsiteY9" fmla="*/ 431320 h 534837"/>
              <a:gd name="connsiteX10" fmla="*/ 4002657 w 4649638"/>
              <a:gd name="connsiteY10" fmla="*/ 405441 h 534837"/>
              <a:gd name="connsiteX11" fmla="*/ 3976778 w 4649638"/>
              <a:gd name="connsiteY11" fmla="*/ 388188 h 534837"/>
              <a:gd name="connsiteX12" fmla="*/ 3890514 w 4649638"/>
              <a:gd name="connsiteY12" fmla="*/ 362309 h 534837"/>
              <a:gd name="connsiteX13" fmla="*/ 3847381 w 4649638"/>
              <a:gd name="connsiteY13" fmla="*/ 353683 h 534837"/>
              <a:gd name="connsiteX14" fmla="*/ 3433314 w 4649638"/>
              <a:gd name="connsiteY14" fmla="*/ 327803 h 534837"/>
              <a:gd name="connsiteX15" fmla="*/ 2932981 w 4649638"/>
              <a:gd name="connsiteY15" fmla="*/ 336430 h 534837"/>
              <a:gd name="connsiteX16" fmla="*/ 2838091 w 4649638"/>
              <a:gd name="connsiteY16" fmla="*/ 353683 h 534837"/>
              <a:gd name="connsiteX17" fmla="*/ 2605178 w 4649638"/>
              <a:gd name="connsiteY17" fmla="*/ 370936 h 534837"/>
              <a:gd name="connsiteX18" fmla="*/ 2501661 w 4649638"/>
              <a:gd name="connsiteY18" fmla="*/ 388188 h 534837"/>
              <a:gd name="connsiteX19" fmla="*/ 2475781 w 4649638"/>
              <a:gd name="connsiteY19" fmla="*/ 396815 h 534837"/>
              <a:gd name="connsiteX20" fmla="*/ 2363638 w 4649638"/>
              <a:gd name="connsiteY20" fmla="*/ 414068 h 534837"/>
              <a:gd name="connsiteX21" fmla="*/ 2337759 w 4649638"/>
              <a:gd name="connsiteY21" fmla="*/ 422694 h 534837"/>
              <a:gd name="connsiteX22" fmla="*/ 2234242 w 4649638"/>
              <a:gd name="connsiteY22" fmla="*/ 439947 h 534837"/>
              <a:gd name="connsiteX23" fmla="*/ 2139351 w 4649638"/>
              <a:gd name="connsiteY23" fmla="*/ 448573 h 534837"/>
              <a:gd name="connsiteX24" fmla="*/ 1673525 w 4649638"/>
              <a:gd name="connsiteY24" fmla="*/ 457200 h 534837"/>
              <a:gd name="connsiteX25" fmla="*/ 1285336 w 4649638"/>
              <a:gd name="connsiteY25" fmla="*/ 448573 h 534837"/>
              <a:gd name="connsiteX26" fmla="*/ 1190446 w 4649638"/>
              <a:gd name="connsiteY26" fmla="*/ 405441 h 534837"/>
              <a:gd name="connsiteX27" fmla="*/ 1181819 w 4649638"/>
              <a:gd name="connsiteY27" fmla="*/ 379562 h 534837"/>
              <a:gd name="connsiteX28" fmla="*/ 1130061 w 4649638"/>
              <a:gd name="connsiteY28" fmla="*/ 345056 h 534837"/>
              <a:gd name="connsiteX29" fmla="*/ 1035170 w 4649638"/>
              <a:gd name="connsiteY29" fmla="*/ 319177 h 534837"/>
              <a:gd name="connsiteX30" fmla="*/ 931653 w 4649638"/>
              <a:gd name="connsiteY30" fmla="*/ 293298 h 534837"/>
              <a:gd name="connsiteX31" fmla="*/ 621102 w 4649638"/>
              <a:gd name="connsiteY31" fmla="*/ 293298 h 534837"/>
              <a:gd name="connsiteX32" fmla="*/ 465827 w 4649638"/>
              <a:gd name="connsiteY32" fmla="*/ 310551 h 534837"/>
              <a:gd name="connsiteX33" fmla="*/ 353683 w 4649638"/>
              <a:gd name="connsiteY33" fmla="*/ 284671 h 534837"/>
              <a:gd name="connsiteX34" fmla="*/ 301925 w 4649638"/>
              <a:gd name="connsiteY34" fmla="*/ 258792 h 534837"/>
              <a:gd name="connsiteX35" fmla="*/ 276046 w 4649638"/>
              <a:gd name="connsiteY35" fmla="*/ 232913 h 534837"/>
              <a:gd name="connsiteX36" fmla="*/ 258793 w 4649638"/>
              <a:gd name="connsiteY36" fmla="*/ 207034 h 534837"/>
              <a:gd name="connsiteX37" fmla="*/ 207034 w 4649638"/>
              <a:gd name="connsiteY37" fmla="*/ 172528 h 534837"/>
              <a:gd name="connsiteX38" fmla="*/ 163902 w 4649638"/>
              <a:gd name="connsiteY38" fmla="*/ 120769 h 534837"/>
              <a:gd name="connsiteX39" fmla="*/ 138023 w 4649638"/>
              <a:gd name="connsiteY39" fmla="*/ 103517 h 534837"/>
              <a:gd name="connsiteX40" fmla="*/ 69012 w 4649638"/>
              <a:gd name="connsiteY40" fmla="*/ 43132 h 534837"/>
              <a:gd name="connsiteX41" fmla="*/ 43132 w 4649638"/>
              <a:gd name="connsiteY41" fmla="*/ 25879 h 534837"/>
              <a:gd name="connsiteX42" fmla="*/ 0 w 4649638"/>
              <a:gd name="connsiteY42" fmla="*/ 0 h 534837"/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87329 w 4649638"/>
              <a:gd name="connsiteY6" fmla="*/ 465826 h 534837"/>
              <a:gd name="connsiteX7" fmla="*/ 4252823 w 4649638"/>
              <a:gd name="connsiteY7" fmla="*/ 457200 h 534837"/>
              <a:gd name="connsiteX8" fmla="*/ 4123427 w 4649638"/>
              <a:gd name="connsiteY8" fmla="*/ 439947 h 534837"/>
              <a:gd name="connsiteX9" fmla="*/ 4088921 w 4649638"/>
              <a:gd name="connsiteY9" fmla="*/ 431320 h 534837"/>
              <a:gd name="connsiteX10" fmla="*/ 4002657 w 4649638"/>
              <a:gd name="connsiteY10" fmla="*/ 405441 h 534837"/>
              <a:gd name="connsiteX11" fmla="*/ 3976778 w 4649638"/>
              <a:gd name="connsiteY11" fmla="*/ 388188 h 534837"/>
              <a:gd name="connsiteX12" fmla="*/ 3890514 w 4649638"/>
              <a:gd name="connsiteY12" fmla="*/ 362309 h 534837"/>
              <a:gd name="connsiteX13" fmla="*/ 3847381 w 4649638"/>
              <a:gd name="connsiteY13" fmla="*/ 353683 h 534837"/>
              <a:gd name="connsiteX14" fmla="*/ 3433314 w 4649638"/>
              <a:gd name="connsiteY14" fmla="*/ 327803 h 534837"/>
              <a:gd name="connsiteX15" fmla="*/ 2932981 w 4649638"/>
              <a:gd name="connsiteY15" fmla="*/ 336430 h 534837"/>
              <a:gd name="connsiteX16" fmla="*/ 2838091 w 4649638"/>
              <a:gd name="connsiteY16" fmla="*/ 353683 h 534837"/>
              <a:gd name="connsiteX17" fmla="*/ 2605178 w 4649638"/>
              <a:gd name="connsiteY17" fmla="*/ 370936 h 534837"/>
              <a:gd name="connsiteX18" fmla="*/ 2501661 w 4649638"/>
              <a:gd name="connsiteY18" fmla="*/ 388188 h 534837"/>
              <a:gd name="connsiteX19" fmla="*/ 2475781 w 4649638"/>
              <a:gd name="connsiteY19" fmla="*/ 396815 h 534837"/>
              <a:gd name="connsiteX20" fmla="*/ 2363638 w 4649638"/>
              <a:gd name="connsiteY20" fmla="*/ 414068 h 534837"/>
              <a:gd name="connsiteX21" fmla="*/ 2337759 w 4649638"/>
              <a:gd name="connsiteY21" fmla="*/ 422694 h 534837"/>
              <a:gd name="connsiteX22" fmla="*/ 2234242 w 4649638"/>
              <a:gd name="connsiteY22" fmla="*/ 439947 h 534837"/>
              <a:gd name="connsiteX23" fmla="*/ 2139351 w 4649638"/>
              <a:gd name="connsiteY23" fmla="*/ 448573 h 534837"/>
              <a:gd name="connsiteX24" fmla="*/ 1673525 w 4649638"/>
              <a:gd name="connsiteY24" fmla="*/ 457200 h 534837"/>
              <a:gd name="connsiteX25" fmla="*/ 1285336 w 4649638"/>
              <a:gd name="connsiteY25" fmla="*/ 448573 h 534837"/>
              <a:gd name="connsiteX26" fmla="*/ 1181819 w 4649638"/>
              <a:gd name="connsiteY26" fmla="*/ 379562 h 534837"/>
              <a:gd name="connsiteX27" fmla="*/ 1130061 w 4649638"/>
              <a:gd name="connsiteY27" fmla="*/ 345056 h 534837"/>
              <a:gd name="connsiteX28" fmla="*/ 1035170 w 4649638"/>
              <a:gd name="connsiteY28" fmla="*/ 319177 h 534837"/>
              <a:gd name="connsiteX29" fmla="*/ 931653 w 4649638"/>
              <a:gd name="connsiteY29" fmla="*/ 293298 h 534837"/>
              <a:gd name="connsiteX30" fmla="*/ 621102 w 4649638"/>
              <a:gd name="connsiteY30" fmla="*/ 293298 h 534837"/>
              <a:gd name="connsiteX31" fmla="*/ 465827 w 4649638"/>
              <a:gd name="connsiteY31" fmla="*/ 310551 h 534837"/>
              <a:gd name="connsiteX32" fmla="*/ 353683 w 4649638"/>
              <a:gd name="connsiteY32" fmla="*/ 284671 h 534837"/>
              <a:gd name="connsiteX33" fmla="*/ 301925 w 4649638"/>
              <a:gd name="connsiteY33" fmla="*/ 258792 h 534837"/>
              <a:gd name="connsiteX34" fmla="*/ 276046 w 4649638"/>
              <a:gd name="connsiteY34" fmla="*/ 232913 h 534837"/>
              <a:gd name="connsiteX35" fmla="*/ 258793 w 4649638"/>
              <a:gd name="connsiteY35" fmla="*/ 207034 h 534837"/>
              <a:gd name="connsiteX36" fmla="*/ 207034 w 4649638"/>
              <a:gd name="connsiteY36" fmla="*/ 172528 h 534837"/>
              <a:gd name="connsiteX37" fmla="*/ 163902 w 4649638"/>
              <a:gd name="connsiteY37" fmla="*/ 120769 h 534837"/>
              <a:gd name="connsiteX38" fmla="*/ 138023 w 4649638"/>
              <a:gd name="connsiteY38" fmla="*/ 103517 h 534837"/>
              <a:gd name="connsiteX39" fmla="*/ 69012 w 4649638"/>
              <a:gd name="connsiteY39" fmla="*/ 43132 h 534837"/>
              <a:gd name="connsiteX40" fmla="*/ 43132 w 4649638"/>
              <a:gd name="connsiteY40" fmla="*/ 25879 h 534837"/>
              <a:gd name="connsiteX41" fmla="*/ 0 w 4649638"/>
              <a:gd name="connsiteY41" fmla="*/ 0 h 534837"/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52823 w 4649638"/>
              <a:gd name="connsiteY6" fmla="*/ 457200 h 534837"/>
              <a:gd name="connsiteX7" fmla="*/ 4123427 w 4649638"/>
              <a:gd name="connsiteY7" fmla="*/ 439947 h 534837"/>
              <a:gd name="connsiteX8" fmla="*/ 4088921 w 4649638"/>
              <a:gd name="connsiteY8" fmla="*/ 431320 h 534837"/>
              <a:gd name="connsiteX9" fmla="*/ 4002657 w 4649638"/>
              <a:gd name="connsiteY9" fmla="*/ 405441 h 534837"/>
              <a:gd name="connsiteX10" fmla="*/ 3976778 w 4649638"/>
              <a:gd name="connsiteY10" fmla="*/ 388188 h 534837"/>
              <a:gd name="connsiteX11" fmla="*/ 3890514 w 4649638"/>
              <a:gd name="connsiteY11" fmla="*/ 362309 h 534837"/>
              <a:gd name="connsiteX12" fmla="*/ 3847381 w 4649638"/>
              <a:gd name="connsiteY12" fmla="*/ 353683 h 534837"/>
              <a:gd name="connsiteX13" fmla="*/ 3433314 w 4649638"/>
              <a:gd name="connsiteY13" fmla="*/ 327803 h 534837"/>
              <a:gd name="connsiteX14" fmla="*/ 2932981 w 4649638"/>
              <a:gd name="connsiteY14" fmla="*/ 336430 h 534837"/>
              <a:gd name="connsiteX15" fmla="*/ 2838091 w 4649638"/>
              <a:gd name="connsiteY15" fmla="*/ 353683 h 534837"/>
              <a:gd name="connsiteX16" fmla="*/ 2605178 w 4649638"/>
              <a:gd name="connsiteY16" fmla="*/ 370936 h 534837"/>
              <a:gd name="connsiteX17" fmla="*/ 2501661 w 4649638"/>
              <a:gd name="connsiteY17" fmla="*/ 388188 h 534837"/>
              <a:gd name="connsiteX18" fmla="*/ 2475781 w 4649638"/>
              <a:gd name="connsiteY18" fmla="*/ 396815 h 534837"/>
              <a:gd name="connsiteX19" fmla="*/ 2363638 w 4649638"/>
              <a:gd name="connsiteY19" fmla="*/ 414068 h 534837"/>
              <a:gd name="connsiteX20" fmla="*/ 2337759 w 4649638"/>
              <a:gd name="connsiteY20" fmla="*/ 422694 h 534837"/>
              <a:gd name="connsiteX21" fmla="*/ 2234242 w 4649638"/>
              <a:gd name="connsiteY21" fmla="*/ 439947 h 534837"/>
              <a:gd name="connsiteX22" fmla="*/ 2139351 w 4649638"/>
              <a:gd name="connsiteY22" fmla="*/ 448573 h 534837"/>
              <a:gd name="connsiteX23" fmla="*/ 1673525 w 4649638"/>
              <a:gd name="connsiteY23" fmla="*/ 457200 h 534837"/>
              <a:gd name="connsiteX24" fmla="*/ 1285336 w 4649638"/>
              <a:gd name="connsiteY24" fmla="*/ 448573 h 534837"/>
              <a:gd name="connsiteX25" fmla="*/ 1181819 w 4649638"/>
              <a:gd name="connsiteY25" fmla="*/ 379562 h 534837"/>
              <a:gd name="connsiteX26" fmla="*/ 1130061 w 4649638"/>
              <a:gd name="connsiteY26" fmla="*/ 345056 h 534837"/>
              <a:gd name="connsiteX27" fmla="*/ 1035170 w 4649638"/>
              <a:gd name="connsiteY27" fmla="*/ 319177 h 534837"/>
              <a:gd name="connsiteX28" fmla="*/ 931653 w 4649638"/>
              <a:gd name="connsiteY28" fmla="*/ 293298 h 534837"/>
              <a:gd name="connsiteX29" fmla="*/ 621102 w 4649638"/>
              <a:gd name="connsiteY29" fmla="*/ 293298 h 534837"/>
              <a:gd name="connsiteX30" fmla="*/ 465827 w 4649638"/>
              <a:gd name="connsiteY30" fmla="*/ 310551 h 534837"/>
              <a:gd name="connsiteX31" fmla="*/ 353683 w 4649638"/>
              <a:gd name="connsiteY31" fmla="*/ 284671 h 534837"/>
              <a:gd name="connsiteX32" fmla="*/ 301925 w 4649638"/>
              <a:gd name="connsiteY32" fmla="*/ 258792 h 534837"/>
              <a:gd name="connsiteX33" fmla="*/ 276046 w 4649638"/>
              <a:gd name="connsiteY33" fmla="*/ 232913 h 534837"/>
              <a:gd name="connsiteX34" fmla="*/ 258793 w 4649638"/>
              <a:gd name="connsiteY34" fmla="*/ 207034 h 534837"/>
              <a:gd name="connsiteX35" fmla="*/ 207034 w 4649638"/>
              <a:gd name="connsiteY35" fmla="*/ 172528 h 534837"/>
              <a:gd name="connsiteX36" fmla="*/ 163902 w 4649638"/>
              <a:gd name="connsiteY36" fmla="*/ 120769 h 534837"/>
              <a:gd name="connsiteX37" fmla="*/ 138023 w 4649638"/>
              <a:gd name="connsiteY37" fmla="*/ 103517 h 534837"/>
              <a:gd name="connsiteX38" fmla="*/ 69012 w 4649638"/>
              <a:gd name="connsiteY38" fmla="*/ 43132 h 534837"/>
              <a:gd name="connsiteX39" fmla="*/ 43132 w 4649638"/>
              <a:gd name="connsiteY39" fmla="*/ 25879 h 534837"/>
              <a:gd name="connsiteX40" fmla="*/ 0 w 4649638"/>
              <a:gd name="connsiteY40" fmla="*/ 0 h 534837"/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52823 w 4649638"/>
              <a:gd name="connsiteY6" fmla="*/ 457200 h 534837"/>
              <a:gd name="connsiteX7" fmla="*/ 4123427 w 4649638"/>
              <a:gd name="connsiteY7" fmla="*/ 439947 h 534837"/>
              <a:gd name="connsiteX8" fmla="*/ 4088921 w 4649638"/>
              <a:gd name="connsiteY8" fmla="*/ 431320 h 534837"/>
              <a:gd name="connsiteX9" fmla="*/ 4002657 w 4649638"/>
              <a:gd name="connsiteY9" fmla="*/ 405441 h 534837"/>
              <a:gd name="connsiteX10" fmla="*/ 3976778 w 4649638"/>
              <a:gd name="connsiteY10" fmla="*/ 388188 h 534837"/>
              <a:gd name="connsiteX11" fmla="*/ 3890514 w 4649638"/>
              <a:gd name="connsiteY11" fmla="*/ 362309 h 534837"/>
              <a:gd name="connsiteX12" fmla="*/ 3847381 w 4649638"/>
              <a:gd name="connsiteY12" fmla="*/ 353683 h 534837"/>
              <a:gd name="connsiteX13" fmla="*/ 3433314 w 4649638"/>
              <a:gd name="connsiteY13" fmla="*/ 327803 h 534837"/>
              <a:gd name="connsiteX14" fmla="*/ 2932981 w 4649638"/>
              <a:gd name="connsiteY14" fmla="*/ 336430 h 534837"/>
              <a:gd name="connsiteX15" fmla="*/ 2838091 w 4649638"/>
              <a:gd name="connsiteY15" fmla="*/ 353683 h 534837"/>
              <a:gd name="connsiteX16" fmla="*/ 2605178 w 4649638"/>
              <a:gd name="connsiteY16" fmla="*/ 370936 h 534837"/>
              <a:gd name="connsiteX17" fmla="*/ 2501661 w 4649638"/>
              <a:gd name="connsiteY17" fmla="*/ 388188 h 534837"/>
              <a:gd name="connsiteX18" fmla="*/ 2475781 w 4649638"/>
              <a:gd name="connsiteY18" fmla="*/ 396815 h 534837"/>
              <a:gd name="connsiteX19" fmla="*/ 2363638 w 4649638"/>
              <a:gd name="connsiteY19" fmla="*/ 414068 h 534837"/>
              <a:gd name="connsiteX20" fmla="*/ 2337759 w 4649638"/>
              <a:gd name="connsiteY20" fmla="*/ 422694 h 534837"/>
              <a:gd name="connsiteX21" fmla="*/ 2234242 w 4649638"/>
              <a:gd name="connsiteY21" fmla="*/ 439947 h 534837"/>
              <a:gd name="connsiteX22" fmla="*/ 2139351 w 4649638"/>
              <a:gd name="connsiteY22" fmla="*/ 448573 h 534837"/>
              <a:gd name="connsiteX23" fmla="*/ 1673525 w 4649638"/>
              <a:gd name="connsiteY23" fmla="*/ 457200 h 534837"/>
              <a:gd name="connsiteX24" fmla="*/ 1285336 w 4649638"/>
              <a:gd name="connsiteY24" fmla="*/ 448573 h 534837"/>
              <a:gd name="connsiteX25" fmla="*/ 1181819 w 4649638"/>
              <a:gd name="connsiteY25" fmla="*/ 379562 h 534837"/>
              <a:gd name="connsiteX26" fmla="*/ 1130061 w 4649638"/>
              <a:gd name="connsiteY26" fmla="*/ 345056 h 534837"/>
              <a:gd name="connsiteX27" fmla="*/ 1035170 w 4649638"/>
              <a:gd name="connsiteY27" fmla="*/ 319177 h 534837"/>
              <a:gd name="connsiteX28" fmla="*/ 931653 w 4649638"/>
              <a:gd name="connsiteY28" fmla="*/ 293298 h 534837"/>
              <a:gd name="connsiteX29" fmla="*/ 621102 w 4649638"/>
              <a:gd name="connsiteY29" fmla="*/ 293298 h 534837"/>
              <a:gd name="connsiteX30" fmla="*/ 465827 w 4649638"/>
              <a:gd name="connsiteY30" fmla="*/ 310551 h 534837"/>
              <a:gd name="connsiteX31" fmla="*/ 353683 w 4649638"/>
              <a:gd name="connsiteY31" fmla="*/ 284671 h 534837"/>
              <a:gd name="connsiteX32" fmla="*/ 301925 w 4649638"/>
              <a:gd name="connsiteY32" fmla="*/ 258792 h 534837"/>
              <a:gd name="connsiteX33" fmla="*/ 276046 w 4649638"/>
              <a:gd name="connsiteY33" fmla="*/ 232913 h 534837"/>
              <a:gd name="connsiteX34" fmla="*/ 258793 w 4649638"/>
              <a:gd name="connsiteY34" fmla="*/ 207034 h 534837"/>
              <a:gd name="connsiteX35" fmla="*/ 207034 w 4649638"/>
              <a:gd name="connsiteY35" fmla="*/ 172528 h 534837"/>
              <a:gd name="connsiteX36" fmla="*/ 163902 w 4649638"/>
              <a:gd name="connsiteY36" fmla="*/ 120769 h 534837"/>
              <a:gd name="connsiteX37" fmla="*/ 138023 w 4649638"/>
              <a:gd name="connsiteY37" fmla="*/ 103517 h 534837"/>
              <a:gd name="connsiteX38" fmla="*/ 69012 w 4649638"/>
              <a:gd name="connsiteY38" fmla="*/ 43132 h 534837"/>
              <a:gd name="connsiteX39" fmla="*/ 43132 w 4649638"/>
              <a:gd name="connsiteY39" fmla="*/ 25879 h 534837"/>
              <a:gd name="connsiteX40" fmla="*/ 0 w 4649638"/>
              <a:gd name="connsiteY40" fmla="*/ 0 h 534837"/>
              <a:gd name="connsiteX0" fmla="*/ 4649638 w 4649638"/>
              <a:gd name="connsiteY0" fmla="*/ 534837 h 534837"/>
              <a:gd name="connsiteX1" fmla="*/ 4589253 w 4649638"/>
              <a:gd name="connsiteY1" fmla="*/ 526211 h 534837"/>
              <a:gd name="connsiteX2" fmla="*/ 4554747 w 4649638"/>
              <a:gd name="connsiteY2" fmla="*/ 517585 h 534837"/>
              <a:gd name="connsiteX3" fmla="*/ 4408098 w 4649638"/>
              <a:gd name="connsiteY3" fmla="*/ 491705 h 534837"/>
              <a:gd name="connsiteX4" fmla="*/ 4382219 w 4649638"/>
              <a:gd name="connsiteY4" fmla="*/ 483079 h 534837"/>
              <a:gd name="connsiteX5" fmla="*/ 4330461 w 4649638"/>
              <a:gd name="connsiteY5" fmla="*/ 474452 h 534837"/>
              <a:gd name="connsiteX6" fmla="*/ 4252823 w 4649638"/>
              <a:gd name="connsiteY6" fmla="*/ 457200 h 534837"/>
              <a:gd name="connsiteX7" fmla="*/ 4123427 w 4649638"/>
              <a:gd name="connsiteY7" fmla="*/ 439947 h 534837"/>
              <a:gd name="connsiteX8" fmla="*/ 4088921 w 4649638"/>
              <a:gd name="connsiteY8" fmla="*/ 431320 h 534837"/>
              <a:gd name="connsiteX9" fmla="*/ 3976778 w 4649638"/>
              <a:gd name="connsiteY9" fmla="*/ 388188 h 534837"/>
              <a:gd name="connsiteX10" fmla="*/ 3890514 w 4649638"/>
              <a:gd name="connsiteY10" fmla="*/ 362309 h 534837"/>
              <a:gd name="connsiteX11" fmla="*/ 3847381 w 4649638"/>
              <a:gd name="connsiteY11" fmla="*/ 353683 h 534837"/>
              <a:gd name="connsiteX12" fmla="*/ 3433314 w 4649638"/>
              <a:gd name="connsiteY12" fmla="*/ 327803 h 534837"/>
              <a:gd name="connsiteX13" fmla="*/ 2932981 w 4649638"/>
              <a:gd name="connsiteY13" fmla="*/ 336430 h 534837"/>
              <a:gd name="connsiteX14" fmla="*/ 2838091 w 4649638"/>
              <a:gd name="connsiteY14" fmla="*/ 353683 h 534837"/>
              <a:gd name="connsiteX15" fmla="*/ 2605178 w 4649638"/>
              <a:gd name="connsiteY15" fmla="*/ 370936 h 534837"/>
              <a:gd name="connsiteX16" fmla="*/ 2501661 w 4649638"/>
              <a:gd name="connsiteY16" fmla="*/ 388188 h 534837"/>
              <a:gd name="connsiteX17" fmla="*/ 2475781 w 4649638"/>
              <a:gd name="connsiteY17" fmla="*/ 396815 h 534837"/>
              <a:gd name="connsiteX18" fmla="*/ 2363638 w 4649638"/>
              <a:gd name="connsiteY18" fmla="*/ 414068 h 534837"/>
              <a:gd name="connsiteX19" fmla="*/ 2337759 w 4649638"/>
              <a:gd name="connsiteY19" fmla="*/ 422694 h 534837"/>
              <a:gd name="connsiteX20" fmla="*/ 2234242 w 4649638"/>
              <a:gd name="connsiteY20" fmla="*/ 439947 h 534837"/>
              <a:gd name="connsiteX21" fmla="*/ 2139351 w 4649638"/>
              <a:gd name="connsiteY21" fmla="*/ 448573 h 534837"/>
              <a:gd name="connsiteX22" fmla="*/ 1673525 w 4649638"/>
              <a:gd name="connsiteY22" fmla="*/ 457200 h 534837"/>
              <a:gd name="connsiteX23" fmla="*/ 1285336 w 4649638"/>
              <a:gd name="connsiteY23" fmla="*/ 448573 h 534837"/>
              <a:gd name="connsiteX24" fmla="*/ 1181819 w 4649638"/>
              <a:gd name="connsiteY24" fmla="*/ 379562 h 534837"/>
              <a:gd name="connsiteX25" fmla="*/ 1130061 w 4649638"/>
              <a:gd name="connsiteY25" fmla="*/ 345056 h 534837"/>
              <a:gd name="connsiteX26" fmla="*/ 1035170 w 4649638"/>
              <a:gd name="connsiteY26" fmla="*/ 319177 h 534837"/>
              <a:gd name="connsiteX27" fmla="*/ 931653 w 4649638"/>
              <a:gd name="connsiteY27" fmla="*/ 293298 h 534837"/>
              <a:gd name="connsiteX28" fmla="*/ 621102 w 4649638"/>
              <a:gd name="connsiteY28" fmla="*/ 293298 h 534837"/>
              <a:gd name="connsiteX29" fmla="*/ 465827 w 4649638"/>
              <a:gd name="connsiteY29" fmla="*/ 310551 h 534837"/>
              <a:gd name="connsiteX30" fmla="*/ 353683 w 4649638"/>
              <a:gd name="connsiteY30" fmla="*/ 284671 h 534837"/>
              <a:gd name="connsiteX31" fmla="*/ 301925 w 4649638"/>
              <a:gd name="connsiteY31" fmla="*/ 258792 h 534837"/>
              <a:gd name="connsiteX32" fmla="*/ 276046 w 4649638"/>
              <a:gd name="connsiteY32" fmla="*/ 232913 h 534837"/>
              <a:gd name="connsiteX33" fmla="*/ 258793 w 4649638"/>
              <a:gd name="connsiteY33" fmla="*/ 207034 h 534837"/>
              <a:gd name="connsiteX34" fmla="*/ 207034 w 4649638"/>
              <a:gd name="connsiteY34" fmla="*/ 172528 h 534837"/>
              <a:gd name="connsiteX35" fmla="*/ 163902 w 4649638"/>
              <a:gd name="connsiteY35" fmla="*/ 120769 h 534837"/>
              <a:gd name="connsiteX36" fmla="*/ 138023 w 4649638"/>
              <a:gd name="connsiteY36" fmla="*/ 103517 h 534837"/>
              <a:gd name="connsiteX37" fmla="*/ 69012 w 4649638"/>
              <a:gd name="connsiteY37" fmla="*/ 43132 h 534837"/>
              <a:gd name="connsiteX38" fmla="*/ 43132 w 4649638"/>
              <a:gd name="connsiteY38" fmla="*/ 25879 h 534837"/>
              <a:gd name="connsiteX39" fmla="*/ 0 w 4649638"/>
              <a:gd name="connsiteY39" fmla="*/ 0 h 534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649638" h="534837">
                <a:moveTo>
                  <a:pt x="4649638" y="534837"/>
                </a:moveTo>
                <a:cubicBezTo>
                  <a:pt x="4629510" y="531962"/>
                  <a:pt x="4609258" y="529848"/>
                  <a:pt x="4589253" y="526211"/>
                </a:cubicBezTo>
                <a:cubicBezTo>
                  <a:pt x="4577588" y="524090"/>
                  <a:pt x="4566400" y="519770"/>
                  <a:pt x="4554747" y="517585"/>
                </a:cubicBezTo>
                <a:cubicBezTo>
                  <a:pt x="4545215" y="515798"/>
                  <a:pt x="4440078" y="499700"/>
                  <a:pt x="4408098" y="491705"/>
                </a:cubicBezTo>
                <a:cubicBezTo>
                  <a:pt x="4399277" y="489500"/>
                  <a:pt x="4391095" y="485052"/>
                  <a:pt x="4382219" y="483079"/>
                </a:cubicBezTo>
                <a:cubicBezTo>
                  <a:pt x="4365145" y="479285"/>
                  <a:pt x="4352027" y="478765"/>
                  <a:pt x="4330461" y="474452"/>
                </a:cubicBezTo>
                <a:cubicBezTo>
                  <a:pt x="4308895" y="470139"/>
                  <a:pt x="4287329" y="462951"/>
                  <a:pt x="4252823" y="457200"/>
                </a:cubicBezTo>
                <a:cubicBezTo>
                  <a:pt x="4218317" y="451449"/>
                  <a:pt x="4147482" y="442954"/>
                  <a:pt x="4123427" y="439947"/>
                </a:cubicBezTo>
                <a:cubicBezTo>
                  <a:pt x="4111925" y="437071"/>
                  <a:pt x="4113362" y="439946"/>
                  <a:pt x="4088921" y="431320"/>
                </a:cubicBezTo>
                <a:cubicBezTo>
                  <a:pt x="4064480" y="422694"/>
                  <a:pt x="4009846" y="399690"/>
                  <a:pt x="3976778" y="388188"/>
                </a:cubicBezTo>
                <a:cubicBezTo>
                  <a:pt x="3943710" y="376686"/>
                  <a:pt x="3915598" y="367883"/>
                  <a:pt x="3890514" y="362309"/>
                </a:cubicBezTo>
                <a:cubicBezTo>
                  <a:pt x="3876201" y="359128"/>
                  <a:pt x="3861954" y="355302"/>
                  <a:pt x="3847381" y="353683"/>
                </a:cubicBezTo>
                <a:cubicBezTo>
                  <a:pt x="3656578" y="332483"/>
                  <a:pt x="3634518" y="335542"/>
                  <a:pt x="3433314" y="327803"/>
                </a:cubicBezTo>
                <a:lnTo>
                  <a:pt x="2932981" y="336430"/>
                </a:lnTo>
                <a:cubicBezTo>
                  <a:pt x="2823260" y="339806"/>
                  <a:pt x="2914247" y="344163"/>
                  <a:pt x="2838091" y="353683"/>
                </a:cubicBezTo>
                <a:cubicBezTo>
                  <a:pt x="2796226" y="358916"/>
                  <a:pt x="2638373" y="368723"/>
                  <a:pt x="2605178" y="370936"/>
                </a:cubicBezTo>
                <a:cubicBezTo>
                  <a:pt x="2570672" y="376687"/>
                  <a:pt x="2534847" y="377125"/>
                  <a:pt x="2501661" y="388188"/>
                </a:cubicBezTo>
                <a:cubicBezTo>
                  <a:pt x="2493034" y="391064"/>
                  <a:pt x="2484603" y="394610"/>
                  <a:pt x="2475781" y="396815"/>
                </a:cubicBezTo>
                <a:cubicBezTo>
                  <a:pt x="2436269" y="406693"/>
                  <a:pt x="2405531" y="408831"/>
                  <a:pt x="2363638" y="414068"/>
                </a:cubicBezTo>
                <a:cubicBezTo>
                  <a:pt x="2355012" y="416943"/>
                  <a:pt x="2346580" y="420489"/>
                  <a:pt x="2337759" y="422694"/>
                </a:cubicBezTo>
                <a:cubicBezTo>
                  <a:pt x="2309745" y="429697"/>
                  <a:pt x="2260527" y="437026"/>
                  <a:pt x="2234242" y="439947"/>
                </a:cubicBezTo>
                <a:cubicBezTo>
                  <a:pt x="2202676" y="443454"/>
                  <a:pt x="2171097" y="447596"/>
                  <a:pt x="2139351" y="448573"/>
                </a:cubicBezTo>
                <a:cubicBezTo>
                  <a:pt x="1984123" y="453349"/>
                  <a:pt x="1828800" y="454324"/>
                  <a:pt x="1673525" y="457200"/>
                </a:cubicBezTo>
                <a:lnTo>
                  <a:pt x="1285336" y="448573"/>
                </a:lnTo>
                <a:cubicBezTo>
                  <a:pt x="1203385" y="435633"/>
                  <a:pt x="1207698" y="396815"/>
                  <a:pt x="1181819" y="379562"/>
                </a:cubicBezTo>
                <a:lnTo>
                  <a:pt x="1130061" y="345056"/>
                </a:lnTo>
                <a:cubicBezTo>
                  <a:pt x="1084893" y="314944"/>
                  <a:pt x="1114466" y="329089"/>
                  <a:pt x="1035170" y="319177"/>
                </a:cubicBezTo>
                <a:cubicBezTo>
                  <a:pt x="966819" y="296393"/>
                  <a:pt x="1001351" y="304914"/>
                  <a:pt x="931653" y="293298"/>
                </a:cubicBezTo>
                <a:cubicBezTo>
                  <a:pt x="816837" y="255023"/>
                  <a:pt x="903114" y="280479"/>
                  <a:pt x="621102" y="293298"/>
                </a:cubicBezTo>
                <a:cubicBezTo>
                  <a:pt x="559684" y="296090"/>
                  <a:pt x="523261" y="302346"/>
                  <a:pt x="465827" y="310551"/>
                </a:cubicBezTo>
                <a:cubicBezTo>
                  <a:pt x="437987" y="306574"/>
                  <a:pt x="379519" y="301894"/>
                  <a:pt x="353683" y="284671"/>
                </a:cubicBezTo>
                <a:cubicBezTo>
                  <a:pt x="320238" y="262375"/>
                  <a:pt x="337639" y="270698"/>
                  <a:pt x="301925" y="258792"/>
                </a:cubicBezTo>
                <a:cubicBezTo>
                  <a:pt x="293299" y="250166"/>
                  <a:pt x="283856" y="242285"/>
                  <a:pt x="276046" y="232913"/>
                </a:cubicBezTo>
                <a:cubicBezTo>
                  <a:pt x="269409" y="224948"/>
                  <a:pt x="266595" y="213861"/>
                  <a:pt x="258793" y="207034"/>
                </a:cubicBezTo>
                <a:cubicBezTo>
                  <a:pt x="243188" y="193380"/>
                  <a:pt x="207034" y="172528"/>
                  <a:pt x="207034" y="172528"/>
                </a:cubicBezTo>
                <a:cubicBezTo>
                  <a:pt x="190071" y="147084"/>
                  <a:pt x="188807" y="141524"/>
                  <a:pt x="163902" y="120769"/>
                </a:cubicBezTo>
                <a:cubicBezTo>
                  <a:pt x="155938" y="114132"/>
                  <a:pt x="146649" y="109268"/>
                  <a:pt x="138023" y="103517"/>
                </a:cubicBezTo>
                <a:cubicBezTo>
                  <a:pt x="109268" y="60384"/>
                  <a:pt x="129396" y="83388"/>
                  <a:pt x="69012" y="43132"/>
                </a:cubicBezTo>
                <a:cubicBezTo>
                  <a:pt x="60385" y="37381"/>
                  <a:pt x="52968" y="29158"/>
                  <a:pt x="43132" y="25879"/>
                </a:cubicBezTo>
                <a:cubicBezTo>
                  <a:pt x="9538" y="14680"/>
                  <a:pt x="23683" y="23682"/>
                  <a:pt x="0" y="0"/>
                </a:cubicBezTo>
              </a:path>
            </a:pathLst>
          </a:custGeom>
          <a:noFill/>
          <a:ln w="38100">
            <a:solidFill>
              <a:schemeClr val="accent2">
                <a:lumMod val="7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="" xmlns:a16="http://schemas.microsoft.com/office/drawing/2014/main" id="{41814488-3BC6-43DE-BE4B-6BC26B036F01}"/>
              </a:ext>
            </a:extLst>
          </p:cNvPr>
          <p:cNvSpPr/>
          <p:nvPr/>
        </p:nvSpPr>
        <p:spPr>
          <a:xfrm>
            <a:off x="-42556" y="2780928"/>
            <a:ext cx="10729193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14" name="그룹 13">
            <a:extLst>
              <a:ext uri="{FF2B5EF4-FFF2-40B4-BE49-F238E27FC236}">
                <a16:creationId xmlns="" xmlns:a16="http://schemas.microsoft.com/office/drawing/2014/main" id="{AECD1349-FBF1-45EC-860A-6EC681011388}"/>
              </a:ext>
            </a:extLst>
          </p:cNvPr>
          <p:cNvGrpSpPr/>
          <p:nvPr/>
        </p:nvGrpSpPr>
        <p:grpSpPr>
          <a:xfrm>
            <a:off x="1442220" y="3066014"/>
            <a:ext cx="7494147" cy="1394762"/>
            <a:chOff x="1496616" y="5301208"/>
            <a:chExt cx="7494147" cy="1394762"/>
          </a:xfrm>
        </p:grpSpPr>
        <p:sp>
          <p:nvSpPr>
            <p:cNvPr id="15" name="제목 18">
              <a:extLst>
                <a:ext uri="{FF2B5EF4-FFF2-40B4-BE49-F238E27FC236}">
                  <a16:creationId xmlns="" xmlns:a16="http://schemas.microsoft.com/office/drawing/2014/main" id="{B38806FC-5DCF-4EDE-B9E3-FF774CFD7EAA}"/>
                </a:ext>
              </a:extLst>
            </p:cNvPr>
            <p:cNvSpPr txBox="1">
              <a:spLocks/>
            </p:cNvSpPr>
            <p:nvPr/>
          </p:nvSpPr>
          <p:spPr>
            <a:xfrm>
              <a:off x="1496616" y="5951703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 defTabSz="914400" latinLnBrk="1">
                <a:spcBef>
                  <a:spcPct val="0"/>
                </a:spcBef>
                <a:defRPr/>
              </a:pPr>
              <a:r>
                <a:rPr lang="ko-KR" altLang="en-US" sz="2585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실크로</a:t>
              </a:r>
              <a:r>
                <a:rPr lang="ko-KR" altLang="en-US" sz="258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드</a:t>
              </a:r>
            </a:p>
          </p:txBody>
        </p:sp>
        <p:sp>
          <p:nvSpPr>
            <p:cNvPr id="16" name="제목 18">
              <a:extLst>
                <a:ext uri="{FF2B5EF4-FFF2-40B4-BE49-F238E27FC236}">
                  <a16:creationId xmlns="" xmlns:a16="http://schemas.microsoft.com/office/drawing/2014/main" id="{4AC7B8E4-CB5F-4BDC-B784-877F3D2323E3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 defTabSz="914400" latinLnBrk="1">
                <a:spcBef>
                  <a:spcPct val="0"/>
                </a:spcBef>
                <a:defRPr/>
              </a:pPr>
              <a:r>
                <a:rPr lang="ko-KR" altLang="en-US" sz="32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고대문명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="" xmlns:a16="http://schemas.microsoft.com/office/drawing/2014/main" id="{6E95E838-AE81-4452-9D4B-B9A7B47CF46B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8" name="타원 17">
              <a:extLst>
                <a:ext uri="{FF2B5EF4-FFF2-40B4-BE49-F238E27FC236}">
                  <a16:creationId xmlns="" xmlns:a16="http://schemas.microsoft.com/office/drawing/2014/main" id="{C0E30DF3-379F-406D-AD9E-8DA18C0E2528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타원 18">
              <a:extLst>
                <a:ext uri="{FF2B5EF4-FFF2-40B4-BE49-F238E27FC236}">
                  <a16:creationId xmlns="" xmlns:a16="http://schemas.microsoft.com/office/drawing/2014/main" id="{BFEDF60E-4ECB-4606-ABA7-971B48A43460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0" name="타원 19">
              <a:extLst>
                <a:ext uri="{FF2B5EF4-FFF2-40B4-BE49-F238E27FC236}">
                  <a16:creationId xmlns="" xmlns:a16="http://schemas.microsoft.com/office/drawing/2014/main" id="{7AA3728B-569A-420B-8150-53990FF84C5E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21" name="직선 연결선 20">
              <a:extLst>
                <a:ext uri="{FF2B5EF4-FFF2-40B4-BE49-F238E27FC236}">
                  <a16:creationId xmlns="" xmlns:a16="http://schemas.microsoft.com/office/drawing/2014/main" id="{3E6CCCAE-546D-4C86-A632-0C32A5A0E045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13541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61" grpId="2" animBg="1"/>
      <p:bldP spid="6" grpId="0" animBg="1"/>
      <p:bldP spid="1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0615" y="1268762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8" name="TextBox 107"/>
          <p:cNvSpPr txBox="1"/>
          <p:nvPr/>
        </p:nvSpPr>
        <p:spPr>
          <a:xfrm>
            <a:off x="1862686" y="2361453"/>
            <a:ext cx="82048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>
                <a:solidFill>
                  <a:srgbClr val="0BA60B"/>
                </a:solidFill>
              </a:rPr>
              <a:t>Bruges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sp>
        <p:nvSpPr>
          <p:cNvPr id="126" name="타원 125"/>
          <p:cNvSpPr>
            <a:spLocks noChangeAspect="1"/>
          </p:cNvSpPr>
          <p:nvPr/>
        </p:nvSpPr>
        <p:spPr>
          <a:xfrm>
            <a:off x="2037925" y="2203654"/>
            <a:ext cx="82814" cy="82814"/>
          </a:xfrm>
          <a:prstGeom prst="ellipse">
            <a:avLst/>
          </a:prstGeom>
          <a:solidFill>
            <a:srgbClr val="0BA60B"/>
          </a:solidFill>
          <a:ln w="38100">
            <a:solidFill>
              <a:srgbClr val="0BA60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1549138" y="2542561"/>
            <a:ext cx="171258" cy="368754"/>
          </a:xfrm>
          <a:custGeom>
            <a:avLst/>
            <a:gdLst>
              <a:gd name="connsiteX0" fmla="*/ 135747 w 171258"/>
              <a:gd name="connsiteY0" fmla="*/ 363984 h 368754"/>
              <a:gd name="connsiteX1" fmla="*/ 73604 w 171258"/>
              <a:gd name="connsiteY1" fmla="*/ 355107 h 368754"/>
              <a:gd name="connsiteX2" fmla="*/ 2582 w 171258"/>
              <a:gd name="connsiteY2" fmla="*/ 248575 h 368754"/>
              <a:gd name="connsiteX3" fmla="*/ 171258 w 171258"/>
              <a:gd name="connsiteY3" fmla="*/ 0 h 368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1258" h="368754">
                <a:moveTo>
                  <a:pt x="135747" y="363984"/>
                </a:moveTo>
                <a:cubicBezTo>
                  <a:pt x="115772" y="369163"/>
                  <a:pt x="95798" y="374342"/>
                  <a:pt x="73604" y="355107"/>
                </a:cubicBezTo>
                <a:cubicBezTo>
                  <a:pt x="51410" y="335872"/>
                  <a:pt x="-13694" y="307759"/>
                  <a:pt x="2582" y="248575"/>
                </a:cubicBezTo>
                <a:cubicBezTo>
                  <a:pt x="18858" y="189391"/>
                  <a:pt x="97277" y="81379"/>
                  <a:pt x="171258" y="0"/>
                </a:cubicBezTo>
              </a:path>
            </a:pathLst>
          </a:custGeom>
          <a:noFill/>
          <a:ln w="38100">
            <a:solidFill>
              <a:srgbClr val="0BA60B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20" name="그룹 19"/>
          <p:cNvGrpSpPr/>
          <p:nvPr/>
        </p:nvGrpSpPr>
        <p:grpSpPr>
          <a:xfrm>
            <a:off x="1718435" y="2264049"/>
            <a:ext cx="676007" cy="279175"/>
            <a:chOff x="1391830" y="2091791"/>
            <a:chExt cx="676007" cy="279175"/>
          </a:xfrm>
        </p:grpSpPr>
        <p:sp>
          <p:nvSpPr>
            <p:cNvPr id="9" name="자유형 8"/>
            <p:cNvSpPr/>
            <p:nvPr/>
          </p:nvSpPr>
          <p:spPr>
            <a:xfrm>
              <a:off x="1855433" y="2175029"/>
              <a:ext cx="142043" cy="8878"/>
            </a:xfrm>
            <a:custGeom>
              <a:avLst/>
              <a:gdLst>
                <a:gd name="connsiteX0" fmla="*/ 0 w 142043"/>
                <a:gd name="connsiteY0" fmla="*/ 0 h 8878"/>
                <a:gd name="connsiteX1" fmla="*/ 142043 w 142043"/>
                <a:gd name="connsiteY1" fmla="*/ 8878 h 88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42043" h="8878">
                  <a:moveTo>
                    <a:pt x="0" y="0"/>
                  </a:moveTo>
                  <a:lnTo>
                    <a:pt x="142043" y="8878"/>
                  </a:ln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7" name="타원 126"/>
            <p:cNvSpPr>
              <a:spLocks noChangeAspect="1"/>
            </p:cNvSpPr>
            <p:nvPr/>
          </p:nvSpPr>
          <p:spPr>
            <a:xfrm>
              <a:off x="1985023" y="2138061"/>
              <a:ext cx="82814" cy="82814"/>
            </a:xfrm>
            <a:prstGeom prst="ellipse">
              <a:avLst/>
            </a:prstGeom>
            <a:solidFill>
              <a:srgbClr val="0BA60B"/>
            </a:solidFill>
            <a:ln w="38100">
              <a:solidFill>
                <a:srgbClr val="0BA60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자유형 14"/>
            <p:cNvSpPr/>
            <p:nvPr/>
          </p:nvSpPr>
          <p:spPr>
            <a:xfrm>
              <a:off x="1391830" y="2091791"/>
              <a:ext cx="465584" cy="279175"/>
            </a:xfrm>
            <a:custGeom>
              <a:avLst/>
              <a:gdLst>
                <a:gd name="connsiteX0" fmla="*/ 0 w 465584"/>
                <a:gd name="connsiteY0" fmla="*/ 279175 h 279175"/>
                <a:gd name="connsiteX1" fmla="*/ 141611 w 465584"/>
                <a:gd name="connsiteY1" fmla="*/ 161841 h 279175"/>
                <a:gd name="connsiteX2" fmla="*/ 287267 w 465584"/>
                <a:gd name="connsiteY2" fmla="*/ 105197 h 279175"/>
                <a:gd name="connsiteX3" fmla="*/ 412694 w 465584"/>
                <a:gd name="connsiteY3" fmla="*/ 101151 h 279175"/>
                <a:gd name="connsiteX4" fmla="*/ 465292 w 465584"/>
                <a:gd name="connsiteY4" fmla="*/ 56644 h 279175"/>
                <a:gd name="connsiteX5" fmla="*/ 392464 w 465584"/>
                <a:gd name="connsiteY5" fmla="*/ 0 h 2791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65584" h="279175">
                  <a:moveTo>
                    <a:pt x="0" y="279175"/>
                  </a:moveTo>
                  <a:cubicBezTo>
                    <a:pt x="46866" y="235006"/>
                    <a:pt x="93733" y="190837"/>
                    <a:pt x="141611" y="161841"/>
                  </a:cubicBezTo>
                  <a:cubicBezTo>
                    <a:pt x="189489" y="132845"/>
                    <a:pt x="242087" y="115312"/>
                    <a:pt x="287267" y="105197"/>
                  </a:cubicBezTo>
                  <a:cubicBezTo>
                    <a:pt x="332447" y="95082"/>
                    <a:pt x="383023" y="109243"/>
                    <a:pt x="412694" y="101151"/>
                  </a:cubicBezTo>
                  <a:cubicBezTo>
                    <a:pt x="442365" y="93059"/>
                    <a:pt x="468664" y="73502"/>
                    <a:pt x="465292" y="56644"/>
                  </a:cubicBezTo>
                  <a:cubicBezTo>
                    <a:pt x="461920" y="39786"/>
                    <a:pt x="427192" y="19893"/>
                    <a:pt x="392464" y="0"/>
                  </a:cubicBezTo>
                </a:path>
              </a:pathLst>
            </a:custGeom>
            <a:noFill/>
            <a:ln w="38100">
              <a:solidFill>
                <a:srgbClr val="0BA60B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128" name="TextBox 127"/>
          <p:cNvSpPr txBox="1"/>
          <p:nvPr/>
        </p:nvSpPr>
        <p:spPr>
          <a:xfrm>
            <a:off x="1066697" y="2039510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>
                <a:solidFill>
                  <a:srgbClr val="0BA60B"/>
                </a:solidFill>
              </a:rPr>
              <a:t>London</a:t>
            </a:r>
            <a:endParaRPr lang="ko-KR" altLang="en-US" sz="1400" b="1" dirty="0">
              <a:solidFill>
                <a:srgbClr val="0BA60B"/>
              </a:solidFill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910598" y="2790761"/>
            <a:ext cx="2008268" cy="307777"/>
            <a:chOff x="584011" y="2618507"/>
            <a:chExt cx="2008268" cy="307777"/>
          </a:xfrm>
        </p:grpSpPr>
        <p:grpSp>
          <p:nvGrpSpPr>
            <p:cNvPr id="16" name="그룹 15"/>
            <p:cNvGrpSpPr/>
            <p:nvPr/>
          </p:nvGrpSpPr>
          <p:grpSpPr>
            <a:xfrm>
              <a:off x="1288139" y="2708820"/>
              <a:ext cx="1304140" cy="158912"/>
              <a:chOff x="1288139" y="2708820"/>
              <a:chExt cx="1304140" cy="158912"/>
            </a:xfrm>
          </p:grpSpPr>
          <p:sp>
            <p:nvSpPr>
              <p:cNvPr id="125" name="타원 124"/>
              <p:cNvSpPr>
                <a:spLocks noChangeAspect="1"/>
              </p:cNvSpPr>
              <p:nvPr/>
            </p:nvSpPr>
            <p:spPr>
              <a:xfrm>
                <a:off x="1288139" y="2708820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자유형 11"/>
              <p:cNvSpPr/>
              <p:nvPr/>
            </p:nvSpPr>
            <p:spPr>
              <a:xfrm>
                <a:off x="1325810" y="2743199"/>
                <a:ext cx="1266469" cy="124533"/>
              </a:xfrm>
              <a:custGeom>
                <a:avLst/>
                <a:gdLst>
                  <a:gd name="connsiteX0" fmla="*/ 1255768 w 1255768"/>
                  <a:gd name="connsiteY0" fmla="*/ 17755 h 125336"/>
                  <a:gd name="connsiteX1" fmla="*/ 1202502 w 1255768"/>
                  <a:gd name="connsiteY1" fmla="*/ 53266 h 125336"/>
                  <a:gd name="connsiteX2" fmla="*/ 1033826 w 1255768"/>
                  <a:gd name="connsiteY2" fmla="*/ 8878 h 125336"/>
                  <a:gd name="connsiteX3" fmla="*/ 847395 w 1255768"/>
                  <a:gd name="connsiteY3" fmla="*/ 8878 h 125336"/>
                  <a:gd name="connsiteX4" fmla="*/ 456777 w 1255768"/>
                  <a:gd name="connsiteY4" fmla="*/ 53266 h 125336"/>
                  <a:gd name="connsiteX5" fmla="*/ 350245 w 1255768"/>
                  <a:gd name="connsiteY5" fmla="*/ 106532 h 125336"/>
                  <a:gd name="connsiteX6" fmla="*/ 75038 w 1255768"/>
                  <a:gd name="connsiteY6" fmla="*/ 124287 h 125336"/>
                  <a:gd name="connsiteX7" fmla="*/ 30649 w 1255768"/>
                  <a:gd name="connsiteY7" fmla="*/ 79899 h 125336"/>
                  <a:gd name="connsiteX8" fmla="*/ 30649 w 1255768"/>
                  <a:gd name="connsiteY8" fmla="*/ 0 h 125336"/>
                  <a:gd name="connsiteX0" fmla="*/ 1266469 w 1266469"/>
                  <a:gd name="connsiteY0" fmla="*/ 17755 h 124533"/>
                  <a:gd name="connsiteX1" fmla="*/ 1213203 w 1266469"/>
                  <a:gd name="connsiteY1" fmla="*/ 53266 h 124533"/>
                  <a:gd name="connsiteX2" fmla="*/ 1044527 w 1266469"/>
                  <a:gd name="connsiteY2" fmla="*/ 8878 h 124533"/>
                  <a:gd name="connsiteX3" fmla="*/ 858096 w 1266469"/>
                  <a:gd name="connsiteY3" fmla="*/ 8878 h 124533"/>
                  <a:gd name="connsiteX4" fmla="*/ 467478 w 1266469"/>
                  <a:gd name="connsiteY4" fmla="*/ 53266 h 124533"/>
                  <a:gd name="connsiteX5" fmla="*/ 360946 w 1266469"/>
                  <a:gd name="connsiteY5" fmla="*/ 106532 h 124533"/>
                  <a:gd name="connsiteX6" fmla="*/ 85739 w 1266469"/>
                  <a:gd name="connsiteY6" fmla="*/ 124287 h 124533"/>
                  <a:gd name="connsiteX7" fmla="*/ 13028 w 1266469"/>
                  <a:gd name="connsiteY7" fmla="*/ 96083 h 124533"/>
                  <a:gd name="connsiteX8" fmla="*/ 41350 w 1266469"/>
                  <a:gd name="connsiteY8" fmla="*/ 0 h 1245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1266469" h="124533">
                    <a:moveTo>
                      <a:pt x="1266469" y="17755"/>
                    </a:moveTo>
                    <a:cubicBezTo>
                      <a:pt x="1258331" y="36250"/>
                      <a:pt x="1250193" y="54745"/>
                      <a:pt x="1213203" y="53266"/>
                    </a:cubicBezTo>
                    <a:cubicBezTo>
                      <a:pt x="1176213" y="51787"/>
                      <a:pt x="1103711" y="16276"/>
                      <a:pt x="1044527" y="8878"/>
                    </a:cubicBezTo>
                    <a:cubicBezTo>
                      <a:pt x="985343" y="1480"/>
                      <a:pt x="954271" y="1480"/>
                      <a:pt x="858096" y="8878"/>
                    </a:cubicBezTo>
                    <a:cubicBezTo>
                      <a:pt x="761921" y="16276"/>
                      <a:pt x="550336" y="36990"/>
                      <a:pt x="467478" y="53266"/>
                    </a:cubicBezTo>
                    <a:cubicBezTo>
                      <a:pt x="384620" y="69542"/>
                      <a:pt x="424569" y="94695"/>
                      <a:pt x="360946" y="106532"/>
                    </a:cubicBezTo>
                    <a:cubicBezTo>
                      <a:pt x="297323" y="118369"/>
                      <a:pt x="143725" y="126028"/>
                      <a:pt x="85739" y="124287"/>
                    </a:cubicBezTo>
                    <a:cubicBezTo>
                      <a:pt x="27753" y="122546"/>
                      <a:pt x="20426" y="116797"/>
                      <a:pt x="13028" y="96083"/>
                    </a:cubicBezTo>
                    <a:cubicBezTo>
                      <a:pt x="5630" y="75369"/>
                      <a:pt x="-23753" y="56225"/>
                      <a:pt x="4135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3" name="TextBox 122"/>
            <p:cNvSpPr txBox="1"/>
            <p:nvPr/>
          </p:nvSpPr>
          <p:spPr>
            <a:xfrm>
              <a:off x="584011" y="2618507"/>
              <a:ext cx="74065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Lisbon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</p:grpSp>
      <p:grpSp>
        <p:nvGrpSpPr>
          <p:cNvPr id="6" name="그룹 5"/>
          <p:cNvGrpSpPr/>
          <p:nvPr/>
        </p:nvGrpSpPr>
        <p:grpSpPr>
          <a:xfrm>
            <a:off x="2366605" y="2239963"/>
            <a:ext cx="6830107" cy="2867651"/>
            <a:chOff x="2040002" y="2067736"/>
            <a:chExt cx="6830107" cy="2867651"/>
          </a:xfrm>
        </p:grpSpPr>
        <p:grpSp>
          <p:nvGrpSpPr>
            <p:cNvPr id="54" name="그룹 53"/>
            <p:cNvGrpSpPr/>
            <p:nvPr/>
          </p:nvGrpSpPr>
          <p:grpSpPr>
            <a:xfrm>
              <a:off x="3179668" y="2603208"/>
              <a:ext cx="2263600" cy="1442581"/>
              <a:chOff x="3179668" y="2603208"/>
              <a:chExt cx="2263600" cy="1442581"/>
            </a:xfrm>
          </p:grpSpPr>
          <p:sp>
            <p:nvSpPr>
              <p:cNvPr id="55" name="자유형 54"/>
              <p:cNvSpPr/>
              <p:nvPr/>
            </p:nvSpPr>
            <p:spPr>
              <a:xfrm>
                <a:off x="3200400" y="2665562"/>
                <a:ext cx="2242868" cy="1380227"/>
              </a:xfrm>
              <a:custGeom>
                <a:avLst/>
                <a:gdLst>
                  <a:gd name="connsiteX0" fmla="*/ 2242868 w 2242868"/>
                  <a:gd name="connsiteY0" fmla="*/ 1380227 h 1380227"/>
                  <a:gd name="connsiteX1" fmla="*/ 1664898 w 2242868"/>
                  <a:gd name="connsiteY1" fmla="*/ 879895 h 1380227"/>
                  <a:gd name="connsiteX2" fmla="*/ 1492370 w 2242868"/>
                  <a:gd name="connsiteY2" fmla="*/ 759125 h 1380227"/>
                  <a:gd name="connsiteX3" fmla="*/ 1345721 w 2242868"/>
                  <a:gd name="connsiteY3" fmla="*/ 733246 h 1380227"/>
                  <a:gd name="connsiteX4" fmla="*/ 1311215 w 2242868"/>
                  <a:gd name="connsiteY4" fmla="*/ 621102 h 1380227"/>
                  <a:gd name="connsiteX5" fmla="*/ 1224951 w 2242868"/>
                  <a:gd name="connsiteY5" fmla="*/ 681487 h 1380227"/>
                  <a:gd name="connsiteX6" fmla="*/ 1009291 w 2242868"/>
                  <a:gd name="connsiteY6" fmla="*/ 569344 h 1380227"/>
                  <a:gd name="connsiteX7" fmla="*/ 776377 w 2242868"/>
                  <a:gd name="connsiteY7" fmla="*/ 396815 h 1380227"/>
                  <a:gd name="connsiteX8" fmla="*/ 388189 w 2242868"/>
                  <a:gd name="connsiteY8" fmla="*/ 112144 h 1380227"/>
                  <a:gd name="connsiteX9" fmla="*/ 0 w 2242868"/>
                  <a:gd name="connsiteY9" fmla="*/ 0 h 138022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42868" h="1380227">
                    <a:moveTo>
                      <a:pt x="2242868" y="1380227"/>
                    </a:moveTo>
                    <a:cubicBezTo>
                      <a:pt x="2016424" y="1181819"/>
                      <a:pt x="1789981" y="983412"/>
                      <a:pt x="1664898" y="879895"/>
                    </a:cubicBezTo>
                    <a:cubicBezTo>
                      <a:pt x="1539815" y="776378"/>
                      <a:pt x="1545566" y="783566"/>
                      <a:pt x="1492370" y="759125"/>
                    </a:cubicBezTo>
                    <a:cubicBezTo>
                      <a:pt x="1439174" y="734684"/>
                      <a:pt x="1375913" y="756250"/>
                      <a:pt x="1345721" y="733246"/>
                    </a:cubicBezTo>
                    <a:cubicBezTo>
                      <a:pt x="1315528" y="710242"/>
                      <a:pt x="1331343" y="629728"/>
                      <a:pt x="1311215" y="621102"/>
                    </a:cubicBezTo>
                    <a:cubicBezTo>
                      <a:pt x="1291087" y="612476"/>
                      <a:pt x="1275272" y="690113"/>
                      <a:pt x="1224951" y="681487"/>
                    </a:cubicBezTo>
                    <a:cubicBezTo>
                      <a:pt x="1174630" y="672861"/>
                      <a:pt x="1084053" y="616789"/>
                      <a:pt x="1009291" y="569344"/>
                    </a:cubicBezTo>
                    <a:cubicBezTo>
                      <a:pt x="934529" y="521899"/>
                      <a:pt x="776377" y="396815"/>
                      <a:pt x="776377" y="396815"/>
                    </a:cubicBezTo>
                    <a:cubicBezTo>
                      <a:pt x="672860" y="320615"/>
                      <a:pt x="517585" y="178280"/>
                      <a:pt x="388189" y="112144"/>
                    </a:cubicBezTo>
                    <a:cubicBezTo>
                      <a:pt x="258793" y="46008"/>
                      <a:pt x="129396" y="23004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6" name="자유형 55"/>
              <p:cNvSpPr/>
              <p:nvPr/>
            </p:nvSpPr>
            <p:spPr>
              <a:xfrm>
                <a:off x="3346882" y="3169328"/>
                <a:ext cx="2077374" cy="861134"/>
              </a:xfrm>
              <a:custGeom>
                <a:avLst/>
                <a:gdLst>
                  <a:gd name="connsiteX0" fmla="*/ 2077374 w 2077374"/>
                  <a:gd name="connsiteY0" fmla="*/ 861134 h 861134"/>
                  <a:gd name="connsiteX1" fmla="*/ 1242873 w 2077374"/>
                  <a:gd name="connsiteY1" fmla="*/ 781235 h 861134"/>
                  <a:gd name="connsiteX2" fmla="*/ 870011 w 2077374"/>
                  <a:gd name="connsiteY2" fmla="*/ 790113 h 861134"/>
                  <a:gd name="connsiteX3" fmla="*/ 639192 w 2077374"/>
                  <a:gd name="connsiteY3" fmla="*/ 825623 h 861134"/>
                  <a:gd name="connsiteX4" fmla="*/ 479394 w 2077374"/>
                  <a:gd name="connsiteY4" fmla="*/ 763480 h 861134"/>
                  <a:gd name="connsiteX5" fmla="*/ 372862 w 2077374"/>
                  <a:gd name="connsiteY5" fmla="*/ 497150 h 861134"/>
                  <a:gd name="connsiteX6" fmla="*/ 195308 w 2077374"/>
                  <a:gd name="connsiteY6" fmla="*/ 248575 h 861134"/>
                  <a:gd name="connsiteX7" fmla="*/ 0 w 2077374"/>
                  <a:gd name="connsiteY7" fmla="*/ 0 h 8611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2077374" h="861134">
                    <a:moveTo>
                      <a:pt x="2077374" y="861134"/>
                    </a:moveTo>
                    <a:cubicBezTo>
                      <a:pt x="1760737" y="827103"/>
                      <a:pt x="1444100" y="793072"/>
                      <a:pt x="1242873" y="781235"/>
                    </a:cubicBezTo>
                    <a:cubicBezTo>
                      <a:pt x="1041646" y="769398"/>
                      <a:pt x="970624" y="782715"/>
                      <a:pt x="870011" y="790113"/>
                    </a:cubicBezTo>
                    <a:cubicBezTo>
                      <a:pt x="769398" y="797511"/>
                      <a:pt x="704295" y="830062"/>
                      <a:pt x="639192" y="825623"/>
                    </a:cubicBezTo>
                    <a:cubicBezTo>
                      <a:pt x="574089" y="821184"/>
                      <a:pt x="523782" y="818226"/>
                      <a:pt x="479394" y="763480"/>
                    </a:cubicBezTo>
                    <a:cubicBezTo>
                      <a:pt x="435006" y="708734"/>
                      <a:pt x="420210" y="582967"/>
                      <a:pt x="372862" y="497150"/>
                    </a:cubicBezTo>
                    <a:cubicBezTo>
                      <a:pt x="325514" y="411332"/>
                      <a:pt x="257452" y="331433"/>
                      <a:pt x="195308" y="248575"/>
                    </a:cubicBezTo>
                    <a:cubicBezTo>
                      <a:pt x="133164" y="165717"/>
                      <a:pt x="66582" y="8285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7" name="타원 56"/>
              <p:cNvSpPr>
                <a:spLocks noChangeAspect="1"/>
              </p:cNvSpPr>
              <p:nvPr/>
            </p:nvSpPr>
            <p:spPr>
              <a:xfrm>
                <a:off x="3278788" y="3120220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8" name="타원 57"/>
              <p:cNvSpPr>
                <a:spLocks noChangeAspect="1"/>
              </p:cNvSpPr>
              <p:nvPr/>
            </p:nvSpPr>
            <p:spPr>
              <a:xfrm>
                <a:off x="3179668" y="2603208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9" name="타원 58"/>
              <p:cNvSpPr>
                <a:spLocks noChangeAspect="1"/>
              </p:cNvSpPr>
              <p:nvPr/>
            </p:nvSpPr>
            <p:spPr>
              <a:xfrm>
                <a:off x="3818205" y="3928422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10" name="TextBox 109"/>
            <p:cNvSpPr txBox="1"/>
            <p:nvPr/>
          </p:nvSpPr>
          <p:spPr>
            <a:xfrm>
              <a:off x="3032420" y="2364385"/>
              <a:ext cx="197536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Constantinople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2040002" y="3015825"/>
              <a:ext cx="137088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b="1" dirty="0">
                  <a:solidFill>
                    <a:srgbClr val="0BA60B"/>
                  </a:solidFill>
                </a:rPr>
                <a:t>Alexandria</a:t>
              </a:r>
              <a:endParaRPr lang="ko-KR" altLang="en-US" b="1" dirty="0">
                <a:solidFill>
                  <a:srgbClr val="0BA60B"/>
                </a:solidFill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3006079" y="3859256"/>
              <a:ext cx="1149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Aden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grpSp>
          <p:nvGrpSpPr>
            <p:cNvPr id="46" name="그룹 45"/>
            <p:cNvGrpSpPr/>
            <p:nvPr/>
          </p:nvGrpSpPr>
          <p:grpSpPr>
            <a:xfrm>
              <a:off x="5387141" y="3973976"/>
              <a:ext cx="2674397" cy="961411"/>
              <a:chOff x="5387141" y="3973976"/>
              <a:chExt cx="2674397" cy="961411"/>
            </a:xfrm>
          </p:grpSpPr>
          <p:sp>
            <p:nvSpPr>
              <p:cNvPr id="47" name="자유형 46"/>
              <p:cNvSpPr/>
              <p:nvPr/>
            </p:nvSpPr>
            <p:spPr>
              <a:xfrm>
                <a:off x="5407953" y="4054415"/>
                <a:ext cx="2605987" cy="880972"/>
              </a:xfrm>
              <a:custGeom>
                <a:avLst/>
                <a:gdLst>
                  <a:gd name="connsiteX0" fmla="*/ 2605987 w 2605987"/>
                  <a:gd name="connsiteY0" fmla="*/ 698740 h 880972"/>
                  <a:gd name="connsiteX1" fmla="*/ 2476590 w 2605987"/>
                  <a:gd name="connsiteY1" fmla="*/ 854015 h 880972"/>
                  <a:gd name="connsiteX2" fmla="*/ 2036643 w 2605987"/>
                  <a:gd name="connsiteY2" fmla="*/ 871268 h 880972"/>
                  <a:gd name="connsiteX3" fmla="*/ 1717466 w 2605987"/>
                  <a:gd name="connsiteY3" fmla="*/ 750498 h 880972"/>
                  <a:gd name="connsiteX4" fmla="*/ 1570817 w 2605987"/>
                  <a:gd name="connsiteY4" fmla="*/ 603849 h 880972"/>
                  <a:gd name="connsiteX5" fmla="*/ 1389662 w 2605987"/>
                  <a:gd name="connsiteY5" fmla="*/ 500332 h 880972"/>
                  <a:gd name="connsiteX6" fmla="*/ 1234387 w 2605987"/>
                  <a:gd name="connsiteY6" fmla="*/ 370936 h 880972"/>
                  <a:gd name="connsiteX7" fmla="*/ 1096364 w 2605987"/>
                  <a:gd name="connsiteY7" fmla="*/ 241540 h 880972"/>
                  <a:gd name="connsiteX8" fmla="*/ 768560 w 2605987"/>
                  <a:gd name="connsiteY8" fmla="*/ 172528 h 880972"/>
                  <a:gd name="connsiteX9" fmla="*/ 466636 w 2605987"/>
                  <a:gd name="connsiteY9" fmla="*/ 189781 h 880972"/>
                  <a:gd name="connsiteX10" fmla="*/ 337239 w 2605987"/>
                  <a:gd name="connsiteY10" fmla="*/ 301925 h 880972"/>
                  <a:gd name="connsiteX11" fmla="*/ 35315 w 2605987"/>
                  <a:gd name="connsiteY11" fmla="*/ 189781 h 880972"/>
                  <a:gd name="connsiteX12" fmla="*/ 18062 w 2605987"/>
                  <a:gd name="connsiteY12" fmla="*/ 0 h 88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605987" h="880972">
                    <a:moveTo>
                      <a:pt x="2605987" y="698740"/>
                    </a:moveTo>
                    <a:cubicBezTo>
                      <a:pt x="2588734" y="762000"/>
                      <a:pt x="2571481" y="825260"/>
                      <a:pt x="2476590" y="854015"/>
                    </a:cubicBezTo>
                    <a:cubicBezTo>
                      <a:pt x="2381699" y="882770"/>
                      <a:pt x="2163164" y="888521"/>
                      <a:pt x="2036643" y="871268"/>
                    </a:cubicBezTo>
                    <a:cubicBezTo>
                      <a:pt x="1910122" y="854015"/>
                      <a:pt x="1795104" y="795068"/>
                      <a:pt x="1717466" y="750498"/>
                    </a:cubicBezTo>
                    <a:cubicBezTo>
                      <a:pt x="1639828" y="705928"/>
                      <a:pt x="1625451" y="645543"/>
                      <a:pt x="1570817" y="603849"/>
                    </a:cubicBezTo>
                    <a:cubicBezTo>
                      <a:pt x="1516183" y="562155"/>
                      <a:pt x="1445734" y="539151"/>
                      <a:pt x="1389662" y="500332"/>
                    </a:cubicBezTo>
                    <a:cubicBezTo>
                      <a:pt x="1333590" y="461513"/>
                      <a:pt x="1283270" y="414068"/>
                      <a:pt x="1234387" y="370936"/>
                    </a:cubicBezTo>
                    <a:cubicBezTo>
                      <a:pt x="1185504" y="327804"/>
                      <a:pt x="1174002" y="274608"/>
                      <a:pt x="1096364" y="241540"/>
                    </a:cubicBezTo>
                    <a:cubicBezTo>
                      <a:pt x="1018726" y="208472"/>
                      <a:pt x="873515" y="181154"/>
                      <a:pt x="768560" y="172528"/>
                    </a:cubicBezTo>
                    <a:cubicBezTo>
                      <a:pt x="663605" y="163902"/>
                      <a:pt x="538523" y="168215"/>
                      <a:pt x="466636" y="189781"/>
                    </a:cubicBezTo>
                    <a:cubicBezTo>
                      <a:pt x="394749" y="211347"/>
                      <a:pt x="409126" y="301925"/>
                      <a:pt x="337239" y="301925"/>
                    </a:cubicBezTo>
                    <a:cubicBezTo>
                      <a:pt x="265352" y="301925"/>
                      <a:pt x="88511" y="240102"/>
                      <a:pt x="35315" y="189781"/>
                    </a:cubicBezTo>
                    <a:cubicBezTo>
                      <a:pt x="-17881" y="139460"/>
                      <a:pt x="90" y="69730"/>
                      <a:pt x="18062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8" name="타원 47"/>
              <p:cNvSpPr>
                <a:spLocks noChangeAspect="1"/>
              </p:cNvSpPr>
              <p:nvPr/>
            </p:nvSpPr>
            <p:spPr>
              <a:xfrm>
                <a:off x="7978724" y="4709779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49" name="타원 48"/>
              <p:cNvSpPr>
                <a:spLocks noChangeAspect="1"/>
              </p:cNvSpPr>
              <p:nvPr/>
            </p:nvSpPr>
            <p:spPr>
              <a:xfrm>
                <a:off x="6716552" y="4486092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타원 49"/>
              <p:cNvSpPr>
                <a:spLocks noChangeAspect="1"/>
              </p:cNvSpPr>
              <p:nvPr/>
            </p:nvSpPr>
            <p:spPr>
              <a:xfrm>
                <a:off x="5387141" y="3973976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09" name="TextBox 108"/>
            <p:cNvSpPr txBox="1"/>
            <p:nvPr/>
          </p:nvSpPr>
          <p:spPr>
            <a:xfrm>
              <a:off x="7157770" y="4154289"/>
              <a:ext cx="171233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Moluccas</a:t>
              </a:r>
            </a:p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(Spice Islands)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5198854" y="3860307"/>
              <a:ext cx="114930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Calicut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sp>
          <p:nvSpPr>
            <p:cNvPr id="122" name="TextBox 121"/>
            <p:cNvSpPr txBox="1"/>
            <p:nvPr/>
          </p:nvSpPr>
          <p:spPr>
            <a:xfrm>
              <a:off x="6143364" y="4568906"/>
              <a:ext cx="99467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>
                  <a:solidFill>
                    <a:srgbClr val="0BA60B"/>
                  </a:solidFill>
                </a:rPr>
                <a:t>Malacca</a:t>
              </a:r>
              <a:endParaRPr lang="ko-KR" altLang="en-US" sz="1400" b="1" dirty="0">
                <a:solidFill>
                  <a:srgbClr val="0BA60B"/>
                </a:solidFill>
              </a:endParaRPr>
            </a:p>
          </p:txBody>
        </p:sp>
        <p:grpSp>
          <p:nvGrpSpPr>
            <p:cNvPr id="68" name="그룹 67"/>
            <p:cNvGrpSpPr/>
            <p:nvPr/>
          </p:nvGrpSpPr>
          <p:grpSpPr>
            <a:xfrm>
              <a:off x="2331616" y="2409993"/>
              <a:ext cx="988633" cy="741579"/>
              <a:chOff x="2331616" y="2409993"/>
              <a:chExt cx="988633" cy="741579"/>
            </a:xfrm>
          </p:grpSpPr>
          <p:sp>
            <p:nvSpPr>
              <p:cNvPr id="69" name="자유형 68"/>
              <p:cNvSpPr/>
              <p:nvPr/>
            </p:nvSpPr>
            <p:spPr>
              <a:xfrm>
                <a:off x="2361460" y="2459115"/>
                <a:ext cx="852257" cy="422894"/>
              </a:xfrm>
              <a:custGeom>
                <a:avLst/>
                <a:gdLst>
                  <a:gd name="connsiteX0" fmla="*/ 852257 w 852257"/>
                  <a:gd name="connsiteY0" fmla="*/ 186431 h 422894"/>
                  <a:gd name="connsiteX1" fmla="*/ 665825 w 852257"/>
                  <a:gd name="connsiteY1" fmla="*/ 204186 h 422894"/>
                  <a:gd name="connsiteX2" fmla="*/ 665825 w 852257"/>
                  <a:gd name="connsiteY2" fmla="*/ 346229 h 422894"/>
                  <a:gd name="connsiteX3" fmla="*/ 514905 w 852257"/>
                  <a:gd name="connsiteY3" fmla="*/ 408372 h 422894"/>
                  <a:gd name="connsiteX4" fmla="*/ 319596 w 852257"/>
                  <a:gd name="connsiteY4" fmla="*/ 381739 h 422894"/>
                  <a:gd name="connsiteX5" fmla="*/ 0 w 852257"/>
                  <a:gd name="connsiteY5" fmla="*/ 0 h 4228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852257" h="422894">
                    <a:moveTo>
                      <a:pt x="852257" y="186431"/>
                    </a:moveTo>
                    <a:cubicBezTo>
                      <a:pt x="774577" y="181992"/>
                      <a:pt x="696897" y="177553"/>
                      <a:pt x="665825" y="204186"/>
                    </a:cubicBezTo>
                    <a:cubicBezTo>
                      <a:pt x="634753" y="230819"/>
                      <a:pt x="690978" y="312198"/>
                      <a:pt x="665825" y="346229"/>
                    </a:cubicBezTo>
                    <a:cubicBezTo>
                      <a:pt x="640672" y="380260"/>
                      <a:pt x="572610" y="402454"/>
                      <a:pt x="514905" y="408372"/>
                    </a:cubicBezTo>
                    <a:cubicBezTo>
                      <a:pt x="457200" y="414290"/>
                      <a:pt x="405413" y="449801"/>
                      <a:pt x="319596" y="381739"/>
                    </a:cubicBezTo>
                    <a:cubicBezTo>
                      <a:pt x="233779" y="313677"/>
                      <a:pt x="116889" y="156838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0" name="자유형 69"/>
              <p:cNvSpPr/>
              <p:nvPr/>
            </p:nvSpPr>
            <p:spPr>
              <a:xfrm>
                <a:off x="2725445" y="2858609"/>
                <a:ext cx="594804" cy="292963"/>
              </a:xfrm>
              <a:custGeom>
                <a:avLst/>
                <a:gdLst>
                  <a:gd name="connsiteX0" fmla="*/ 559294 w 559294"/>
                  <a:gd name="connsiteY0" fmla="*/ 257453 h 257453"/>
                  <a:gd name="connsiteX1" fmla="*/ 390618 w 559294"/>
                  <a:gd name="connsiteY1" fmla="*/ 88777 h 257453"/>
                  <a:gd name="connsiteX2" fmla="*/ 106532 w 559294"/>
                  <a:gd name="connsiteY2" fmla="*/ 26633 h 257453"/>
                  <a:gd name="connsiteX3" fmla="*/ 0 w 559294"/>
                  <a:gd name="connsiteY3" fmla="*/ 0 h 257453"/>
                  <a:gd name="connsiteX0" fmla="*/ 612560 w 612560"/>
                  <a:gd name="connsiteY0" fmla="*/ 275208 h 275208"/>
                  <a:gd name="connsiteX1" fmla="*/ 443884 w 612560"/>
                  <a:gd name="connsiteY1" fmla="*/ 106532 h 275208"/>
                  <a:gd name="connsiteX2" fmla="*/ 159798 w 612560"/>
                  <a:gd name="connsiteY2" fmla="*/ 44388 h 275208"/>
                  <a:gd name="connsiteX3" fmla="*/ 0 w 612560"/>
                  <a:gd name="connsiteY3" fmla="*/ 0 h 275208"/>
                  <a:gd name="connsiteX0" fmla="*/ 594804 w 594804"/>
                  <a:gd name="connsiteY0" fmla="*/ 292963 h 292963"/>
                  <a:gd name="connsiteX1" fmla="*/ 426128 w 594804"/>
                  <a:gd name="connsiteY1" fmla="*/ 124287 h 292963"/>
                  <a:gd name="connsiteX2" fmla="*/ 142042 w 594804"/>
                  <a:gd name="connsiteY2" fmla="*/ 62143 h 292963"/>
                  <a:gd name="connsiteX3" fmla="*/ 0 w 594804"/>
                  <a:gd name="connsiteY3" fmla="*/ 0 h 2929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594804" h="292963">
                    <a:moveTo>
                      <a:pt x="594804" y="292963"/>
                    </a:moveTo>
                    <a:cubicBezTo>
                      <a:pt x="548196" y="227860"/>
                      <a:pt x="501588" y="162757"/>
                      <a:pt x="426128" y="124287"/>
                    </a:cubicBezTo>
                    <a:cubicBezTo>
                      <a:pt x="350668" y="85817"/>
                      <a:pt x="213063" y="82857"/>
                      <a:pt x="142042" y="62143"/>
                    </a:cubicBezTo>
                    <a:cubicBezTo>
                      <a:pt x="71021" y="41429"/>
                      <a:pt x="8878" y="11837"/>
                      <a:pt x="0" y="0"/>
                    </a:cubicBezTo>
                  </a:path>
                </a:pathLst>
              </a:custGeom>
              <a:noFill/>
              <a:ln w="38100">
                <a:solidFill>
                  <a:srgbClr val="0BA60B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71" name="타원 70"/>
              <p:cNvSpPr>
                <a:spLocks noChangeAspect="1"/>
              </p:cNvSpPr>
              <p:nvPr/>
            </p:nvSpPr>
            <p:spPr>
              <a:xfrm>
                <a:off x="2331616" y="2409993"/>
                <a:ext cx="82814" cy="82814"/>
              </a:xfrm>
              <a:prstGeom prst="ellipse">
                <a:avLst/>
              </a:prstGeom>
              <a:solidFill>
                <a:srgbClr val="0BA60B"/>
              </a:solidFill>
              <a:ln w="38100">
                <a:solidFill>
                  <a:srgbClr val="0BA60B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4" name="TextBox 123"/>
            <p:cNvSpPr txBox="1"/>
            <p:nvPr/>
          </p:nvSpPr>
          <p:spPr>
            <a:xfrm>
              <a:off x="2213370" y="2067736"/>
              <a:ext cx="1149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2000" b="1" dirty="0">
                  <a:ln w="3175">
                    <a:solidFill>
                      <a:srgbClr val="0000FF"/>
                    </a:solidFill>
                  </a:ln>
                  <a:solidFill>
                    <a:srgbClr val="0BA60B"/>
                  </a:solidFill>
                </a:rPr>
                <a:t>Venice</a:t>
              </a:r>
              <a:endParaRPr lang="ko-KR" altLang="en-US" sz="2000" b="1" dirty="0">
                <a:ln w="3175">
                  <a:solidFill>
                    <a:srgbClr val="0000FF"/>
                  </a:solidFill>
                </a:ln>
                <a:solidFill>
                  <a:srgbClr val="0BA60B"/>
                </a:solidFill>
              </a:endParaRPr>
            </a:p>
          </p:txBody>
        </p:sp>
      </p:grpSp>
      <p:sp>
        <p:nvSpPr>
          <p:cNvPr id="63" name="직사각형 62">
            <a:extLst>
              <a:ext uri="{FF2B5EF4-FFF2-40B4-BE49-F238E27FC236}">
                <a16:creationId xmlns="" xmlns:a16="http://schemas.microsoft.com/office/drawing/2014/main" id="{41814488-3BC6-43DE-BE4B-6BC26B036F01}"/>
              </a:ext>
            </a:extLst>
          </p:cNvPr>
          <p:cNvSpPr/>
          <p:nvPr/>
        </p:nvSpPr>
        <p:spPr>
          <a:xfrm>
            <a:off x="-42556" y="2780928"/>
            <a:ext cx="10729193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65" name="그룹 64">
            <a:extLst>
              <a:ext uri="{FF2B5EF4-FFF2-40B4-BE49-F238E27FC236}">
                <a16:creationId xmlns="" xmlns:a16="http://schemas.microsoft.com/office/drawing/2014/main" id="{AECD1349-FBF1-45EC-860A-6EC681011388}"/>
              </a:ext>
            </a:extLst>
          </p:cNvPr>
          <p:cNvGrpSpPr/>
          <p:nvPr/>
        </p:nvGrpSpPr>
        <p:grpSpPr>
          <a:xfrm>
            <a:off x="1442220" y="3066014"/>
            <a:ext cx="7494147" cy="1394762"/>
            <a:chOff x="1496616" y="5301208"/>
            <a:chExt cx="7494147" cy="1394762"/>
          </a:xfrm>
        </p:grpSpPr>
        <p:sp>
          <p:nvSpPr>
            <p:cNvPr id="66" name="제목 18">
              <a:extLst>
                <a:ext uri="{FF2B5EF4-FFF2-40B4-BE49-F238E27FC236}">
                  <a16:creationId xmlns="" xmlns:a16="http://schemas.microsoft.com/office/drawing/2014/main" id="{B38806FC-5DCF-4EDE-B9E3-FF774CFD7EAA}"/>
                </a:ext>
              </a:extLst>
            </p:cNvPr>
            <p:cNvSpPr txBox="1">
              <a:spLocks/>
            </p:cNvSpPr>
            <p:nvPr/>
          </p:nvSpPr>
          <p:spPr>
            <a:xfrm>
              <a:off x="1496616" y="6036767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 defTabSz="914400" latinLnBrk="1">
                <a:spcBef>
                  <a:spcPct val="0"/>
                </a:spcBef>
                <a:defRPr/>
              </a:pPr>
              <a:r>
                <a:rPr lang="ko-KR" altLang="en-US" sz="258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향신료 루트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7" name="제목 18">
              <a:extLst>
                <a:ext uri="{FF2B5EF4-FFF2-40B4-BE49-F238E27FC236}">
                  <a16:creationId xmlns="" xmlns:a16="http://schemas.microsoft.com/office/drawing/2014/main" id="{4AC7B8E4-CB5F-4BDC-B784-877F3D2323E3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 defTabSz="914400" latinLnBrk="1">
                <a:spcBef>
                  <a:spcPct val="0"/>
                </a:spcBef>
                <a:defRPr/>
              </a:pP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상업혁명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2" name="타원 71">
              <a:extLst>
                <a:ext uri="{FF2B5EF4-FFF2-40B4-BE49-F238E27FC236}">
                  <a16:creationId xmlns="" xmlns:a16="http://schemas.microsoft.com/office/drawing/2014/main" id="{6E95E838-AE81-4452-9D4B-B9A7B47CF46B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3" name="타원 72">
              <a:extLst>
                <a:ext uri="{FF2B5EF4-FFF2-40B4-BE49-F238E27FC236}">
                  <a16:creationId xmlns="" xmlns:a16="http://schemas.microsoft.com/office/drawing/2014/main" id="{C0E30DF3-379F-406D-AD9E-8DA18C0E2528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4" name="타원 73">
              <a:extLst>
                <a:ext uri="{FF2B5EF4-FFF2-40B4-BE49-F238E27FC236}">
                  <a16:creationId xmlns="" xmlns:a16="http://schemas.microsoft.com/office/drawing/2014/main" id="{BFEDF60E-4ECB-4606-ABA7-971B48A43460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75" name="타원 74">
              <a:extLst>
                <a:ext uri="{FF2B5EF4-FFF2-40B4-BE49-F238E27FC236}">
                  <a16:creationId xmlns="" xmlns:a16="http://schemas.microsoft.com/office/drawing/2014/main" id="{7AA3728B-569A-420B-8150-53990FF84C5E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76" name="직선 연결선 75">
              <a:extLst>
                <a:ext uri="{FF2B5EF4-FFF2-40B4-BE49-F238E27FC236}">
                  <a16:creationId xmlns="" xmlns:a16="http://schemas.microsoft.com/office/drawing/2014/main" id="{3E6CCCAE-546D-4C86-A632-0C32A5A0E045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2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길이 열리면 시대가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열린다</a:t>
            </a:r>
            <a:r>
              <a:rPr lang="en-US" altLang="ko-KR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향신료 루트</a:t>
            </a:r>
            <a:endParaRPr lang="en-US" altLang="ko-KR" sz="2800" b="1" dirty="0">
              <a:solidFill>
                <a:prstClr val="black">
                  <a:lumMod val="65000"/>
                  <a:lumOff val="3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61" name="타원 60"/>
          <p:cNvSpPr/>
          <p:nvPr/>
        </p:nvSpPr>
        <p:spPr>
          <a:xfrm>
            <a:off x="7628512" y="2645252"/>
            <a:ext cx="636856" cy="567724"/>
          </a:xfrm>
          <a:prstGeom prst="ellipse">
            <a:avLst/>
          </a:prstGeom>
          <a:noFill/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74986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36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1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26" grpId="0" animBg="1"/>
      <p:bldP spid="14" grpId="0" animBg="1"/>
      <p:bldP spid="128" grpId="0"/>
      <p:bldP spid="63" grpId="0" animBg="1"/>
      <p:bldP spid="61" grpId="0" animBg="1"/>
      <p:bldP spid="61" grpId="1" animBg="1"/>
      <p:bldP spid="61" grpId="2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Picture 2" descr="관련 이미지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43927" y="1050457"/>
            <a:ext cx="6912768" cy="7059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3301949" y="1412776"/>
            <a:ext cx="6835642" cy="4810893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53" name="TextBox 52"/>
          <p:cNvSpPr txBox="1"/>
          <p:nvPr/>
        </p:nvSpPr>
        <p:spPr>
          <a:xfrm>
            <a:off x="3512841" y="1772816"/>
            <a:ext cx="1149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b="1" dirty="0">
                <a:ln w="3175">
                  <a:solidFill>
                    <a:srgbClr val="0000FF"/>
                  </a:solidFill>
                </a:ln>
                <a:solidFill>
                  <a:srgbClr val="0070C0"/>
                </a:solidFill>
              </a:rPr>
              <a:t>London</a:t>
            </a:r>
            <a:endParaRPr lang="ko-KR" altLang="en-US" b="1" dirty="0">
              <a:ln w="3175">
                <a:solidFill>
                  <a:srgbClr val="0000FF"/>
                </a:solidFill>
              </a:ln>
              <a:solidFill>
                <a:srgbClr val="0070C0"/>
              </a:solidFill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7451596" y="3717033"/>
            <a:ext cx="1149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>
                <a:solidFill>
                  <a:srgbClr val="0070C0"/>
                </a:solidFill>
              </a:rPr>
              <a:t>Calicut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89" name="타원 88"/>
          <p:cNvSpPr>
            <a:spLocks noChangeAspect="1"/>
          </p:cNvSpPr>
          <p:nvPr/>
        </p:nvSpPr>
        <p:spPr>
          <a:xfrm>
            <a:off x="4185732" y="2240489"/>
            <a:ext cx="82814" cy="82814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0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길이 열리면 시대가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열린다</a:t>
            </a:r>
            <a:r>
              <a:rPr lang="en-US" altLang="ko-KR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대서양 루트</a:t>
            </a:r>
            <a:endParaRPr lang="en-US" altLang="ko-KR" sz="2800" b="1" dirty="0">
              <a:solidFill>
                <a:prstClr val="black">
                  <a:lumMod val="65000"/>
                  <a:lumOff val="3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2" name="타원 81"/>
          <p:cNvSpPr/>
          <p:nvPr/>
        </p:nvSpPr>
        <p:spPr>
          <a:xfrm>
            <a:off x="9068674" y="2525744"/>
            <a:ext cx="636856" cy="567724"/>
          </a:xfrm>
          <a:prstGeom prst="ellipse">
            <a:avLst/>
          </a:prstGeom>
          <a:noFill/>
          <a:ln w="57150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80" name="직사각형 79"/>
          <p:cNvSpPr/>
          <p:nvPr/>
        </p:nvSpPr>
        <p:spPr>
          <a:xfrm>
            <a:off x="-42552" y="6624391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sp>
        <p:nvSpPr>
          <p:cNvPr id="83" name="타원 82"/>
          <p:cNvSpPr>
            <a:spLocks noChangeAspect="1"/>
          </p:cNvSpPr>
          <p:nvPr/>
        </p:nvSpPr>
        <p:spPr>
          <a:xfrm>
            <a:off x="141408" y="3309492"/>
            <a:ext cx="82814" cy="82814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91" name="타원 90"/>
          <p:cNvSpPr>
            <a:spLocks noChangeAspect="1"/>
          </p:cNvSpPr>
          <p:nvPr/>
        </p:nvSpPr>
        <p:spPr>
          <a:xfrm>
            <a:off x="429440" y="3922250"/>
            <a:ext cx="82814" cy="82814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101" name="TextBox 100"/>
          <p:cNvSpPr txBox="1"/>
          <p:nvPr/>
        </p:nvSpPr>
        <p:spPr>
          <a:xfrm>
            <a:off x="-246454" y="2996986"/>
            <a:ext cx="145503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 smtClean="0">
                <a:solidFill>
                  <a:srgbClr val="0070C0"/>
                </a:solidFill>
              </a:rPr>
              <a:t>New </a:t>
            </a:r>
            <a:r>
              <a:rPr lang="en-US" altLang="ko-KR" sz="1400" b="1" dirty="0" err="1" smtClean="0">
                <a:solidFill>
                  <a:srgbClr val="0070C0"/>
                </a:solidFill>
              </a:rPr>
              <a:t>york</a:t>
            </a:r>
            <a:endParaRPr lang="ko-KR" altLang="en-US" sz="1400" b="1" dirty="0">
              <a:solidFill>
                <a:srgbClr val="0070C0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3254451" y="2285097"/>
            <a:ext cx="1651066" cy="3736192"/>
          </a:xfrm>
          <a:custGeom>
            <a:avLst/>
            <a:gdLst>
              <a:gd name="connsiteX0" fmla="*/ 1116724 w 1793617"/>
              <a:gd name="connsiteY0" fmla="*/ 0 h 4203865"/>
              <a:gd name="connsiteX1" fmla="*/ 558583 w 1793617"/>
              <a:gd name="connsiteY1" fmla="*/ 380010 h 4203865"/>
              <a:gd name="connsiteX2" fmla="*/ 309202 w 1793617"/>
              <a:gd name="connsiteY2" fmla="*/ 855023 h 4203865"/>
              <a:gd name="connsiteX3" fmla="*/ 71695 w 1793617"/>
              <a:gd name="connsiteY3" fmla="*/ 1330036 h 4203865"/>
              <a:gd name="connsiteX4" fmla="*/ 36069 w 1793617"/>
              <a:gd name="connsiteY4" fmla="*/ 1983179 h 4203865"/>
              <a:gd name="connsiteX5" fmla="*/ 546708 w 1793617"/>
              <a:gd name="connsiteY5" fmla="*/ 2505693 h 4203865"/>
              <a:gd name="connsiteX6" fmla="*/ 1211726 w 1793617"/>
              <a:gd name="connsiteY6" fmla="*/ 2529444 h 4203865"/>
              <a:gd name="connsiteX7" fmla="*/ 1449233 w 1793617"/>
              <a:gd name="connsiteY7" fmla="*/ 3657600 h 4203865"/>
              <a:gd name="connsiteX8" fmla="*/ 1793617 w 1793617"/>
              <a:gd name="connsiteY8" fmla="*/ 4203865 h 4203865"/>
              <a:gd name="connsiteX9" fmla="*/ 1793617 w 1793617"/>
              <a:gd name="connsiteY9" fmla="*/ 4203865 h 4203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3617" h="4203865">
                <a:moveTo>
                  <a:pt x="1116724" y="0"/>
                </a:moveTo>
                <a:cubicBezTo>
                  <a:pt x="904947" y="118753"/>
                  <a:pt x="693170" y="237506"/>
                  <a:pt x="558583" y="380010"/>
                </a:cubicBezTo>
                <a:cubicBezTo>
                  <a:pt x="423996" y="522514"/>
                  <a:pt x="390350" y="696685"/>
                  <a:pt x="309202" y="855023"/>
                </a:cubicBezTo>
                <a:cubicBezTo>
                  <a:pt x="228054" y="1013361"/>
                  <a:pt x="117217" y="1142010"/>
                  <a:pt x="71695" y="1330036"/>
                </a:cubicBezTo>
                <a:cubicBezTo>
                  <a:pt x="26173" y="1518062"/>
                  <a:pt x="-43100" y="1787236"/>
                  <a:pt x="36069" y="1983179"/>
                </a:cubicBezTo>
                <a:cubicBezTo>
                  <a:pt x="115238" y="2179122"/>
                  <a:pt x="350765" y="2414649"/>
                  <a:pt x="546708" y="2505693"/>
                </a:cubicBezTo>
                <a:cubicBezTo>
                  <a:pt x="742651" y="2596737"/>
                  <a:pt x="1061305" y="2337460"/>
                  <a:pt x="1211726" y="2529444"/>
                </a:cubicBezTo>
                <a:cubicBezTo>
                  <a:pt x="1362147" y="2721429"/>
                  <a:pt x="1352251" y="3378530"/>
                  <a:pt x="1449233" y="3657600"/>
                </a:cubicBezTo>
                <a:cubicBezTo>
                  <a:pt x="1546215" y="3936670"/>
                  <a:pt x="1793617" y="4203865"/>
                  <a:pt x="1793617" y="4203865"/>
                </a:cubicBezTo>
                <a:lnTo>
                  <a:pt x="1793617" y="4203865"/>
                </a:ln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자유형 41"/>
          <p:cNvSpPr/>
          <p:nvPr/>
        </p:nvSpPr>
        <p:spPr>
          <a:xfrm rot="20460386">
            <a:off x="4913379" y="5760087"/>
            <a:ext cx="978474" cy="171604"/>
          </a:xfrm>
          <a:custGeom>
            <a:avLst/>
            <a:gdLst>
              <a:gd name="connsiteX0" fmla="*/ 0 w 1187777"/>
              <a:gd name="connsiteY0" fmla="*/ 179109 h 312689"/>
              <a:gd name="connsiteX1" fmla="*/ 301657 w 1187777"/>
              <a:gd name="connsiteY1" fmla="*/ 311084 h 312689"/>
              <a:gd name="connsiteX2" fmla="*/ 801278 w 1187777"/>
              <a:gd name="connsiteY2" fmla="*/ 235670 h 312689"/>
              <a:gd name="connsiteX3" fmla="*/ 1187777 w 1187777"/>
              <a:gd name="connsiteY3" fmla="*/ 0 h 3126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87777" h="312689">
                <a:moveTo>
                  <a:pt x="0" y="179109"/>
                </a:moveTo>
                <a:cubicBezTo>
                  <a:pt x="84055" y="240383"/>
                  <a:pt x="168111" y="301657"/>
                  <a:pt x="301657" y="311084"/>
                </a:cubicBezTo>
                <a:cubicBezTo>
                  <a:pt x="435203" y="320511"/>
                  <a:pt x="653591" y="287517"/>
                  <a:pt x="801278" y="235670"/>
                </a:cubicBezTo>
                <a:cubicBezTo>
                  <a:pt x="948965" y="183823"/>
                  <a:pt x="1187777" y="0"/>
                  <a:pt x="1187777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자유형 13"/>
          <p:cNvSpPr/>
          <p:nvPr/>
        </p:nvSpPr>
        <p:spPr>
          <a:xfrm>
            <a:off x="5837291" y="3934081"/>
            <a:ext cx="1818168" cy="1658679"/>
          </a:xfrm>
          <a:custGeom>
            <a:avLst/>
            <a:gdLst>
              <a:gd name="connsiteX0" fmla="*/ 0 w 1818168"/>
              <a:gd name="connsiteY0" fmla="*/ 1658679 h 1658679"/>
              <a:gd name="connsiteX1" fmla="*/ 276447 w 1818168"/>
              <a:gd name="connsiteY1" fmla="*/ 1052623 h 1658679"/>
              <a:gd name="connsiteX2" fmla="*/ 595424 w 1818168"/>
              <a:gd name="connsiteY2" fmla="*/ 839972 h 1658679"/>
              <a:gd name="connsiteX3" fmla="*/ 1818168 w 1818168"/>
              <a:gd name="connsiteY3" fmla="*/ 0 h 1658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8168" h="1658679">
                <a:moveTo>
                  <a:pt x="0" y="1658679"/>
                </a:moveTo>
                <a:cubicBezTo>
                  <a:pt x="88605" y="1423876"/>
                  <a:pt x="177210" y="1189074"/>
                  <a:pt x="276447" y="1052623"/>
                </a:cubicBezTo>
                <a:cubicBezTo>
                  <a:pt x="375684" y="916172"/>
                  <a:pt x="595424" y="839972"/>
                  <a:pt x="595424" y="839972"/>
                </a:cubicBezTo>
                <a:lnTo>
                  <a:pt x="1818168" y="0"/>
                </a:ln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타원 46"/>
          <p:cNvSpPr>
            <a:spLocks noChangeAspect="1"/>
          </p:cNvSpPr>
          <p:nvPr/>
        </p:nvSpPr>
        <p:spPr>
          <a:xfrm>
            <a:off x="7606663" y="3900984"/>
            <a:ext cx="82814" cy="82814"/>
          </a:xfrm>
          <a:prstGeom prst="ellipse">
            <a:avLst/>
          </a:prstGeom>
          <a:solidFill>
            <a:srgbClr val="0070C0"/>
          </a:solidFill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ln w="57150">
                <a:solidFill>
                  <a:prstClr val="black"/>
                </a:solidFill>
              </a:ln>
              <a:solidFill>
                <a:prstClr val="white"/>
              </a:solidFill>
            </a:endParaRPr>
          </a:p>
        </p:txBody>
      </p:sp>
      <p:sp>
        <p:nvSpPr>
          <p:cNvPr id="3" name="자유형 2"/>
          <p:cNvSpPr/>
          <p:nvPr/>
        </p:nvSpPr>
        <p:spPr>
          <a:xfrm>
            <a:off x="498764" y="2280062"/>
            <a:ext cx="3693226" cy="1698172"/>
          </a:xfrm>
          <a:custGeom>
            <a:avLst/>
            <a:gdLst>
              <a:gd name="connsiteX0" fmla="*/ 3693226 w 3693226"/>
              <a:gd name="connsiteY0" fmla="*/ 0 h 1698172"/>
              <a:gd name="connsiteX1" fmla="*/ 3194462 w 3693226"/>
              <a:gd name="connsiteY1" fmla="*/ 332509 h 1698172"/>
              <a:gd name="connsiteX2" fmla="*/ 1900052 w 3693226"/>
              <a:gd name="connsiteY2" fmla="*/ 1246909 h 1698172"/>
              <a:gd name="connsiteX3" fmla="*/ 0 w 3693226"/>
              <a:gd name="connsiteY3" fmla="*/ 1698172 h 1698172"/>
              <a:gd name="connsiteX4" fmla="*/ 0 w 3693226"/>
              <a:gd name="connsiteY4" fmla="*/ 1698172 h 1698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93226" h="1698172">
                <a:moveTo>
                  <a:pt x="3693226" y="0"/>
                </a:moveTo>
                <a:cubicBezTo>
                  <a:pt x="3593275" y="62345"/>
                  <a:pt x="3493324" y="124691"/>
                  <a:pt x="3194462" y="332509"/>
                </a:cubicBezTo>
                <a:cubicBezTo>
                  <a:pt x="2895600" y="540327"/>
                  <a:pt x="2432462" y="1019299"/>
                  <a:pt x="1900052" y="1246909"/>
                </a:cubicBezTo>
                <a:cubicBezTo>
                  <a:pt x="1367642" y="1474519"/>
                  <a:pt x="0" y="1698172"/>
                  <a:pt x="0" y="1698172"/>
                </a:cubicBezTo>
                <a:lnTo>
                  <a:pt x="0" y="1698172"/>
                </a:ln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자유형 4"/>
          <p:cNvSpPr/>
          <p:nvPr/>
        </p:nvSpPr>
        <p:spPr>
          <a:xfrm>
            <a:off x="213758" y="3384468"/>
            <a:ext cx="2090057" cy="166254"/>
          </a:xfrm>
          <a:custGeom>
            <a:avLst/>
            <a:gdLst>
              <a:gd name="connsiteX0" fmla="*/ 2090057 w 2090057"/>
              <a:gd name="connsiteY0" fmla="*/ 166254 h 166254"/>
              <a:gd name="connsiteX1" fmla="*/ 676893 w 2090057"/>
              <a:gd name="connsiteY1" fmla="*/ 154379 h 166254"/>
              <a:gd name="connsiteX2" fmla="*/ 0 w 2090057"/>
              <a:gd name="connsiteY2" fmla="*/ 0 h 1662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90057" h="166254">
                <a:moveTo>
                  <a:pt x="2090057" y="166254"/>
                </a:moveTo>
                <a:lnTo>
                  <a:pt x="676893" y="154379"/>
                </a:lnTo>
                <a:cubicBezTo>
                  <a:pt x="328550" y="126670"/>
                  <a:pt x="164275" y="63335"/>
                  <a:pt x="0" y="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="" xmlns:a16="http://schemas.microsoft.com/office/drawing/2014/main" id="{4E8E3FA3-F326-42EE-AE8D-33209D2125D9}"/>
              </a:ext>
            </a:extLst>
          </p:cNvPr>
          <p:cNvSpPr/>
          <p:nvPr/>
        </p:nvSpPr>
        <p:spPr>
          <a:xfrm>
            <a:off x="-87545" y="2818287"/>
            <a:ext cx="10081120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="" xmlns:a16="http://schemas.microsoft.com/office/drawing/2014/main" id="{B098A68A-0849-40FC-88BD-FE1C5D4A8D9B}"/>
              </a:ext>
            </a:extLst>
          </p:cNvPr>
          <p:cNvGrpSpPr/>
          <p:nvPr/>
        </p:nvGrpSpPr>
        <p:grpSpPr>
          <a:xfrm>
            <a:off x="1424609" y="3103373"/>
            <a:ext cx="7494147" cy="1394762"/>
            <a:chOff x="1496616" y="5301208"/>
            <a:chExt cx="7494147" cy="1394762"/>
          </a:xfrm>
        </p:grpSpPr>
        <p:sp>
          <p:nvSpPr>
            <p:cNvPr id="33" name="제목 18">
              <a:extLst>
                <a:ext uri="{FF2B5EF4-FFF2-40B4-BE49-F238E27FC236}">
                  <a16:creationId xmlns="" xmlns:a16="http://schemas.microsoft.com/office/drawing/2014/main" id="{E87190A3-37B4-4254-B3F2-4CEBE6AE65F4}"/>
                </a:ext>
              </a:extLst>
            </p:cNvPr>
            <p:cNvSpPr txBox="1">
              <a:spLocks/>
            </p:cNvSpPr>
            <p:nvPr/>
          </p:nvSpPr>
          <p:spPr>
            <a:xfrm>
              <a:off x="1496616" y="5994235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 defTabSz="914400" latinLnBrk="1">
                <a:spcBef>
                  <a:spcPct val="0"/>
                </a:spcBef>
                <a:defRPr/>
              </a:pPr>
              <a:r>
                <a:rPr lang="ko-KR" altLang="en-US" sz="2585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대서양 항로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제목 18">
              <a:extLst>
                <a:ext uri="{FF2B5EF4-FFF2-40B4-BE49-F238E27FC236}">
                  <a16:creationId xmlns="" xmlns:a16="http://schemas.microsoft.com/office/drawing/2014/main" id="{55BB6BC8-BC8D-46E5-9E63-374FB4C7834E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 defTabSz="914400" latinLnBrk="1">
                <a:spcBef>
                  <a:spcPct val="0"/>
                </a:spcBef>
                <a:defRPr/>
              </a:pP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1</a:t>
              </a: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차 산업혁명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타원 34">
              <a:extLst>
                <a:ext uri="{FF2B5EF4-FFF2-40B4-BE49-F238E27FC236}">
                  <a16:creationId xmlns="" xmlns:a16="http://schemas.microsoft.com/office/drawing/2014/main" id="{9C63003C-3547-42B7-BADF-DB79E91B3CB7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타원 35">
              <a:extLst>
                <a:ext uri="{FF2B5EF4-FFF2-40B4-BE49-F238E27FC236}">
                  <a16:creationId xmlns="" xmlns:a16="http://schemas.microsoft.com/office/drawing/2014/main" id="{24E06049-ABFA-4471-8F6E-3E07EDDA5C55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7" name="타원 36">
              <a:extLst>
                <a:ext uri="{FF2B5EF4-FFF2-40B4-BE49-F238E27FC236}">
                  <a16:creationId xmlns="" xmlns:a16="http://schemas.microsoft.com/office/drawing/2014/main" id="{6C594832-145C-4518-9BAB-FED226B25FF9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38" name="타원 37">
              <a:extLst>
                <a:ext uri="{FF2B5EF4-FFF2-40B4-BE49-F238E27FC236}">
                  <a16:creationId xmlns="" xmlns:a16="http://schemas.microsoft.com/office/drawing/2014/main" id="{E1A9AED5-65EB-4B9C-A8D8-EDCC5261B5E6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39" name="직선 연결선 38">
              <a:extLst>
                <a:ext uri="{FF2B5EF4-FFF2-40B4-BE49-F238E27FC236}">
                  <a16:creationId xmlns="" xmlns:a16="http://schemas.microsoft.com/office/drawing/2014/main" id="{33EF67E2-B490-4345-854B-3A5A2FC23BA5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424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75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25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82" grpId="0" animBg="1"/>
      <p:bldP spid="82" grpId="1" animBg="1"/>
      <p:bldP spid="82" grpId="2" animBg="1"/>
      <p:bldP spid="83" grpId="0" animBg="1"/>
      <p:bldP spid="91" grpId="0" animBg="1"/>
      <p:bldP spid="101" grpId="0"/>
      <p:bldP spid="41" grpId="0" animBg="1"/>
      <p:bldP spid="42" grpId="0" animBg="1"/>
      <p:bldP spid="14" grpId="0" animBg="1"/>
      <p:bldP spid="47" grpId="0" animBg="1"/>
      <p:bldP spid="3" grpId="0" animBg="1"/>
      <p:bldP spid="5" grpId="0" animBg="1"/>
      <p:bldP spid="3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565" t="5432" r="14623" b="10347"/>
          <a:stretch/>
        </p:blipFill>
        <p:spPr>
          <a:xfrm>
            <a:off x="912071" y="1266440"/>
            <a:ext cx="7910544" cy="5627945"/>
          </a:xfrm>
          <a:prstGeom prst="roundRect">
            <a:avLst>
              <a:gd name="adj" fmla="val 5000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82" name="자유형 81"/>
          <p:cNvSpPr/>
          <p:nvPr/>
        </p:nvSpPr>
        <p:spPr>
          <a:xfrm>
            <a:off x="1568642" y="2306036"/>
            <a:ext cx="6559890" cy="2441050"/>
          </a:xfrm>
          <a:custGeom>
            <a:avLst/>
            <a:gdLst>
              <a:gd name="connsiteX0" fmla="*/ 564542 w 6559890"/>
              <a:gd name="connsiteY0" fmla="*/ 0 h 2441050"/>
              <a:gd name="connsiteX1" fmla="*/ 373711 w 6559890"/>
              <a:gd name="connsiteY1" fmla="*/ 7951 h 2441050"/>
              <a:gd name="connsiteX2" fmla="*/ 341906 w 6559890"/>
              <a:gd name="connsiteY2" fmla="*/ 15903 h 2441050"/>
              <a:gd name="connsiteX3" fmla="*/ 294198 w 6559890"/>
              <a:gd name="connsiteY3" fmla="*/ 31805 h 2441050"/>
              <a:gd name="connsiteX4" fmla="*/ 278295 w 6559890"/>
              <a:gd name="connsiteY4" fmla="*/ 55659 h 2441050"/>
              <a:gd name="connsiteX5" fmla="*/ 230587 w 6559890"/>
              <a:gd name="connsiteY5" fmla="*/ 79513 h 2441050"/>
              <a:gd name="connsiteX6" fmla="*/ 198782 w 6559890"/>
              <a:gd name="connsiteY6" fmla="*/ 103367 h 2441050"/>
              <a:gd name="connsiteX7" fmla="*/ 174928 w 6559890"/>
              <a:gd name="connsiteY7" fmla="*/ 127221 h 2441050"/>
              <a:gd name="connsiteX8" fmla="*/ 151074 w 6559890"/>
              <a:gd name="connsiteY8" fmla="*/ 143124 h 2441050"/>
              <a:gd name="connsiteX9" fmla="*/ 127220 w 6559890"/>
              <a:gd name="connsiteY9" fmla="*/ 174929 h 2441050"/>
              <a:gd name="connsiteX10" fmla="*/ 103367 w 6559890"/>
              <a:gd name="connsiteY10" fmla="*/ 198783 h 2441050"/>
              <a:gd name="connsiteX11" fmla="*/ 71561 w 6559890"/>
              <a:gd name="connsiteY11" fmla="*/ 246490 h 2441050"/>
              <a:gd name="connsiteX12" fmla="*/ 39756 w 6559890"/>
              <a:gd name="connsiteY12" fmla="*/ 302150 h 2441050"/>
              <a:gd name="connsiteX13" fmla="*/ 31805 w 6559890"/>
              <a:gd name="connsiteY13" fmla="*/ 333955 h 2441050"/>
              <a:gd name="connsiteX14" fmla="*/ 15902 w 6559890"/>
              <a:gd name="connsiteY14" fmla="*/ 381663 h 2441050"/>
              <a:gd name="connsiteX15" fmla="*/ 7951 w 6559890"/>
              <a:gd name="connsiteY15" fmla="*/ 405517 h 2441050"/>
              <a:gd name="connsiteX16" fmla="*/ 0 w 6559890"/>
              <a:gd name="connsiteY16" fmla="*/ 429370 h 2441050"/>
              <a:gd name="connsiteX17" fmla="*/ 7951 w 6559890"/>
              <a:gd name="connsiteY17" fmla="*/ 604299 h 2441050"/>
              <a:gd name="connsiteX18" fmla="*/ 23853 w 6559890"/>
              <a:gd name="connsiteY18" fmla="*/ 652007 h 2441050"/>
              <a:gd name="connsiteX19" fmla="*/ 31805 w 6559890"/>
              <a:gd name="connsiteY19" fmla="*/ 675861 h 2441050"/>
              <a:gd name="connsiteX20" fmla="*/ 55659 w 6559890"/>
              <a:gd name="connsiteY20" fmla="*/ 691764 h 2441050"/>
              <a:gd name="connsiteX21" fmla="*/ 71561 w 6559890"/>
              <a:gd name="connsiteY21" fmla="*/ 715617 h 2441050"/>
              <a:gd name="connsiteX22" fmla="*/ 119269 w 6559890"/>
              <a:gd name="connsiteY22" fmla="*/ 731520 h 2441050"/>
              <a:gd name="connsiteX23" fmla="*/ 206733 w 6559890"/>
              <a:gd name="connsiteY23" fmla="*/ 747423 h 2441050"/>
              <a:gd name="connsiteX24" fmla="*/ 381662 w 6559890"/>
              <a:gd name="connsiteY24" fmla="*/ 739471 h 2441050"/>
              <a:gd name="connsiteX25" fmla="*/ 445273 w 6559890"/>
              <a:gd name="connsiteY25" fmla="*/ 723569 h 2441050"/>
              <a:gd name="connsiteX26" fmla="*/ 516834 w 6559890"/>
              <a:gd name="connsiteY26" fmla="*/ 699715 h 2441050"/>
              <a:gd name="connsiteX27" fmla="*/ 572493 w 6559890"/>
              <a:gd name="connsiteY27" fmla="*/ 683812 h 2441050"/>
              <a:gd name="connsiteX28" fmla="*/ 620201 w 6559890"/>
              <a:gd name="connsiteY28" fmla="*/ 667910 h 2441050"/>
              <a:gd name="connsiteX29" fmla="*/ 667909 w 6559890"/>
              <a:gd name="connsiteY29" fmla="*/ 652007 h 2441050"/>
              <a:gd name="connsiteX30" fmla="*/ 691763 w 6559890"/>
              <a:gd name="connsiteY30" fmla="*/ 644056 h 2441050"/>
              <a:gd name="connsiteX31" fmla="*/ 747422 w 6559890"/>
              <a:gd name="connsiteY31" fmla="*/ 636104 h 2441050"/>
              <a:gd name="connsiteX32" fmla="*/ 1168841 w 6559890"/>
              <a:gd name="connsiteY32" fmla="*/ 644056 h 2441050"/>
              <a:gd name="connsiteX33" fmla="*/ 1216549 w 6559890"/>
              <a:gd name="connsiteY33" fmla="*/ 659958 h 2441050"/>
              <a:gd name="connsiteX34" fmla="*/ 1288111 w 6559890"/>
              <a:gd name="connsiteY34" fmla="*/ 691764 h 2441050"/>
              <a:gd name="connsiteX35" fmla="*/ 1311965 w 6559890"/>
              <a:gd name="connsiteY35" fmla="*/ 699715 h 2441050"/>
              <a:gd name="connsiteX36" fmla="*/ 1335819 w 6559890"/>
              <a:gd name="connsiteY36" fmla="*/ 715617 h 2441050"/>
              <a:gd name="connsiteX37" fmla="*/ 1383527 w 6559890"/>
              <a:gd name="connsiteY37" fmla="*/ 731520 h 2441050"/>
              <a:gd name="connsiteX38" fmla="*/ 1407380 w 6559890"/>
              <a:gd name="connsiteY38" fmla="*/ 739471 h 2441050"/>
              <a:gd name="connsiteX39" fmla="*/ 1455088 w 6559890"/>
              <a:gd name="connsiteY39" fmla="*/ 763325 h 2441050"/>
              <a:gd name="connsiteX40" fmla="*/ 1478942 w 6559890"/>
              <a:gd name="connsiteY40" fmla="*/ 779228 h 2441050"/>
              <a:gd name="connsiteX41" fmla="*/ 1558455 w 6559890"/>
              <a:gd name="connsiteY41" fmla="*/ 803082 h 2441050"/>
              <a:gd name="connsiteX42" fmla="*/ 1614114 w 6559890"/>
              <a:gd name="connsiteY42" fmla="*/ 826936 h 2441050"/>
              <a:gd name="connsiteX43" fmla="*/ 1653871 w 6559890"/>
              <a:gd name="connsiteY43" fmla="*/ 834887 h 2441050"/>
              <a:gd name="connsiteX44" fmla="*/ 1685676 w 6559890"/>
              <a:gd name="connsiteY44" fmla="*/ 842838 h 2441050"/>
              <a:gd name="connsiteX45" fmla="*/ 1757238 w 6559890"/>
              <a:gd name="connsiteY45" fmla="*/ 850790 h 2441050"/>
              <a:gd name="connsiteX46" fmla="*/ 1781092 w 6559890"/>
              <a:gd name="connsiteY46" fmla="*/ 858741 h 2441050"/>
              <a:gd name="connsiteX47" fmla="*/ 1860605 w 6559890"/>
              <a:gd name="connsiteY47" fmla="*/ 874644 h 2441050"/>
              <a:gd name="connsiteX48" fmla="*/ 1900361 w 6559890"/>
              <a:gd name="connsiteY48" fmla="*/ 882595 h 2441050"/>
              <a:gd name="connsiteX49" fmla="*/ 1956020 w 6559890"/>
              <a:gd name="connsiteY49" fmla="*/ 898497 h 2441050"/>
              <a:gd name="connsiteX50" fmla="*/ 1979874 w 6559890"/>
              <a:gd name="connsiteY50" fmla="*/ 914400 h 2441050"/>
              <a:gd name="connsiteX51" fmla="*/ 2003728 w 6559890"/>
              <a:gd name="connsiteY51" fmla="*/ 922351 h 2441050"/>
              <a:gd name="connsiteX52" fmla="*/ 2051436 w 6559890"/>
              <a:gd name="connsiteY52" fmla="*/ 954157 h 2441050"/>
              <a:gd name="connsiteX53" fmla="*/ 2122998 w 6559890"/>
              <a:gd name="connsiteY53" fmla="*/ 1017767 h 2441050"/>
              <a:gd name="connsiteX54" fmla="*/ 2138900 w 6559890"/>
              <a:gd name="connsiteY54" fmla="*/ 1041621 h 2441050"/>
              <a:gd name="connsiteX55" fmla="*/ 2146852 w 6559890"/>
              <a:gd name="connsiteY55" fmla="*/ 1065475 h 2441050"/>
              <a:gd name="connsiteX56" fmla="*/ 2178657 w 6559890"/>
              <a:gd name="connsiteY56" fmla="*/ 1113183 h 2441050"/>
              <a:gd name="connsiteX57" fmla="*/ 2186608 w 6559890"/>
              <a:gd name="connsiteY57" fmla="*/ 1137037 h 2441050"/>
              <a:gd name="connsiteX58" fmla="*/ 2218413 w 6559890"/>
              <a:gd name="connsiteY58" fmla="*/ 1184744 h 2441050"/>
              <a:gd name="connsiteX59" fmla="*/ 2250219 w 6559890"/>
              <a:gd name="connsiteY59" fmla="*/ 1240404 h 2441050"/>
              <a:gd name="connsiteX60" fmla="*/ 2258170 w 6559890"/>
              <a:gd name="connsiteY60" fmla="*/ 1264257 h 2441050"/>
              <a:gd name="connsiteX61" fmla="*/ 2289975 w 6559890"/>
              <a:gd name="connsiteY61" fmla="*/ 1311965 h 2441050"/>
              <a:gd name="connsiteX62" fmla="*/ 2297927 w 6559890"/>
              <a:gd name="connsiteY62" fmla="*/ 1335819 h 2441050"/>
              <a:gd name="connsiteX63" fmla="*/ 2337683 w 6559890"/>
              <a:gd name="connsiteY63" fmla="*/ 1383527 h 2441050"/>
              <a:gd name="connsiteX64" fmla="*/ 2353586 w 6559890"/>
              <a:gd name="connsiteY64" fmla="*/ 1415332 h 2441050"/>
              <a:gd name="connsiteX65" fmla="*/ 2385391 w 6559890"/>
              <a:gd name="connsiteY65" fmla="*/ 1463040 h 2441050"/>
              <a:gd name="connsiteX66" fmla="*/ 2417196 w 6559890"/>
              <a:gd name="connsiteY66" fmla="*/ 1518699 h 2441050"/>
              <a:gd name="connsiteX67" fmla="*/ 2425147 w 6559890"/>
              <a:gd name="connsiteY67" fmla="*/ 1542553 h 2441050"/>
              <a:gd name="connsiteX68" fmla="*/ 2449001 w 6559890"/>
              <a:gd name="connsiteY68" fmla="*/ 1566407 h 2441050"/>
              <a:gd name="connsiteX69" fmla="*/ 2464904 w 6559890"/>
              <a:gd name="connsiteY69" fmla="*/ 1590261 h 2441050"/>
              <a:gd name="connsiteX70" fmla="*/ 2472855 w 6559890"/>
              <a:gd name="connsiteY70" fmla="*/ 1614115 h 2441050"/>
              <a:gd name="connsiteX71" fmla="*/ 2488758 w 6559890"/>
              <a:gd name="connsiteY71" fmla="*/ 1637969 h 2441050"/>
              <a:gd name="connsiteX72" fmla="*/ 2496709 w 6559890"/>
              <a:gd name="connsiteY72" fmla="*/ 1677725 h 2441050"/>
              <a:gd name="connsiteX73" fmla="*/ 2528514 w 6559890"/>
              <a:gd name="connsiteY73" fmla="*/ 1733384 h 2441050"/>
              <a:gd name="connsiteX74" fmla="*/ 2560320 w 6559890"/>
              <a:gd name="connsiteY74" fmla="*/ 1804946 h 2441050"/>
              <a:gd name="connsiteX75" fmla="*/ 2568271 w 6559890"/>
              <a:gd name="connsiteY75" fmla="*/ 1828800 h 2441050"/>
              <a:gd name="connsiteX76" fmla="*/ 2623930 w 6559890"/>
              <a:gd name="connsiteY76" fmla="*/ 1892410 h 2441050"/>
              <a:gd name="connsiteX77" fmla="*/ 2647784 w 6559890"/>
              <a:gd name="connsiteY77" fmla="*/ 1900362 h 2441050"/>
              <a:gd name="connsiteX78" fmla="*/ 2878372 w 6559890"/>
              <a:gd name="connsiteY78" fmla="*/ 1884459 h 2441050"/>
              <a:gd name="connsiteX79" fmla="*/ 2941982 w 6559890"/>
              <a:gd name="connsiteY79" fmla="*/ 1868557 h 2441050"/>
              <a:gd name="connsiteX80" fmla="*/ 2989690 w 6559890"/>
              <a:gd name="connsiteY80" fmla="*/ 1852654 h 2441050"/>
              <a:gd name="connsiteX81" fmla="*/ 3037398 w 6559890"/>
              <a:gd name="connsiteY81" fmla="*/ 1844703 h 2441050"/>
              <a:gd name="connsiteX82" fmla="*/ 3093057 w 6559890"/>
              <a:gd name="connsiteY82" fmla="*/ 1836751 h 2441050"/>
              <a:gd name="connsiteX83" fmla="*/ 3132813 w 6559890"/>
              <a:gd name="connsiteY83" fmla="*/ 1828800 h 2441050"/>
              <a:gd name="connsiteX84" fmla="*/ 3180521 w 6559890"/>
              <a:gd name="connsiteY84" fmla="*/ 1820849 h 2441050"/>
              <a:gd name="connsiteX85" fmla="*/ 3951798 w 6559890"/>
              <a:gd name="connsiteY85" fmla="*/ 1828800 h 2441050"/>
              <a:gd name="connsiteX86" fmla="*/ 4031311 w 6559890"/>
              <a:gd name="connsiteY86" fmla="*/ 1860605 h 2441050"/>
              <a:gd name="connsiteX87" fmla="*/ 4079019 w 6559890"/>
              <a:gd name="connsiteY87" fmla="*/ 1892410 h 2441050"/>
              <a:gd name="connsiteX88" fmla="*/ 4094921 w 6559890"/>
              <a:gd name="connsiteY88" fmla="*/ 1916264 h 2441050"/>
              <a:gd name="connsiteX89" fmla="*/ 4142629 w 6559890"/>
              <a:gd name="connsiteY89" fmla="*/ 1948070 h 2441050"/>
              <a:gd name="connsiteX90" fmla="*/ 4190337 w 6559890"/>
              <a:gd name="connsiteY90" fmla="*/ 2019631 h 2441050"/>
              <a:gd name="connsiteX91" fmla="*/ 4206240 w 6559890"/>
              <a:gd name="connsiteY91" fmla="*/ 2043485 h 2441050"/>
              <a:gd name="connsiteX92" fmla="*/ 4230093 w 6559890"/>
              <a:gd name="connsiteY92" fmla="*/ 2059388 h 2441050"/>
              <a:gd name="connsiteX93" fmla="*/ 4285753 w 6559890"/>
              <a:gd name="connsiteY93" fmla="*/ 2130950 h 2441050"/>
              <a:gd name="connsiteX94" fmla="*/ 4325509 w 6559890"/>
              <a:gd name="connsiteY94" fmla="*/ 2170706 h 2441050"/>
              <a:gd name="connsiteX95" fmla="*/ 4349363 w 6559890"/>
              <a:gd name="connsiteY95" fmla="*/ 2194560 h 2441050"/>
              <a:gd name="connsiteX96" fmla="*/ 4397071 w 6559890"/>
              <a:gd name="connsiteY96" fmla="*/ 2210463 h 2441050"/>
              <a:gd name="connsiteX97" fmla="*/ 4420925 w 6559890"/>
              <a:gd name="connsiteY97" fmla="*/ 2218414 h 2441050"/>
              <a:gd name="connsiteX98" fmla="*/ 4564048 w 6559890"/>
              <a:gd name="connsiteY98" fmla="*/ 2210463 h 2441050"/>
              <a:gd name="connsiteX99" fmla="*/ 4611756 w 6559890"/>
              <a:gd name="connsiteY99" fmla="*/ 2194560 h 2441050"/>
              <a:gd name="connsiteX100" fmla="*/ 4683318 w 6559890"/>
              <a:gd name="connsiteY100" fmla="*/ 2170706 h 2441050"/>
              <a:gd name="connsiteX101" fmla="*/ 4707172 w 6559890"/>
              <a:gd name="connsiteY101" fmla="*/ 2162755 h 2441050"/>
              <a:gd name="connsiteX102" fmla="*/ 4842344 w 6559890"/>
              <a:gd name="connsiteY102" fmla="*/ 2138901 h 2441050"/>
              <a:gd name="connsiteX103" fmla="*/ 4905954 w 6559890"/>
              <a:gd name="connsiteY103" fmla="*/ 2122998 h 2441050"/>
              <a:gd name="connsiteX104" fmla="*/ 5224007 w 6559890"/>
              <a:gd name="connsiteY104" fmla="*/ 2130950 h 2441050"/>
              <a:gd name="connsiteX105" fmla="*/ 5271714 w 6559890"/>
              <a:gd name="connsiteY105" fmla="*/ 2146852 h 2441050"/>
              <a:gd name="connsiteX106" fmla="*/ 5295568 w 6559890"/>
              <a:gd name="connsiteY106" fmla="*/ 2154804 h 2441050"/>
              <a:gd name="connsiteX107" fmla="*/ 5367130 w 6559890"/>
              <a:gd name="connsiteY107" fmla="*/ 2202511 h 2441050"/>
              <a:gd name="connsiteX108" fmla="*/ 5390984 w 6559890"/>
              <a:gd name="connsiteY108" fmla="*/ 2218414 h 2441050"/>
              <a:gd name="connsiteX109" fmla="*/ 5414838 w 6559890"/>
              <a:gd name="connsiteY109" fmla="*/ 2234317 h 2441050"/>
              <a:gd name="connsiteX110" fmla="*/ 5462546 w 6559890"/>
              <a:gd name="connsiteY110" fmla="*/ 2274073 h 2441050"/>
              <a:gd name="connsiteX111" fmla="*/ 5494351 w 6559890"/>
              <a:gd name="connsiteY111" fmla="*/ 2321781 h 2441050"/>
              <a:gd name="connsiteX112" fmla="*/ 5510253 w 6559890"/>
              <a:gd name="connsiteY112" fmla="*/ 2345635 h 2441050"/>
              <a:gd name="connsiteX113" fmla="*/ 5534107 w 6559890"/>
              <a:gd name="connsiteY113" fmla="*/ 2361537 h 2441050"/>
              <a:gd name="connsiteX114" fmla="*/ 5597718 w 6559890"/>
              <a:gd name="connsiteY114" fmla="*/ 2417197 h 2441050"/>
              <a:gd name="connsiteX115" fmla="*/ 5645426 w 6559890"/>
              <a:gd name="connsiteY115" fmla="*/ 2433099 h 2441050"/>
              <a:gd name="connsiteX116" fmla="*/ 5669280 w 6559890"/>
              <a:gd name="connsiteY116" fmla="*/ 2441050 h 2441050"/>
              <a:gd name="connsiteX117" fmla="*/ 5756744 w 6559890"/>
              <a:gd name="connsiteY117" fmla="*/ 2433099 h 2441050"/>
              <a:gd name="connsiteX118" fmla="*/ 5780598 w 6559890"/>
              <a:gd name="connsiteY118" fmla="*/ 2425148 h 2441050"/>
              <a:gd name="connsiteX119" fmla="*/ 5828306 w 6559890"/>
              <a:gd name="connsiteY119" fmla="*/ 2377440 h 2441050"/>
              <a:gd name="connsiteX120" fmla="*/ 5883965 w 6559890"/>
              <a:gd name="connsiteY120" fmla="*/ 2329732 h 2441050"/>
              <a:gd name="connsiteX121" fmla="*/ 5891916 w 6559890"/>
              <a:gd name="connsiteY121" fmla="*/ 2305878 h 2441050"/>
              <a:gd name="connsiteX122" fmla="*/ 5907819 w 6559890"/>
              <a:gd name="connsiteY122" fmla="*/ 2282024 h 2441050"/>
              <a:gd name="connsiteX123" fmla="*/ 5931673 w 6559890"/>
              <a:gd name="connsiteY123" fmla="*/ 2242268 h 2441050"/>
              <a:gd name="connsiteX124" fmla="*/ 5955527 w 6559890"/>
              <a:gd name="connsiteY124" fmla="*/ 2194560 h 2441050"/>
              <a:gd name="connsiteX125" fmla="*/ 5987332 w 6559890"/>
              <a:gd name="connsiteY125" fmla="*/ 2122998 h 2441050"/>
              <a:gd name="connsiteX126" fmla="*/ 6011186 w 6559890"/>
              <a:gd name="connsiteY126" fmla="*/ 2099144 h 2441050"/>
              <a:gd name="connsiteX127" fmla="*/ 6019137 w 6559890"/>
              <a:gd name="connsiteY127" fmla="*/ 2059388 h 2441050"/>
              <a:gd name="connsiteX128" fmla="*/ 6035040 w 6559890"/>
              <a:gd name="connsiteY128" fmla="*/ 2011680 h 2441050"/>
              <a:gd name="connsiteX129" fmla="*/ 6042991 w 6559890"/>
              <a:gd name="connsiteY129" fmla="*/ 1979875 h 2441050"/>
              <a:gd name="connsiteX130" fmla="*/ 6050942 w 6559890"/>
              <a:gd name="connsiteY130" fmla="*/ 1956021 h 2441050"/>
              <a:gd name="connsiteX131" fmla="*/ 6058893 w 6559890"/>
              <a:gd name="connsiteY131" fmla="*/ 1916264 h 2441050"/>
              <a:gd name="connsiteX132" fmla="*/ 6090699 w 6559890"/>
              <a:gd name="connsiteY132" fmla="*/ 1804946 h 2441050"/>
              <a:gd name="connsiteX133" fmla="*/ 6098650 w 6559890"/>
              <a:gd name="connsiteY133" fmla="*/ 1765190 h 2441050"/>
              <a:gd name="connsiteX134" fmla="*/ 6114553 w 6559890"/>
              <a:gd name="connsiteY134" fmla="*/ 1717482 h 2441050"/>
              <a:gd name="connsiteX135" fmla="*/ 6130455 w 6559890"/>
              <a:gd name="connsiteY135" fmla="*/ 1653871 h 2441050"/>
              <a:gd name="connsiteX136" fmla="*/ 6146358 w 6559890"/>
              <a:gd name="connsiteY136" fmla="*/ 1606164 h 2441050"/>
              <a:gd name="connsiteX137" fmla="*/ 6170212 w 6559890"/>
              <a:gd name="connsiteY137" fmla="*/ 1550504 h 2441050"/>
              <a:gd name="connsiteX138" fmla="*/ 6178163 w 6559890"/>
              <a:gd name="connsiteY138" fmla="*/ 1518699 h 2441050"/>
              <a:gd name="connsiteX139" fmla="*/ 6194066 w 6559890"/>
              <a:gd name="connsiteY139" fmla="*/ 1470991 h 2441050"/>
              <a:gd name="connsiteX140" fmla="*/ 6202017 w 6559890"/>
              <a:gd name="connsiteY140" fmla="*/ 1447137 h 2441050"/>
              <a:gd name="connsiteX141" fmla="*/ 6217920 w 6559890"/>
              <a:gd name="connsiteY141" fmla="*/ 1399430 h 2441050"/>
              <a:gd name="connsiteX142" fmla="*/ 6233822 w 6559890"/>
              <a:gd name="connsiteY142" fmla="*/ 1375576 h 2441050"/>
              <a:gd name="connsiteX143" fmla="*/ 6241773 w 6559890"/>
              <a:gd name="connsiteY143" fmla="*/ 1343770 h 2441050"/>
              <a:gd name="connsiteX144" fmla="*/ 6257676 w 6559890"/>
              <a:gd name="connsiteY144" fmla="*/ 1296063 h 2441050"/>
              <a:gd name="connsiteX145" fmla="*/ 6265627 w 6559890"/>
              <a:gd name="connsiteY145" fmla="*/ 1264257 h 2441050"/>
              <a:gd name="connsiteX146" fmla="*/ 6281530 w 6559890"/>
              <a:gd name="connsiteY146" fmla="*/ 1240404 h 2441050"/>
              <a:gd name="connsiteX147" fmla="*/ 6289481 w 6559890"/>
              <a:gd name="connsiteY147" fmla="*/ 1216550 h 2441050"/>
              <a:gd name="connsiteX148" fmla="*/ 6305384 w 6559890"/>
              <a:gd name="connsiteY148" fmla="*/ 1160890 h 2441050"/>
              <a:gd name="connsiteX149" fmla="*/ 6321287 w 6559890"/>
              <a:gd name="connsiteY149" fmla="*/ 1137037 h 2441050"/>
              <a:gd name="connsiteX150" fmla="*/ 6337189 w 6559890"/>
              <a:gd name="connsiteY150" fmla="*/ 1089329 h 2441050"/>
              <a:gd name="connsiteX151" fmla="*/ 6376946 w 6559890"/>
              <a:gd name="connsiteY151" fmla="*/ 1025718 h 2441050"/>
              <a:gd name="connsiteX152" fmla="*/ 6416702 w 6559890"/>
              <a:gd name="connsiteY152" fmla="*/ 970059 h 2441050"/>
              <a:gd name="connsiteX153" fmla="*/ 6424653 w 6559890"/>
              <a:gd name="connsiteY153" fmla="*/ 946205 h 2441050"/>
              <a:gd name="connsiteX154" fmla="*/ 6456459 w 6559890"/>
              <a:gd name="connsiteY154" fmla="*/ 898497 h 2441050"/>
              <a:gd name="connsiteX155" fmla="*/ 6496215 w 6559890"/>
              <a:gd name="connsiteY155" fmla="*/ 850790 h 2441050"/>
              <a:gd name="connsiteX156" fmla="*/ 6520069 w 6559890"/>
              <a:gd name="connsiteY156" fmla="*/ 834887 h 2441050"/>
              <a:gd name="connsiteX157" fmla="*/ 6535972 w 6559890"/>
              <a:gd name="connsiteY157" fmla="*/ 811033 h 2441050"/>
              <a:gd name="connsiteX158" fmla="*/ 6559826 w 6559890"/>
              <a:gd name="connsiteY158" fmla="*/ 795130 h 2441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</a:cxnLst>
            <a:rect l="l" t="t" r="r" b="b"/>
            <a:pathLst>
              <a:path w="6559890" h="2441050">
                <a:moveTo>
                  <a:pt x="564542" y="0"/>
                </a:moveTo>
                <a:cubicBezTo>
                  <a:pt x="500932" y="2650"/>
                  <a:pt x="437215" y="3415"/>
                  <a:pt x="373711" y="7951"/>
                </a:cubicBezTo>
                <a:cubicBezTo>
                  <a:pt x="362811" y="8730"/>
                  <a:pt x="352373" y="12763"/>
                  <a:pt x="341906" y="15903"/>
                </a:cubicBezTo>
                <a:cubicBezTo>
                  <a:pt x="325850" y="20720"/>
                  <a:pt x="294198" y="31805"/>
                  <a:pt x="294198" y="31805"/>
                </a:cubicBezTo>
                <a:cubicBezTo>
                  <a:pt x="288897" y="39756"/>
                  <a:pt x="285052" y="48902"/>
                  <a:pt x="278295" y="55659"/>
                </a:cubicBezTo>
                <a:cubicBezTo>
                  <a:pt x="262880" y="71074"/>
                  <a:pt x="249989" y="73046"/>
                  <a:pt x="230587" y="79513"/>
                </a:cubicBezTo>
                <a:cubicBezTo>
                  <a:pt x="219985" y="87464"/>
                  <a:pt x="208844" y="94743"/>
                  <a:pt x="198782" y="103367"/>
                </a:cubicBezTo>
                <a:cubicBezTo>
                  <a:pt x="190244" y="110685"/>
                  <a:pt x="183567" y="120022"/>
                  <a:pt x="174928" y="127221"/>
                </a:cubicBezTo>
                <a:cubicBezTo>
                  <a:pt x="167587" y="133339"/>
                  <a:pt x="157831" y="136367"/>
                  <a:pt x="151074" y="143124"/>
                </a:cubicBezTo>
                <a:cubicBezTo>
                  <a:pt x="141703" y="152495"/>
                  <a:pt x="135844" y="164867"/>
                  <a:pt x="127220" y="174929"/>
                </a:cubicBezTo>
                <a:cubicBezTo>
                  <a:pt x="119902" y="183467"/>
                  <a:pt x="110271" y="189907"/>
                  <a:pt x="103367" y="198783"/>
                </a:cubicBezTo>
                <a:cubicBezTo>
                  <a:pt x="91633" y="213869"/>
                  <a:pt x="71561" y="246490"/>
                  <a:pt x="71561" y="246490"/>
                </a:cubicBezTo>
                <a:cubicBezTo>
                  <a:pt x="47243" y="319448"/>
                  <a:pt x="87892" y="205876"/>
                  <a:pt x="39756" y="302150"/>
                </a:cubicBezTo>
                <a:cubicBezTo>
                  <a:pt x="34869" y="311924"/>
                  <a:pt x="34945" y="323488"/>
                  <a:pt x="31805" y="333955"/>
                </a:cubicBezTo>
                <a:cubicBezTo>
                  <a:pt x="26988" y="350011"/>
                  <a:pt x="21203" y="365760"/>
                  <a:pt x="15902" y="381663"/>
                </a:cubicBezTo>
                <a:lnTo>
                  <a:pt x="7951" y="405517"/>
                </a:lnTo>
                <a:lnTo>
                  <a:pt x="0" y="429370"/>
                </a:lnTo>
                <a:cubicBezTo>
                  <a:pt x="2650" y="487680"/>
                  <a:pt x="1733" y="546261"/>
                  <a:pt x="7951" y="604299"/>
                </a:cubicBezTo>
                <a:cubicBezTo>
                  <a:pt x="9737" y="620966"/>
                  <a:pt x="18552" y="636104"/>
                  <a:pt x="23853" y="652007"/>
                </a:cubicBezTo>
                <a:cubicBezTo>
                  <a:pt x="26503" y="659958"/>
                  <a:pt x="24831" y="671212"/>
                  <a:pt x="31805" y="675861"/>
                </a:cubicBezTo>
                <a:lnTo>
                  <a:pt x="55659" y="691764"/>
                </a:lnTo>
                <a:cubicBezTo>
                  <a:pt x="60960" y="699715"/>
                  <a:pt x="63458" y="710552"/>
                  <a:pt x="71561" y="715617"/>
                </a:cubicBezTo>
                <a:cubicBezTo>
                  <a:pt x="85776" y="724501"/>
                  <a:pt x="102832" y="728233"/>
                  <a:pt x="119269" y="731520"/>
                </a:cubicBezTo>
                <a:cubicBezTo>
                  <a:pt x="174835" y="742633"/>
                  <a:pt x="145695" y="737249"/>
                  <a:pt x="206733" y="747423"/>
                </a:cubicBezTo>
                <a:cubicBezTo>
                  <a:pt x="265043" y="744772"/>
                  <a:pt x="323582" y="745279"/>
                  <a:pt x="381662" y="739471"/>
                </a:cubicBezTo>
                <a:cubicBezTo>
                  <a:pt x="403410" y="737296"/>
                  <a:pt x="424538" y="730481"/>
                  <a:pt x="445273" y="723569"/>
                </a:cubicBezTo>
                <a:lnTo>
                  <a:pt x="516834" y="699715"/>
                </a:lnTo>
                <a:cubicBezTo>
                  <a:pt x="597000" y="672994"/>
                  <a:pt x="472652" y="713764"/>
                  <a:pt x="572493" y="683812"/>
                </a:cubicBezTo>
                <a:cubicBezTo>
                  <a:pt x="588549" y="678995"/>
                  <a:pt x="604298" y="673211"/>
                  <a:pt x="620201" y="667910"/>
                </a:cubicBezTo>
                <a:lnTo>
                  <a:pt x="667909" y="652007"/>
                </a:lnTo>
                <a:cubicBezTo>
                  <a:pt x="675860" y="649357"/>
                  <a:pt x="683466" y="645241"/>
                  <a:pt x="691763" y="644056"/>
                </a:cubicBezTo>
                <a:lnTo>
                  <a:pt x="747422" y="636104"/>
                </a:lnTo>
                <a:cubicBezTo>
                  <a:pt x="887895" y="638755"/>
                  <a:pt x="1028524" y="636921"/>
                  <a:pt x="1168841" y="644056"/>
                </a:cubicBezTo>
                <a:cubicBezTo>
                  <a:pt x="1185582" y="644907"/>
                  <a:pt x="1216549" y="659958"/>
                  <a:pt x="1216549" y="659958"/>
                </a:cubicBezTo>
                <a:cubicBezTo>
                  <a:pt x="1254350" y="685159"/>
                  <a:pt x="1231338" y="672840"/>
                  <a:pt x="1288111" y="691764"/>
                </a:cubicBezTo>
                <a:cubicBezTo>
                  <a:pt x="1296062" y="694414"/>
                  <a:pt x="1304991" y="695066"/>
                  <a:pt x="1311965" y="699715"/>
                </a:cubicBezTo>
                <a:cubicBezTo>
                  <a:pt x="1319916" y="705016"/>
                  <a:pt x="1327086" y="711736"/>
                  <a:pt x="1335819" y="715617"/>
                </a:cubicBezTo>
                <a:cubicBezTo>
                  <a:pt x="1351137" y="722425"/>
                  <a:pt x="1367624" y="726219"/>
                  <a:pt x="1383527" y="731520"/>
                </a:cubicBezTo>
                <a:lnTo>
                  <a:pt x="1407380" y="739471"/>
                </a:lnTo>
                <a:cubicBezTo>
                  <a:pt x="1475743" y="785047"/>
                  <a:pt x="1389248" y="730405"/>
                  <a:pt x="1455088" y="763325"/>
                </a:cubicBezTo>
                <a:cubicBezTo>
                  <a:pt x="1463635" y="767599"/>
                  <a:pt x="1470209" y="775347"/>
                  <a:pt x="1478942" y="779228"/>
                </a:cubicBezTo>
                <a:cubicBezTo>
                  <a:pt x="1576790" y="822716"/>
                  <a:pt x="1484459" y="775333"/>
                  <a:pt x="1558455" y="803082"/>
                </a:cubicBezTo>
                <a:cubicBezTo>
                  <a:pt x="1603952" y="820144"/>
                  <a:pt x="1574634" y="817066"/>
                  <a:pt x="1614114" y="826936"/>
                </a:cubicBezTo>
                <a:cubicBezTo>
                  <a:pt x="1627225" y="830214"/>
                  <a:pt x="1640678" y="831955"/>
                  <a:pt x="1653871" y="834887"/>
                </a:cubicBezTo>
                <a:cubicBezTo>
                  <a:pt x="1664539" y="837258"/>
                  <a:pt x="1674875" y="841176"/>
                  <a:pt x="1685676" y="842838"/>
                </a:cubicBezTo>
                <a:cubicBezTo>
                  <a:pt x="1709398" y="846488"/>
                  <a:pt x="1733384" y="848139"/>
                  <a:pt x="1757238" y="850790"/>
                </a:cubicBezTo>
                <a:cubicBezTo>
                  <a:pt x="1765189" y="853440"/>
                  <a:pt x="1772925" y="856856"/>
                  <a:pt x="1781092" y="858741"/>
                </a:cubicBezTo>
                <a:cubicBezTo>
                  <a:pt x="1807429" y="864819"/>
                  <a:pt x="1834101" y="869343"/>
                  <a:pt x="1860605" y="874644"/>
                </a:cubicBezTo>
                <a:cubicBezTo>
                  <a:pt x="1873857" y="877294"/>
                  <a:pt x="1887250" y="879317"/>
                  <a:pt x="1900361" y="882595"/>
                </a:cubicBezTo>
                <a:cubicBezTo>
                  <a:pt x="1940298" y="892579"/>
                  <a:pt x="1921800" y="887090"/>
                  <a:pt x="1956020" y="898497"/>
                </a:cubicBezTo>
                <a:cubicBezTo>
                  <a:pt x="1963971" y="903798"/>
                  <a:pt x="1971327" y="910126"/>
                  <a:pt x="1979874" y="914400"/>
                </a:cubicBezTo>
                <a:cubicBezTo>
                  <a:pt x="1987371" y="918148"/>
                  <a:pt x="1996401" y="918281"/>
                  <a:pt x="2003728" y="922351"/>
                </a:cubicBezTo>
                <a:cubicBezTo>
                  <a:pt x="2020436" y="931633"/>
                  <a:pt x="2035533" y="943555"/>
                  <a:pt x="2051436" y="954157"/>
                </a:cubicBezTo>
                <a:cubicBezTo>
                  <a:pt x="2080118" y="973278"/>
                  <a:pt x="2101210" y="985084"/>
                  <a:pt x="2122998" y="1017767"/>
                </a:cubicBezTo>
                <a:cubicBezTo>
                  <a:pt x="2128299" y="1025718"/>
                  <a:pt x="2134626" y="1033074"/>
                  <a:pt x="2138900" y="1041621"/>
                </a:cubicBezTo>
                <a:cubicBezTo>
                  <a:pt x="2142648" y="1049118"/>
                  <a:pt x="2142782" y="1058148"/>
                  <a:pt x="2146852" y="1065475"/>
                </a:cubicBezTo>
                <a:cubicBezTo>
                  <a:pt x="2156134" y="1082182"/>
                  <a:pt x="2178657" y="1113183"/>
                  <a:pt x="2178657" y="1113183"/>
                </a:cubicBezTo>
                <a:cubicBezTo>
                  <a:pt x="2181307" y="1121134"/>
                  <a:pt x="2182538" y="1129710"/>
                  <a:pt x="2186608" y="1137037"/>
                </a:cubicBezTo>
                <a:cubicBezTo>
                  <a:pt x="2195890" y="1153744"/>
                  <a:pt x="2212369" y="1166613"/>
                  <a:pt x="2218413" y="1184744"/>
                </a:cubicBezTo>
                <a:cubicBezTo>
                  <a:pt x="2230556" y="1221170"/>
                  <a:pt x="2221336" y="1201893"/>
                  <a:pt x="2250219" y="1240404"/>
                </a:cubicBezTo>
                <a:cubicBezTo>
                  <a:pt x="2252869" y="1248355"/>
                  <a:pt x="2254100" y="1256931"/>
                  <a:pt x="2258170" y="1264257"/>
                </a:cubicBezTo>
                <a:cubicBezTo>
                  <a:pt x="2267452" y="1280964"/>
                  <a:pt x="2283931" y="1293833"/>
                  <a:pt x="2289975" y="1311965"/>
                </a:cubicBezTo>
                <a:cubicBezTo>
                  <a:pt x="2292626" y="1319916"/>
                  <a:pt x="2293278" y="1328845"/>
                  <a:pt x="2297927" y="1335819"/>
                </a:cubicBezTo>
                <a:cubicBezTo>
                  <a:pt x="2363713" y="1434499"/>
                  <a:pt x="2285648" y="1292468"/>
                  <a:pt x="2337683" y="1383527"/>
                </a:cubicBezTo>
                <a:cubicBezTo>
                  <a:pt x="2343564" y="1393818"/>
                  <a:pt x="2347488" y="1405168"/>
                  <a:pt x="2353586" y="1415332"/>
                </a:cubicBezTo>
                <a:cubicBezTo>
                  <a:pt x="2363419" y="1431721"/>
                  <a:pt x="2376844" y="1445945"/>
                  <a:pt x="2385391" y="1463040"/>
                </a:cubicBezTo>
                <a:cubicBezTo>
                  <a:pt x="2405567" y="1503393"/>
                  <a:pt x="2394718" y="1484983"/>
                  <a:pt x="2417196" y="1518699"/>
                </a:cubicBezTo>
                <a:cubicBezTo>
                  <a:pt x="2419846" y="1526650"/>
                  <a:pt x="2420498" y="1535579"/>
                  <a:pt x="2425147" y="1542553"/>
                </a:cubicBezTo>
                <a:cubicBezTo>
                  <a:pt x="2431384" y="1551909"/>
                  <a:pt x="2441802" y="1557768"/>
                  <a:pt x="2449001" y="1566407"/>
                </a:cubicBezTo>
                <a:cubicBezTo>
                  <a:pt x="2455119" y="1573748"/>
                  <a:pt x="2459603" y="1582310"/>
                  <a:pt x="2464904" y="1590261"/>
                </a:cubicBezTo>
                <a:cubicBezTo>
                  <a:pt x="2467554" y="1598212"/>
                  <a:pt x="2469107" y="1606618"/>
                  <a:pt x="2472855" y="1614115"/>
                </a:cubicBezTo>
                <a:cubicBezTo>
                  <a:pt x="2477129" y="1622662"/>
                  <a:pt x="2485403" y="1629021"/>
                  <a:pt x="2488758" y="1637969"/>
                </a:cubicBezTo>
                <a:cubicBezTo>
                  <a:pt x="2493503" y="1650623"/>
                  <a:pt x="2492435" y="1664904"/>
                  <a:pt x="2496709" y="1677725"/>
                </a:cubicBezTo>
                <a:cubicBezTo>
                  <a:pt x="2517861" y="1741179"/>
                  <a:pt x="2505251" y="1681042"/>
                  <a:pt x="2528514" y="1733384"/>
                </a:cubicBezTo>
                <a:cubicBezTo>
                  <a:pt x="2566361" y="1818540"/>
                  <a:pt x="2524332" y="1750964"/>
                  <a:pt x="2560320" y="1804946"/>
                </a:cubicBezTo>
                <a:cubicBezTo>
                  <a:pt x="2562970" y="1812897"/>
                  <a:pt x="2564201" y="1821473"/>
                  <a:pt x="2568271" y="1828800"/>
                </a:cubicBezTo>
                <a:cubicBezTo>
                  <a:pt x="2586621" y="1861831"/>
                  <a:pt x="2593551" y="1877220"/>
                  <a:pt x="2623930" y="1892410"/>
                </a:cubicBezTo>
                <a:cubicBezTo>
                  <a:pt x="2631427" y="1896158"/>
                  <a:pt x="2639833" y="1897711"/>
                  <a:pt x="2647784" y="1900362"/>
                </a:cubicBezTo>
                <a:cubicBezTo>
                  <a:pt x="2681910" y="1898566"/>
                  <a:pt x="2824505" y="1893437"/>
                  <a:pt x="2878372" y="1884459"/>
                </a:cubicBezTo>
                <a:cubicBezTo>
                  <a:pt x="2899931" y="1880866"/>
                  <a:pt x="2921248" y="1875469"/>
                  <a:pt x="2941982" y="1868557"/>
                </a:cubicBezTo>
                <a:cubicBezTo>
                  <a:pt x="2957885" y="1863256"/>
                  <a:pt x="2973155" y="1855410"/>
                  <a:pt x="2989690" y="1852654"/>
                </a:cubicBezTo>
                <a:lnTo>
                  <a:pt x="3037398" y="1844703"/>
                </a:lnTo>
                <a:cubicBezTo>
                  <a:pt x="3055921" y="1841853"/>
                  <a:pt x="3074571" y="1839832"/>
                  <a:pt x="3093057" y="1836751"/>
                </a:cubicBezTo>
                <a:cubicBezTo>
                  <a:pt x="3106388" y="1834529"/>
                  <a:pt x="3119517" y="1831217"/>
                  <a:pt x="3132813" y="1828800"/>
                </a:cubicBezTo>
                <a:cubicBezTo>
                  <a:pt x="3148675" y="1825916"/>
                  <a:pt x="3164618" y="1823499"/>
                  <a:pt x="3180521" y="1820849"/>
                </a:cubicBezTo>
                <a:lnTo>
                  <a:pt x="3951798" y="1828800"/>
                </a:lnTo>
                <a:cubicBezTo>
                  <a:pt x="3967740" y="1829264"/>
                  <a:pt x="4014925" y="1850774"/>
                  <a:pt x="4031311" y="1860605"/>
                </a:cubicBezTo>
                <a:cubicBezTo>
                  <a:pt x="4047700" y="1870438"/>
                  <a:pt x="4079019" y="1892410"/>
                  <a:pt x="4079019" y="1892410"/>
                </a:cubicBezTo>
                <a:cubicBezTo>
                  <a:pt x="4084320" y="1900361"/>
                  <a:pt x="4087729" y="1909971"/>
                  <a:pt x="4094921" y="1916264"/>
                </a:cubicBezTo>
                <a:cubicBezTo>
                  <a:pt x="4109305" y="1928850"/>
                  <a:pt x="4142629" y="1948070"/>
                  <a:pt x="4142629" y="1948070"/>
                </a:cubicBezTo>
                <a:lnTo>
                  <a:pt x="4190337" y="2019631"/>
                </a:lnTo>
                <a:cubicBezTo>
                  <a:pt x="4195638" y="2027582"/>
                  <a:pt x="4198289" y="2038184"/>
                  <a:pt x="4206240" y="2043485"/>
                </a:cubicBezTo>
                <a:lnTo>
                  <a:pt x="4230093" y="2059388"/>
                </a:lnTo>
                <a:cubicBezTo>
                  <a:pt x="4251823" y="2124571"/>
                  <a:pt x="4214234" y="2023667"/>
                  <a:pt x="4285753" y="2130950"/>
                </a:cubicBezTo>
                <a:cubicBezTo>
                  <a:pt x="4314907" y="2174682"/>
                  <a:pt x="4285753" y="2137576"/>
                  <a:pt x="4325509" y="2170706"/>
                </a:cubicBezTo>
                <a:cubicBezTo>
                  <a:pt x="4334148" y="2177905"/>
                  <a:pt x="4339533" y="2189099"/>
                  <a:pt x="4349363" y="2194560"/>
                </a:cubicBezTo>
                <a:cubicBezTo>
                  <a:pt x="4364016" y="2202701"/>
                  <a:pt x="4381168" y="2205162"/>
                  <a:pt x="4397071" y="2210463"/>
                </a:cubicBezTo>
                <a:lnTo>
                  <a:pt x="4420925" y="2218414"/>
                </a:lnTo>
                <a:cubicBezTo>
                  <a:pt x="4468633" y="2215764"/>
                  <a:pt x="4516636" y="2216390"/>
                  <a:pt x="4564048" y="2210463"/>
                </a:cubicBezTo>
                <a:cubicBezTo>
                  <a:pt x="4580681" y="2208384"/>
                  <a:pt x="4595853" y="2199861"/>
                  <a:pt x="4611756" y="2194560"/>
                </a:cubicBezTo>
                <a:lnTo>
                  <a:pt x="4683318" y="2170706"/>
                </a:lnTo>
                <a:cubicBezTo>
                  <a:pt x="4691269" y="2168056"/>
                  <a:pt x="4698875" y="2163940"/>
                  <a:pt x="4707172" y="2162755"/>
                </a:cubicBezTo>
                <a:cubicBezTo>
                  <a:pt x="4789593" y="2150981"/>
                  <a:pt x="4744448" y="2158480"/>
                  <a:pt x="4842344" y="2138901"/>
                </a:cubicBezTo>
                <a:cubicBezTo>
                  <a:pt x="4890321" y="2129305"/>
                  <a:pt x="4869278" y="2135224"/>
                  <a:pt x="4905954" y="2122998"/>
                </a:cubicBezTo>
                <a:cubicBezTo>
                  <a:pt x="5011972" y="2125649"/>
                  <a:pt x="5118181" y="2124048"/>
                  <a:pt x="5224007" y="2130950"/>
                </a:cubicBezTo>
                <a:cubicBezTo>
                  <a:pt x="5240734" y="2132041"/>
                  <a:pt x="5255812" y="2141551"/>
                  <a:pt x="5271714" y="2146852"/>
                </a:cubicBezTo>
                <a:cubicBezTo>
                  <a:pt x="5279665" y="2149503"/>
                  <a:pt x="5288594" y="2150155"/>
                  <a:pt x="5295568" y="2154804"/>
                </a:cubicBezTo>
                <a:lnTo>
                  <a:pt x="5367130" y="2202511"/>
                </a:lnTo>
                <a:lnTo>
                  <a:pt x="5390984" y="2218414"/>
                </a:lnTo>
                <a:cubicBezTo>
                  <a:pt x="5398935" y="2223715"/>
                  <a:pt x="5408080" y="2227560"/>
                  <a:pt x="5414838" y="2234317"/>
                </a:cubicBezTo>
                <a:cubicBezTo>
                  <a:pt x="5445450" y="2264927"/>
                  <a:pt x="5429336" y="2251933"/>
                  <a:pt x="5462546" y="2274073"/>
                </a:cubicBezTo>
                <a:lnTo>
                  <a:pt x="5494351" y="2321781"/>
                </a:lnTo>
                <a:cubicBezTo>
                  <a:pt x="5499652" y="2329732"/>
                  <a:pt x="5502302" y="2340334"/>
                  <a:pt x="5510253" y="2345635"/>
                </a:cubicBezTo>
                <a:lnTo>
                  <a:pt x="5534107" y="2361537"/>
                </a:lnTo>
                <a:cubicBezTo>
                  <a:pt x="5552660" y="2389366"/>
                  <a:pt x="5557963" y="2403946"/>
                  <a:pt x="5597718" y="2417197"/>
                </a:cubicBezTo>
                <a:lnTo>
                  <a:pt x="5645426" y="2433099"/>
                </a:lnTo>
                <a:lnTo>
                  <a:pt x="5669280" y="2441050"/>
                </a:lnTo>
                <a:cubicBezTo>
                  <a:pt x="5698435" y="2438400"/>
                  <a:pt x="5727763" y="2437239"/>
                  <a:pt x="5756744" y="2433099"/>
                </a:cubicBezTo>
                <a:cubicBezTo>
                  <a:pt x="5765041" y="2431914"/>
                  <a:pt x="5773982" y="2430294"/>
                  <a:pt x="5780598" y="2425148"/>
                </a:cubicBezTo>
                <a:cubicBezTo>
                  <a:pt x="5798350" y="2411341"/>
                  <a:pt x="5810314" y="2390934"/>
                  <a:pt x="5828306" y="2377440"/>
                </a:cubicBezTo>
                <a:cubicBezTo>
                  <a:pt x="5869107" y="2346839"/>
                  <a:pt x="5850740" y="2362957"/>
                  <a:pt x="5883965" y="2329732"/>
                </a:cubicBezTo>
                <a:cubicBezTo>
                  <a:pt x="5886615" y="2321781"/>
                  <a:pt x="5888168" y="2313375"/>
                  <a:pt x="5891916" y="2305878"/>
                </a:cubicBezTo>
                <a:cubicBezTo>
                  <a:pt x="5896190" y="2297331"/>
                  <a:pt x="5902754" y="2290128"/>
                  <a:pt x="5907819" y="2282024"/>
                </a:cubicBezTo>
                <a:cubicBezTo>
                  <a:pt x="5916010" y="2268919"/>
                  <a:pt x="5924762" y="2256091"/>
                  <a:pt x="5931673" y="2242268"/>
                </a:cubicBezTo>
                <a:cubicBezTo>
                  <a:pt x="5964593" y="2176428"/>
                  <a:pt x="5909951" y="2262923"/>
                  <a:pt x="5955527" y="2194560"/>
                </a:cubicBezTo>
                <a:cubicBezTo>
                  <a:pt x="5967084" y="2159887"/>
                  <a:pt x="5966330" y="2148200"/>
                  <a:pt x="5987332" y="2122998"/>
                </a:cubicBezTo>
                <a:cubicBezTo>
                  <a:pt x="5994531" y="2114359"/>
                  <a:pt x="6003235" y="2107095"/>
                  <a:pt x="6011186" y="2099144"/>
                </a:cubicBezTo>
                <a:cubicBezTo>
                  <a:pt x="6013836" y="2085892"/>
                  <a:pt x="6015581" y="2072426"/>
                  <a:pt x="6019137" y="2059388"/>
                </a:cubicBezTo>
                <a:cubicBezTo>
                  <a:pt x="6023548" y="2043216"/>
                  <a:pt x="6030975" y="2027942"/>
                  <a:pt x="6035040" y="2011680"/>
                </a:cubicBezTo>
                <a:cubicBezTo>
                  <a:pt x="6037690" y="2001078"/>
                  <a:pt x="6039989" y="1990382"/>
                  <a:pt x="6042991" y="1979875"/>
                </a:cubicBezTo>
                <a:cubicBezTo>
                  <a:pt x="6045293" y="1971816"/>
                  <a:pt x="6048909" y="1964152"/>
                  <a:pt x="6050942" y="1956021"/>
                </a:cubicBezTo>
                <a:cubicBezTo>
                  <a:pt x="6054220" y="1942910"/>
                  <a:pt x="6055337" y="1929303"/>
                  <a:pt x="6058893" y="1916264"/>
                </a:cubicBezTo>
                <a:cubicBezTo>
                  <a:pt x="6081629" y="1832901"/>
                  <a:pt x="6070834" y="1904275"/>
                  <a:pt x="6090699" y="1804946"/>
                </a:cubicBezTo>
                <a:cubicBezTo>
                  <a:pt x="6093349" y="1791694"/>
                  <a:pt x="6095094" y="1778228"/>
                  <a:pt x="6098650" y="1765190"/>
                </a:cubicBezTo>
                <a:cubicBezTo>
                  <a:pt x="6103061" y="1749018"/>
                  <a:pt x="6110488" y="1733744"/>
                  <a:pt x="6114553" y="1717482"/>
                </a:cubicBezTo>
                <a:cubicBezTo>
                  <a:pt x="6119854" y="1696278"/>
                  <a:pt x="6123543" y="1674606"/>
                  <a:pt x="6130455" y="1653871"/>
                </a:cubicBezTo>
                <a:cubicBezTo>
                  <a:pt x="6135756" y="1637969"/>
                  <a:pt x="6142293" y="1622426"/>
                  <a:pt x="6146358" y="1606164"/>
                </a:cubicBezTo>
                <a:cubicBezTo>
                  <a:pt x="6156627" y="1565087"/>
                  <a:pt x="6148247" y="1583451"/>
                  <a:pt x="6170212" y="1550504"/>
                </a:cubicBezTo>
                <a:cubicBezTo>
                  <a:pt x="6172862" y="1539902"/>
                  <a:pt x="6175023" y="1529166"/>
                  <a:pt x="6178163" y="1518699"/>
                </a:cubicBezTo>
                <a:cubicBezTo>
                  <a:pt x="6182980" y="1502643"/>
                  <a:pt x="6188765" y="1486894"/>
                  <a:pt x="6194066" y="1470991"/>
                </a:cubicBezTo>
                <a:lnTo>
                  <a:pt x="6202017" y="1447137"/>
                </a:lnTo>
                <a:cubicBezTo>
                  <a:pt x="6202018" y="1447133"/>
                  <a:pt x="6217918" y="1399433"/>
                  <a:pt x="6217920" y="1399430"/>
                </a:cubicBezTo>
                <a:lnTo>
                  <a:pt x="6233822" y="1375576"/>
                </a:lnTo>
                <a:cubicBezTo>
                  <a:pt x="6236472" y="1364974"/>
                  <a:pt x="6238633" y="1354237"/>
                  <a:pt x="6241773" y="1343770"/>
                </a:cubicBezTo>
                <a:cubicBezTo>
                  <a:pt x="6246590" y="1327714"/>
                  <a:pt x="6253611" y="1312325"/>
                  <a:pt x="6257676" y="1296063"/>
                </a:cubicBezTo>
                <a:cubicBezTo>
                  <a:pt x="6260326" y="1285461"/>
                  <a:pt x="6261322" y="1274302"/>
                  <a:pt x="6265627" y="1264257"/>
                </a:cubicBezTo>
                <a:cubicBezTo>
                  <a:pt x="6269391" y="1255474"/>
                  <a:pt x="6276229" y="1248355"/>
                  <a:pt x="6281530" y="1240404"/>
                </a:cubicBezTo>
                <a:cubicBezTo>
                  <a:pt x="6284180" y="1232453"/>
                  <a:pt x="6287178" y="1224609"/>
                  <a:pt x="6289481" y="1216550"/>
                </a:cubicBezTo>
                <a:cubicBezTo>
                  <a:pt x="6292876" y="1204668"/>
                  <a:pt x="6299032" y="1173595"/>
                  <a:pt x="6305384" y="1160890"/>
                </a:cubicBezTo>
                <a:cubicBezTo>
                  <a:pt x="6309658" y="1152343"/>
                  <a:pt x="6315986" y="1144988"/>
                  <a:pt x="6321287" y="1137037"/>
                </a:cubicBezTo>
                <a:cubicBezTo>
                  <a:pt x="6326588" y="1121134"/>
                  <a:pt x="6327131" y="1102739"/>
                  <a:pt x="6337189" y="1089329"/>
                </a:cubicBezTo>
                <a:cubicBezTo>
                  <a:pt x="6404763" y="999232"/>
                  <a:pt x="6322373" y="1113035"/>
                  <a:pt x="6376946" y="1025718"/>
                </a:cubicBezTo>
                <a:cubicBezTo>
                  <a:pt x="6385955" y="1011304"/>
                  <a:pt x="6408289" y="986886"/>
                  <a:pt x="6416702" y="970059"/>
                </a:cubicBezTo>
                <a:cubicBezTo>
                  <a:pt x="6420450" y="962562"/>
                  <a:pt x="6420583" y="953532"/>
                  <a:pt x="6424653" y="946205"/>
                </a:cubicBezTo>
                <a:cubicBezTo>
                  <a:pt x="6433935" y="929497"/>
                  <a:pt x="6445857" y="914400"/>
                  <a:pt x="6456459" y="898497"/>
                </a:cubicBezTo>
                <a:cubicBezTo>
                  <a:pt x="6472096" y="875042"/>
                  <a:pt x="6473256" y="869923"/>
                  <a:pt x="6496215" y="850790"/>
                </a:cubicBezTo>
                <a:cubicBezTo>
                  <a:pt x="6503556" y="844672"/>
                  <a:pt x="6512118" y="840188"/>
                  <a:pt x="6520069" y="834887"/>
                </a:cubicBezTo>
                <a:cubicBezTo>
                  <a:pt x="6525370" y="826936"/>
                  <a:pt x="6528510" y="817003"/>
                  <a:pt x="6535972" y="811033"/>
                </a:cubicBezTo>
                <a:cubicBezTo>
                  <a:pt x="6562341" y="789938"/>
                  <a:pt x="6559826" y="815355"/>
                  <a:pt x="6559826" y="795130"/>
                </a:cubicBezTo>
              </a:path>
            </a:pathLst>
          </a:custGeom>
          <a:noFill/>
          <a:ln w="38100">
            <a:solidFill>
              <a:srgbClr val="0070C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자유형 8"/>
          <p:cNvSpPr/>
          <p:nvPr/>
        </p:nvSpPr>
        <p:spPr>
          <a:xfrm>
            <a:off x="2137147" y="1061738"/>
            <a:ext cx="6273209" cy="1998921"/>
          </a:xfrm>
          <a:custGeom>
            <a:avLst/>
            <a:gdLst>
              <a:gd name="connsiteX0" fmla="*/ 95693 w 6273209"/>
              <a:gd name="connsiteY0" fmla="*/ 1244009 h 1998921"/>
              <a:gd name="connsiteX1" fmla="*/ 53163 w 6273209"/>
              <a:gd name="connsiteY1" fmla="*/ 1158948 h 1998921"/>
              <a:gd name="connsiteX2" fmla="*/ 42530 w 6273209"/>
              <a:gd name="connsiteY2" fmla="*/ 1116418 h 1998921"/>
              <a:gd name="connsiteX3" fmla="*/ 21265 w 6273209"/>
              <a:gd name="connsiteY3" fmla="*/ 1052623 h 1998921"/>
              <a:gd name="connsiteX4" fmla="*/ 10633 w 6273209"/>
              <a:gd name="connsiteY4" fmla="*/ 1020725 h 1998921"/>
              <a:gd name="connsiteX5" fmla="*/ 0 w 6273209"/>
              <a:gd name="connsiteY5" fmla="*/ 988828 h 1998921"/>
              <a:gd name="connsiteX6" fmla="*/ 10633 w 6273209"/>
              <a:gd name="connsiteY6" fmla="*/ 744279 h 1998921"/>
              <a:gd name="connsiteX7" fmla="*/ 31898 w 6273209"/>
              <a:gd name="connsiteY7" fmla="*/ 712381 h 1998921"/>
              <a:gd name="connsiteX8" fmla="*/ 42530 w 6273209"/>
              <a:gd name="connsiteY8" fmla="*/ 680483 h 1998921"/>
              <a:gd name="connsiteX9" fmla="*/ 127591 w 6273209"/>
              <a:gd name="connsiteY9" fmla="*/ 606055 h 1998921"/>
              <a:gd name="connsiteX10" fmla="*/ 159489 w 6273209"/>
              <a:gd name="connsiteY10" fmla="*/ 595423 h 1998921"/>
              <a:gd name="connsiteX11" fmla="*/ 202019 w 6273209"/>
              <a:gd name="connsiteY11" fmla="*/ 574158 h 1998921"/>
              <a:gd name="connsiteX12" fmla="*/ 233916 w 6273209"/>
              <a:gd name="connsiteY12" fmla="*/ 552893 h 1998921"/>
              <a:gd name="connsiteX13" fmla="*/ 287079 w 6273209"/>
              <a:gd name="connsiteY13" fmla="*/ 542260 h 1998921"/>
              <a:gd name="connsiteX14" fmla="*/ 318977 w 6273209"/>
              <a:gd name="connsiteY14" fmla="*/ 520995 h 1998921"/>
              <a:gd name="connsiteX15" fmla="*/ 361507 w 6273209"/>
              <a:gd name="connsiteY15" fmla="*/ 510362 h 1998921"/>
              <a:gd name="connsiteX16" fmla="*/ 393405 w 6273209"/>
              <a:gd name="connsiteY16" fmla="*/ 499730 h 1998921"/>
              <a:gd name="connsiteX17" fmla="*/ 499730 w 6273209"/>
              <a:gd name="connsiteY17" fmla="*/ 435935 h 1998921"/>
              <a:gd name="connsiteX18" fmla="*/ 563526 w 6273209"/>
              <a:gd name="connsiteY18" fmla="*/ 404037 h 1998921"/>
              <a:gd name="connsiteX19" fmla="*/ 637954 w 6273209"/>
              <a:gd name="connsiteY19" fmla="*/ 372139 h 1998921"/>
              <a:gd name="connsiteX20" fmla="*/ 701749 w 6273209"/>
              <a:gd name="connsiteY20" fmla="*/ 329609 h 1998921"/>
              <a:gd name="connsiteX21" fmla="*/ 733647 w 6273209"/>
              <a:gd name="connsiteY21" fmla="*/ 318976 h 1998921"/>
              <a:gd name="connsiteX22" fmla="*/ 765544 w 6273209"/>
              <a:gd name="connsiteY22" fmla="*/ 297711 h 1998921"/>
              <a:gd name="connsiteX23" fmla="*/ 839972 w 6273209"/>
              <a:gd name="connsiteY23" fmla="*/ 276446 h 1998921"/>
              <a:gd name="connsiteX24" fmla="*/ 1148316 w 6273209"/>
              <a:gd name="connsiteY24" fmla="*/ 265814 h 1998921"/>
              <a:gd name="connsiteX25" fmla="*/ 1212112 w 6273209"/>
              <a:gd name="connsiteY25" fmla="*/ 244548 h 1998921"/>
              <a:gd name="connsiteX26" fmla="*/ 1244009 w 6273209"/>
              <a:gd name="connsiteY26" fmla="*/ 233916 h 1998921"/>
              <a:gd name="connsiteX27" fmla="*/ 1286540 w 6273209"/>
              <a:gd name="connsiteY27" fmla="*/ 223283 h 1998921"/>
              <a:gd name="connsiteX28" fmla="*/ 1339703 w 6273209"/>
              <a:gd name="connsiteY28" fmla="*/ 202018 h 1998921"/>
              <a:gd name="connsiteX29" fmla="*/ 1403498 w 6273209"/>
              <a:gd name="connsiteY29" fmla="*/ 180753 h 1998921"/>
              <a:gd name="connsiteX30" fmla="*/ 1435396 w 6273209"/>
              <a:gd name="connsiteY30" fmla="*/ 170121 h 1998921"/>
              <a:gd name="connsiteX31" fmla="*/ 1477926 w 6273209"/>
              <a:gd name="connsiteY31" fmla="*/ 159488 h 1998921"/>
              <a:gd name="connsiteX32" fmla="*/ 1573619 w 6273209"/>
              <a:gd name="connsiteY32" fmla="*/ 127590 h 1998921"/>
              <a:gd name="connsiteX33" fmla="*/ 1616149 w 6273209"/>
              <a:gd name="connsiteY33" fmla="*/ 106325 h 1998921"/>
              <a:gd name="connsiteX34" fmla="*/ 1733107 w 6273209"/>
              <a:gd name="connsiteY34" fmla="*/ 63795 h 1998921"/>
              <a:gd name="connsiteX35" fmla="*/ 1765005 w 6273209"/>
              <a:gd name="connsiteY35" fmla="*/ 42530 h 1998921"/>
              <a:gd name="connsiteX36" fmla="*/ 1850065 w 6273209"/>
              <a:gd name="connsiteY36" fmla="*/ 21265 h 1998921"/>
              <a:gd name="connsiteX37" fmla="*/ 1881963 w 6273209"/>
              <a:gd name="connsiteY37" fmla="*/ 10632 h 1998921"/>
              <a:gd name="connsiteX38" fmla="*/ 1988289 w 6273209"/>
              <a:gd name="connsiteY38" fmla="*/ 0 h 1998921"/>
              <a:gd name="connsiteX39" fmla="*/ 4093535 w 6273209"/>
              <a:gd name="connsiteY39" fmla="*/ 10632 h 1998921"/>
              <a:gd name="connsiteX40" fmla="*/ 4189228 w 6273209"/>
              <a:gd name="connsiteY40" fmla="*/ 21265 h 1998921"/>
              <a:gd name="connsiteX41" fmla="*/ 4231758 w 6273209"/>
              <a:gd name="connsiteY41" fmla="*/ 31897 h 1998921"/>
              <a:gd name="connsiteX42" fmla="*/ 4348716 w 6273209"/>
              <a:gd name="connsiteY42" fmla="*/ 53162 h 1998921"/>
              <a:gd name="connsiteX43" fmla="*/ 4380614 w 6273209"/>
              <a:gd name="connsiteY43" fmla="*/ 63795 h 1998921"/>
              <a:gd name="connsiteX44" fmla="*/ 4423144 w 6273209"/>
              <a:gd name="connsiteY44" fmla="*/ 74428 h 1998921"/>
              <a:gd name="connsiteX45" fmla="*/ 4508205 w 6273209"/>
              <a:gd name="connsiteY45" fmla="*/ 106325 h 1998921"/>
              <a:gd name="connsiteX46" fmla="*/ 4614530 w 6273209"/>
              <a:gd name="connsiteY46" fmla="*/ 127590 h 1998921"/>
              <a:gd name="connsiteX47" fmla="*/ 4678326 w 6273209"/>
              <a:gd name="connsiteY47" fmla="*/ 148855 h 1998921"/>
              <a:gd name="connsiteX48" fmla="*/ 4752754 w 6273209"/>
              <a:gd name="connsiteY48" fmla="*/ 180753 h 1998921"/>
              <a:gd name="connsiteX49" fmla="*/ 4827182 w 6273209"/>
              <a:gd name="connsiteY49" fmla="*/ 212651 h 1998921"/>
              <a:gd name="connsiteX50" fmla="*/ 4901609 w 6273209"/>
              <a:gd name="connsiteY50" fmla="*/ 244548 h 1998921"/>
              <a:gd name="connsiteX51" fmla="*/ 4944140 w 6273209"/>
              <a:gd name="connsiteY51" fmla="*/ 265814 h 1998921"/>
              <a:gd name="connsiteX52" fmla="*/ 5007935 w 6273209"/>
              <a:gd name="connsiteY52" fmla="*/ 287079 h 1998921"/>
              <a:gd name="connsiteX53" fmla="*/ 5092996 w 6273209"/>
              <a:gd name="connsiteY53" fmla="*/ 329609 h 1998921"/>
              <a:gd name="connsiteX54" fmla="*/ 5124893 w 6273209"/>
              <a:gd name="connsiteY54" fmla="*/ 350874 h 1998921"/>
              <a:gd name="connsiteX55" fmla="*/ 5178056 w 6273209"/>
              <a:gd name="connsiteY55" fmla="*/ 361507 h 1998921"/>
              <a:gd name="connsiteX56" fmla="*/ 5209954 w 6273209"/>
              <a:gd name="connsiteY56" fmla="*/ 382772 h 1998921"/>
              <a:gd name="connsiteX57" fmla="*/ 5241851 w 6273209"/>
              <a:gd name="connsiteY57" fmla="*/ 393404 h 1998921"/>
              <a:gd name="connsiteX58" fmla="*/ 5273749 w 6273209"/>
              <a:gd name="connsiteY58" fmla="*/ 425302 h 1998921"/>
              <a:gd name="connsiteX59" fmla="*/ 5326912 w 6273209"/>
              <a:gd name="connsiteY59" fmla="*/ 446567 h 1998921"/>
              <a:gd name="connsiteX60" fmla="*/ 5369442 w 6273209"/>
              <a:gd name="connsiteY60" fmla="*/ 467832 h 1998921"/>
              <a:gd name="connsiteX61" fmla="*/ 5465135 w 6273209"/>
              <a:gd name="connsiteY61" fmla="*/ 520995 h 1998921"/>
              <a:gd name="connsiteX62" fmla="*/ 5497033 w 6273209"/>
              <a:gd name="connsiteY62" fmla="*/ 531628 h 1998921"/>
              <a:gd name="connsiteX63" fmla="*/ 5550196 w 6273209"/>
              <a:gd name="connsiteY63" fmla="*/ 552893 h 1998921"/>
              <a:gd name="connsiteX64" fmla="*/ 5624623 w 6273209"/>
              <a:gd name="connsiteY64" fmla="*/ 584790 h 1998921"/>
              <a:gd name="connsiteX65" fmla="*/ 5688419 w 6273209"/>
              <a:gd name="connsiteY65" fmla="*/ 627321 h 1998921"/>
              <a:gd name="connsiteX66" fmla="*/ 5730949 w 6273209"/>
              <a:gd name="connsiteY66" fmla="*/ 648586 h 1998921"/>
              <a:gd name="connsiteX67" fmla="*/ 5816009 w 6273209"/>
              <a:gd name="connsiteY67" fmla="*/ 733646 h 1998921"/>
              <a:gd name="connsiteX68" fmla="*/ 5847907 w 6273209"/>
              <a:gd name="connsiteY68" fmla="*/ 754911 h 1998921"/>
              <a:gd name="connsiteX69" fmla="*/ 5911703 w 6273209"/>
              <a:gd name="connsiteY69" fmla="*/ 818707 h 1998921"/>
              <a:gd name="connsiteX70" fmla="*/ 6039293 w 6273209"/>
              <a:gd name="connsiteY70" fmla="*/ 935665 h 1998921"/>
              <a:gd name="connsiteX71" fmla="*/ 6071191 w 6273209"/>
              <a:gd name="connsiteY71" fmla="*/ 978195 h 1998921"/>
              <a:gd name="connsiteX72" fmla="*/ 6103089 w 6273209"/>
              <a:gd name="connsiteY72" fmla="*/ 1010093 h 1998921"/>
              <a:gd name="connsiteX73" fmla="*/ 6156251 w 6273209"/>
              <a:gd name="connsiteY73" fmla="*/ 1084521 h 1998921"/>
              <a:gd name="connsiteX74" fmla="*/ 6177516 w 6273209"/>
              <a:gd name="connsiteY74" fmla="*/ 1127051 h 1998921"/>
              <a:gd name="connsiteX75" fmla="*/ 6220047 w 6273209"/>
              <a:gd name="connsiteY75" fmla="*/ 1190846 h 1998921"/>
              <a:gd name="connsiteX76" fmla="*/ 6241312 w 6273209"/>
              <a:gd name="connsiteY76" fmla="*/ 1254641 h 1998921"/>
              <a:gd name="connsiteX77" fmla="*/ 6273209 w 6273209"/>
              <a:gd name="connsiteY77" fmla="*/ 1435395 h 1998921"/>
              <a:gd name="connsiteX78" fmla="*/ 6251944 w 6273209"/>
              <a:gd name="connsiteY78" fmla="*/ 1743739 h 1998921"/>
              <a:gd name="connsiteX79" fmla="*/ 6230679 w 6273209"/>
              <a:gd name="connsiteY79" fmla="*/ 1807535 h 1998921"/>
              <a:gd name="connsiteX80" fmla="*/ 6220047 w 6273209"/>
              <a:gd name="connsiteY80" fmla="*/ 1839432 h 1998921"/>
              <a:gd name="connsiteX81" fmla="*/ 6188149 w 6273209"/>
              <a:gd name="connsiteY81" fmla="*/ 1871330 h 1998921"/>
              <a:gd name="connsiteX82" fmla="*/ 6166884 w 6273209"/>
              <a:gd name="connsiteY82" fmla="*/ 1903228 h 1998921"/>
              <a:gd name="connsiteX83" fmla="*/ 6134986 w 6273209"/>
              <a:gd name="connsiteY83" fmla="*/ 1924493 h 1998921"/>
              <a:gd name="connsiteX84" fmla="*/ 6081823 w 6273209"/>
              <a:gd name="connsiteY84" fmla="*/ 1977655 h 1998921"/>
              <a:gd name="connsiteX85" fmla="*/ 6060558 w 6273209"/>
              <a:gd name="connsiteY85" fmla="*/ 1998921 h 1998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6273209" h="1998921">
                <a:moveTo>
                  <a:pt x="95693" y="1244009"/>
                </a:moveTo>
                <a:cubicBezTo>
                  <a:pt x="69723" y="1114151"/>
                  <a:pt x="108148" y="1255171"/>
                  <a:pt x="53163" y="1158948"/>
                </a:cubicBezTo>
                <a:cubicBezTo>
                  <a:pt x="45913" y="1146260"/>
                  <a:pt x="46729" y="1130415"/>
                  <a:pt x="42530" y="1116418"/>
                </a:cubicBezTo>
                <a:cubicBezTo>
                  <a:pt x="36089" y="1094948"/>
                  <a:pt x="28353" y="1073888"/>
                  <a:pt x="21265" y="1052623"/>
                </a:cubicBezTo>
                <a:lnTo>
                  <a:pt x="10633" y="1020725"/>
                </a:lnTo>
                <a:lnTo>
                  <a:pt x="0" y="988828"/>
                </a:lnTo>
                <a:cubicBezTo>
                  <a:pt x="3544" y="907312"/>
                  <a:pt x="1280" y="825335"/>
                  <a:pt x="10633" y="744279"/>
                </a:cubicBezTo>
                <a:cubicBezTo>
                  <a:pt x="12098" y="731584"/>
                  <a:pt x="26183" y="723811"/>
                  <a:pt x="31898" y="712381"/>
                </a:cubicBezTo>
                <a:cubicBezTo>
                  <a:pt x="36910" y="702356"/>
                  <a:pt x="35805" y="689449"/>
                  <a:pt x="42530" y="680483"/>
                </a:cubicBezTo>
                <a:cubicBezTo>
                  <a:pt x="59156" y="658315"/>
                  <a:pt x="98080" y="620811"/>
                  <a:pt x="127591" y="606055"/>
                </a:cubicBezTo>
                <a:cubicBezTo>
                  <a:pt x="137616" y="601043"/>
                  <a:pt x="149187" y="599838"/>
                  <a:pt x="159489" y="595423"/>
                </a:cubicBezTo>
                <a:cubicBezTo>
                  <a:pt x="174057" y="589179"/>
                  <a:pt x="188257" y="582022"/>
                  <a:pt x="202019" y="574158"/>
                </a:cubicBezTo>
                <a:cubicBezTo>
                  <a:pt x="213114" y="567818"/>
                  <a:pt x="221951" y="557380"/>
                  <a:pt x="233916" y="552893"/>
                </a:cubicBezTo>
                <a:cubicBezTo>
                  <a:pt x="250837" y="546547"/>
                  <a:pt x="269358" y="545804"/>
                  <a:pt x="287079" y="542260"/>
                </a:cubicBezTo>
                <a:cubicBezTo>
                  <a:pt x="297712" y="535172"/>
                  <a:pt x="307231" y="526029"/>
                  <a:pt x="318977" y="520995"/>
                </a:cubicBezTo>
                <a:cubicBezTo>
                  <a:pt x="332408" y="515239"/>
                  <a:pt x="347456" y="514376"/>
                  <a:pt x="361507" y="510362"/>
                </a:cubicBezTo>
                <a:cubicBezTo>
                  <a:pt x="372284" y="507283"/>
                  <a:pt x="382772" y="503274"/>
                  <a:pt x="393405" y="499730"/>
                </a:cubicBezTo>
                <a:cubicBezTo>
                  <a:pt x="549484" y="395677"/>
                  <a:pt x="385287" y="501332"/>
                  <a:pt x="499730" y="435935"/>
                </a:cubicBezTo>
                <a:cubicBezTo>
                  <a:pt x="557442" y="402956"/>
                  <a:pt x="505043" y="423530"/>
                  <a:pt x="563526" y="404037"/>
                </a:cubicBezTo>
                <a:cubicBezTo>
                  <a:pt x="679623" y="326638"/>
                  <a:pt x="500641" y="440795"/>
                  <a:pt x="637954" y="372139"/>
                </a:cubicBezTo>
                <a:cubicBezTo>
                  <a:pt x="660813" y="360709"/>
                  <a:pt x="677503" y="337691"/>
                  <a:pt x="701749" y="329609"/>
                </a:cubicBezTo>
                <a:cubicBezTo>
                  <a:pt x="712382" y="326065"/>
                  <a:pt x="723622" y="323988"/>
                  <a:pt x="733647" y="318976"/>
                </a:cubicBezTo>
                <a:cubicBezTo>
                  <a:pt x="745076" y="313261"/>
                  <a:pt x="754114" y="303426"/>
                  <a:pt x="765544" y="297711"/>
                </a:cubicBezTo>
                <a:cubicBezTo>
                  <a:pt x="776290" y="292338"/>
                  <a:pt x="832223" y="276916"/>
                  <a:pt x="839972" y="276446"/>
                </a:cubicBezTo>
                <a:cubicBezTo>
                  <a:pt x="942626" y="270225"/>
                  <a:pt x="1045535" y="269358"/>
                  <a:pt x="1148316" y="265814"/>
                </a:cubicBezTo>
                <a:lnTo>
                  <a:pt x="1212112" y="244548"/>
                </a:lnTo>
                <a:cubicBezTo>
                  <a:pt x="1222744" y="241004"/>
                  <a:pt x="1233136" y="236634"/>
                  <a:pt x="1244009" y="233916"/>
                </a:cubicBezTo>
                <a:cubicBezTo>
                  <a:pt x="1258186" y="230372"/>
                  <a:pt x="1272677" y="227904"/>
                  <a:pt x="1286540" y="223283"/>
                </a:cubicBezTo>
                <a:cubicBezTo>
                  <a:pt x="1304647" y="217247"/>
                  <a:pt x="1321766" y="208541"/>
                  <a:pt x="1339703" y="202018"/>
                </a:cubicBezTo>
                <a:cubicBezTo>
                  <a:pt x="1360769" y="194358"/>
                  <a:pt x="1382233" y="187841"/>
                  <a:pt x="1403498" y="180753"/>
                </a:cubicBezTo>
                <a:cubicBezTo>
                  <a:pt x="1414131" y="177209"/>
                  <a:pt x="1424523" y="172839"/>
                  <a:pt x="1435396" y="170121"/>
                </a:cubicBezTo>
                <a:lnTo>
                  <a:pt x="1477926" y="159488"/>
                </a:lnTo>
                <a:cubicBezTo>
                  <a:pt x="1544227" y="115286"/>
                  <a:pt x="1469438" y="158845"/>
                  <a:pt x="1573619" y="127590"/>
                </a:cubicBezTo>
                <a:cubicBezTo>
                  <a:pt x="1588801" y="123036"/>
                  <a:pt x="1601433" y="112212"/>
                  <a:pt x="1616149" y="106325"/>
                </a:cubicBezTo>
                <a:cubicBezTo>
                  <a:pt x="1665773" y="86475"/>
                  <a:pt x="1686616" y="87040"/>
                  <a:pt x="1733107" y="63795"/>
                </a:cubicBezTo>
                <a:cubicBezTo>
                  <a:pt x="1744537" y="58080"/>
                  <a:pt x="1753575" y="48245"/>
                  <a:pt x="1765005" y="42530"/>
                </a:cubicBezTo>
                <a:cubicBezTo>
                  <a:pt x="1789313" y="30376"/>
                  <a:pt x="1825794" y="27333"/>
                  <a:pt x="1850065" y="21265"/>
                </a:cubicBezTo>
                <a:cubicBezTo>
                  <a:pt x="1860938" y="18547"/>
                  <a:pt x="1870885" y="12336"/>
                  <a:pt x="1881963" y="10632"/>
                </a:cubicBezTo>
                <a:cubicBezTo>
                  <a:pt x="1917168" y="5216"/>
                  <a:pt x="1952847" y="3544"/>
                  <a:pt x="1988289" y="0"/>
                </a:cubicBezTo>
                <a:lnTo>
                  <a:pt x="4093535" y="10632"/>
                </a:lnTo>
                <a:cubicBezTo>
                  <a:pt x="4125627" y="10942"/>
                  <a:pt x="4157507" y="16385"/>
                  <a:pt x="4189228" y="21265"/>
                </a:cubicBezTo>
                <a:cubicBezTo>
                  <a:pt x="4203671" y="23487"/>
                  <a:pt x="4217493" y="28727"/>
                  <a:pt x="4231758" y="31897"/>
                </a:cubicBezTo>
                <a:cubicBezTo>
                  <a:pt x="4276355" y="41807"/>
                  <a:pt x="4302531" y="45465"/>
                  <a:pt x="4348716" y="53162"/>
                </a:cubicBezTo>
                <a:cubicBezTo>
                  <a:pt x="4359349" y="56706"/>
                  <a:pt x="4369837" y="60716"/>
                  <a:pt x="4380614" y="63795"/>
                </a:cubicBezTo>
                <a:cubicBezTo>
                  <a:pt x="4394665" y="67810"/>
                  <a:pt x="4409281" y="69807"/>
                  <a:pt x="4423144" y="74428"/>
                </a:cubicBezTo>
                <a:cubicBezTo>
                  <a:pt x="4490579" y="96907"/>
                  <a:pt x="4455930" y="91389"/>
                  <a:pt x="4508205" y="106325"/>
                </a:cubicBezTo>
                <a:cubicBezTo>
                  <a:pt x="4552624" y="119016"/>
                  <a:pt x="4564388" y="119233"/>
                  <a:pt x="4614530" y="127590"/>
                </a:cubicBezTo>
                <a:cubicBezTo>
                  <a:pt x="4635795" y="134678"/>
                  <a:pt x="4657514" y="140530"/>
                  <a:pt x="4678326" y="148855"/>
                </a:cubicBezTo>
                <a:cubicBezTo>
                  <a:pt x="4809695" y="201403"/>
                  <a:pt x="4650089" y="146533"/>
                  <a:pt x="4752754" y="180753"/>
                </a:cubicBezTo>
                <a:cubicBezTo>
                  <a:pt x="4832832" y="234139"/>
                  <a:pt x="4731060" y="171455"/>
                  <a:pt x="4827182" y="212651"/>
                </a:cubicBezTo>
                <a:cubicBezTo>
                  <a:pt x="4929975" y="256706"/>
                  <a:pt x="4779513" y="214025"/>
                  <a:pt x="4901609" y="244548"/>
                </a:cubicBezTo>
                <a:cubicBezTo>
                  <a:pt x="4915786" y="251637"/>
                  <a:pt x="4929423" y="259927"/>
                  <a:pt x="4944140" y="265814"/>
                </a:cubicBezTo>
                <a:cubicBezTo>
                  <a:pt x="4964952" y="274139"/>
                  <a:pt x="4987886" y="277055"/>
                  <a:pt x="5007935" y="287079"/>
                </a:cubicBezTo>
                <a:cubicBezTo>
                  <a:pt x="5036289" y="301256"/>
                  <a:pt x="5066620" y="312025"/>
                  <a:pt x="5092996" y="329609"/>
                </a:cubicBezTo>
                <a:cubicBezTo>
                  <a:pt x="5103628" y="336697"/>
                  <a:pt x="5112928" y="346387"/>
                  <a:pt x="5124893" y="350874"/>
                </a:cubicBezTo>
                <a:cubicBezTo>
                  <a:pt x="5141814" y="357220"/>
                  <a:pt x="5160335" y="357963"/>
                  <a:pt x="5178056" y="361507"/>
                </a:cubicBezTo>
                <a:cubicBezTo>
                  <a:pt x="5188689" y="368595"/>
                  <a:pt x="5198524" y="377057"/>
                  <a:pt x="5209954" y="382772"/>
                </a:cubicBezTo>
                <a:cubicBezTo>
                  <a:pt x="5219978" y="387784"/>
                  <a:pt x="5232526" y="387187"/>
                  <a:pt x="5241851" y="393404"/>
                </a:cubicBezTo>
                <a:cubicBezTo>
                  <a:pt x="5254362" y="401745"/>
                  <a:pt x="5260998" y="417332"/>
                  <a:pt x="5273749" y="425302"/>
                </a:cubicBezTo>
                <a:cubicBezTo>
                  <a:pt x="5289934" y="435418"/>
                  <a:pt x="5309471" y="438815"/>
                  <a:pt x="5326912" y="446567"/>
                </a:cubicBezTo>
                <a:cubicBezTo>
                  <a:pt x="5341396" y="453004"/>
                  <a:pt x="5355680" y="459968"/>
                  <a:pt x="5369442" y="467832"/>
                </a:cubicBezTo>
                <a:cubicBezTo>
                  <a:pt x="5442192" y="509403"/>
                  <a:pt x="5350709" y="470138"/>
                  <a:pt x="5465135" y="520995"/>
                </a:cubicBezTo>
                <a:cubicBezTo>
                  <a:pt x="5475377" y="525547"/>
                  <a:pt x="5486539" y="527693"/>
                  <a:pt x="5497033" y="531628"/>
                </a:cubicBezTo>
                <a:cubicBezTo>
                  <a:pt x="5514904" y="538330"/>
                  <a:pt x="5532755" y="545141"/>
                  <a:pt x="5550196" y="552893"/>
                </a:cubicBezTo>
                <a:cubicBezTo>
                  <a:pt x="5629027" y="587929"/>
                  <a:pt x="5559110" y="562953"/>
                  <a:pt x="5624623" y="584790"/>
                </a:cubicBezTo>
                <a:cubicBezTo>
                  <a:pt x="5645888" y="598967"/>
                  <a:pt x="5665559" y="615891"/>
                  <a:pt x="5688419" y="627321"/>
                </a:cubicBezTo>
                <a:cubicBezTo>
                  <a:pt x="5702596" y="634409"/>
                  <a:pt x="5718773" y="638439"/>
                  <a:pt x="5730949" y="648586"/>
                </a:cubicBezTo>
                <a:cubicBezTo>
                  <a:pt x="5761753" y="674256"/>
                  <a:pt x="5782646" y="711404"/>
                  <a:pt x="5816009" y="733646"/>
                </a:cubicBezTo>
                <a:cubicBezTo>
                  <a:pt x="5826642" y="740734"/>
                  <a:pt x="5838356" y="746421"/>
                  <a:pt x="5847907" y="754911"/>
                </a:cubicBezTo>
                <a:cubicBezTo>
                  <a:pt x="5870384" y="774891"/>
                  <a:pt x="5887644" y="800663"/>
                  <a:pt x="5911703" y="818707"/>
                </a:cubicBezTo>
                <a:cubicBezTo>
                  <a:pt x="5961669" y="856181"/>
                  <a:pt x="5997464" y="879894"/>
                  <a:pt x="6039293" y="935665"/>
                </a:cubicBezTo>
                <a:cubicBezTo>
                  <a:pt x="6049926" y="949842"/>
                  <a:pt x="6059658" y="964740"/>
                  <a:pt x="6071191" y="978195"/>
                </a:cubicBezTo>
                <a:cubicBezTo>
                  <a:pt x="6080977" y="989612"/>
                  <a:pt x="6093303" y="998676"/>
                  <a:pt x="6103089" y="1010093"/>
                </a:cubicBezTo>
                <a:cubicBezTo>
                  <a:pt x="6112869" y="1021504"/>
                  <a:pt x="6146634" y="1067691"/>
                  <a:pt x="6156251" y="1084521"/>
                </a:cubicBezTo>
                <a:cubicBezTo>
                  <a:pt x="6164115" y="1098283"/>
                  <a:pt x="6169361" y="1113460"/>
                  <a:pt x="6177516" y="1127051"/>
                </a:cubicBezTo>
                <a:cubicBezTo>
                  <a:pt x="6190665" y="1148966"/>
                  <a:pt x="6220047" y="1190846"/>
                  <a:pt x="6220047" y="1190846"/>
                </a:cubicBezTo>
                <a:cubicBezTo>
                  <a:pt x="6227135" y="1212111"/>
                  <a:pt x="6237627" y="1232531"/>
                  <a:pt x="6241312" y="1254641"/>
                </a:cubicBezTo>
                <a:cubicBezTo>
                  <a:pt x="6265548" y="1400058"/>
                  <a:pt x="6254122" y="1339952"/>
                  <a:pt x="6273209" y="1435395"/>
                </a:cubicBezTo>
                <a:cubicBezTo>
                  <a:pt x="6271219" y="1481163"/>
                  <a:pt x="6273461" y="1657673"/>
                  <a:pt x="6251944" y="1743739"/>
                </a:cubicBezTo>
                <a:cubicBezTo>
                  <a:pt x="6246507" y="1765485"/>
                  <a:pt x="6237767" y="1786270"/>
                  <a:pt x="6230679" y="1807535"/>
                </a:cubicBezTo>
                <a:cubicBezTo>
                  <a:pt x="6227135" y="1818167"/>
                  <a:pt x="6227972" y="1831507"/>
                  <a:pt x="6220047" y="1839432"/>
                </a:cubicBezTo>
                <a:cubicBezTo>
                  <a:pt x="6209414" y="1850065"/>
                  <a:pt x="6197775" y="1859778"/>
                  <a:pt x="6188149" y="1871330"/>
                </a:cubicBezTo>
                <a:cubicBezTo>
                  <a:pt x="6179968" y="1881147"/>
                  <a:pt x="6175920" y="1894192"/>
                  <a:pt x="6166884" y="1903228"/>
                </a:cubicBezTo>
                <a:cubicBezTo>
                  <a:pt x="6157848" y="1912264"/>
                  <a:pt x="6144603" y="1916078"/>
                  <a:pt x="6134986" y="1924493"/>
                </a:cubicBezTo>
                <a:cubicBezTo>
                  <a:pt x="6116125" y="1940996"/>
                  <a:pt x="6099544" y="1959934"/>
                  <a:pt x="6081823" y="1977655"/>
                </a:cubicBezTo>
                <a:lnTo>
                  <a:pt x="6060558" y="1998921"/>
                </a:lnTo>
              </a:path>
            </a:pathLst>
          </a:custGeom>
          <a:noFill/>
          <a:ln w="3810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="" xmlns:a16="http://schemas.microsoft.com/office/drawing/2014/main" id="{DB1BDBAB-96D9-4D60-867A-ED85EF72A102}"/>
              </a:ext>
            </a:extLst>
          </p:cNvPr>
          <p:cNvSpPr txBox="1"/>
          <p:nvPr/>
        </p:nvSpPr>
        <p:spPr>
          <a:xfrm>
            <a:off x="3800872" y="1196461"/>
            <a:ext cx="262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b="1" dirty="0">
                <a:solidFill>
                  <a:srgbClr val="C00000"/>
                </a:solidFill>
              </a:rPr>
              <a:t>Northern</a:t>
            </a:r>
            <a:r>
              <a:rPr lang="ko-KR" altLang="en-US" b="1" dirty="0">
                <a:solidFill>
                  <a:srgbClr val="C00000"/>
                </a:solidFill>
              </a:rPr>
              <a:t> </a:t>
            </a:r>
            <a:r>
              <a:rPr lang="en-US" altLang="ko-KR" b="1" dirty="0">
                <a:solidFill>
                  <a:srgbClr val="C00000"/>
                </a:solidFill>
              </a:rPr>
              <a:t>Sea Route</a:t>
            </a:r>
            <a:endParaRPr lang="ko-KR" altLang="en-US" b="1" dirty="0">
              <a:solidFill>
                <a:srgbClr val="C00000"/>
              </a:solidFill>
            </a:endParaRPr>
          </a:p>
        </p:txBody>
      </p:sp>
      <p:sp>
        <p:nvSpPr>
          <p:cNvPr id="87" name="타원 86">
            <a:extLst>
              <a:ext uri="{FF2B5EF4-FFF2-40B4-BE49-F238E27FC236}">
                <a16:creationId xmlns="" xmlns:a16="http://schemas.microsoft.com/office/drawing/2014/main" id="{AA15E1A5-CC57-4E6A-8789-43A247CC0334}"/>
              </a:ext>
            </a:extLst>
          </p:cNvPr>
          <p:cNvSpPr>
            <a:spLocks noChangeAspect="1"/>
          </p:cNvSpPr>
          <p:nvPr/>
        </p:nvSpPr>
        <p:spPr>
          <a:xfrm>
            <a:off x="2144688" y="2216707"/>
            <a:ext cx="82814" cy="82814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8" name="타원 57">
            <a:extLst>
              <a:ext uri="{FF2B5EF4-FFF2-40B4-BE49-F238E27FC236}">
                <a16:creationId xmlns="" xmlns:a16="http://schemas.microsoft.com/office/drawing/2014/main" id="{AA15E1A5-CC57-4E6A-8789-43A247CC0334}"/>
              </a:ext>
            </a:extLst>
          </p:cNvPr>
          <p:cNvSpPr>
            <a:spLocks noChangeAspect="1"/>
          </p:cNvSpPr>
          <p:nvPr/>
        </p:nvSpPr>
        <p:spPr>
          <a:xfrm>
            <a:off x="8121354" y="2996952"/>
            <a:ext cx="90000" cy="90000"/>
          </a:xfrm>
          <a:prstGeom prst="ellipse">
            <a:avLst/>
          </a:prstGeom>
          <a:solidFill>
            <a:schemeClr val="tx2">
              <a:lumMod val="75000"/>
            </a:schemeClr>
          </a:solidFill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="" xmlns:a16="http://schemas.microsoft.com/office/drawing/2014/main" id="{E376E9ED-665D-4540-BFC3-9CB0C9E0FDE7}"/>
              </a:ext>
            </a:extLst>
          </p:cNvPr>
          <p:cNvSpPr txBox="1"/>
          <p:nvPr/>
        </p:nvSpPr>
        <p:spPr>
          <a:xfrm>
            <a:off x="4708950" y="4724853"/>
            <a:ext cx="26203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b="1" dirty="0">
                <a:solidFill>
                  <a:srgbClr val="0070C0"/>
                </a:solidFill>
              </a:rPr>
              <a:t>Suez Canal Route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  <p:sp>
        <p:nvSpPr>
          <p:cNvPr id="84" name="제목 18"/>
          <p:cNvSpPr txBox="1">
            <a:spLocks/>
          </p:cNvSpPr>
          <p:nvPr/>
        </p:nvSpPr>
        <p:spPr>
          <a:xfrm>
            <a:off x="-14394" y="0"/>
            <a:ext cx="9920394" cy="5488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txBody>
          <a:bodyPr vert="horz" lIns="91440" tIns="45720" rIns="252000" bIns="45720" rtlCol="0" anchor="ctr">
            <a:normAutofit/>
          </a:bodyPr>
          <a:lstStyle/>
          <a:p>
            <a:pPr defTabSz="914400" latinLnBrk="1">
              <a:spcBef>
                <a:spcPct val="0"/>
              </a:spcBef>
              <a:defRPr/>
            </a:pPr>
            <a:r>
              <a:rPr lang="ko-KR" altLang="en-US" sz="2800" b="1" dirty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길이 열리면 시대가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열린다 </a:t>
            </a:r>
            <a:r>
              <a:rPr lang="en-US" altLang="ko-KR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: </a:t>
            </a:r>
            <a:r>
              <a:rPr lang="ko-KR" altLang="en-US" sz="2800" b="1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북극항로</a:t>
            </a:r>
            <a:endParaRPr lang="en-US" altLang="ko-KR" sz="2800" b="1" dirty="0">
              <a:solidFill>
                <a:prstClr val="black">
                  <a:lumMod val="65000"/>
                  <a:lumOff val="35000"/>
                </a:prst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3" name="타원 82"/>
          <p:cNvSpPr/>
          <p:nvPr/>
        </p:nvSpPr>
        <p:spPr>
          <a:xfrm>
            <a:off x="7725028" y="2717260"/>
            <a:ext cx="636856" cy="567724"/>
          </a:xfrm>
          <a:prstGeom prst="ellipse">
            <a:avLst/>
          </a:prstGeom>
          <a:noFill/>
          <a:ln w="571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직사각형 61"/>
          <p:cNvSpPr/>
          <p:nvPr/>
        </p:nvSpPr>
        <p:spPr>
          <a:xfrm>
            <a:off x="-42552" y="6624391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sp>
        <p:nvSpPr>
          <p:cNvPr id="69" name="직사각형 68">
            <a:extLst>
              <a:ext uri="{FF2B5EF4-FFF2-40B4-BE49-F238E27FC236}">
                <a16:creationId xmlns="" xmlns:a16="http://schemas.microsoft.com/office/drawing/2014/main" id="{3C603B91-0A74-483B-B837-EE0B05B0AD2F}"/>
              </a:ext>
            </a:extLst>
          </p:cNvPr>
          <p:cNvSpPr/>
          <p:nvPr/>
        </p:nvSpPr>
        <p:spPr>
          <a:xfrm>
            <a:off x="-15552" y="2780928"/>
            <a:ext cx="10081120" cy="1822216"/>
          </a:xfrm>
          <a:prstGeom prst="rect">
            <a:avLst/>
          </a:prstGeom>
          <a:solidFill>
            <a:schemeClr val="tx1">
              <a:alpha val="6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grpSp>
        <p:nvGrpSpPr>
          <p:cNvPr id="70" name="그룹 69">
            <a:extLst>
              <a:ext uri="{FF2B5EF4-FFF2-40B4-BE49-F238E27FC236}">
                <a16:creationId xmlns="" xmlns:a16="http://schemas.microsoft.com/office/drawing/2014/main" id="{2581BEF9-0773-48ED-AF01-E9A8A80A0F00}"/>
              </a:ext>
            </a:extLst>
          </p:cNvPr>
          <p:cNvGrpSpPr/>
          <p:nvPr/>
        </p:nvGrpSpPr>
        <p:grpSpPr>
          <a:xfrm>
            <a:off x="1205554" y="3016022"/>
            <a:ext cx="7771701" cy="1394762"/>
            <a:chOff x="1219062" y="5301208"/>
            <a:chExt cx="7771701" cy="1394762"/>
          </a:xfrm>
        </p:grpSpPr>
        <p:sp>
          <p:nvSpPr>
            <p:cNvPr id="85" name="제목 18">
              <a:extLst>
                <a:ext uri="{FF2B5EF4-FFF2-40B4-BE49-F238E27FC236}">
                  <a16:creationId xmlns="" xmlns:a16="http://schemas.microsoft.com/office/drawing/2014/main" id="{B0B4A7D1-29A7-401A-9603-5E5C60F453B7}"/>
                </a:ext>
              </a:extLst>
            </p:cNvPr>
            <p:cNvSpPr txBox="1">
              <a:spLocks/>
            </p:cNvSpPr>
            <p:nvPr/>
          </p:nvSpPr>
          <p:spPr>
            <a:xfrm>
              <a:off x="1219062" y="6003951"/>
              <a:ext cx="2172196" cy="614792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r" defTabSz="914400" latinLnBrk="1">
                <a:spcBef>
                  <a:spcPct val="0"/>
                </a:spcBef>
                <a:defRPr/>
              </a:pPr>
              <a:r>
                <a:rPr lang="ko-KR" altLang="en-US" sz="2585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북극항로</a:t>
              </a:r>
              <a:endParaRPr lang="ko-KR" altLang="en-US" sz="2585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8" name="제목 18">
              <a:extLst>
                <a:ext uri="{FF2B5EF4-FFF2-40B4-BE49-F238E27FC236}">
                  <a16:creationId xmlns="" xmlns:a16="http://schemas.microsoft.com/office/drawing/2014/main" id="{E732628B-97B8-4F1A-9C65-8A94419010F2}"/>
                </a:ext>
              </a:extLst>
            </p:cNvPr>
            <p:cNvSpPr txBox="1">
              <a:spLocks/>
            </p:cNvSpPr>
            <p:nvPr/>
          </p:nvSpPr>
          <p:spPr>
            <a:xfrm>
              <a:off x="5961112" y="5877272"/>
              <a:ext cx="3029651" cy="818698"/>
            </a:xfrm>
            <a:prstGeom prst="rect">
              <a:avLst/>
            </a:prstGeom>
            <a:noFill/>
            <a:ln>
              <a:noFill/>
            </a:ln>
          </p:spPr>
          <p:txBody>
            <a:bodyPr vert="horz" lIns="84406" tIns="42203" rIns="232615" bIns="42203" rtlCol="0" anchor="ctr">
              <a:normAutofit/>
            </a:bodyPr>
            <a:lstStyle/>
            <a:p>
              <a:pPr algn="ctr" defTabSz="914400" latinLnBrk="1">
                <a:spcBef>
                  <a:spcPct val="0"/>
                </a:spcBef>
                <a:defRPr/>
              </a:pP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4</a:t>
              </a:r>
              <a:r>
                <a:rPr lang="ko-KR" altLang="en-US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차 산업혁명</a:t>
              </a:r>
              <a:r>
                <a:rPr lang="en-US" altLang="ko-KR" sz="32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나눔고딕 ExtraBold" panose="020D0904000000000000" pitchFamily="50" charset="-127"/>
                </a:rPr>
                <a:t>!!</a:t>
              </a:r>
              <a:endParaRPr lang="ko-KR" altLang="en-US" sz="32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타원 89">
              <a:extLst>
                <a:ext uri="{FF2B5EF4-FFF2-40B4-BE49-F238E27FC236}">
                  <a16:creationId xmlns="" xmlns:a16="http://schemas.microsoft.com/office/drawing/2014/main" id="{4E117D7A-4ED4-4F6F-9017-BCFDB8795B01}"/>
                </a:ext>
              </a:extLst>
            </p:cNvPr>
            <p:cNvSpPr/>
            <p:nvPr/>
          </p:nvSpPr>
          <p:spPr>
            <a:xfrm>
              <a:off x="2329832" y="5339664"/>
              <a:ext cx="465600" cy="465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1" name="타원 90">
              <a:extLst>
                <a:ext uri="{FF2B5EF4-FFF2-40B4-BE49-F238E27FC236}">
                  <a16:creationId xmlns="" xmlns:a16="http://schemas.microsoft.com/office/drawing/2014/main" id="{336D5C02-1CB7-4212-8596-D4A4F456C2D8}"/>
                </a:ext>
              </a:extLst>
            </p:cNvPr>
            <p:cNvSpPr/>
            <p:nvPr/>
          </p:nvSpPr>
          <p:spPr>
            <a:xfrm>
              <a:off x="7113240" y="5301208"/>
              <a:ext cx="534937" cy="53493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4" name="타원 93">
              <a:extLst>
                <a:ext uri="{FF2B5EF4-FFF2-40B4-BE49-F238E27FC236}">
                  <a16:creationId xmlns="" xmlns:a16="http://schemas.microsoft.com/office/drawing/2014/main" id="{0DA2D5E9-4D8D-4DB8-839C-1B94E8D87D76}"/>
                </a:ext>
              </a:extLst>
            </p:cNvPr>
            <p:cNvSpPr/>
            <p:nvPr/>
          </p:nvSpPr>
          <p:spPr>
            <a:xfrm>
              <a:off x="2407762" y="5417594"/>
              <a:ext cx="309741" cy="309741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5" name="타원 94">
              <a:extLst>
                <a:ext uri="{FF2B5EF4-FFF2-40B4-BE49-F238E27FC236}">
                  <a16:creationId xmlns="" xmlns:a16="http://schemas.microsoft.com/office/drawing/2014/main" id="{987FBFC0-F15C-4E9C-ADFD-69E6ECB742D0}"/>
                </a:ext>
              </a:extLst>
            </p:cNvPr>
            <p:cNvSpPr/>
            <p:nvPr/>
          </p:nvSpPr>
          <p:spPr>
            <a:xfrm>
              <a:off x="7201823" y="5389791"/>
              <a:ext cx="357770" cy="357770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96" name="직선 연결선 95">
              <a:extLst>
                <a:ext uri="{FF2B5EF4-FFF2-40B4-BE49-F238E27FC236}">
                  <a16:creationId xmlns="" xmlns:a16="http://schemas.microsoft.com/office/drawing/2014/main" id="{5417ABB8-07E5-4067-841B-7BFBE2C8B48C}"/>
                </a:ext>
              </a:extLst>
            </p:cNvPr>
            <p:cNvCxnSpPr/>
            <p:nvPr/>
          </p:nvCxnSpPr>
          <p:spPr>
            <a:xfrm>
              <a:off x="2936776" y="5568676"/>
              <a:ext cx="4067952" cy="3788"/>
            </a:xfrm>
            <a:prstGeom prst="line">
              <a:avLst/>
            </a:prstGeom>
            <a:ln w="19050">
              <a:solidFill>
                <a:schemeClr val="bg1"/>
              </a:solidFill>
              <a:prstDash val="sys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2414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35" presetClass="emph" presetSubtype="0" repeatCount="3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2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9" grpId="0" animBg="1"/>
      <p:bldP spid="86" grpId="0"/>
      <p:bldP spid="59" grpId="0"/>
      <p:bldP spid="83" grpId="0" animBg="1"/>
      <p:bldP spid="83" grpId="1" animBg="1"/>
      <p:bldP spid="6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직사각형 26"/>
          <p:cNvSpPr/>
          <p:nvPr/>
        </p:nvSpPr>
        <p:spPr>
          <a:xfrm>
            <a:off x="3" y="4914199"/>
            <a:ext cx="9915532" cy="194543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직각 삼각형 27"/>
          <p:cNvSpPr/>
          <p:nvPr/>
        </p:nvSpPr>
        <p:spPr>
          <a:xfrm>
            <a:off x="0" y="1853825"/>
            <a:ext cx="9910862" cy="3060340"/>
          </a:xfrm>
          <a:prstGeom prst="rtTriangl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직각 삼각형 15"/>
          <p:cNvSpPr/>
          <p:nvPr/>
        </p:nvSpPr>
        <p:spPr>
          <a:xfrm flipH="1" flipV="1">
            <a:off x="-4862" y="2138703"/>
            <a:ext cx="9910862" cy="2849689"/>
          </a:xfrm>
          <a:prstGeom prst="rtTriangl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31" name="Picture 2" descr="northern sea route vs에 대한 이미지 검색결과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/>
          <a:stretch/>
        </p:blipFill>
        <p:spPr bwMode="auto">
          <a:xfrm>
            <a:off x="1808598" y="368664"/>
            <a:ext cx="6215337" cy="6248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Image result for korea flag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800000">
            <a:off x="6209905" y="2750500"/>
            <a:ext cx="2111227" cy="1461619"/>
          </a:xfrm>
          <a:prstGeom prst="rect">
            <a:avLst/>
          </a:prstGeom>
          <a:noFill/>
          <a:effectLst>
            <a:innerShdw blurRad="63500" dist="50800" dir="27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netherlands flag 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108203">
            <a:off x="1987794" y="1500098"/>
            <a:ext cx="2086043" cy="1444184"/>
          </a:xfrm>
          <a:prstGeom prst="rect">
            <a:avLst/>
          </a:prstGeom>
          <a:noFill/>
          <a:effectLst>
            <a:innerShdw blurRad="63500" dist="50800" dir="8100000">
              <a:prstClr val="black">
                <a:alpha val="5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>
          <a:xfrm>
            <a:off x="7187105" y="6356393"/>
            <a:ext cx="2311400" cy="365125"/>
          </a:xfrm>
        </p:spPr>
        <p:txBody>
          <a:bodyPr/>
          <a:lstStyle/>
          <a:p>
            <a:fld id="{A2DE9BD9-4150-497A-A721-E953BCE5586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3312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northern sea route vs에 대한 이미지 검색결과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/>
          <a:stretch/>
        </p:blipFill>
        <p:spPr bwMode="auto">
          <a:xfrm>
            <a:off x="198813" y="718254"/>
            <a:ext cx="6215337" cy="578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수에즈운하루트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-8794" y="503675"/>
            <a:ext cx="9910234" cy="631179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 dirty="0">
              <a:solidFill>
                <a:prstClr val="white"/>
              </a:solidFill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5329796" y="4072730"/>
            <a:ext cx="6076" cy="224393"/>
          </a:xfrm>
          <a:custGeom>
            <a:avLst/>
            <a:gdLst>
              <a:gd name="connsiteX0" fmla="*/ 0 w 5609"/>
              <a:gd name="connsiteY0" fmla="*/ 0 h 224393"/>
              <a:gd name="connsiteX1" fmla="*/ 5609 w 5609"/>
              <a:gd name="connsiteY1" fmla="*/ 224393 h 22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09" h="224393">
                <a:moveTo>
                  <a:pt x="0" y="0"/>
                </a:moveTo>
                <a:lnTo>
                  <a:pt x="5609" y="224393"/>
                </a:ln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4696193" y="4297304"/>
            <a:ext cx="640018" cy="1471318"/>
          </a:xfrm>
          <a:custGeom>
            <a:avLst/>
            <a:gdLst>
              <a:gd name="connsiteX0" fmla="*/ 590786 w 590786"/>
              <a:gd name="connsiteY0" fmla="*/ 0 h 1471318"/>
              <a:gd name="connsiteX1" fmla="*/ 583260 w 590786"/>
              <a:gd name="connsiteY1" fmla="*/ 116652 h 1471318"/>
              <a:gd name="connsiteX2" fmla="*/ 564445 w 590786"/>
              <a:gd name="connsiteY2" fmla="*/ 184385 h 1471318"/>
              <a:gd name="connsiteX3" fmla="*/ 538104 w 590786"/>
              <a:gd name="connsiteY3" fmla="*/ 259644 h 1471318"/>
              <a:gd name="connsiteX4" fmla="*/ 526815 w 590786"/>
              <a:gd name="connsiteY4" fmla="*/ 316089 h 1471318"/>
              <a:gd name="connsiteX5" fmla="*/ 523052 w 590786"/>
              <a:gd name="connsiteY5" fmla="*/ 376296 h 1471318"/>
              <a:gd name="connsiteX6" fmla="*/ 530578 w 590786"/>
              <a:gd name="connsiteY6" fmla="*/ 564444 h 1471318"/>
              <a:gd name="connsiteX7" fmla="*/ 515526 w 590786"/>
              <a:gd name="connsiteY7" fmla="*/ 635940 h 1471318"/>
              <a:gd name="connsiteX8" fmla="*/ 489186 w 590786"/>
              <a:gd name="connsiteY8" fmla="*/ 741303 h 1471318"/>
              <a:gd name="connsiteX9" fmla="*/ 451556 w 590786"/>
              <a:gd name="connsiteY9" fmla="*/ 827852 h 1471318"/>
              <a:gd name="connsiteX10" fmla="*/ 421452 w 590786"/>
              <a:gd name="connsiteY10" fmla="*/ 929452 h 1471318"/>
              <a:gd name="connsiteX11" fmla="*/ 380060 w 590786"/>
              <a:gd name="connsiteY11" fmla="*/ 1083733 h 1471318"/>
              <a:gd name="connsiteX12" fmla="*/ 252119 w 590786"/>
              <a:gd name="connsiteY12" fmla="*/ 1350903 h 1471318"/>
              <a:gd name="connsiteX13" fmla="*/ 199437 w 590786"/>
              <a:gd name="connsiteY13" fmla="*/ 1418637 h 1471318"/>
              <a:gd name="connsiteX14" fmla="*/ 124178 w 590786"/>
              <a:gd name="connsiteY14" fmla="*/ 1456266 h 1471318"/>
              <a:gd name="connsiteX15" fmla="*/ 0 w 590786"/>
              <a:gd name="connsiteY15" fmla="*/ 1471318 h 147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0786" h="1471318">
                <a:moveTo>
                  <a:pt x="590786" y="0"/>
                </a:moveTo>
                <a:cubicBezTo>
                  <a:pt x="589218" y="42960"/>
                  <a:pt x="587650" y="85921"/>
                  <a:pt x="583260" y="116652"/>
                </a:cubicBezTo>
                <a:cubicBezTo>
                  <a:pt x="578870" y="147383"/>
                  <a:pt x="571971" y="160553"/>
                  <a:pt x="564445" y="184385"/>
                </a:cubicBezTo>
                <a:cubicBezTo>
                  <a:pt x="556919" y="208217"/>
                  <a:pt x="544376" y="237693"/>
                  <a:pt x="538104" y="259644"/>
                </a:cubicBezTo>
                <a:cubicBezTo>
                  <a:pt x="531832" y="281595"/>
                  <a:pt x="529324" y="296647"/>
                  <a:pt x="526815" y="316089"/>
                </a:cubicBezTo>
                <a:cubicBezTo>
                  <a:pt x="524306" y="335531"/>
                  <a:pt x="522425" y="334904"/>
                  <a:pt x="523052" y="376296"/>
                </a:cubicBezTo>
                <a:cubicBezTo>
                  <a:pt x="523679" y="417688"/>
                  <a:pt x="531832" y="521170"/>
                  <a:pt x="530578" y="564444"/>
                </a:cubicBezTo>
                <a:cubicBezTo>
                  <a:pt x="529324" y="607718"/>
                  <a:pt x="522425" y="606464"/>
                  <a:pt x="515526" y="635940"/>
                </a:cubicBezTo>
                <a:cubicBezTo>
                  <a:pt x="508627" y="665416"/>
                  <a:pt x="499848" y="709318"/>
                  <a:pt x="489186" y="741303"/>
                </a:cubicBezTo>
                <a:cubicBezTo>
                  <a:pt x="478524" y="773288"/>
                  <a:pt x="462845" y="796494"/>
                  <a:pt x="451556" y="827852"/>
                </a:cubicBezTo>
                <a:cubicBezTo>
                  <a:pt x="440267" y="859210"/>
                  <a:pt x="433368" y="886805"/>
                  <a:pt x="421452" y="929452"/>
                </a:cubicBezTo>
                <a:cubicBezTo>
                  <a:pt x="409536" y="972099"/>
                  <a:pt x="408282" y="1013491"/>
                  <a:pt x="380060" y="1083733"/>
                </a:cubicBezTo>
                <a:cubicBezTo>
                  <a:pt x="351838" y="1153975"/>
                  <a:pt x="282223" y="1295086"/>
                  <a:pt x="252119" y="1350903"/>
                </a:cubicBezTo>
                <a:cubicBezTo>
                  <a:pt x="222015" y="1406720"/>
                  <a:pt x="220760" y="1401077"/>
                  <a:pt x="199437" y="1418637"/>
                </a:cubicBezTo>
                <a:cubicBezTo>
                  <a:pt x="178113" y="1436198"/>
                  <a:pt x="157417" y="1447486"/>
                  <a:pt x="124178" y="1456266"/>
                </a:cubicBezTo>
                <a:cubicBezTo>
                  <a:pt x="90938" y="1465046"/>
                  <a:pt x="19442" y="1470064"/>
                  <a:pt x="0" y="1471318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3636295" y="5697047"/>
            <a:ext cx="1063977" cy="291176"/>
          </a:xfrm>
          <a:custGeom>
            <a:avLst/>
            <a:gdLst>
              <a:gd name="connsiteX0" fmla="*/ 982133 w 982133"/>
              <a:gd name="connsiteY0" fmla="*/ 71575 h 291176"/>
              <a:gd name="connsiteX1" fmla="*/ 914400 w 982133"/>
              <a:gd name="connsiteY1" fmla="*/ 60286 h 291176"/>
              <a:gd name="connsiteX2" fmla="*/ 824089 w 982133"/>
              <a:gd name="connsiteY2" fmla="*/ 22657 h 291176"/>
              <a:gd name="connsiteX3" fmla="*/ 748830 w 982133"/>
              <a:gd name="connsiteY3" fmla="*/ 79 h 291176"/>
              <a:gd name="connsiteX4" fmla="*/ 605837 w 982133"/>
              <a:gd name="connsiteY4" fmla="*/ 30183 h 291176"/>
              <a:gd name="connsiteX5" fmla="*/ 398874 w 982133"/>
              <a:gd name="connsiteY5" fmla="*/ 128020 h 291176"/>
              <a:gd name="connsiteX6" fmla="*/ 169333 w 982133"/>
              <a:gd name="connsiteY6" fmla="*/ 248434 h 291176"/>
              <a:gd name="connsiteX7" fmla="*/ 52681 w 982133"/>
              <a:gd name="connsiteY7" fmla="*/ 286064 h 291176"/>
              <a:gd name="connsiteX8" fmla="*/ 0 w 982133"/>
              <a:gd name="connsiteY8" fmla="*/ 289827 h 29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133" h="291176">
                <a:moveTo>
                  <a:pt x="982133" y="71575"/>
                </a:moveTo>
                <a:cubicBezTo>
                  <a:pt x="961437" y="70007"/>
                  <a:pt x="940741" y="68439"/>
                  <a:pt x="914400" y="60286"/>
                </a:cubicBezTo>
                <a:cubicBezTo>
                  <a:pt x="888059" y="52133"/>
                  <a:pt x="851684" y="32692"/>
                  <a:pt x="824089" y="22657"/>
                </a:cubicBezTo>
                <a:cubicBezTo>
                  <a:pt x="796494" y="12622"/>
                  <a:pt x="785205" y="-1175"/>
                  <a:pt x="748830" y="79"/>
                </a:cubicBezTo>
                <a:cubicBezTo>
                  <a:pt x="712455" y="1333"/>
                  <a:pt x="664163" y="8860"/>
                  <a:pt x="605837" y="30183"/>
                </a:cubicBezTo>
                <a:cubicBezTo>
                  <a:pt x="547511" y="51506"/>
                  <a:pt x="471625" y="91645"/>
                  <a:pt x="398874" y="128020"/>
                </a:cubicBezTo>
                <a:cubicBezTo>
                  <a:pt x="326123" y="164395"/>
                  <a:pt x="227032" y="222093"/>
                  <a:pt x="169333" y="248434"/>
                </a:cubicBezTo>
                <a:cubicBezTo>
                  <a:pt x="111634" y="274775"/>
                  <a:pt x="80903" y="279165"/>
                  <a:pt x="52681" y="286064"/>
                </a:cubicBezTo>
                <a:cubicBezTo>
                  <a:pt x="24459" y="292963"/>
                  <a:pt x="12229" y="291395"/>
                  <a:pt x="0" y="289827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2083131" y="5478909"/>
            <a:ext cx="1553163" cy="508711"/>
          </a:xfrm>
          <a:custGeom>
            <a:avLst/>
            <a:gdLst>
              <a:gd name="connsiteX0" fmla="*/ 1433689 w 1433689"/>
              <a:gd name="connsiteY0" fmla="*/ 508000 h 508711"/>
              <a:gd name="connsiteX1" fmla="*/ 1362193 w 1433689"/>
              <a:gd name="connsiteY1" fmla="*/ 504237 h 508711"/>
              <a:gd name="connsiteX2" fmla="*/ 1271882 w 1433689"/>
              <a:gd name="connsiteY2" fmla="*/ 474133 h 508711"/>
              <a:gd name="connsiteX3" fmla="*/ 1219200 w 1433689"/>
              <a:gd name="connsiteY3" fmla="*/ 440267 h 508711"/>
              <a:gd name="connsiteX4" fmla="*/ 1121363 w 1433689"/>
              <a:gd name="connsiteY4" fmla="*/ 406400 h 508711"/>
              <a:gd name="connsiteX5" fmla="*/ 1064919 w 1433689"/>
              <a:gd name="connsiteY5" fmla="*/ 406400 h 508711"/>
              <a:gd name="connsiteX6" fmla="*/ 903111 w 1433689"/>
              <a:gd name="connsiteY6" fmla="*/ 319852 h 508711"/>
              <a:gd name="connsiteX7" fmla="*/ 711200 w 1433689"/>
              <a:gd name="connsiteY7" fmla="*/ 206963 h 508711"/>
              <a:gd name="connsiteX8" fmla="*/ 489185 w 1433689"/>
              <a:gd name="connsiteY8" fmla="*/ 135467 h 508711"/>
              <a:gd name="connsiteX9" fmla="*/ 316089 w 1433689"/>
              <a:gd name="connsiteY9" fmla="*/ 79022 h 508711"/>
              <a:gd name="connsiteX10" fmla="*/ 0 w 1433689"/>
              <a:gd name="connsiteY10" fmla="*/ 0 h 50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3689" h="508711">
                <a:moveTo>
                  <a:pt x="1433689" y="508000"/>
                </a:moveTo>
                <a:cubicBezTo>
                  <a:pt x="1411425" y="508941"/>
                  <a:pt x="1389161" y="509882"/>
                  <a:pt x="1362193" y="504237"/>
                </a:cubicBezTo>
                <a:cubicBezTo>
                  <a:pt x="1335225" y="498592"/>
                  <a:pt x="1295714" y="484795"/>
                  <a:pt x="1271882" y="474133"/>
                </a:cubicBezTo>
                <a:cubicBezTo>
                  <a:pt x="1248050" y="463471"/>
                  <a:pt x="1244286" y="451556"/>
                  <a:pt x="1219200" y="440267"/>
                </a:cubicBezTo>
                <a:cubicBezTo>
                  <a:pt x="1194114" y="428978"/>
                  <a:pt x="1147076" y="412044"/>
                  <a:pt x="1121363" y="406400"/>
                </a:cubicBezTo>
                <a:cubicBezTo>
                  <a:pt x="1095650" y="400756"/>
                  <a:pt x="1101294" y="420825"/>
                  <a:pt x="1064919" y="406400"/>
                </a:cubicBezTo>
                <a:cubicBezTo>
                  <a:pt x="1028544" y="391975"/>
                  <a:pt x="962064" y="353091"/>
                  <a:pt x="903111" y="319852"/>
                </a:cubicBezTo>
                <a:cubicBezTo>
                  <a:pt x="844158" y="286613"/>
                  <a:pt x="780188" y="237694"/>
                  <a:pt x="711200" y="206963"/>
                </a:cubicBezTo>
                <a:cubicBezTo>
                  <a:pt x="642212" y="176232"/>
                  <a:pt x="489185" y="135467"/>
                  <a:pt x="489185" y="135467"/>
                </a:cubicBezTo>
                <a:cubicBezTo>
                  <a:pt x="423333" y="114144"/>
                  <a:pt x="397620" y="101600"/>
                  <a:pt x="316089" y="79022"/>
                </a:cubicBezTo>
                <a:cubicBezTo>
                  <a:pt x="234558" y="56444"/>
                  <a:pt x="47037" y="13170"/>
                  <a:pt x="0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1519224" y="4385220"/>
            <a:ext cx="567984" cy="1093654"/>
          </a:xfrm>
          <a:custGeom>
            <a:avLst/>
            <a:gdLst>
              <a:gd name="connsiteX0" fmla="*/ 527522 w 527522"/>
              <a:gd name="connsiteY0" fmla="*/ 1019763 h 1019763"/>
              <a:gd name="connsiteX1" fmla="*/ 316796 w 527522"/>
              <a:gd name="connsiteY1" fmla="*/ 989659 h 1019763"/>
              <a:gd name="connsiteX2" fmla="*/ 252826 w 527522"/>
              <a:gd name="connsiteY2" fmla="*/ 929452 h 1019763"/>
              <a:gd name="connsiteX3" fmla="*/ 143700 w 527522"/>
              <a:gd name="connsiteY3" fmla="*/ 662282 h 1019763"/>
              <a:gd name="connsiteX4" fmla="*/ 72204 w 527522"/>
              <a:gd name="connsiteY4" fmla="*/ 361245 h 1019763"/>
              <a:gd name="connsiteX5" fmla="*/ 4470 w 527522"/>
              <a:gd name="connsiteY5" fmla="*/ 116652 h 1019763"/>
              <a:gd name="connsiteX6" fmla="*/ 11996 w 527522"/>
              <a:gd name="connsiteY6" fmla="*/ 0 h 1019763"/>
              <a:gd name="connsiteX0" fmla="*/ 527522 w 527522"/>
              <a:gd name="connsiteY0" fmla="*/ 1019763 h 1019763"/>
              <a:gd name="connsiteX1" fmla="*/ 316796 w 527522"/>
              <a:gd name="connsiteY1" fmla="*/ 989659 h 1019763"/>
              <a:gd name="connsiteX2" fmla="*/ 230248 w 527522"/>
              <a:gd name="connsiteY2" fmla="*/ 925689 h 1019763"/>
              <a:gd name="connsiteX3" fmla="*/ 143700 w 527522"/>
              <a:gd name="connsiteY3" fmla="*/ 662282 h 1019763"/>
              <a:gd name="connsiteX4" fmla="*/ 72204 w 527522"/>
              <a:gd name="connsiteY4" fmla="*/ 361245 h 1019763"/>
              <a:gd name="connsiteX5" fmla="*/ 4470 w 527522"/>
              <a:gd name="connsiteY5" fmla="*/ 116652 h 1019763"/>
              <a:gd name="connsiteX6" fmla="*/ 11996 w 527522"/>
              <a:gd name="connsiteY6" fmla="*/ 0 h 1019763"/>
              <a:gd name="connsiteX0" fmla="*/ 524293 w 524293"/>
              <a:gd name="connsiteY0" fmla="*/ 1093654 h 1093654"/>
              <a:gd name="connsiteX1" fmla="*/ 313567 w 524293"/>
              <a:gd name="connsiteY1" fmla="*/ 1063550 h 1093654"/>
              <a:gd name="connsiteX2" fmla="*/ 227019 w 524293"/>
              <a:gd name="connsiteY2" fmla="*/ 999580 h 1093654"/>
              <a:gd name="connsiteX3" fmla="*/ 140471 w 524293"/>
              <a:gd name="connsiteY3" fmla="*/ 736173 h 1093654"/>
              <a:gd name="connsiteX4" fmla="*/ 68975 w 524293"/>
              <a:gd name="connsiteY4" fmla="*/ 435136 h 1093654"/>
              <a:gd name="connsiteX5" fmla="*/ 1241 w 524293"/>
              <a:gd name="connsiteY5" fmla="*/ 190543 h 1093654"/>
              <a:gd name="connsiteX6" fmla="*/ 27240 w 524293"/>
              <a:gd name="connsiteY6" fmla="*/ 0 h 109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293" h="1093654">
                <a:moveTo>
                  <a:pt x="524293" y="1093654"/>
                </a:moveTo>
                <a:cubicBezTo>
                  <a:pt x="441821" y="1086128"/>
                  <a:pt x="363113" y="1079229"/>
                  <a:pt x="313567" y="1063550"/>
                </a:cubicBezTo>
                <a:cubicBezTo>
                  <a:pt x="264021" y="1047871"/>
                  <a:pt x="255868" y="1054143"/>
                  <a:pt x="227019" y="999580"/>
                </a:cubicBezTo>
                <a:cubicBezTo>
                  <a:pt x="198170" y="945017"/>
                  <a:pt x="166812" y="830247"/>
                  <a:pt x="140471" y="736173"/>
                </a:cubicBezTo>
                <a:cubicBezTo>
                  <a:pt x="114130" y="642099"/>
                  <a:pt x="92180" y="526074"/>
                  <a:pt x="68975" y="435136"/>
                </a:cubicBezTo>
                <a:cubicBezTo>
                  <a:pt x="45770" y="344198"/>
                  <a:pt x="8197" y="263066"/>
                  <a:pt x="1241" y="190543"/>
                </a:cubicBezTo>
                <a:cubicBezTo>
                  <a:pt x="-5715" y="118020"/>
                  <a:pt x="18459" y="28222"/>
                  <a:pt x="27240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837471" y="2786406"/>
            <a:ext cx="716247" cy="1672706"/>
          </a:xfrm>
          <a:custGeom>
            <a:avLst/>
            <a:gdLst>
              <a:gd name="connsiteX0" fmla="*/ 654786 w 674114"/>
              <a:gd name="connsiteY0" fmla="*/ 1715376 h 1715376"/>
              <a:gd name="connsiteX1" fmla="*/ 669838 w 674114"/>
              <a:gd name="connsiteY1" fmla="*/ 1632591 h 1715376"/>
              <a:gd name="connsiteX2" fmla="*/ 587053 w 674114"/>
              <a:gd name="connsiteY2" fmla="*/ 1482072 h 1715376"/>
              <a:gd name="connsiteX3" fmla="*/ 451586 w 674114"/>
              <a:gd name="connsiteY3" fmla="*/ 1278872 h 1715376"/>
              <a:gd name="connsiteX4" fmla="*/ 334934 w 674114"/>
              <a:gd name="connsiteY4" fmla="*/ 1120828 h 1715376"/>
              <a:gd name="connsiteX5" fmla="*/ 304831 w 674114"/>
              <a:gd name="connsiteY5" fmla="*/ 959021 h 1715376"/>
              <a:gd name="connsiteX6" fmla="*/ 274727 w 674114"/>
              <a:gd name="connsiteY6" fmla="*/ 763346 h 1715376"/>
              <a:gd name="connsiteX7" fmla="*/ 173127 w 674114"/>
              <a:gd name="connsiteY7" fmla="*/ 601539 h 1715376"/>
              <a:gd name="connsiteX8" fmla="*/ 82816 w 674114"/>
              <a:gd name="connsiteY8" fmla="*/ 496176 h 1715376"/>
              <a:gd name="connsiteX9" fmla="*/ 48949 w 674114"/>
              <a:gd name="connsiteY9" fmla="*/ 379524 h 1715376"/>
              <a:gd name="connsiteX10" fmla="*/ 15082 w 674114"/>
              <a:gd name="connsiteY10" fmla="*/ 266635 h 1715376"/>
              <a:gd name="connsiteX11" fmla="*/ 3793 w 674114"/>
              <a:gd name="connsiteY11" fmla="*/ 191376 h 1715376"/>
              <a:gd name="connsiteX12" fmla="*/ 79053 w 674114"/>
              <a:gd name="connsiteY12" fmla="*/ 86013 h 1715376"/>
              <a:gd name="connsiteX13" fmla="*/ 210756 w 674114"/>
              <a:gd name="connsiteY13" fmla="*/ 10754 h 1715376"/>
              <a:gd name="connsiteX14" fmla="*/ 316119 w 674114"/>
              <a:gd name="connsiteY14" fmla="*/ 3228 h 1715376"/>
              <a:gd name="connsiteX15" fmla="*/ 444060 w 674114"/>
              <a:gd name="connsiteY15" fmla="*/ 37095 h 1715376"/>
              <a:gd name="connsiteX16" fmla="*/ 587053 w 674114"/>
              <a:gd name="connsiteY16" fmla="*/ 191376 h 1715376"/>
              <a:gd name="connsiteX0" fmla="*/ 664358 w 683686"/>
              <a:gd name="connsiteY0" fmla="*/ 1722131 h 1722131"/>
              <a:gd name="connsiteX1" fmla="*/ 679410 w 683686"/>
              <a:gd name="connsiteY1" fmla="*/ 1639346 h 1722131"/>
              <a:gd name="connsiteX2" fmla="*/ 596625 w 683686"/>
              <a:gd name="connsiteY2" fmla="*/ 1488827 h 1722131"/>
              <a:gd name="connsiteX3" fmla="*/ 461158 w 683686"/>
              <a:gd name="connsiteY3" fmla="*/ 1285627 h 1722131"/>
              <a:gd name="connsiteX4" fmla="*/ 344506 w 683686"/>
              <a:gd name="connsiteY4" fmla="*/ 1127583 h 1722131"/>
              <a:gd name="connsiteX5" fmla="*/ 314403 w 683686"/>
              <a:gd name="connsiteY5" fmla="*/ 965776 h 1722131"/>
              <a:gd name="connsiteX6" fmla="*/ 284299 w 683686"/>
              <a:gd name="connsiteY6" fmla="*/ 770101 h 1722131"/>
              <a:gd name="connsiteX7" fmla="*/ 182699 w 683686"/>
              <a:gd name="connsiteY7" fmla="*/ 608294 h 1722131"/>
              <a:gd name="connsiteX8" fmla="*/ 92388 w 683686"/>
              <a:gd name="connsiteY8" fmla="*/ 502931 h 1722131"/>
              <a:gd name="connsiteX9" fmla="*/ 58521 w 683686"/>
              <a:gd name="connsiteY9" fmla="*/ 386279 h 1722131"/>
              <a:gd name="connsiteX10" fmla="*/ 24654 w 683686"/>
              <a:gd name="connsiteY10" fmla="*/ 273390 h 1722131"/>
              <a:gd name="connsiteX11" fmla="*/ 13365 w 683686"/>
              <a:gd name="connsiteY11" fmla="*/ 198131 h 1722131"/>
              <a:gd name="connsiteX12" fmla="*/ 220328 w 683686"/>
              <a:gd name="connsiteY12" fmla="*/ 17509 h 1722131"/>
              <a:gd name="connsiteX13" fmla="*/ 325691 w 683686"/>
              <a:gd name="connsiteY13" fmla="*/ 9983 h 1722131"/>
              <a:gd name="connsiteX14" fmla="*/ 453632 w 683686"/>
              <a:gd name="connsiteY14" fmla="*/ 43850 h 1722131"/>
              <a:gd name="connsiteX15" fmla="*/ 596625 w 683686"/>
              <a:gd name="connsiteY15" fmla="*/ 198131 h 1722131"/>
              <a:gd name="connsiteX0" fmla="*/ 672123 w 691451"/>
              <a:gd name="connsiteY0" fmla="*/ 1712148 h 1712148"/>
              <a:gd name="connsiteX1" fmla="*/ 687175 w 691451"/>
              <a:gd name="connsiteY1" fmla="*/ 1629363 h 1712148"/>
              <a:gd name="connsiteX2" fmla="*/ 604390 w 691451"/>
              <a:gd name="connsiteY2" fmla="*/ 1478844 h 1712148"/>
              <a:gd name="connsiteX3" fmla="*/ 468923 w 691451"/>
              <a:gd name="connsiteY3" fmla="*/ 1275644 h 1712148"/>
              <a:gd name="connsiteX4" fmla="*/ 352271 w 691451"/>
              <a:gd name="connsiteY4" fmla="*/ 1117600 h 1712148"/>
              <a:gd name="connsiteX5" fmla="*/ 322168 w 691451"/>
              <a:gd name="connsiteY5" fmla="*/ 955793 h 1712148"/>
              <a:gd name="connsiteX6" fmla="*/ 292064 w 691451"/>
              <a:gd name="connsiteY6" fmla="*/ 760118 h 1712148"/>
              <a:gd name="connsiteX7" fmla="*/ 190464 w 691451"/>
              <a:gd name="connsiteY7" fmla="*/ 598311 h 1712148"/>
              <a:gd name="connsiteX8" fmla="*/ 100153 w 691451"/>
              <a:gd name="connsiteY8" fmla="*/ 492948 h 1712148"/>
              <a:gd name="connsiteX9" fmla="*/ 66286 w 691451"/>
              <a:gd name="connsiteY9" fmla="*/ 376296 h 1712148"/>
              <a:gd name="connsiteX10" fmla="*/ 32419 w 691451"/>
              <a:gd name="connsiteY10" fmla="*/ 263407 h 1712148"/>
              <a:gd name="connsiteX11" fmla="*/ 21130 w 691451"/>
              <a:gd name="connsiteY11" fmla="*/ 188148 h 1712148"/>
              <a:gd name="connsiteX12" fmla="*/ 333456 w 691451"/>
              <a:gd name="connsiteY12" fmla="*/ 0 h 1712148"/>
              <a:gd name="connsiteX13" fmla="*/ 461397 w 691451"/>
              <a:gd name="connsiteY13" fmla="*/ 33867 h 1712148"/>
              <a:gd name="connsiteX14" fmla="*/ 604390 w 691451"/>
              <a:gd name="connsiteY14" fmla="*/ 188148 h 1712148"/>
              <a:gd name="connsiteX0" fmla="*/ 681576 w 700904"/>
              <a:gd name="connsiteY0" fmla="*/ 1678281 h 1678281"/>
              <a:gd name="connsiteX1" fmla="*/ 696628 w 700904"/>
              <a:gd name="connsiteY1" fmla="*/ 1595496 h 1678281"/>
              <a:gd name="connsiteX2" fmla="*/ 613843 w 700904"/>
              <a:gd name="connsiteY2" fmla="*/ 1444977 h 1678281"/>
              <a:gd name="connsiteX3" fmla="*/ 478376 w 700904"/>
              <a:gd name="connsiteY3" fmla="*/ 1241777 h 1678281"/>
              <a:gd name="connsiteX4" fmla="*/ 361724 w 700904"/>
              <a:gd name="connsiteY4" fmla="*/ 1083733 h 1678281"/>
              <a:gd name="connsiteX5" fmla="*/ 331621 w 700904"/>
              <a:gd name="connsiteY5" fmla="*/ 921926 h 1678281"/>
              <a:gd name="connsiteX6" fmla="*/ 301517 w 700904"/>
              <a:gd name="connsiteY6" fmla="*/ 726251 h 1678281"/>
              <a:gd name="connsiteX7" fmla="*/ 199917 w 700904"/>
              <a:gd name="connsiteY7" fmla="*/ 564444 h 1678281"/>
              <a:gd name="connsiteX8" fmla="*/ 109606 w 700904"/>
              <a:gd name="connsiteY8" fmla="*/ 459081 h 1678281"/>
              <a:gd name="connsiteX9" fmla="*/ 75739 w 700904"/>
              <a:gd name="connsiteY9" fmla="*/ 342429 h 1678281"/>
              <a:gd name="connsiteX10" fmla="*/ 41872 w 700904"/>
              <a:gd name="connsiteY10" fmla="*/ 229540 h 1678281"/>
              <a:gd name="connsiteX11" fmla="*/ 30583 w 700904"/>
              <a:gd name="connsiteY11" fmla="*/ 154281 h 1678281"/>
              <a:gd name="connsiteX12" fmla="*/ 470850 w 700904"/>
              <a:gd name="connsiteY12" fmla="*/ 0 h 1678281"/>
              <a:gd name="connsiteX13" fmla="*/ 613843 w 700904"/>
              <a:gd name="connsiteY13" fmla="*/ 154281 h 1678281"/>
              <a:gd name="connsiteX0" fmla="*/ 692153 w 711481"/>
              <a:gd name="connsiteY0" fmla="*/ 1529575 h 1529575"/>
              <a:gd name="connsiteX1" fmla="*/ 707205 w 711481"/>
              <a:gd name="connsiteY1" fmla="*/ 1446790 h 1529575"/>
              <a:gd name="connsiteX2" fmla="*/ 624420 w 711481"/>
              <a:gd name="connsiteY2" fmla="*/ 1296271 h 1529575"/>
              <a:gd name="connsiteX3" fmla="*/ 488953 w 711481"/>
              <a:gd name="connsiteY3" fmla="*/ 1093071 h 1529575"/>
              <a:gd name="connsiteX4" fmla="*/ 372301 w 711481"/>
              <a:gd name="connsiteY4" fmla="*/ 935027 h 1529575"/>
              <a:gd name="connsiteX5" fmla="*/ 342198 w 711481"/>
              <a:gd name="connsiteY5" fmla="*/ 773220 h 1529575"/>
              <a:gd name="connsiteX6" fmla="*/ 312094 w 711481"/>
              <a:gd name="connsiteY6" fmla="*/ 577545 h 1529575"/>
              <a:gd name="connsiteX7" fmla="*/ 210494 w 711481"/>
              <a:gd name="connsiteY7" fmla="*/ 415738 h 1529575"/>
              <a:gd name="connsiteX8" fmla="*/ 120183 w 711481"/>
              <a:gd name="connsiteY8" fmla="*/ 310375 h 1529575"/>
              <a:gd name="connsiteX9" fmla="*/ 86316 w 711481"/>
              <a:gd name="connsiteY9" fmla="*/ 193723 h 1529575"/>
              <a:gd name="connsiteX10" fmla="*/ 52449 w 711481"/>
              <a:gd name="connsiteY10" fmla="*/ 80834 h 1529575"/>
              <a:gd name="connsiteX11" fmla="*/ 41160 w 711481"/>
              <a:gd name="connsiteY11" fmla="*/ 5575 h 1529575"/>
              <a:gd name="connsiteX12" fmla="*/ 624420 w 711481"/>
              <a:gd name="connsiteY12" fmla="*/ 5575 h 1529575"/>
              <a:gd name="connsiteX0" fmla="*/ 692153 w 711481"/>
              <a:gd name="connsiteY0" fmla="*/ 1524000 h 1524000"/>
              <a:gd name="connsiteX1" fmla="*/ 707205 w 711481"/>
              <a:gd name="connsiteY1" fmla="*/ 1441215 h 1524000"/>
              <a:gd name="connsiteX2" fmla="*/ 624420 w 711481"/>
              <a:gd name="connsiteY2" fmla="*/ 1290696 h 1524000"/>
              <a:gd name="connsiteX3" fmla="*/ 488953 w 711481"/>
              <a:gd name="connsiteY3" fmla="*/ 1087496 h 1524000"/>
              <a:gd name="connsiteX4" fmla="*/ 372301 w 711481"/>
              <a:gd name="connsiteY4" fmla="*/ 929452 h 1524000"/>
              <a:gd name="connsiteX5" fmla="*/ 342198 w 711481"/>
              <a:gd name="connsiteY5" fmla="*/ 767645 h 1524000"/>
              <a:gd name="connsiteX6" fmla="*/ 312094 w 711481"/>
              <a:gd name="connsiteY6" fmla="*/ 571970 h 1524000"/>
              <a:gd name="connsiteX7" fmla="*/ 210494 w 711481"/>
              <a:gd name="connsiteY7" fmla="*/ 410163 h 1524000"/>
              <a:gd name="connsiteX8" fmla="*/ 120183 w 711481"/>
              <a:gd name="connsiteY8" fmla="*/ 304800 h 1524000"/>
              <a:gd name="connsiteX9" fmla="*/ 86316 w 711481"/>
              <a:gd name="connsiteY9" fmla="*/ 188148 h 1524000"/>
              <a:gd name="connsiteX10" fmla="*/ 52449 w 711481"/>
              <a:gd name="connsiteY10" fmla="*/ 75259 h 1524000"/>
              <a:gd name="connsiteX11" fmla="*/ 41160 w 711481"/>
              <a:gd name="connsiteY11" fmla="*/ 0 h 1524000"/>
              <a:gd name="connsiteX0" fmla="*/ 644363 w 663691"/>
              <a:gd name="connsiteY0" fmla="*/ 1615440 h 1615440"/>
              <a:gd name="connsiteX1" fmla="*/ 659415 w 663691"/>
              <a:gd name="connsiteY1" fmla="*/ 1532655 h 1615440"/>
              <a:gd name="connsiteX2" fmla="*/ 576630 w 663691"/>
              <a:gd name="connsiteY2" fmla="*/ 1382136 h 1615440"/>
              <a:gd name="connsiteX3" fmla="*/ 441163 w 663691"/>
              <a:gd name="connsiteY3" fmla="*/ 1178936 h 1615440"/>
              <a:gd name="connsiteX4" fmla="*/ 324511 w 663691"/>
              <a:gd name="connsiteY4" fmla="*/ 1020892 h 1615440"/>
              <a:gd name="connsiteX5" fmla="*/ 294408 w 663691"/>
              <a:gd name="connsiteY5" fmla="*/ 859085 h 1615440"/>
              <a:gd name="connsiteX6" fmla="*/ 264304 w 663691"/>
              <a:gd name="connsiteY6" fmla="*/ 663410 h 1615440"/>
              <a:gd name="connsiteX7" fmla="*/ 162704 w 663691"/>
              <a:gd name="connsiteY7" fmla="*/ 501603 h 1615440"/>
              <a:gd name="connsiteX8" fmla="*/ 72393 w 663691"/>
              <a:gd name="connsiteY8" fmla="*/ 396240 h 1615440"/>
              <a:gd name="connsiteX9" fmla="*/ 38526 w 663691"/>
              <a:gd name="connsiteY9" fmla="*/ 279588 h 1615440"/>
              <a:gd name="connsiteX10" fmla="*/ 4659 w 663691"/>
              <a:gd name="connsiteY10" fmla="*/ 166699 h 1615440"/>
              <a:gd name="connsiteX11" fmla="*/ 64490 w 663691"/>
              <a:gd name="connsiteY11" fmla="*/ 0 h 1615440"/>
              <a:gd name="connsiteX0" fmla="*/ 649630 w 668958"/>
              <a:gd name="connsiteY0" fmla="*/ 1625600 h 1625600"/>
              <a:gd name="connsiteX1" fmla="*/ 664682 w 668958"/>
              <a:gd name="connsiteY1" fmla="*/ 1542815 h 1625600"/>
              <a:gd name="connsiteX2" fmla="*/ 581897 w 668958"/>
              <a:gd name="connsiteY2" fmla="*/ 1392296 h 1625600"/>
              <a:gd name="connsiteX3" fmla="*/ 446430 w 668958"/>
              <a:gd name="connsiteY3" fmla="*/ 1189096 h 1625600"/>
              <a:gd name="connsiteX4" fmla="*/ 329778 w 668958"/>
              <a:gd name="connsiteY4" fmla="*/ 1031052 h 1625600"/>
              <a:gd name="connsiteX5" fmla="*/ 299675 w 668958"/>
              <a:gd name="connsiteY5" fmla="*/ 869245 h 1625600"/>
              <a:gd name="connsiteX6" fmla="*/ 269571 w 668958"/>
              <a:gd name="connsiteY6" fmla="*/ 673570 h 1625600"/>
              <a:gd name="connsiteX7" fmla="*/ 167971 w 668958"/>
              <a:gd name="connsiteY7" fmla="*/ 511763 h 1625600"/>
              <a:gd name="connsiteX8" fmla="*/ 77660 w 668958"/>
              <a:gd name="connsiteY8" fmla="*/ 406400 h 1625600"/>
              <a:gd name="connsiteX9" fmla="*/ 43793 w 668958"/>
              <a:gd name="connsiteY9" fmla="*/ 289748 h 1625600"/>
              <a:gd name="connsiteX10" fmla="*/ 9926 w 668958"/>
              <a:gd name="connsiteY10" fmla="*/ 176859 h 1625600"/>
              <a:gd name="connsiteX11" fmla="*/ 59597 w 668958"/>
              <a:gd name="connsiteY11" fmla="*/ 0 h 1625600"/>
              <a:gd name="connsiteX0" fmla="*/ 640946 w 660274"/>
              <a:gd name="connsiteY0" fmla="*/ 1635760 h 1635760"/>
              <a:gd name="connsiteX1" fmla="*/ 655998 w 660274"/>
              <a:gd name="connsiteY1" fmla="*/ 1552975 h 1635760"/>
              <a:gd name="connsiteX2" fmla="*/ 573213 w 660274"/>
              <a:gd name="connsiteY2" fmla="*/ 1402456 h 1635760"/>
              <a:gd name="connsiteX3" fmla="*/ 437746 w 660274"/>
              <a:gd name="connsiteY3" fmla="*/ 1199256 h 1635760"/>
              <a:gd name="connsiteX4" fmla="*/ 321094 w 660274"/>
              <a:gd name="connsiteY4" fmla="*/ 1041212 h 1635760"/>
              <a:gd name="connsiteX5" fmla="*/ 290991 w 660274"/>
              <a:gd name="connsiteY5" fmla="*/ 879405 h 1635760"/>
              <a:gd name="connsiteX6" fmla="*/ 260887 w 660274"/>
              <a:gd name="connsiteY6" fmla="*/ 683730 h 1635760"/>
              <a:gd name="connsiteX7" fmla="*/ 159287 w 660274"/>
              <a:gd name="connsiteY7" fmla="*/ 521923 h 1635760"/>
              <a:gd name="connsiteX8" fmla="*/ 68976 w 660274"/>
              <a:gd name="connsiteY8" fmla="*/ 416560 h 1635760"/>
              <a:gd name="connsiteX9" fmla="*/ 35109 w 660274"/>
              <a:gd name="connsiteY9" fmla="*/ 299908 h 1635760"/>
              <a:gd name="connsiteX10" fmla="*/ 1242 w 660274"/>
              <a:gd name="connsiteY10" fmla="*/ 187019 h 1635760"/>
              <a:gd name="connsiteX11" fmla="*/ 81393 w 660274"/>
              <a:gd name="connsiteY11" fmla="*/ 0 h 1635760"/>
              <a:gd name="connsiteX0" fmla="*/ 641823 w 661151"/>
              <a:gd name="connsiteY0" fmla="*/ 1672706 h 1672706"/>
              <a:gd name="connsiteX1" fmla="*/ 656875 w 661151"/>
              <a:gd name="connsiteY1" fmla="*/ 1589921 h 1672706"/>
              <a:gd name="connsiteX2" fmla="*/ 574090 w 661151"/>
              <a:gd name="connsiteY2" fmla="*/ 1439402 h 1672706"/>
              <a:gd name="connsiteX3" fmla="*/ 438623 w 661151"/>
              <a:gd name="connsiteY3" fmla="*/ 1236202 h 1672706"/>
              <a:gd name="connsiteX4" fmla="*/ 321971 w 661151"/>
              <a:gd name="connsiteY4" fmla="*/ 1078158 h 1672706"/>
              <a:gd name="connsiteX5" fmla="*/ 291868 w 661151"/>
              <a:gd name="connsiteY5" fmla="*/ 916351 h 1672706"/>
              <a:gd name="connsiteX6" fmla="*/ 261764 w 661151"/>
              <a:gd name="connsiteY6" fmla="*/ 720676 h 1672706"/>
              <a:gd name="connsiteX7" fmla="*/ 160164 w 661151"/>
              <a:gd name="connsiteY7" fmla="*/ 558869 h 1672706"/>
              <a:gd name="connsiteX8" fmla="*/ 69853 w 661151"/>
              <a:gd name="connsiteY8" fmla="*/ 453506 h 1672706"/>
              <a:gd name="connsiteX9" fmla="*/ 35986 w 661151"/>
              <a:gd name="connsiteY9" fmla="*/ 336854 h 1672706"/>
              <a:gd name="connsiteX10" fmla="*/ 2119 w 661151"/>
              <a:gd name="connsiteY10" fmla="*/ 223965 h 1672706"/>
              <a:gd name="connsiteX11" fmla="*/ 100743 w 661151"/>
              <a:gd name="connsiteY11" fmla="*/ 0 h 1672706"/>
              <a:gd name="connsiteX0" fmla="*/ 641823 w 661151"/>
              <a:gd name="connsiteY0" fmla="*/ 1672706 h 1672706"/>
              <a:gd name="connsiteX1" fmla="*/ 656875 w 661151"/>
              <a:gd name="connsiteY1" fmla="*/ 1589921 h 1672706"/>
              <a:gd name="connsiteX2" fmla="*/ 574090 w 661151"/>
              <a:gd name="connsiteY2" fmla="*/ 1439402 h 1672706"/>
              <a:gd name="connsiteX3" fmla="*/ 438623 w 661151"/>
              <a:gd name="connsiteY3" fmla="*/ 1236202 h 1672706"/>
              <a:gd name="connsiteX4" fmla="*/ 321971 w 661151"/>
              <a:gd name="connsiteY4" fmla="*/ 1078158 h 1672706"/>
              <a:gd name="connsiteX5" fmla="*/ 291868 w 661151"/>
              <a:gd name="connsiteY5" fmla="*/ 916351 h 1672706"/>
              <a:gd name="connsiteX6" fmla="*/ 261764 w 661151"/>
              <a:gd name="connsiteY6" fmla="*/ 720676 h 1672706"/>
              <a:gd name="connsiteX7" fmla="*/ 160164 w 661151"/>
              <a:gd name="connsiteY7" fmla="*/ 558869 h 1672706"/>
              <a:gd name="connsiteX8" fmla="*/ 69853 w 661151"/>
              <a:gd name="connsiteY8" fmla="*/ 453506 h 1672706"/>
              <a:gd name="connsiteX9" fmla="*/ 35986 w 661151"/>
              <a:gd name="connsiteY9" fmla="*/ 336854 h 1672706"/>
              <a:gd name="connsiteX10" fmla="*/ 2119 w 661151"/>
              <a:gd name="connsiteY10" fmla="*/ 223965 h 1672706"/>
              <a:gd name="connsiteX11" fmla="*/ 100743 w 661151"/>
              <a:gd name="connsiteY11" fmla="*/ 0 h 1672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1151" h="1672706">
                <a:moveTo>
                  <a:pt x="641823" y="1672706"/>
                </a:moveTo>
                <a:cubicBezTo>
                  <a:pt x="654993" y="1650755"/>
                  <a:pt x="668164" y="1628805"/>
                  <a:pt x="656875" y="1589921"/>
                </a:cubicBezTo>
                <a:cubicBezTo>
                  <a:pt x="645586" y="1551037"/>
                  <a:pt x="610465" y="1498355"/>
                  <a:pt x="574090" y="1439402"/>
                </a:cubicBezTo>
                <a:cubicBezTo>
                  <a:pt x="537715" y="1380449"/>
                  <a:pt x="480643" y="1296409"/>
                  <a:pt x="438623" y="1236202"/>
                </a:cubicBezTo>
                <a:cubicBezTo>
                  <a:pt x="396603" y="1175995"/>
                  <a:pt x="346430" y="1131466"/>
                  <a:pt x="321971" y="1078158"/>
                </a:cubicBezTo>
                <a:cubicBezTo>
                  <a:pt x="297512" y="1024850"/>
                  <a:pt x="301902" y="975931"/>
                  <a:pt x="291868" y="916351"/>
                </a:cubicBezTo>
                <a:cubicBezTo>
                  <a:pt x="281834" y="856771"/>
                  <a:pt x="283715" y="780256"/>
                  <a:pt x="261764" y="720676"/>
                </a:cubicBezTo>
                <a:cubicBezTo>
                  <a:pt x="239813" y="661096"/>
                  <a:pt x="192149" y="603397"/>
                  <a:pt x="160164" y="558869"/>
                </a:cubicBezTo>
                <a:cubicBezTo>
                  <a:pt x="128179" y="514341"/>
                  <a:pt x="90549" y="490508"/>
                  <a:pt x="69853" y="453506"/>
                </a:cubicBezTo>
                <a:cubicBezTo>
                  <a:pt x="49157" y="416504"/>
                  <a:pt x="47275" y="375111"/>
                  <a:pt x="35986" y="336854"/>
                </a:cubicBezTo>
                <a:cubicBezTo>
                  <a:pt x="24697" y="298597"/>
                  <a:pt x="-8674" y="280107"/>
                  <a:pt x="2119" y="223965"/>
                </a:cubicBezTo>
                <a:cubicBezTo>
                  <a:pt x="12912" y="167823"/>
                  <a:pt x="33124" y="77198"/>
                  <a:pt x="100743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908913" y="2745420"/>
            <a:ext cx="550490" cy="189690"/>
          </a:xfrm>
          <a:custGeom>
            <a:avLst/>
            <a:gdLst>
              <a:gd name="connsiteX0" fmla="*/ 654786 w 674114"/>
              <a:gd name="connsiteY0" fmla="*/ 1715376 h 1715376"/>
              <a:gd name="connsiteX1" fmla="*/ 669838 w 674114"/>
              <a:gd name="connsiteY1" fmla="*/ 1632591 h 1715376"/>
              <a:gd name="connsiteX2" fmla="*/ 587053 w 674114"/>
              <a:gd name="connsiteY2" fmla="*/ 1482072 h 1715376"/>
              <a:gd name="connsiteX3" fmla="*/ 451586 w 674114"/>
              <a:gd name="connsiteY3" fmla="*/ 1278872 h 1715376"/>
              <a:gd name="connsiteX4" fmla="*/ 334934 w 674114"/>
              <a:gd name="connsiteY4" fmla="*/ 1120828 h 1715376"/>
              <a:gd name="connsiteX5" fmla="*/ 304831 w 674114"/>
              <a:gd name="connsiteY5" fmla="*/ 959021 h 1715376"/>
              <a:gd name="connsiteX6" fmla="*/ 274727 w 674114"/>
              <a:gd name="connsiteY6" fmla="*/ 763346 h 1715376"/>
              <a:gd name="connsiteX7" fmla="*/ 173127 w 674114"/>
              <a:gd name="connsiteY7" fmla="*/ 601539 h 1715376"/>
              <a:gd name="connsiteX8" fmla="*/ 82816 w 674114"/>
              <a:gd name="connsiteY8" fmla="*/ 496176 h 1715376"/>
              <a:gd name="connsiteX9" fmla="*/ 48949 w 674114"/>
              <a:gd name="connsiteY9" fmla="*/ 379524 h 1715376"/>
              <a:gd name="connsiteX10" fmla="*/ 15082 w 674114"/>
              <a:gd name="connsiteY10" fmla="*/ 266635 h 1715376"/>
              <a:gd name="connsiteX11" fmla="*/ 3793 w 674114"/>
              <a:gd name="connsiteY11" fmla="*/ 191376 h 1715376"/>
              <a:gd name="connsiteX12" fmla="*/ 79053 w 674114"/>
              <a:gd name="connsiteY12" fmla="*/ 86013 h 1715376"/>
              <a:gd name="connsiteX13" fmla="*/ 210756 w 674114"/>
              <a:gd name="connsiteY13" fmla="*/ 10754 h 1715376"/>
              <a:gd name="connsiteX14" fmla="*/ 316119 w 674114"/>
              <a:gd name="connsiteY14" fmla="*/ 3228 h 1715376"/>
              <a:gd name="connsiteX15" fmla="*/ 444060 w 674114"/>
              <a:gd name="connsiteY15" fmla="*/ 37095 h 1715376"/>
              <a:gd name="connsiteX16" fmla="*/ 587053 w 674114"/>
              <a:gd name="connsiteY16" fmla="*/ 191376 h 1715376"/>
              <a:gd name="connsiteX0" fmla="*/ 640308 w 659636"/>
              <a:gd name="connsiteY0" fmla="*/ 1715376 h 1715376"/>
              <a:gd name="connsiteX1" fmla="*/ 655360 w 659636"/>
              <a:gd name="connsiteY1" fmla="*/ 1632591 h 1715376"/>
              <a:gd name="connsiteX2" fmla="*/ 572575 w 659636"/>
              <a:gd name="connsiteY2" fmla="*/ 1482072 h 1715376"/>
              <a:gd name="connsiteX3" fmla="*/ 437108 w 659636"/>
              <a:gd name="connsiteY3" fmla="*/ 1278872 h 1715376"/>
              <a:gd name="connsiteX4" fmla="*/ 320456 w 659636"/>
              <a:gd name="connsiteY4" fmla="*/ 1120828 h 1715376"/>
              <a:gd name="connsiteX5" fmla="*/ 290353 w 659636"/>
              <a:gd name="connsiteY5" fmla="*/ 959021 h 1715376"/>
              <a:gd name="connsiteX6" fmla="*/ 260249 w 659636"/>
              <a:gd name="connsiteY6" fmla="*/ 763346 h 1715376"/>
              <a:gd name="connsiteX7" fmla="*/ 158649 w 659636"/>
              <a:gd name="connsiteY7" fmla="*/ 601539 h 1715376"/>
              <a:gd name="connsiteX8" fmla="*/ 68338 w 659636"/>
              <a:gd name="connsiteY8" fmla="*/ 496176 h 1715376"/>
              <a:gd name="connsiteX9" fmla="*/ 34471 w 659636"/>
              <a:gd name="connsiteY9" fmla="*/ 379524 h 1715376"/>
              <a:gd name="connsiteX10" fmla="*/ 604 w 659636"/>
              <a:gd name="connsiteY10" fmla="*/ 266635 h 1715376"/>
              <a:gd name="connsiteX11" fmla="*/ 64575 w 659636"/>
              <a:gd name="connsiteY11" fmla="*/ 86013 h 1715376"/>
              <a:gd name="connsiteX12" fmla="*/ 196278 w 659636"/>
              <a:gd name="connsiteY12" fmla="*/ 10754 h 1715376"/>
              <a:gd name="connsiteX13" fmla="*/ 301641 w 659636"/>
              <a:gd name="connsiteY13" fmla="*/ 3228 h 1715376"/>
              <a:gd name="connsiteX14" fmla="*/ 429582 w 659636"/>
              <a:gd name="connsiteY14" fmla="*/ 37095 h 1715376"/>
              <a:gd name="connsiteX15" fmla="*/ 572575 w 659636"/>
              <a:gd name="connsiteY15" fmla="*/ 191376 h 1715376"/>
              <a:gd name="connsiteX0" fmla="*/ 605899 w 625227"/>
              <a:gd name="connsiteY0" fmla="*/ 1715376 h 1715376"/>
              <a:gd name="connsiteX1" fmla="*/ 620951 w 625227"/>
              <a:gd name="connsiteY1" fmla="*/ 1632591 h 1715376"/>
              <a:gd name="connsiteX2" fmla="*/ 538166 w 625227"/>
              <a:gd name="connsiteY2" fmla="*/ 1482072 h 1715376"/>
              <a:gd name="connsiteX3" fmla="*/ 402699 w 625227"/>
              <a:gd name="connsiteY3" fmla="*/ 1278872 h 1715376"/>
              <a:gd name="connsiteX4" fmla="*/ 286047 w 625227"/>
              <a:gd name="connsiteY4" fmla="*/ 1120828 h 1715376"/>
              <a:gd name="connsiteX5" fmla="*/ 255944 w 625227"/>
              <a:gd name="connsiteY5" fmla="*/ 959021 h 1715376"/>
              <a:gd name="connsiteX6" fmla="*/ 225840 w 625227"/>
              <a:gd name="connsiteY6" fmla="*/ 763346 h 1715376"/>
              <a:gd name="connsiteX7" fmla="*/ 124240 w 625227"/>
              <a:gd name="connsiteY7" fmla="*/ 601539 h 1715376"/>
              <a:gd name="connsiteX8" fmla="*/ 33929 w 625227"/>
              <a:gd name="connsiteY8" fmla="*/ 496176 h 1715376"/>
              <a:gd name="connsiteX9" fmla="*/ 62 w 625227"/>
              <a:gd name="connsiteY9" fmla="*/ 379524 h 1715376"/>
              <a:gd name="connsiteX10" fmla="*/ 30166 w 625227"/>
              <a:gd name="connsiteY10" fmla="*/ 86013 h 1715376"/>
              <a:gd name="connsiteX11" fmla="*/ 161869 w 625227"/>
              <a:gd name="connsiteY11" fmla="*/ 10754 h 1715376"/>
              <a:gd name="connsiteX12" fmla="*/ 267232 w 625227"/>
              <a:gd name="connsiteY12" fmla="*/ 3228 h 1715376"/>
              <a:gd name="connsiteX13" fmla="*/ 395173 w 625227"/>
              <a:gd name="connsiteY13" fmla="*/ 37095 h 1715376"/>
              <a:gd name="connsiteX14" fmla="*/ 538166 w 625227"/>
              <a:gd name="connsiteY14" fmla="*/ 191376 h 1715376"/>
              <a:gd name="connsiteX0" fmla="*/ 588151 w 607479"/>
              <a:gd name="connsiteY0" fmla="*/ 1715376 h 1715376"/>
              <a:gd name="connsiteX1" fmla="*/ 603203 w 607479"/>
              <a:gd name="connsiteY1" fmla="*/ 1632591 h 1715376"/>
              <a:gd name="connsiteX2" fmla="*/ 520418 w 607479"/>
              <a:gd name="connsiteY2" fmla="*/ 1482072 h 1715376"/>
              <a:gd name="connsiteX3" fmla="*/ 384951 w 607479"/>
              <a:gd name="connsiteY3" fmla="*/ 1278872 h 1715376"/>
              <a:gd name="connsiteX4" fmla="*/ 268299 w 607479"/>
              <a:gd name="connsiteY4" fmla="*/ 1120828 h 1715376"/>
              <a:gd name="connsiteX5" fmla="*/ 238196 w 607479"/>
              <a:gd name="connsiteY5" fmla="*/ 959021 h 1715376"/>
              <a:gd name="connsiteX6" fmla="*/ 208092 w 607479"/>
              <a:gd name="connsiteY6" fmla="*/ 763346 h 1715376"/>
              <a:gd name="connsiteX7" fmla="*/ 106492 w 607479"/>
              <a:gd name="connsiteY7" fmla="*/ 601539 h 1715376"/>
              <a:gd name="connsiteX8" fmla="*/ 16181 w 607479"/>
              <a:gd name="connsiteY8" fmla="*/ 496176 h 1715376"/>
              <a:gd name="connsiteX9" fmla="*/ 12418 w 607479"/>
              <a:gd name="connsiteY9" fmla="*/ 86013 h 1715376"/>
              <a:gd name="connsiteX10" fmla="*/ 144121 w 607479"/>
              <a:gd name="connsiteY10" fmla="*/ 10754 h 1715376"/>
              <a:gd name="connsiteX11" fmla="*/ 249484 w 607479"/>
              <a:gd name="connsiteY11" fmla="*/ 3228 h 1715376"/>
              <a:gd name="connsiteX12" fmla="*/ 377425 w 607479"/>
              <a:gd name="connsiteY12" fmla="*/ 37095 h 1715376"/>
              <a:gd name="connsiteX13" fmla="*/ 520418 w 607479"/>
              <a:gd name="connsiteY13" fmla="*/ 191376 h 1715376"/>
              <a:gd name="connsiteX0" fmla="*/ 576141 w 595469"/>
              <a:gd name="connsiteY0" fmla="*/ 1715376 h 1715376"/>
              <a:gd name="connsiteX1" fmla="*/ 591193 w 595469"/>
              <a:gd name="connsiteY1" fmla="*/ 1632591 h 1715376"/>
              <a:gd name="connsiteX2" fmla="*/ 508408 w 595469"/>
              <a:gd name="connsiteY2" fmla="*/ 1482072 h 1715376"/>
              <a:gd name="connsiteX3" fmla="*/ 372941 w 595469"/>
              <a:gd name="connsiteY3" fmla="*/ 1278872 h 1715376"/>
              <a:gd name="connsiteX4" fmla="*/ 256289 w 595469"/>
              <a:gd name="connsiteY4" fmla="*/ 1120828 h 1715376"/>
              <a:gd name="connsiteX5" fmla="*/ 226186 w 595469"/>
              <a:gd name="connsiteY5" fmla="*/ 959021 h 1715376"/>
              <a:gd name="connsiteX6" fmla="*/ 196082 w 595469"/>
              <a:gd name="connsiteY6" fmla="*/ 763346 h 1715376"/>
              <a:gd name="connsiteX7" fmla="*/ 94482 w 595469"/>
              <a:gd name="connsiteY7" fmla="*/ 601539 h 1715376"/>
              <a:gd name="connsiteX8" fmla="*/ 408 w 595469"/>
              <a:gd name="connsiteY8" fmla="*/ 86013 h 1715376"/>
              <a:gd name="connsiteX9" fmla="*/ 132111 w 595469"/>
              <a:gd name="connsiteY9" fmla="*/ 10754 h 1715376"/>
              <a:gd name="connsiteX10" fmla="*/ 237474 w 595469"/>
              <a:gd name="connsiteY10" fmla="*/ 3228 h 1715376"/>
              <a:gd name="connsiteX11" fmla="*/ 365415 w 595469"/>
              <a:gd name="connsiteY11" fmla="*/ 37095 h 1715376"/>
              <a:gd name="connsiteX12" fmla="*/ 508408 w 595469"/>
              <a:gd name="connsiteY12" fmla="*/ 191376 h 1715376"/>
              <a:gd name="connsiteX0" fmla="*/ 576503 w 595831"/>
              <a:gd name="connsiteY0" fmla="*/ 1715376 h 1715376"/>
              <a:gd name="connsiteX1" fmla="*/ 591555 w 595831"/>
              <a:gd name="connsiteY1" fmla="*/ 1632591 h 1715376"/>
              <a:gd name="connsiteX2" fmla="*/ 508770 w 595831"/>
              <a:gd name="connsiteY2" fmla="*/ 1482072 h 1715376"/>
              <a:gd name="connsiteX3" fmla="*/ 373303 w 595831"/>
              <a:gd name="connsiteY3" fmla="*/ 1278872 h 1715376"/>
              <a:gd name="connsiteX4" fmla="*/ 256651 w 595831"/>
              <a:gd name="connsiteY4" fmla="*/ 1120828 h 1715376"/>
              <a:gd name="connsiteX5" fmla="*/ 226548 w 595831"/>
              <a:gd name="connsiteY5" fmla="*/ 959021 h 1715376"/>
              <a:gd name="connsiteX6" fmla="*/ 196444 w 595831"/>
              <a:gd name="connsiteY6" fmla="*/ 763346 h 1715376"/>
              <a:gd name="connsiteX7" fmla="*/ 770 w 595831"/>
              <a:gd name="connsiteY7" fmla="*/ 86013 h 1715376"/>
              <a:gd name="connsiteX8" fmla="*/ 132473 w 595831"/>
              <a:gd name="connsiteY8" fmla="*/ 10754 h 1715376"/>
              <a:gd name="connsiteX9" fmla="*/ 237836 w 595831"/>
              <a:gd name="connsiteY9" fmla="*/ 3228 h 1715376"/>
              <a:gd name="connsiteX10" fmla="*/ 365777 w 595831"/>
              <a:gd name="connsiteY10" fmla="*/ 37095 h 1715376"/>
              <a:gd name="connsiteX11" fmla="*/ 508770 w 595831"/>
              <a:gd name="connsiteY11" fmla="*/ 191376 h 1715376"/>
              <a:gd name="connsiteX0" fmla="*/ 577278 w 596606"/>
              <a:gd name="connsiteY0" fmla="*/ 1721364 h 1721364"/>
              <a:gd name="connsiteX1" fmla="*/ 592330 w 596606"/>
              <a:gd name="connsiteY1" fmla="*/ 1638579 h 1721364"/>
              <a:gd name="connsiteX2" fmla="*/ 509545 w 596606"/>
              <a:gd name="connsiteY2" fmla="*/ 1488060 h 1721364"/>
              <a:gd name="connsiteX3" fmla="*/ 374078 w 596606"/>
              <a:gd name="connsiteY3" fmla="*/ 1284860 h 1721364"/>
              <a:gd name="connsiteX4" fmla="*/ 257426 w 596606"/>
              <a:gd name="connsiteY4" fmla="*/ 1126816 h 1721364"/>
              <a:gd name="connsiteX5" fmla="*/ 227323 w 596606"/>
              <a:gd name="connsiteY5" fmla="*/ 965009 h 1721364"/>
              <a:gd name="connsiteX6" fmla="*/ 1545 w 596606"/>
              <a:gd name="connsiteY6" fmla="*/ 92001 h 1721364"/>
              <a:gd name="connsiteX7" fmla="*/ 133248 w 596606"/>
              <a:gd name="connsiteY7" fmla="*/ 16742 h 1721364"/>
              <a:gd name="connsiteX8" fmla="*/ 238611 w 596606"/>
              <a:gd name="connsiteY8" fmla="*/ 9216 h 1721364"/>
              <a:gd name="connsiteX9" fmla="*/ 366552 w 596606"/>
              <a:gd name="connsiteY9" fmla="*/ 43083 h 1721364"/>
              <a:gd name="connsiteX10" fmla="*/ 509545 w 596606"/>
              <a:gd name="connsiteY10" fmla="*/ 197364 h 1721364"/>
              <a:gd name="connsiteX0" fmla="*/ 578243 w 597571"/>
              <a:gd name="connsiteY0" fmla="*/ 1732350 h 1732350"/>
              <a:gd name="connsiteX1" fmla="*/ 593295 w 597571"/>
              <a:gd name="connsiteY1" fmla="*/ 1649565 h 1732350"/>
              <a:gd name="connsiteX2" fmla="*/ 510510 w 597571"/>
              <a:gd name="connsiteY2" fmla="*/ 1499046 h 1732350"/>
              <a:gd name="connsiteX3" fmla="*/ 375043 w 597571"/>
              <a:gd name="connsiteY3" fmla="*/ 1295846 h 1732350"/>
              <a:gd name="connsiteX4" fmla="*/ 258391 w 597571"/>
              <a:gd name="connsiteY4" fmla="*/ 1137802 h 1732350"/>
              <a:gd name="connsiteX5" fmla="*/ 2510 w 597571"/>
              <a:gd name="connsiteY5" fmla="*/ 102987 h 1732350"/>
              <a:gd name="connsiteX6" fmla="*/ 134213 w 597571"/>
              <a:gd name="connsiteY6" fmla="*/ 27728 h 1732350"/>
              <a:gd name="connsiteX7" fmla="*/ 239576 w 597571"/>
              <a:gd name="connsiteY7" fmla="*/ 20202 h 1732350"/>
              <a:gd name="connsiteX8" fmla="*/ 367517 w 597571"/>
              <a:gd name="connsiteY8" fmla="*/ 54069 h 1732350"/>
              <a:gd name="connsiteX9" fmla="*/ 510510 w 597571"/>
              <a:gd name="connsiteY9" fmla="*/ 208350 h 1732350"/>
              <a:gd name="connsiteX0" fmla="*/ 583225 w 602553"/>
              <a:gd name="connsiteY0" fmla="*/ 1743389 h 1743389"/>
              <a:gd name="connsiteX1" fmla="*/ 598277 w 602553"/>
              <a:gd name="connsiteY1" fmla="*/ 1660604 h 1743389"/>
              <a:gd name="connsiteX2" fmla="*/ 515492 w 602553"/>
              <a:gd name="connsiteY2" fmla="*/ 1510085 h 1743389"/>
              <a:gd name="connsiteX3" fmla="*/ 380025 w 602553"/>
              <a:gd name="connsiteY3" fmla="*/ 1306885 h 1743389"/>
              <a:gd name="connsiteX4" fmla="*/ 7492 w 602553"/>
              <a:gd name="connsiteY4" fmla="*/ 114026 h 1743389"/>
              <a:gd name="connsiteX5" fmla="*/ 139195 w 602553"/>
              <a:gd name="connsiteY5" fmla="*/ 38767 h 1743389"/>
              <a:gd name="connsiteX6" fmla="*/ 244558 w 602553"/>
              <a:gd name="connsiteY6" fmla="*/ 31241 h 1743389"/>
              <a:gd name="connsiteX7" fmla="*/ 372499 w 602553"/>
              <a:gd name="connsiteY7" fmla="*/ 65108 h 1743389"/>
              <a:gd name="connsiteX8" fmla="*/ 515492 w 602553"/>
              <a:gd name="connsiteY8" fmla="*/ 219389 h 1743389"/>
              <a:gd name="connsiteX0" fmla="*/ 590498 w 609826"/>
              <a:gd name="connsiteY0" fmla="*/ 1757837 h 1757837"/>
              <a:gd name="connsiteX1" fmla="*/ 605550 w 609826"/>
              <a:gd name="connsiteY1" fmla="*/ 1675052 h 1757837"/>
              <a:gd name="connsiteX2" fmla="*/ 522765 w 609826"/>
              <a:gd name="connsiteY2" fmla="*/ 1524533 h 1757837"/>
              <a:gd name="connsiteX3" fmla="*/ 14765 w 609826"/>
              <a:gd name="connsiteY3" fmla="*/ 128474 h 1757837"/>
              <a:gd name="connsiteX4" fmla="*/ 146468 w 609826"/>
              <a:gd name="connsiteY4" fmla="*/ 53215 h 1757837"/>
              <a:gd name="connsiteX5" fmla="*/ 251831 w 609826"/>
              <a:gd name="connsiteY5" fmla="*/ 45689 h 1757837"/>
              <a:gd name="connsiteX6" fmla="*/ 379772 w 609826"/>
              <a:gd name="connsiteY6" fmla="*/ 79556 h 1757837"/>
              <a:gd name="connsiteX7" fmla="*/ 522765 w 609826"/>
              <a:gd name="connsiteY7" fmla="*/ 233837 h 1757837"/>
              <a:gd name="connsiteX0" fmla="*/ 595399 w 652160"/>
              <a:gd name="connsiteY0" fmla="*/ 1768654 h 1826001"/>
              <a:gd name="connsiteX1" fmla="*/ 610451 w 652160"/>
              <a:gd name="connsiteY1" fmla="*/ 1685869 h 1826001"/>
              <a:gd name="connsiteX2" fmla="*/ 19666 w 652160"/>
              <a:gd name="connsiteY2" fmla="*/ 139291 h 1826001"/>
              <a:gd name="connsiteX3" fmla="*/ 151369 w 652160"/>
              <a:gd name="connsiteY3" fmla="*/ 64032 h 1826001"/>
              <a:gd name="connsiteX4" fmla="*/ 256732 w 652160"/>
              <a:gd name="connsiteY4" fmla="*/ 56506 h 1826001"/>
              <a:gd name="connsiteX5" fmla="*/ 384673 w 652160"/>
              <a:gd name="connsiteY5" fmla="*/ 90373 h 1826001"/>
              <a:gd name="connsiteX6" fmla="*/ 527666 w 652160"/>
              <a:gd name="connsiteY6" fmla="*/ 244654 h 1826001"/>
              <a:gd name="connsiteX0" fmla="*/ 594490 w 594490"/>
              <a:gd name="connsiteY0" fmla="*/ 1774633 h 1774633"/>
              <a:gd name="connsiteX1" fmla="*/ 18757 w 594490"/>
              <a:gd name="connsiteY1" fmla="*/ 145270 h 1774633"/>
              <a:gd name="connsiteX2" fmla="*/ 150460 w 594490"/>
              <a:gd name="connsiteY2" fmla="*/ 70011 h 1774633"/>
              <a:gd name="connsiteX3" fmla="*/ 255823 w 594490"/>
              <a:gd name="connsiteY3" fmla="*/ 62485 h 1774633"/>
              <a:gd name="connsiteX4" fmla="*/ 383764 w 594490"/>
              <a:gd name="connsiteY4" fmla="*/ 96352 h 1774633"/>
              <a:gd name="connsiteX5" fmla="*/ 526757 w 594490"/>
              <a:gd name="connsiteY5" fmla="*/ 250633 h 1774633"/>
              <a:gd name="connsiteX0" fmla="*/ 18757 w 526757"/>
              <a:gd name="connsiteY0" fmla="*/ 145270 h 250633"/>
              <a:gd name="connsiteX1" fmla="*/ 150460 w 526757"/>
              <a:gd name="connsiteY1" fmla="*/ 70011 h 250633"/>
              <a:gd name="connsiteX2" fmla="*/ 255823 w 526757"/>
              <a:gd name="connsiteY2" fmla="*/ 62485 h 250633"/>
              <a:gd name="connsiteX3" fmla="*/ 383764 w 526757"/>
              <a:gd name="connsiteY3" fmla="*/ 96352 h 250633"/>
              <a:gd name="connsiteX4" fmla="*/ 526757 w 526757"/>
              <a:gd name="connsiteY4" fmla="*/ 250633 h 250633"/>
              <a:gd name="connsiteX0" fmla="*/ 145 w 508145"/>
              <a:gd name="connsiteY0" fmla="*/ 84327 h 189690"/>
              <a:gd name="connsiteX1" fmla="*/ 55086 w 508145"/>
              <a:gd name="connsiteY1" fmla="*/ 38421 h 189690"/>
              <a:gd name="connsiteX2" fmla="*/ 131848 w 508145"/>
              <a:gd name="connsiteY2" fmla="*/ 9068 h 189690"/>
              <a:gd name="connsiteX3" fmla="*/ 237211 w 508145"/>
              <a:gd name="connsiteY3" fmla="*/ 1542 h 189690"/>
              <a:gd name="connsiteX4" fmla="*/ 365152 w 508145"/>
              <a:gd name="connsiteY4" fmla="*/ 35409 h 189690"/>
              <a:gd name="connsiteX5" fmla="*/ 508145 w 508145"/>
              <a:gd name="connsiteY5" fmla="*/ 189690 h 18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145" h="189690">
                <a:moveTo>
                  <a:pt x="145" y="84327"/>
                </a:moveTo>
                <a:cubicBezTo>
                  <a:pt x="-2552" y="56356"/>
                  <a:pt x="33135" y="50964"/>
                  <a:pt x="55086" y="38421"/>
                </a:cubicBezTo>
                <a:cubicBezTo>
                  <a:pt x="77037" y="25878"/>
                  <a:pt x="101494" y="15215"/>
                  <a:pt x="131848" y="9068"/>
                </a:cubicBezTo>
                <a:cubicBezTo>
                  <a:pt x="162202" y="2921"/>
                  <a:pt x="198327" y="-2848"/>
                  <a:pt x="237211" y="1542"/>
                </a:cubicBezTo>
                <a:cubicBezTo>
                  <a:pt x="276095" y="5932"/>
                  <a:pt x="319996" y="4051"/>
                  <a:pt x="365152" y="35409"/>
                </a:cubicBezTo>
                <a:cubicBezTo>
                  <a:pt x="410308" y="66767"/>
                  <a:pt x="478041" y="140144"/>
                  <a:pt x="508145" y="18969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1349246" y="2838219"/>
            <a:ext cx="239395" cy="220980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5241485" y="3965979"/>
            <a:ext cx="239395" cy="220980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직사각형 33"/>
          <p:cNvSpPr/>
          <p:nvPr/>
        </p:nvSpPr>
        <p:spPr>
          <a:xfrm>
            <a:off x="-14394" y="1242060"/>
            <a:ext cx="9910234" cy="1051560"/>
          </a:xfrm>
          <a:prstGeom prst="rect">
            <a:avLst/>
          </a:prstGeom>
          <a:solidFill>
            <a:srgbClr val="C00000">
              <a:alpha val="3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461344" y="1452399"/>
            <a:ext cx="437972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400" latinLnBrk="1"/>
            <a:r>
              <a:rPr lang="en-US" altLang="ko-KR" sz="3600" b="1" i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“Suez Canal Route”</a:t>
            </a:r>
            <a:endParaRPr lang="ko-KR" altLang="en-US" sz="3600" dirty="0">
              <a:solidFill>
                <a:prstClr val="white"/>
              </a:solidFill>
            </a:endParaRPr>
          </a:p>
        </p:txBody>
      </p:sp>
      <p:pic>
        <p:nvPicPr>
          <p:cNvPr id="6146" name="Picture 2" descr="Image result for pirates flag 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5143" y="5697047"/>
            <a:ext cx="837815" cy="492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92" r="12071" b="18706"/>
          <a:stretch/>
        </p:blipFill>
        <p:spPr>
          <a:xfrm>
            <a:off x="3436861" y="5116901"/>
            <a:ext cx="701748" cy="680034"/>
          </a:xfrm>
          <a:prstGeom prst="rect">
            <a:avLst/>
          </a:prstGeom>
        </p:spPr>
      </p:pic>
      <p:grpSp>
        <p:nvGrpSpPr>
          <p:cNvPr id="51" name="그룹 50"/>
          <p:cNvGrpSpPr/>
          <p:nvPr/>
        </p:nvGrpSpPr>
        <p:grpSpPr>
          <a:xfrm>
            <a:off x="4112497" y="5943110"/>
            <a:ext cx="828243" cy="578523"/>
            <a:chOff x="5784873" y="4619938"/>
            <a:chExt cx="1679155" cy="1270621"/>
          </a:xfrm>
        </p:grpSpPr>
        <p:grpSp>
          <p:nvGrpSpPr>
            <p:cNvPr id="52" name="그룹 51"/>
            <p:cNvGrpSpPr/>
            <p:nvPr/>
          </p:nvGrpSpPr>
          <p:grpSpPr>
            <a:xfrm>
              <a:off x="7027699" y="4619938"/>
              <a:ext cx="436329" cy="1270621"/>
              <a:chOff x="7430611" y="3965979"/>
              <a:chExt cx="580296" cy="1689862"/>
            </a:xfrm>
          </p:grpSpPr>
          <p:grpSp>
            <p:nvGrpSpPr>
              <p:cNvPr id="56" name="그룹 55"/>
              <p:cNvGrpSpPr/>
              <p:nvPr/>
            </p:nvGrpSpPr>
            <p:grpSpPr>
              <a:xfrm>
                <a:off x="7430611" y="3965979"/>
                <a:ext cx="580296" cy="1689862"/>
                <a:chOff x="7430611" y="3965979"/>
                <a:chExt cx="580296" cy="1689862"/>
              </a:xfrm>
            </p:grpSpPr>
            <p:pic>
              <p:nvPicPr>
                <p:cNvPr id="58" name="그림 57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034" t="2117" r="7544" b="47370"/>
                <a:stretch/>
              </p:blipFill>
              <p:spPr>
                <a:xfrm>
                  <a:off x="7430611" y="3965979"/>
                  <a:ext cx="580296" cy="1307357"/>
                </a:xfrm>
                <a:prstGeom prst="rect">
                  <a:avLst/>
                </a:prstGeom>
              </p:spPr>
            </p:pic>
            <p:pic>
              <p:nvPicPr>
                <p:cNvPr id="59" name="그림 58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034" t="69158" r="7544" b="15471"/>
                <a:stretch/>
              </p:blipFill>
              <p:spPr>
                <a:xfrm>
                  <a:off x="7430611" y="5257995"/>
                  <a:ext cx="580296" cy="397846"/>
                </a:xfrm>
                <a:prstGeom prst="rect">
                  <a:avLst/>
                </a:prstGeom>
              </p:spPr>
            </p:pic>
          </p:grpSp>
          <p:sp>
            <p:nvSpPr>
              <p:cNvPr id="57" name="타원 56"/>
              <p:cNvSpPr/>
              <p:nvPr/>
            </p:nvSpPr>
            <p:spPr>
              <a:xfrm>
                <a:off x="7619147" y="4108816"/>
                <a:ext cx="220980" cy="2209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53" name="그림 52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289"/>
            <a:stretch/>
          </p:blipFill>
          <p:spPr>
            <a:xfrm>
              <a:off x="5784873" y="4619939"/>
              <a:ext cx="1455772" cy="1262318"/>
            </a:xfrm>
            <a:prstGeom prst="rect">
              <a:avLst/>
            </a:prstGeom>
          </p:spPr>
        </p:pic>
      </p:grpSp>
      <p:grpSp>
        <p:nvGrpSpPr>
          <p:cNvPr id="69" name="그룹 68"/>
          <p:cNvGrpSpPr/>
          <p:nvPr/>
        </p:nvGrpSpPr>
        <p:grpSpPr>
          <a:xfrm>
            <a:off x="467148" y="4169885"/>
            <a:ext cx="828243" cy="578523"/>
            <a:chOff x="5784873" y="4619938"/>
            <a:chExt cx="1679155" cy="1270621"/>
          </a:xfrm>
        </p:grpSpPr>
        <p:grpSp>
          <p:nvGrpSpPr>
            <p:cNvPr id="70" name="그룹 69"/>
            <p:cNvGrpSpPr/>
            <p:nvPr/>
          </p:nvGrpSpPr>
          <p:grpSpPr>
            <a:xfrm>
              <a:off x="7027699" y="4619938"/>
              <a:ext cx="436329" cy="1270621"/>
              <a:chOff x="7430611" y="3965979"/>
              <a:chExt cx="580296" cy="1689862"/>
            </a:xfrm>
          </p:grpSpPr>
          <p:grpSp>
            <p:nvGrpSpPr>
              <p:cNvPr id="72" name="그룹 71"/>
              <p:cNvGrpSpPr/>
              <p:nvPr/>
            </p:nvGrpSpPr>
            <p:grpSpPr>
              <a:xfrm>
                <a:off x="7430611" y="3965979"/>
                <a:ext cx="580296" cy="1689862"/>
                <a:chOff x="7430611" y="3965979"/>
                <a:chExt cx="580296" cy="1689862"/>
              </a:xfrm>
            </p:grpSpPr>
            <p:pic>
              <p:nvPicPr>
                <p:cNvPr id="74" name="그림 73"/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034" t="2117" r="7544" b="47370"/>
                <a:stretch/>
              </p:blipFill>
              <p:spPr>
                <a:xfrm>
                  <a:off x="7430611" y="3965979"/>
                  <a:ext cx="580296" cy="1307357"/>
                </a:xfrm>
                <a:prstGeom prst="rect">
                  <a:avLst/>
                </a:prstGeom>
              </p:spPr>
            </p:pic>
            <p:pic>
              <p:nvPicPr>
                <p:cNvPr id="75" name="그림 74"/>
                <p:cNvPicPr>
                  <a:picLocks noChangeAspect="1"/>
                </p:cNvPicPr>
                <p:nvPr/>
              </p:nvPicPr>
              <p:blipFill rotWithShape="1"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70034" t="69158" r="7544" b="15471"/>
                <a:stretch/>
              </p:blipFill>
              <p:spPr>
                <a:xfrm>
                  <a:off x="7430611" y="5257995"/>
                  <a:ext cx="580296" cy="397846"/>
                </a:xfrm>
                <a:prstGeom prst="rect">
                  <a:avLst/>
                </a:prstGeom>
              </p:spPr>
            </p:pic>
          </p:grpSp>
          <p:sp>
            <p:nvSpPr>
              <p:cNvPr id="73" name="타원 72"/>
              <p:cNvSpPr/>
              <p:nvPr/>
            </p:nvSpPr>
            <p:spPr>
              <a:xfrm>
                <a:off x="7619147" y="4108816"/>
                <a:ext cx="220980" cy="220980"/>
              </a:xfrm>
              <a:prstGeom prst="ellipse">
                <a:avLst/>
              </a:prstGeom>
              <a:solidFill>
                <a:srgbClr val="FF505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pic>
          <p:nvPicPr>
            <p:cNvPr id="71" name="그림 70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289"/>
            <a:stretch/>
          </p:blipFill>
          <p:spPr>
            <a:xfrm>
              <a:off x="5784873" y="4619939"/>
              <a:ext cx="1455772" cy="1262318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/>
        </p:nvSpPr>
        <p:spPr>
          <a:xfrm>
            <a:off x="6293862" y="3402430"/>
            <a:ext cx="356562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sz="3600" b="1" i="1" dirty="0" smtClean="0">
                <a:solidFill>
                  <a:srgbClr val="FF5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불안요소</a:t>
            </a:r>
            <a:r>
              <a:rPr lang="ko-KR" altLang="en-US" sz="28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endParaRPr lang="en-US" altLang="ko-KR" sz="2800" b="1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ko-KR" altLang="en-US" sz="28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산재</a:t>
            </a:r>
            <a:r>
              <a:rPr lang="en-US" altLang="ko-KR" sz="28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800" b="1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276962">
            <a:off x="5012503" y="3811166"/>
            <a:ext cx="1772722" cy="1227269"/>
          </a:xfrm>
          <a:prstGeom prst="rect">
            <a:avLst/>
          </a:prstGeom>
          <a:scene3d>
            <a:camera prst="orthographicFront">
              <a:rot lat="0" lon="2400000" rev="0"/>
            </a:camera>
            <a:lightRig rig="threePt" dir="t"/>
          </a:scene3d>
        </p:spPr>
      </p:pic>
      <p:grpSp>
        <p:nvGrpSpPr>
          <p:cNvPr id="17" name="그룹 16"/>
          <p:cNvGrpSpPr/>
          <p:nvPr/>
        </p:nvGrpSpPr>
        <p:grpSpPr>
          <a:xfrm>
            <a:off x="4755347" y="3852855"/>
            <a:ext cx="1734421" cy="1437039"/>
            <a:chOff x="6563005" y="3836023"/>
            <a:chExt cx="1601004" cy="1437039"/>
          </a:xfrm>
        </p:grpSpPr>
        <p:grpSp>
          <p:nvGrpSpPr>
            <p:cNvPr id="15" name="그룹 14"/>
            <p:cNvGrpSpPr/>
            <p:nvPr/>
          </p:nvGrpSpPr>
          <p:grpSpPr>
            <a:xfrm flipH="1">
              <a:off x="6563005" y="3836023"/>
              <a:ext cx="1601004" cy="1437039"/>
              <a:chOff x="5508194" y="2509795"/>
              <a:chExt cx="2449972" cy="2200520"/>
            </a:xfrm>
          </p:grpSpPr>
          <p:pic>
            <p:nvPicPr>
              <p:cNvPr id="6154" name="Picture 10" descr="Image result for china flag png"/>
              <p:cNvPicPr>
                <a:picLocks noChangeAspect="1" noChangeArrowheads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999174">
                <a:off x="6048127" y="2800277"/>
                <a:ext cx="2182901" cy="163717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6156" name="Picture 12" descr="Image result for japan flag png"/>
              <p:cNvPicPr>
                <a:picLocks noChangeArrowheads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8644691" flipH="1">
                <a:off x="5236394" y="2781595"/>
                <a:ext cx="2181599" cy="1638000"/>
              </a:xfrm>
              <a:prstGeom prst="rect">
                <a:avLst/>
              </a:prstGeom>
              <a:noFill/>
              <a:scene3d>
                <a:camera prst="orthographicFront">
                  <a:rot lat="0" lon="21599956" rev="0"/>
                </a:camera>
                <a:lightRig rig="threePt" dir="t"/>
              </a:scene3d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6" name="TextBox 15"/>
            <p:cNvSpPr txBox="1"/>
            <p:nvPr/>
          </p:nvSpPr>
          <p:spPr>
            <a:xfrm>
              <a:off x="7040652" y="4615290"/>
              <a:ext cx="63893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3200" b="1" dirty="0" smtClean="0">
                  <a:solidFill>
                    <a:prstClr val="black"/>
                  </a:solidFill>
                </a:rPr>
                <a:t>vs</a:t>
              </a:r>
              <a:endParaRPr lang="ko-KR" altLang="en-US" sz="2800" b="1" dirty="0">
                <a:solidFill>
                  <a:prstClr val="black"/>
                </a:solidFill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2677558" y="6378137"/>
            <a:ext cx="72613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latinLnBrk="1"/>
            <a:r>
              <a:rPr lang="en-US" altLang="ko-KR" sz="650" i="1" dirty="0" err="1">
                <a:solidFill>
                  <a:prstClr val="black"/>
                </a:solidFill>
              </a:rPr>
              <a:t>Wallstreet</a:t>
            </a:r>
            <a:r>
              <a:rPr lang="en-US" altLang="ko-KR" sz="650" i="1" dirty="0">
                <a:solidFill>
                  <a:prstClr val="black"/>
                </a:solidFill>
              </a:rPr>
              <a:t> </a:t>
            </a:r>
            <a:r>
              <a:rPr lang="en-US" altLang="ko-KR" sz="650" i="1" dirty="0" smtClean="0">
                <a:solidFill>
                  <a:prstClr val="black"/>
                </a:solidFill>
              </a:rPr>
              <a:t>daily</a:t>
            </a:r>
            <a:r>
              <a:rPr lang="en-US" altLang="ko-KR" sz="650" dirty="0" smtClean="0">
                <a:solidFill>
                  <a:prstClr val="black"/>
                </a:solidFill>
              </a:rPr>
              <a:t>, “A </a:t>
            </a:r>
            <a:r>
              <a:rPr lang="en-US" altLang="ko-KR" sz="650" dirty="0">
                <a:solidFill>
                  <a:prstClr val="black"/>
                </a:solidFill>
              </a:rPr>
              <a:t>Thai Canal to Be Part of China’s Silk </a:t>
            </a:r>
            <a:r>
              <a:rPr lang="en-US" altLang="ko-KR" sz="650" dirty="0" smtClean="0">
                <a:solidFill>
                  <a:prstClr val="black"/>
                </a:solidFill>
              </a:rPr>
              <a:t>Road”, 2016.1.27</a:t>
            </a:r>
          </a:p>
          <a:p>
            <a:pPr algn="r" defTabSz="914400" latinLnBrk="1"/>
            <a:r>
              <a:rPr lang="en-US" altLang="ko-KR" sz="650" dirty="0" smtClean="0">
                <a:solidFill>
                  <a:prstClr val="black"/>
                </a:solidFill>
              </a:rPr>
              <a:t>ERIA, “Risk </a:t>
            </a:r>
            <a:r>
              <a:rPr lang="en-US" altLang="ko-KR" sz="650" dirty="0">
                <a:solidFill>
                  <a:prstClr val="black"/>
                </a:solidFill>
              </a:rPr>
              <a:t>analysis on sea lane security of oil and </a:t>
            </a:r>
            <a:r>
              <a:rPr lang="en-US" altLang="ko-KR" sz="650" dirty="0" smtClean="0">
                <a:solidFill>
                  <a:prstClr val="black"/>
                </a:solidFill>
              </a:rPr>
              <a:t>LNG”, </a:t>
            </a:r>
            <a:r>
              <a:rPr lang="en-US" altLang="ko-KR" sz="650" dirty="0">
                <a:solidFill>
                  <a:prstClr val="black"/>
                </a:solidFill>
              </a:rPr>
              <a:t>ERIA Research Project Report </a:t>
            </a:r>
            <a:r>
              <a:rPr lang="en-US" altLang="ko-KR" sz="650" dirty="0" smtClean="0">
                <a:solidFill>
                  <a:prstClr val="black"/>
                </a:solidFill>
              </a:rPr>
              <a:t>2015-14, 2016</a:t>
            </a:r>
          </a:p>
          <a:p>
            <a:pPr algn="r" defTabSz="914400" latinLnBrk="1"/>
            <a:r>
              <a:rPr lang="ko-KR" altLang="en-US" sz="650" dirty="0" err="1" smtClean="0">
                <a:solidFill>
                  <a:prstClr val="black"/>
                </a:solidFill>
              </a:rPr>
              <a:t>박인휘</a:t>
            </a:r>
            <a:r>
              <a:rPr lang="ko-KR" altLang="en-US" sz="650" dirty="0" smtClean="0">
                <a:solidFill>
                  <a:prstClr val="black"/>
                </a:solidFill>
              </a:rPr>
              <a:t> 외</a:t>
            </a:r>
            <a:r>
              <a:rPr lang="en-US" altLang="ko-KR" sz="650" dirty="0" smtClean="0">
                <a:solidFill>
                  <a:prstClr val="black"/>
                </a:solidFill>
              </a:rPr>
              <a:t>, “</a:t>
            </a:r>
            <a:r>
              <a:rPr lang="ko-KR" altLang="en-US" sz="650" dirty="0" err="1" smtClean="0">
                <a:solidFill>
                  <a:prstClr val="black"/>
                </a:solidFill>
              </a:rPr>
              <a:t>셰일혁명과</a:t>
            </a:r>
            <a:r>
              <a:rPr lang="ko-KR" altLang="en-US" sz="650" dirty="0" smtClean="0">
                <a:solidFill>
                  <a:prstClr val="black"/>
                </a:solidFill>
              </a:rPr>
              <a:t> </a:t>
            </a:r>
            <a:r>
              <a:rPr lang="ko-KR" altLang="en-US" sz="650" dirty="0">
                <a:solidFill>
                  <a:prstClr val="black"/>
                </a:solidFill>
              </a:rPr>
              <a:t>국제역학관계의 변화</a:t>
            </a:r>
            <a:r>
              <a:rPr lang="en-US" altLang="ko-KR" sz="650" dirty="0">
                <a:solidFill>
                  <a:prstClr val="black"/>
                </a:solidFill>
              </a:rPr>
              <a:t>: </a:t>
            </a:r>
            <a:r>
              <a:rPr lang="ko-KR" altLang="en-US" sz="650" dirty="0">
                <a:solidFill>
                  <a:prstClr val="black"/>
                </a:solidFill>
              </a:rPr>
              <a:t>중동의 위상변화와 한국의 자원외교 </a:t>
            </a:r>
            <a:r>
              <a:rPr lang="ko-KR" altLang="en-US" sz="650" dirty="0" smtClean="0">
                <a:solidFill>
                  <a:prstClr val="black"/>
                </a:solidFill>
              </a:rPr>
              <a:t>전략</a:t>
            </a:r>
            <a:r>
              <a:rPr lang="en-US" altLang="ko-KR" sz="650" dirty="0" smtClean="0">
                <a:solidFill>
                  <a:prstClr val="black"/>
                </a:solidFill>
              </a:rPr>
              <a:t>”, 2014</a:t>
            </a:r>
          </a:p>
          <a:p>
            <a:pPr algn="r" defTabSz="914400" latinLnBrk="1"/>
            <a:r>
              <a:rPr lang="en-US" altLang="ko-KR" sz="650" dirty="0">
                <a:solidFill>
                  <a:prstClr val="black"/>
                </a:solidFill>
              </a:rPr>
              <a:t>Wang. Y. and William, H</a:t>
            </a:r>
            <a:r>
              <a:rPr lang="en-US" altLang="ko-KR" sz="650" dirty="0" smtClean="0">
                <a:solidFill>
                  <a:prstClr val="black"/>
                </a:solidFill>
              </a:rPr>
              <a:t>., </a:t>
            </a:r>
            <a:r>
              <a:rPr lang="ko-KR" altLang="en-US" sz="650" dirty="0" smtClean="0">
                <a:solidFill>
                  <a:prstClr val="black"/>
                </a:solidFill>
              </a:rPr>
              <a:t>「</a:t>
            </a:r>
            <a:r>
              <a:rPr lang="en-US" altLang="ko-KR" sz="650" dirty="0" smtClean="0">
                <a:solidFill>
                  <a:prstClr val="black"/>
                </a:solidFill>
              </a:rPr>
              <a:t>The </a:t>
            </a:r>
            <a:r>
              <a:rPr lang="en-US" altLang="ko-KR" sz="650" dirty="0">
                <a:solidFill>
                  <a:prstClr val="black"/>
                </a:solidFill>
              </a:rPr>
              <a:t>global impact of unconventional shale gas development: Economics, Policy and </a:t>
            </a:r>
            <a:r>
              <a:rPr lang="en-US" altLang="ko-KR" sz="650" dirty="0" smtClean="0">
                <a:solidFill>
                  <a:prstClr val="black"/>
                </a:solidFill>
              </a:rPr>
              <a:t>Interdependence」, 2016</a:t>
            </a:r>
            <a:endParaRPr lang="en-US" altLang="ko-KR" sz="650" dirty="0">
              <a:solidFill>
                <a:prstClr val="black"/>
              </a:solidFill>
            </a:endParaRPr>
          </a:p>
        </p:txBody>
      </p:sp>
      <p:sp>
        <p:nvSpPr>
          <p:cNvPr id="42" name="직사각형 41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71910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 descr="northern sea route vs에 대한 이미지 검색결과">
            <a:hlinkClick r:id="rId2"/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15"/>
          <a:stretch/>
        </p:blipFill>
        <p:spPr bwMode="auto">
          <a:xfrm>
            <a:off x="198813" y="718254"/>
            <a:ext cx="6215337" cy="578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-10078" y="546210"/>
            <a:ext cx="9910234" cy="6311790"/>
          </a:xfrm>
          <a:prstGeom prst="rect">
            <a:avLst/>
          </a:prstGeom>
          <a:solidFill>
            <a:schemeClr val="bg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 dirty="0">
              <a:solidFill>
                <a:prstClr val="white"/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6894670" y="2217261"/>
            <a:ext cx="642685" cy="2880000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8257284" y="3083813"/>
            <a:ext cx="642685" cy="2016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20" name="직선 연결선 19"/>
          <p:cNvCxnSpPr/>
          <p:nvPr/>
        </p:nvCxnSpPr>
        <p:spPr>
          <a:xfrm>
            <a:off x="6518632" y="2208383"/>
            <a:ext cx="2724150" cy="0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7723683" y="1709085"/>
            <a:ext cx="17748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en-US" altLang="ko-KR" sz="2400" b="1" i="1" dirty="0" smtClean="0">
                <a:solidFill>
                  <a:srgbClr val="4F81BD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30% </a:t>
            </a:r>
            <a:r>
              <a:rPr lang="ko-KR" altLang="en-US" sz="2400" b="1" i="1" dirty="0" smtClean="0">
                <a:solidFill>
                  <a:srgbClr val="4F81BD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단축</a:t>
            </a:r>
            <a:r>
              <a:rPr lang="en-US" altLang="ko-KR" sz="2400" b="1" i="1" dirty="0" smtClean="0">
                <a:solidFill>
                  <a:srgbClr val="4F81BD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!</a:t>
            </a:r>
            <a:endParaRPr lang="ko-KR" altLang="en-US" sz="2400" b="1" i="1" dirty="0">
              <a:solidFill>
                <a:srgbClr val="4F81BD">
                  <a:lumMod val="75000"/>
                </a:srgb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854629" y="5091832"/>
            <a:ext cx="7585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en-US" altLang="ko-KR" sz="2400" b="1" dirty="0" smtClean="0">
                <a:solidFill>
                  <a:srgbClr val="FF5050"/>
                </a:solidFill>
              </a:rPr>
              <a:t>SCR</a:t>
            </a:r>
            <a:endParaRPr lang="ko-KR" altLang="en-US" sz="2400" b="1" dirty="0">
              <a:solidFill>
                <a:srgbClr val="FF505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8155780" y="5091833"/>
            <a:ext cx="8066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400" latinLnBrk="1"/>
            <a:r>
              <a:rPr lang="en-US" altLang="ko-KR" sz="2400" b="1" dirty="0" smtClean="0">
                <a:solidFill>
                  <a:srgbClr val="4F81BD">
                    <a:lumMod val="75000"/>
                  </a:srgbClr>
                </a:solidFill>
              </a:rPr>
              <a:t>NSR</a:t>
            </a:r>
            <a:endParaRPr lang="ko-KR" altLang="en-US" sz="2400" b="1" dirty="0">
              <a:solidFill>
                <a:srgbClr val="4F81BD">
                  <a:lumMod val="75000"/>
                </a:srgbClr>
              </a:solidFill>
            </a:endParaRPr>
          </a:p>
        </p:txBody>
      </p:sp>
      <p:sp>
        <p:nvSpPr>
          <p:cNvPr id="23" name="자유형 22"/>
          <p:cNvSpPr/>
          <p:nvPr/>
        </p:nvSpPr>
        <p:spPr>
          <a:xfrm>
            <a:off x="5329796" y="4072730"/>
            <a:ext cx="6076" cy="224393"/>
          </a:xfrm>
          <a:custGeom>
            <a:avLst/>
            <a:gdLst>
              <a:gd name="connsiteX0" fmla="*/ 0 w 5609"/>
              <a:gd name="connsiteY0" fmla="*/ 0 h 224393"/>
              <a:gd name="connsiteX1" fmla="*/ 5609 w 5609"/>
              <a:gd name="connsiteY1" fmla="*/ 224393 h 224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609" h="224393">
                <a:moveTo>
                  <a:pt x="0" y="0"/>
                </a:moveTo>
                <a:lnTo>
                  <a:pt x="5609" y="224393"/>
                </a:ln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4" name="자유형 23"/>
          <p:cNvSpPr/>
          <p:nvPr/>
        </p:nvSpPr>
        <p:spPr>
          <a:xfrm>
            <a:off x="4696193" y="4297304"/>
            <a:ext cx="640018" cy="1471318"/>
          </a:xfrm>
          <a:custGeom>
            <a:avLst/>
            <a:gdLst>
              <a:gd name="connsiteX0" fmla="*/ 590786 w 590786"/>
              <a:gd name="connsiteY0" fmla="*/ 0 h 1471318"/>
              <a:gd name="connsiteX1" fmla="*/ 583260 w 590786"/>
              <a:gd name="connsiteY1" fmla="*/ 116652 h 1471318"/>
              <a:gd name="connsiteX2" fmla="*/ 564445 w 590786"/>
              <a:gd name="connsiteY2" fmla="*/ 184385 h 1471318"/>
              <a:gd name="connsiteX3" fmla="*/ 538104 w 590786"/>
              <a:gd name="connsiteY3" fmla="*/ 259644 h 1471318"/>
              <a:gd name="connsiteX4" fmla="*/ 526815 w 590786"/>
              <a:gd name="connsiteY4" fmla="*/ 316089 h 1471318"/>
              <a:gd name="connsiteX5" fmla="*/ 523052 w 590786"/>
              <a:gd name="connsiteY5" fmla="*/ 376296 h 1471318"/>
              <a:gd name="connsiteX6" fmla="*/ 530578 w 590786"/>
              <a:gd name="connsiteY6" fmla="*/ 564444 h 1471318"/>
              <a:gd name="connsiteX7" fmla="*/ 515526 w 590786"/>
              <a:gd name="connsiteY7" fmla="*/ 635940 h 1471318"/>
              <a:gd name="connsiteX8" fmla="*/ 489186 w 590786"/>
              <a:gd name="connsiteY8" fmla="*/ 741303 h 1471318"/>
              <a:gd name="connsiteX9" fmla="*/ 451556 w 590786"/>
              <a:gd name="connsiteY9" fmla="*/ 827852 h 1471318"/>
              <a:gd name="connsiteX10" fmla="*/ 421452 w 590786"/>
              <a:gd name="connsiteY10" fmla="*/ 929452 h 1471318"/>
              <a:gd name="connsiteX11" fmla="*/ 380060 w 590786"/>
              <a:gd name="connsiteY11" fmla="*/ 1083733 h 1471318"/>
              <a:gd name="connsiteX12" fmla="*/ 252119 w 590786"/>
              <a:gd name="connsiteY12" fmla="*/ 1350903 h 1471318"/>
              <a:gd name="connsiteX13" fmla="*/ 199437 w 590786"/>
              <a:gd name="connsiteY13" fmla="*/ 1418637 h 1471318"/>
              <a:gd name="connsiteX14" fmla="*/ 124178 w 590786"/>
              <a:gd name="connsiteY14" fmla="*/ 1456266 h 1471318"/>
              <a:gd name="connsiteX15" fmla="*/ 0 w 590786"/>
              <a:gd name="connsiteY15" fmla="*/ 1471318 h 14713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90786" h="1471318">
                <a:moveTo>
                  <a:pt x="590786" y="0"/>
                </a:moveTo>
                <a:cubicBezTo>
                  <a:pt x="589218" y="42960"/>
                  <a:pt x="587650" y="85921"/>
                  <a:pt x="583260" y="116652"/>
                </a:cubicBezTo>
                <a:cubicBezTo>
                  <a:pt x="578870" y="147383"/>
                  <a:pt x="571971" y="160553"/>
                  <a:pt x="564445" y="184385"/>
                </a:cubicBezTo>
                <a:cubicBezTo>
                  <a:pt x="556919" y="208217"/>
                  <a:pt x="544376" y="237693"/>
                  <a:pt x="538104" y="259644"/>
                </a:cubicBezTo>
                <a:cubicBezTo>
                  <a:pt x="531832" y="281595"/>
                  <a:pt x="529324" y="296647"/>
                  <a:pt x="526815" y="316089"/>
                </a:cubicBezTo>
                <a:cubicBezTo>
                  <a:pt x="524306" y="335531"/>
                  <a:pt x="522425" y="334904"/>
                  <a:pt x="523052" y="376296"/>
                </a:cubicBezTo>
                <a:cubicBezTo>
                  <a:pt x="523679" y="417688"/>
                  <a:pt x="531832" y="521170"/>
                  <a:pt x="530578" y="564444"/>
                </a:cubicBezTo>
                <a:cubicBezTo>
                  <a:pt x="529324" y="607718"/>
                  <a:pt x="522425" y="606464"/>
                  <a:pt x="515526" y="635940"/>
                </a:cubicBezTo>
                <a:cubicBezTo>
                  <a:pt x="508627" y="665416"/>
                  <a:pt x="499848" y="709318"/>
                  <a:pt x="489186" y="741303"/>
                </a:cubicBezTo>
                <a:cubicBezTo>
                  <a:pt x="478524" y="773288"/>
                  <a:pt x="462845" y="796494"/>
                  <a:pt x="451556" y="827852"/>
                </a:cubicBezTo>
                <a:cubicBezTo>
                  <a:pt x="440267" y="859210"/>
                  <a:pt x="433368" y="886805"/>
                  <a:pt x="421452" y="929452"/>
                </a:cubicBezTo>
                <a:cubicBezTo>
                  <a:pt x="409536" y="972099"/>
                  <a:pt x="408282" y="1013491"/>
                  <a:pt x="380060" y="1083733"/>
                </a:cubicBezTo>
                <a:cubicBezTo>
                  <a:pt x="351838" y="1153975"/>
                  <a:pt x="282223" y="1295086"/>
                  <a:pt x="252119" y="1350903"/>
                </a:cubicBezTo>
                <a:cubicBezTo>
                  <a:pt x="222015" y="1406720"/>
                  <a:pt x="220760" y="1401077"/>
                  <a:pt x="199437" y="1418637"/>
                </a:cubicBezTo>
                <a:cubicBezTo>
                  <a:pt x="178113" y="1436198"/>
                  <a:pt x="157417" y="1447486"/>
                  <a:pt x="124178" y="1456266"/>
                </a:cubicBezTo>
                <a:cubicBezTo>
                  <a:pt x="90938" y="1465046"/>
                  <a:pt x="19442" y="1470064"/>
                  <a:pt x="0" y="1471318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자유형 27"/>
          <p:cNvSpPr/>
          <p:nvPr/>
        </p:nvSpPr>
        <p:spPr>
          <a:xfrm>
            <a:off x="3636295" y="5697047"/>
            <a:ext cx="1063977" cy="291176"/>
          </a:xfrm>
          <a:custGeom>
            <a:avLst/>
            <a:gdLst>
              <a:gd name="connsiteX0" fmla="*/ 982133 w 982133"/>
              <a:gd name="connsiteY0" fmla="*/ 71575 h 291176"/>
              <a:gd name="connsiteX1" fmla="*/ 914400 w 982133"/>
              <a:gd name="connsiteY1" fmla="*/ 60286 h 291176"/>
              <a:gd name="connsiteX2" fmla="*/ 824089 w 982133"/>
              <a:gd name="connsiteY2" fmla="*/ 22657 h 291176"/>
              <a:gd name="connsiteX3" fmla="*/ 748830 w 982133"/>
              <a:gd name="connsiteY3" fmla="*/ 79 h 291176"/>
              <a:gd name="connsiteX4" fmla="*/ 605837 w 982133"/>
              <a:gd name="connsiteY4" fmla="*/ 30183 h 291176"/>
              <a:gd name="connsiteX5" fmla="*/ 398874 w 982133"/>
              <a:gd name="connsiteY5" fmla="*/ 128020 h 291176"/>
              <a:gd name="connsiteX6" fmla="*/ 169333 w 982133"/>
              <a:gd name="connsiteY6" fmla="*/ 248434 h 291176"/>
              <a:gd name="connsiteX7" fmla="*/ 52681 w 982133"/>
              <a:gd name="connsiteY7" fmla="*/ 286064 h 291176"/>
              <a:gd name="connsiteX8" fmla="*/ 0 w 982133"/>
              <a:gd name="connsiteY8" fmla="*/ 289827 h 2911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82133" h="291176">
                <a:moveTo>
                  <a:pt x="982133" y="71575"/>
                </a:moveTo>
                <a:cubicBezTo>
                  <a:pt x="961437" y="70007"/>
                  <a:pt x="940741" y="68439"/>
                  <a:pt x="914400" y="60286"/>
                </a:cubicBezTo>
                <a:cubicBezTo>
                  <a:pt x="888059" y="52133"/>
                  <a:pt x="851684" y="32692"/>
                  <a:pt x="824089" y="22657"/>
                </a:cubicBezTo>
                <a:cubicBezTo>
                  <a:pt x="796494" y="12622"/>
                  <a:pt x="785205" y="-1175"/>
                  <a:pt x="748830" y="79"/>
                </a:cubicBezTo>
                <a:cubicBezTo>
                  <a:pt x="712455" y="1333"/>
                  <a:pt x="664163" y="8860"/>
                  <a:pt x="605837" y="30183"/>
                </a:cubicBezTo>
                <a:cubicBezTo>
                  <a:pt x="547511" y="51506"/>
                  <a:pt x="471625" y="91645"/>
                  <a:pt x="398874" y="128020"/>
                </a:cubicBezTo>
                <a:cubicBezTo>
                  <a:pt x="326123" y="164395"/>
                  <a:pt x="227032" y="222093"/>
                  <a:pt x="169333" y="248434"/>
                </a:cubicBezTo>
                <a:cubicBezTo>
                  <a:pt x="111634" y="274775"/>
                  <a:pt x="80903" y="279165"/>
                  <a:pt x="52681" y="286064"/>
                </a:cubicBezTo>
                <a:cubicBezTo>
                  <a:pt x="24459" y="292963"/>
                  <a:pt x="12229" y="291395"/>
                  <a:pt x="0" y="289827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자유형 28"/>
          <p:cNvSpPr/>
          <p:nvPr/>
        </p:nvSpPr>
        <p:spPr>
          <a:xfrm>
            <a:off x="2083131" y="5478909"/>
            <a:ext cx="1553163" cy="508711"/>
          </a:xfrm>
          <a:custGeom>
            <a:avLst/>
            <a:gdLst>
              <a:gd name="connsiteX0" fmla="*/ 1433689 w 1433689"/>
              <a:gd name="connsiteY0" fmla="*/ 508000 h 508711"/>
              <a:gd name="connsiteX1" fmla="*/ 1362193 w 1433689"/>
              <a:gd name="connsiteY1" fmla="*/ 504237 h 508711"/>
              <a:gd name="connsiteX2" fmla="*/ 1271882 w 1433689"/>
              <a:gd name="connsiteY2" fmla="*/ 474133 h 508711"/>
              <a:gd name="connsiteX3" fmla="*/ 1219200 w 1433689"/>
              <a:gd name="connsiteY3" fmla="*/ 440267 h 508711"/>
              <a:gd name="connsiteX4" fmla="*/ 1121363 w 1433689"/>
              <a:gd name="connsiteY4" fmla="*/ 406400 h 508711"/>
              <a:gd name="connsiteX5" fmla="*/ 1064919 w 1433689"/>
              <a:gd name="connsiteY5" fmla="*/ 406400 h 508711"/>
              <a:gd name="connsiteX6" fmla="*/ 903111 w 1433689"/>
              <a:gd name="connsiteY6" fmla="*/ 319852 h 508711"/>
              <a:gd name="connsiteX7" fmla="*/ 711200 w 1433689"/>
              <a:gd name="connsiteY7" fmla="*/ 206963 h 508711"/>
              <a:gd name="connsiteX8" fmla="*/ 489185 w 1433689"/>
              <a:gd name="connsiteY8" fmla="*/ 135467 h 508711"/>
              <a:gd name="connsiteX9" fmla="*/ 316089 w 1433689"/>
              <a:gd name="connsiteY9" fmla="*/ 79022 h 508711"/>
              <a:gd name="connsiteX10" fmla="*/ 0 w 1433689"/>
              <a:gd name="connsiteY10" fmla="*/ 0 h 508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433689" h="508711">
                <a:moveTo>
                  <a:pt x="1433689" y="508000"/>
                </a:moveTo>
                <a:cubicBezTo>
                  <a:pt x="1411425" y="508941"/>
                  <a:pt x="1389161" y="509882"/>
                  <a:pt x="1362193" y="504237"/>
                </a:cubicBezTo>
                <a:cubicBezTo>
                  <a:pt x="1335225" y="498592"/>
                  <a:pt x="1295714" y="484795"/>
                  <a:pt x="1271882" y="474133"/>
                </a:cubicBezTo>
                <a:cubicBezTo>
                  <a:pt x="1248050" y="463471"/>
                  <a:pt x="1244286" y="451556"/>
                  <a:pt x="1219200" y="440267"/>
                </a:cubicBezTo>
                <a:cubicBezTo>
                  <a:pt x="1194114" y="428978"/>
                  <a:pt x="1147076" y="412044"/>
                  <a:pt x="1121363" y="406400"/>
                </a:cubicBezTo>
                <a:cubicBezTo>
                  <a:pt x="1095650" y="400756"/>
                  <a:pt x="1101294" y="420825"/>
                  <a:pt x="1064919" y="406400"/>
                </a:cubicBezTo>
                <a:cubicBezTo>
                  <a:pt x="1028544" y="391975"/>
                  <a:pt x="962064" y="353091"/>
                  <a:pt x="903111" y="319852"/>
                </a:cubicBezTo>
                <a:cubicBezTo>
                  <a:pt x="844158" y="286613"/>
                  <a:pt x="780188" y="237694"/>
                  <a:pt x="711200" y="206963"/>
                </a:cubicBezTo>
                <a:cubicBezTo>
                  <a:pt x="642212" y="176232"/>
                  <a:pt x="489185" y="135467"/>
                  <a:pt x="489185" y="135467"/>
                </a:cubicBezTo>
                <a:cubicBezTo>
                  <a:pt x="423333" y="114144"/>
                  <a:pt x="397620" y="101600"/>
                  <a:pt x="316089" y="79022"/>
                </a:cubicBezTo>
                <a:cubicBezTo>
                  <a:pt x="234558" y="56444"/>
                  <a:pt x="47037" y="13170"/>
                  <a:pt x="0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자유형 29"/>
          <p:cNvSpPr/>
          <p:nvPr/>
        </p:nvSpPr>
        <p:spPr>
          <a:xfrm>
            <a:off x="1519224" y="4385220"/>
            <a:ext cx="567984" cy="1093654"/>
          </a:xfrm>
          <a:custGeom>
            <a:avLst/>
            <a:gdLst>
              <a:gd name="connsiteX0" fmla="*/ 527522 w 527522"/>
              <a:gd name="connsiteY0" fmla="*/ 1019763 h 1019763"/>
              <a:gd name="connsiteX1" fmla="*/ 316796 w 527522"/>
              <a:gd name="connsiteY1" fmla="*/ 989659 h 1019763"/>
              <a:gd name="connsiteX2" fmla="*/ 252826 w 527522"/>
              <a:gd name="connsiteY2" fmla="*/ 929452 h 1019763"/>
              <a:gd name="connsiteX3" fmla="*/ 143700 w 527522"/>
              <a:gd name="connsiteY3" fmla="*/ 662282 h 1019763"/>
              <a:gd name="connsiteX4" fmla="*/ 72204 w 527522"/>
              <a:gd name="connsiteY4" fmla="*/ 361245 h 1019763"/>
              <a:gd name="connsiteX5" fmla="*/ 4470 w 527522"/>
              <a:gd name="connsiteY5" fmla="*/ 116652 h 1019763"/>
              <a:gd name="connsiteX6" fmla="*/ 11996 w 527522"/>
              <a:gd name="connsiteY6" fmla="*/ 0 h 1019763"/>
              <a:gd name="connsiteX0" fmla="*/ 527522 w 527522"/>
              <a:gd name="connsiteY0" fmla="*/ 1019763 h 1019763"/>
              <a:gd name="connsiteX1" fmla="*/ 316796 w 527522"/>
              <a:gd name="connsiteY1" fmla="*/ 989659 h 1019763"/>
              <a:gd name="connsiteX2" fmla="*/ 230248 w 527522"/>
              <a:gd name="connsiteY2" fmla="*/ 925689 h 1019763"/>
              <a:gd name="connsiteX3" fmla="*/ 143700 w 527522"/>
              <a:gd name="connsiteY3" fmla="*/ 662282 h 1019763"/>
              <a:gd name="connsiteX4" fmla="*/ 72204 w 527522"/>
              <a:gd name="connsiteY4" fmla="*/ 361245 h 1019763"/>
              <a:gd name="connsiteX5" fmla="*/ 4470 w 527522"/>
              <a:gd name="connsiteY5" fmla="*/ 116652 h 1019763"/>
              <a:gd name="connsiteX6" fmla="*/ 11996 w 527522"/>
              <a:gd name="connsiteY6" fmla="*/ 0 h 1019763"/>
              <a:gd name="connsiteX0" fmla="*/ 524293 w 524293"/>
              <a:gd name="connsiteY0" fmla="*/ 1093654 h 1093654"/>
              <a:gd name="connsiteX1" fmla="*/ 313567 w 524293"/>
              <a:gd name="connsiteY1" fmla="*/ 1063550 h 1093654"/>
              <a:gd name="connsiteX2" fmla="*/ 227019 w 524293"/>
              <a:gd name="connsiteY2" fmla="*/ 999580 h 1093654"/>
              <a:gd name="connsiteX3" fmla="*/ 140471 w 524293"/>
              <a:gd name="connsiteY3" fmla="*/ 736173 h 1093654"/>
              <a:gd name="connsiteX4" fmla="*/ 68975 w 524293"/>
              <a:gd name="connsiteY4" fmla="*/ 435136 h 1093654"/>
              <a:gd name="connsiteX5" fmla="*/ 1241 w 524293"/>
              <a:gd name="connsiteY5" fmla="*/ 190543 h 1093654"/>
              <a:gd name="connsiteX6" fmla="*/ 27240 w 524293"/>
              <a:gd name="connsiteY6" fmla="*/ 0 h 10936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4293" h="1093654">
                <a:moveTo>
                  <a:pt x="524293" y="1093654"/>
                </a:moveTo>
                <a:cubicBezTo>
                  <a:pt x="441821" y="1086128"/>
                  <a:pt x="363113" y="1079229"/>
                  <a:pt x="313567" y="1063550"/>
                </a:cubicBezTo>
                <a:cubicBezTo>
                  <a:pt x="264021" y="1047871"/>
                  <a:pt x="255868" y="1054143"/>
                  <a:pt x="227019" y="999580"/>
                </a:cubicBezTo>
                <a:cubicBezTo>
                  <a:pt x="198170" y="945017"/>
                  <a:pt x="166812" y="830247"/>
                  <a:pt x="140471" y="736173"/>
                </a:cubicBezTo>
                <a:cubicBezTo>
                  <a:pt x="114130" y="642099"/>
                  <a:pt x="92180" y="526074"/>
                  <a:pt x="68975" y="435136"/>
                </a:cubicBezTo>
                <a:cubicBezTo>
                  <a:pt x="45770" y="344198"/>
                  <a:pt x="8197" y="263066"/>
                  <a:pt x="1241" y="190543"/>
                </a:cubicBezTo>
                <a:cubicBezTo>
                  <a:pt x="-5715" y="118020"/>
                  <a:pt x="18459" y="28222"/>
                  <a:pt x="27240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자유형 30"/>
          <p:cNvSpPr/>
          <p:nvPr/>
        </p:nvSpPr>
        <p:spPr>
          <a:xfrm>
            <a:off x="837471" y="2786406"/>
            <a:ext cx="716247" cy="1672706"/>
          </a:xfrm>
          <a:custGeom>
            <a:avLst/>
            <a:gdLst>
              <a:gd name="connsiteX0" fmla="*/ 654786 w 674114"/>
              <a:gd name="connsiteY0" fmla="*/ 1715376 h 1715376"/>
              <a:gd name="connsiteX1" fmla="*/ 669838 w 674114"/>
              <a:gd name="connsiteY1" fmla="*/ 1632591 h 1715376"/>
              <a:gd name="connsiteX2" fmla="*/ 587053 w 674114"/>
              <a:gd name="connsiteY2" fmla="*/ 1482072 h 1715376"/>
              <a:gd name="connsiteX3" fmla="*/ 451586 w 674114"/>
              <a:gd name="connsiteY3" fmla="*/ 1278872 h 1715376"/>
              <a:gd name="connsiteX4" fmla="*/ 334934 w 674114"/>
              <a:gd name="connsiteY4" fmla="*/ 1120828 h 1715376"/>
              <a:gd name="connsiteX5" fmla="*/ 304831 w 674114"/>
              <a:gd name="connsiteY5" fmla="*/ 959021 h 1715376"/>
              <a:gd name="connsiteX6" fmla="*/ 274727 w 674114"/>
              <a:gd name="connsiteY6" fmla="*/ 763346 h 1715376"/>
              <a:gd name="connsiteX7" fmla="*/ 173127 w 674114"/>
              <a:gd name="connsiteY7" fmla="*/ 601539 h 1715376"/>
              <a:gd name="connsiteX8" fmla="*/ 82816 w 674114"/>
              <a:gd name="connsiteY8" fmla="*/ 496176 h 1715376"/>
              <a:gd name="connsiteX9" fmla="*/ 48949 w 674114"/>
              <a:gd name="connsiteY9" fmla="*/ 379524 h 1715376"/>
              <a:gd name="connsiteX10" fmla="*/ 15082 w 674114"/>
              <a:gd name="connsiteY10" fmla="*/ 266635 h 1715376"/>
              <a:gd name="connsiteX11" fmla="*/ 3793 w 674114"/>
              <a:gd name="connsiteY11" fmla="*/ 191376 h 1715376"/>
              <a:gd name="connsiteX12" fmla="*/ 79053 w 674114"/>
              <a:gd name="connsiteY12" fmla="*/ 86013 h 1715376"/>
              <a:gd name="connsiteX13" fmla="*/ 210756 w 674114"/>
              <a:gd name="connsiteY13" fmla="*/ 10754 h 1715376"/>
              <a:gd name="connsiteX14" fmla="*/ 316119 w 674114"/>
              <a:gd name="connsiteY14" fmla="*/ 3228 h 1715376"/>
              <a:gd name="connsiteX15" fmla="*/ 444060 w 674114"/>
              <a:gd name="connsiteY15" fmla="*/ 37095 h 1715376"/>
              <a:gd name="connsiteX16" fmla="*/ 587053 w 674114"/>
              <a:gd name="connsiteY16" fmla="*/ 191376 h 1715376"/>
              <a:gd name="connsiteX0" fmla="*/ 664358 w 683686"/>
              <a:gd name="connsiteY0" fmla="*/ 1722131 h 1722131"/>
              <a:gd name="connsiteX1" fmla="*/ 679410 w 683686"/>
              <a:gd name="connsiteY1" fmla="*/ 1639346 h 1722131"/>
              <a:gd name="connsiteX2" fmla="*/ 596625 w 683686"/>
              <a:gd name="connsiteY2" fmla="*/ 1488827 h 1722131"/>
              <a:gd name="connsiteX3" fmla="*/ 461158 w 683686"/>
              <a:gd name="connsiteY3" fmla="*/ 1285627 h 1722131"/>
              <a:gd name="connsiteX4" fmla="*/ 344506 w 683686"/>
              <a:gd name="connsiteY4" fmla="*/ 1127583 h 1722131"/>
              <a:gd name="connsiteX5" fmla="*/ 314403 w 683686"/>
              <a:gd name="connsiteY5" fmla="*/ 965776 h 1722131"/>
              <a:gd name="connsiteX6" fmla="*/ 284299 w 683686"/>
              <a:gd name="connsiteY6" fmla="*/ 770101 h 1722131"/>
              <a:gd name="connsiteX7" fmla="*/ 182699 w 683686"/>
              <a:gd name="connsiteY7" fmla="*/ 608294 h 1722131"/>
              <a:gd name="connsiteX8" fmla="*/ 92388 w 683686"/>
              <a:gd name="connsiteY8" fmla="*/ 502931 h 1722131"/>
              <a:gd name="connsiteX9" fmla="*/ 58521 w 683686"/>
              <a:gd name="connsiteY9" fmla="*/ 386279 h 1722131"/>
              <a:gd name="connsiteX10" fmla="*/ 24654 w 683686"/>
              <a:gd name="connsiteY10" fmla="*/ 273390 h 1722131"/>
              <a:gd name="connsiteX11" fmla="*/ 13365 w 683686"/>
              <a:gd name="connsiteY11" fmla="*/ 198131 h 1722131"/>
              <a:gd name="connsiteX12" fmla="*/ 220328 w 683686"/>
              <a:gd name="connsiteY12" fmla="*/ 17509 h 1722131"/>
              <a:gd name="connsiteX13" fmla="*/ 325691 w 683686"/>
              <a:gd name="connsiteY13" fmla="*/ 9983 h 1722131"/>
              <a:gd name="connsiteX14" fmla="*/ 453632 w 683686"/>
              <a:gd name="connsiteY14" fmla="*/ 43850 h 1722131"/>
              <a:gd name="connsiteX15" fmla="*/ 596625 w 683686"/>
              <a:gd name="connsiteY15" fmla="*/ 198131 h 1722131"/>
              <a:gd name="connsiteX0" fmla="*/ 672123 w 691451"/>
              <a:gd name="connsiteY0" fmla="*/ 1712148 h 1712148"/>
              <a:gd name="connsiteX1" fmla="*/ 687175 w 691451"/>
              <a:gd name="connsiteY1" fmla="*/ 1629363 h 1712148"/>
              <a:gd name="connsiteX2" fmla="*/ 604390 w 691451"/>
              <a:gd name="connsiteY2" fmla="*/ 1478844 h 1712148"/>
              <a:gd name="connsiteX3" fmla="*/ 468923 w 691451"/>
              <a:gd name="connsiteY3" fmla="*/ 1275644 h 1712148"/>
              <a:gd name="connsiteX4" fmla="*/ 352271 w 691451"/>
              <a:gd name="connsiteY4" fmla="*/ 1117600 h 1712148"/>
              <a:gd name="connsiteX5" fmla="*/ 322168 w 691451"/>
              <a:gd name="connsiteY5" fmla="*/ 955793 h 1712148"/>
              <a:gd name="connsiteX6" fmla="*/ 292064 w 691451"/>
              <a:gd name="connsiteY6" fmla="*/ 760118 h 1712148"/>
              <a:gd name="connsiteX7" fmla="*/ 190464 w 691451"/>
              <a:gd name="connsiteY7" fmla="*/ 598311 h 1712148"/>
              <a:gd name="connsiteX8" fmla="*/ 100153 w 691451"/>
              <a:gd name="connsiteY8" fmla="*/ 492948 h 1712148"/>
              <a:gd name="connsiteX9" fmla="*/ 66286 w 691451"/>
              <a:gd name="connsiteY9" fmla="*/ 376296 h 1712148"/>
              <a:gd name="connsiteX10" fmla="*/ 32419 w 691451"/>
              <a:gd name="connsiteY10" fmla="*/ 263407 h 1712148"/>
              <a:gd name="connsiteX11" fmla="*/ 21130 w 691451"/>
              <a:gd name="connsiteY11" fmla="*/ 188148 h 1712148"/>
              <a:gd name="connsiteX12" fmla="*/ 333456 w 691451"/>
              <a:gd name="connsiteY12" fmla="*/ 0 h 1712148"/>
              <a:gd name="connsiteX13" fmla="*/ 461397 w 691451"/>
              <a:gd name="connsiteY13" fmla="*/ 33867 h 1712148"/>
              <a:gd name="connsiteX14" fmla="*/ 604390 w 691451"/>
              <a:gd name="connsiteY14" fmla="*/ 188148 h 1712148"/>
              <a:gd name="connsiteX0" fmla="*/ 681576 w 700904"/>
              <a:gd name="connsiteY0" fmla="*/ 1678281 h 1678281"/>
              <a:gd name="connsiteX1" fmla="*/ 696628 w 700904"/>
              <a:gd name="connsiteY1" fmla="*/ 1595496 h 1678281"/>
              <a:gd name="connsiteX2" fmla="*/ 613843 w 700904"/>
              <a:gd name="connsiteY2" fmla="*/ 1444977 h 1678281"/>
              <a:gd name="connsiteX3" fmla="*/ 478376 w 700904"/>
              <a:gd name="connsiteY3" fmla="*/ 1241777 h 1678281"/>
              <a:gd name="connsiteX4" fmla="*/ 361724 w 700904"/>
              <a:gd name="connsiteY4" fmla="*/ 1083733 h 1678281"/>
              <a:gd name="connsiteX5" fmla="*/ 331621 w 700904"/>
              <a:gd name="connsiteY5" fmla="*/ 921926 h 1678281"/>
              <a:gd name="connsiteX6" fmla="*/ 301517 w 700904"/>
              <a:gd name="connsiteY6" fmla="*/ 726251 h 1678281"/>
              <a:gd name="connsiteX7" fmla="*/ 199917 w 700904"/>
              <a:gd name="connsiteY7" fmla="*/ 564444 h 1678281"/>
              <a:gd name="connsiteX8" fmla="*/ 109606 w 700904"/>
              <a:gd name="connsiteY8" fmla="*/ 459081 h 1678281"/>
              <a:gd name="connsiteX9" fmla="*/ 75739 w 700904"/>
              <a:gd name="connsiteY9" fmla="*/ 342429 h 1678281"/>
              <a:gd name="connsiteX10" fmla="*/ 41872 w 700904"/>
              <a:gd name="connsiteY10" fmla="*/ 229540 h 1678281"/>
              <a:gd name="connsiteX11" fmla="*/ 30583 w 700904"/>
              <a:gd name="connsiteY11" fmla="*/ 154281 h 1678281"/>
              <a:gd name="connsiteX12" fmla="*/ 470850 w 700904"/>
              <a:gd name="connsiteY12" fmla="*/ 0 h 1678281"/>
              <a:gd name="connsiteX13" fmla="*/ 613843 w 700904"/>
              <a:gd name="connsiteY13" fmla="*/ 154281 h 1678281"/>
              <a:gd name="connsiteX0" fmla="*/ 692153 w 711481"/>
              <a:gd name="connsiteY0" fmla="*/ 1529575 h 1529575"/>
              <a:gd name="connsiteX1" fmla="*/ 707205 w 711481"/>
              <a:gd name="connsiteY1" fmla="*/ 1446790 h 1529575"/>
              <a:gd name="connsiteX2" fmla="*/ 624420 w 711481"/>
              <a:gd name="connsiteY2" fmla="*/ 1296271 h 1529575"/>
              <a:gd name="connsiteX3" fmla="*/ 488953 w 711481"/>
              <a:gd name="connsiteY3" fmla="*/ 1093071 h 1529575"/>
              <a:gd name="connsiteX4" fmla="*/ 372301 w 711481"/>
              <a:gd name="connsiteY4" fmla="*/ 935027 h 1529575"/>
              <a:gd name="connsiteX5" fmla="*/ 342198 w 711481"/>
              <a:gd name="connsiteY5" fmla="*/ 773220 h 1529575"/>
              <a:gd name="connsiteX6" fmla="*/ 312094 w 711481"/>
              <a:gd name="connsiteY6" fmla="*/ 577545 h 1529575"/>
              <a:gd name="connsiteX7" fmla="*/ 210494 w 711481"/>
              <a:gd name="connsiteY7" fmla="*/ 415738 h 1529575"/>
              <a:gd name="connsiteX8" fmla="*/ 120183 w 711481"/>
              <a:gd name="connsiteY8" fmla="*/ 310375 h 1529575"/>
              <a:gd name="connsiteX9" fmla="*/ 86316 w 711481"/>
              <a:gd name="connsiteY9" fmla="*/ 193723 h 1529575"/>
              <a:gd name="connsiteX10" fmla="*/ 52449 w 711481"/>
              <a:gd name="connsiteY10" fmla="*/ 80834 h 1529575"/>
              <a:gd name="connsiteX11" fmla="*/ 41160 w 711481"/>
              <a:gd name="connsiteY11" fmla="*/ 5575 h 1529575"/>
              <a:gd name="connsiteX12" fmla="*/ 624420 w 711481"/>
              <a:gd name="connsiteY12" fmla="*/ 5575 h 1529575"/>
              <a:gd name="connsiteX0" fmla="*/ 692153 w 711481"/>
              <a:gd name="connsiteY0" fmla="*/ 1524000 h 1524000"/>
              <a:gd name="connsiteX1" fmla="*/ 707205 w 711481"/>
              <a:gd name="connsiteY1" fmla="*/ 1441215 h 1524000"/>
              <a:gd name="connsiteX2" fmla="*/ 624420 w 711481"/>
              <a:gd name="connsiteY2" fmla="*/ 1290696 h 1524000"/>
              <a:gd name="connsiteX3" fmla="*/ 488953 w 711481"/>
              <a:gd name="connsiteY3" fmla="*/ 1087496 h 1524000"/>
              <a:gd name="connsiteX4" fmla="*/ 372301 w 711481"/>
              <a:gd name="connsiteY4" fmla="*/ 929452 h 1524000"/>
              <a:gd name="connsiteX5" fmla="*/ 342198 w 711481"/>
              <a:gd name="connsiteY5" fmla="*/ 767645 h 1524000"/>
              <a:gd name="connsiteX6" fmla="*/ 312094 w 711481"/>
              <a:gd name="connsiteY6" fmla="*/ 571970 h 1524000"/>
              <a:gd name="connsiteX7" fmla="*/ 210494 w 711481"/>
              <a:gd name="connsiteY7" fmla="*/ 410163 h 1524000"/>
              <a:gd name="connsiteX8" fmla="*/ 120183 w 711481"/>
              <a:gd name="connsiteY8" fmla="*/ 304800 h 1524000"/>
              <a:gd name="connsiteX9" fmla="*/ 86316 w 711481"/>
              <a:gd name="connsiteY9" fmla="*/ 188148 h 1524000"/>
              <a:gd name="connsiteX10" fmla="*/ 52449 w 711481"/>
              <a:gd name="connsiteY10" fmla="*/ 75259 h 1524000"/>
              <a:gd name="connsiteX11" fmla="*/ 41160 w 711481"/>
              <a:gd name="connsiteY11" fmla="*/ 0 h 1524000"/>
              <a:gd name="connsiteX0" fmla="*/ 644363 w 663691"/>
              <a:gd name="connsiteY0" fmla="*/ 1615440 h 1615440"/>
              <a:gd name="connsiteX1" fmla="*/ 659415 w 663691"/>
              <a:gd name="connsiteY1" fmla="*/ 1532655 h 1615440"/>
              <a:gd name="connsiteX2" fmla="*/ 576630 w 663691"/>
              <a:gd name="connsiteY2" fmla="*/ 1382136 h 1615440"/>
              <a:gd name="connsiteX3" fmla="*/ 441163 w 663691"/>
              <a:gd name="connsiteY3" fmla="*/ 1178936 h 1615440"/>
              <a:gd name="connsiteX4" fmla="*/ 324511 w 663691"/>
              <a:gd name="connsiteY4" fmla="*/ 1020892 h 1615440"/>
              <a:gd name="connsiteX5" fmla="*/ 294408 w 663691"/>
              <a:gd name="connsiteY5" fmla="*/ 859085 h 1615440"/>
              <a:gd name="connsiteX6" fmla="*/ 264304 w 663691"/>
              <a:gd name="connsiteY6" fmla="*/ 663410 h 1615440"/>
              <a:gd name="connsiteX7" fmla="*/ 162704 w 663691"/>
              <a:gd name="connsiteY7" fmla="*/ 501603 h 1615440"/>
              <a:gd name="connsiteX8" fmla="*/ 72393 w 663691"/>
              <a:gd name="connsiteY8" fmla="*/ 396240 h 1615440"/>
              <a:gd name="connsiteX9" fmla="*/ 38526 w 663691"/>
              <a:gd name="connsiteY9" fmla="*/ 279588 h 1615440"/>
              <a:gd name="connsiteX10" fmla="*/ 4659 w 663691"/>
              <a:gd name="connsiteY10" fmla="*/ 166699 h 1615440"/>
              <a:gd name="connsiteX11" fmla="*/ 64490 w 663691"/>
              <a:gd name="connsiteY11" fmla="*/ 0 h 1615440"/>
              <a:gd name="connsiteX0" fmla="*/ 649630 w 668958"/>
              <a:gd name="connsiteY0" fmla="*/ 1625600 h 1625600"/>
              <a:gd name="connsiteX1" fmla="*/ 664682 w 668958"/>
              <a:gd name="connsiteY1" fmla="*/ 1542815 h 1625600"/>
              <a:gd name="connsiteX2" fmla="*/ 581897 w 668958"/>
              <a:gd name="connsiteY2" fmla="*/ 1392296 h 1625600"/>
              <a:gd name="connsiteX3" fmla="*/ 446430 w 668958"/>
              <a:gd name="connsiteY3" fmla="*/ 1189096 h 1625600"/>
              <a:gd name="connsiteX4" fmla="*/ 329778 w 668958"/>
              <a:gd name="connsiteY4" fmla="*/ 1031052 h 1625600"/>
              <a:gd name="connsiteX5" fmla="*/ 299675 w 668958"/>
              <a:gd name="connsiteY5" fmla="*/ 869245 h 1625600"/>
              <a:gd name="connsiteX6" fmla="*/ 269571 w 668958"/>
              <a:gd name="connsiteY6" fmla="*/ 673570 h 1625600"/>
              <a:gd name="connsiteX7" fmla="*/ 167971 w 668958"/>
              <a:gd name="connsiteY7" fmla="*/ 511763 h 1625600"/>
              <a:gd name="connsiteX8" fmla="*/ 77660 w 668958"/>
              <a:gd name="connsiteY8" fmla="*/ 406400 h 1625600"/>
              <a:gd name="connsiteX9" fmla="*/ 43793 w 668958"/>
              <a:gd name="connsiteY9" fmla="*/ 289748 h 1625600"/>
              <a:gd name="connsiteX10" fmla="*/ 9926 w 668958"/>
              <a:gd name="connsiteY10" fmla="*/ 176859 h 1625600"/>
              <a:gd name="connsiteX11" fmla="*/ 59597 w 668958"/>
              <a:gd name="connsiteY11" fmla="*/ 0 h 1625600"/>
              <a:gd name="connsiteX0" fmla="*/ 640946 w 660274"/>
              <a:gd name="connsiteY0" fmla="*/ 1635760 h 1635760"/>
              <a:gd name="connsiteX1" fmla="*/ 655998 w 660274"/>
              <a:gd name="connsiteY1" fmla="*/ 1552975 h 1635760"/>
              <a:gd name="connsiteX2" fmla="*/ 573213 w 660274"/>
              <a:gd name="connsiteY2" fmla="*/ 1402456 h 1635760"/>
              <a:gd name="connsiteX3" fmla="*/ 437746 w 660274"/>
              <a:gd name="connsiteY3" fmla="*/ 1199256 h 1635760"/>
              <a:gd name="connsiteX4" fmla="*/ 321094 w 660274"/>
              <a:gd name="connsiteY4" fmla="*/ 1041212 h 1635760"/>
              <a:gd name="connsiteX5" fmla="*/ 290991 w 660274"/>
              <a:gd name="connsiteY5" fmla="*/ 879405 h 1635760"/>
              <a:gd name="connsiteX6" fmla="*/ 260887 w 660274"/>
              <a:gd name="connsiteY6" fmla="*/ 683730 h 1635760"/>
              <a:gd name="connsiteX7" fmla="*/ 159287 w 660274"/>
              <a:gd name="connsiteY7" fmla="*/ 521923 h 1635760"/>
              <a:gd name="connsiteX8" fmla="*/ 68976 w 660274"/>
              <a:gd name="connsiteY8" fmla="*/ 416560 h 1635760"/>
              <a:gd name="connsiteX9" fmla="*/ 35109 w 660274"/>
              <a:gd name="connsiteY9" fmla="*/ 299908 h 1635760"/>
              <a:gd name="connsiteX10" fmla="*/ 1242 w 660274"/>
              <a:gd name="connsiteY10" fmla="*/ 187019 h 1635760"/>
              <a:gd name="connsiteX11" fmla="*/ 81393 w 660274"/>
              <a:gd name="connsiteY11" fmla="*/ 0 h 1635760"/>
              <a:gd name="connsiteX0" fmla="*/ 641823 w 661151"/>
              <a:gd name="connsiteY0" fmla="*/ 1672706 h 1672706"/>
              <a:gd name="connsiteX1" fmla="*/ 656875 w 661151"/>
              <a:gd name="connsiteY1" fmla="*/ 1589921 h 1672706"/>
              <a:gd name="connsiteX2" fmla="*/ 574090 w 661151"/>
              <a:gd name="connsiteY2" fmla="*/ 1439402 h 1672706"/>
              <a:gd name="connsiteX3" fmla="*/ 438623 w 661151"/>
              <a:gd name="connsiteY3" fmla="*/ 1236202 h 1672706"/>
              <a:gd name="connsiteX4" fmla="*/ 321971 w 661151"/>
              <a:gd name="connsiteY4" fmla="*/ 1078158 h 1672706"/>
              <a:gd name="connsiteX5" fmla="*/ 291868 w 661151"/>
              <a:gd name="connsiteY5" fmla="*/ 916351 h 1672706"/>
              <a:gd name="connsiteX6" fmla="*/ 261764 w 661151"/>
              <a:gd name="connsiteY6" fmla="*/ 720676 h 1672706"/>
              <a:gd name="connsiteX7" fmla="*/ 160164 w 661151"/>
              <a:gd name="connsiteY7" fmla="*/ 558869 h 1672706"/>
              <a:gd name="connsiteX8" fmla="*/ 69853 w 661151"/>
              <a:gd name="connsiteY8" fmla="*/ 453506 h 1672706"/>
              <a:gd name="connsiteX9" fmla="*/ 35986 w 661151"/>
              <a:gd name="connsiteY9" fmla="*/ 336854 h 1672706"/>
              <a:gd name="connsiteX10" fmla="*/ 2119 w 661151"/>
              <a:gd name="connsiteY10" fmla="*/ 223965 h 1672706"/>
              <a:gd name="connsiteX11" fmla="*/ 100743 w 661151"/>
              <a:gd name="connsiteY11" fmla="*/ 0 h 1672706"/>
              <a:gd name="connsiteX0" fmla="*/ 641823 w 661151"/>
              <a:gd name="connsiteY0" fmla="*/ 1672706 h 1672706"/>
              <a:gd name="connsiteX1" fmla="*/ 656875 w 661151"/>
              <a:gd name="connsiteY1" fmla="*/ 1589921 h 1672706"/>
              <a:gd name="connsiteX2" fmla="*/ 574090 w 661151"/>
              <a:gd name="connsiteY2" fmla="*/ 1439402 h 1672706"/>
              <a:gd name="connsiteX3" fmla="*/ 438623 w 661151"/>
              <a:gd name="connsiteY3" fmla="*/ 1236202 h 1672706"/>
              <a:gd name="connsiteX4" fmla="*/ 321971 w 661151"/>
              <a:gd name="connsiteY4" fmla="*/ 1078158 h 1672706"/>
              <a:gd name="connsiteX5" fmla="*/ 291868 w 661151"/>
              <a:gd name="connsiteY5" fmla="*/ 916351 h 1672706"/>
              <a:gd name="connsiteX6" fmla="*/ 261764 w 661151"/>
              <a:gd name="connsiteY6" fmla="*/ 720676 h 1672706"/>
              <a:gd name="connsiteX7" fmla="*/ 160164 w 661151"/>
              <a:gd name="connsiteY7" fmla="*/ 558869 h 1672706"/>
              <a:gd name="connsiteX8" fmla="*/ 69853 w 661151"/>
              <a:gd name="connsiteY8" fmla="*/ 453506 h 1672706"/>
              <a:gd name="connsiteX9" fmla="*/ 35986 w 661151"/>
              <a:gd name="connsiteY9" fmla="*/ 336854 h 1672706"/>
              <a:gd name="connsiteX10" fmla="*/ 2119 w 661151"/>
              <a:gd name="connsiteY10" fmla="*/ 223965 h 1672706"/>
              <a:gd name="connsiteX11" fmla="*/ 100743 w 661151"/>
              <a:gd name="connsiteY11" fmla="*/ 0 h 16727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661151" h="1672706">
                <a:moveTo>
                  <a:pt x="641823" y="1672706"/>
                </a:moveTo>
                <a:cubicBezTo>
                  <a:pt x="654993" y="1650755"/>
                  <a:pt x="668164" y="1628805"/>
                  <a:pt x="656875" y="1589921"/>
                </a:cubicBezTo>
                <a:cubicBezTo>
                  <a:pt x="645586" y="1551037"/>
                  <a:pt x="610465" y="1498355"/>
                  <a:pt x="574090" y="1439402"/>
                </a:cubicBezTo>
                <a:cubicBezTo>
                  <a:pt x="537715" y="1380449"/>
                  <a:pt x="480643" y="1296409"/>
                  <a:pt x="438623" y="1236202"/>
                </a:cubicBezTo>
                <a:cubicBezTo>
                  <a:pt x="396603" y="1175995"/>
                  <a:pt x="346430" y="1131466"/>
                  <a:pt x="321971" y="1078158"/>
                </a:cubicBezTo>
                <a:cubicBezTo>
                  <a:pt x="297512" y="1024850"/>
                  <a:pt x="301902" y="975931"/>
                  <a:pt x="291868" y="916351"/>
                </a:cubicBezTo>
                <a:cubicBezTo>
                  <a:pt x="281834" y="856771"/>
                  <a:pt x="283715" y="780256"/>
                  <a:pt x="261764" y="720676"/>
                </a:cubicBezTo>
                <a:cubicBezTo>
                  <a:pt x="239813" y="661096"/>
                  <a:pt x="192149" y="603397"/>
                  <a:pt x="160164" y="558869"/>
                </a:cubicBezTo>
                <a:cubicBezTo>
                  <a:pt x="128179" y="514341"/>
                  <a:pt x="90549" y="490508"/>
                  <a:pt x="69853" y="453506"/>
                </a:cubicBezTo>
                <a:cubicBezTo>
                  <a:pt x="49157" y="416504"/>
                  <a:pt x="47275" y="375111"/>
                  <a:pt x="35986" y="336854"/>
                </a:cubicBezTo>
                <a:cubicBezTo>
                  <a:pt x="24697" y="298597"/>
                  <a:pt x="-8674" y="280107"/>
                  <a:pt x="2119" y="223965"/>
                </a:cubicBezTo>
                <a:cubicBezTo>
                  <a:pt x="12912" y="167823"/>
                  <a:pt x="33124" y="77198"/>
                  <a:pt x="100743" y="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8" name="자유형 37"/>
          <p:cNvSpPr/>
          <p:nvPr/>
        </p:nvSpPr>
        <p:spPr>
          <a:xfrm>
            <a:off x="4788473" y="1962470"/>
            <a:ext cx="620153" cy="2100279"/>
          </a:xfrm>
          <a:custGeom>
            <a:avLst/>
            <a:gdLst>
              <a:gd name="connsiteX0" fmla="*/ 451413 w 517031"/>
              <a:gd name="connsiteY0" fmla="*/ 2044861 h 2044861"/>
              <a:gd name="connsiteX1" fmla="*/ 482279 w 517031"/>
              <a:gd name="connsiteY1" fmla="*/ 2002420 h 2044861"/>
              <a:gd name="connsiteX2" fmla="*/ 482279 w 517031"/>
              <a:gd name="connsiteY2" fmla="*/ 1890532 h 2044861"/>
              <a:gd name="connsiteX3" fmla="*/ 447555 w 517031"/>
              <a:gd name="connsiteY3" fmla="*/ 1643605 h 2044861"/>
              <a:gd name="connsiteX4" fmla="*/ 408972 w 517031"/>
              <a:gd name="connsiteY4" fmla="*/ 1408253 h 2044861"/>
              <a:gd name="connsiteX5" fmla="*/ 397398 w 517031"/>
              <a:gd name="connsiteY5" fmla="*/ 1334947 h 2044861"/>
              <a:gd name="connsiteX6" fmla="*/ 505428 w 517031"/>
              <a:gd name="connsiteY6" fmla="*/ 1037863 h 2044861"/>
              <a:gd name="connsiteX7" fmla="*/ 513145 w 517031"/>
              <a:gd name="connsiteY7" fmla="*/ 929833 h 2044861"/>
              <a:gd name="connsiteX8" fmla="*/ 497712 w 517031"/>
              <a:gd name="connsiteY8" fmla="*/ 763929 h 2044861"/>
              <a:gd name="connsiteX9" fmla="*/ 416689 w 517031"/>
              <a:gd name="connsiteY9" fmla="*/ 555585 h 2044861"/>
              <a:gd name="connsiteX10" fmla="*/ 277793 w 517031"/>
              <a:gd name="connsiteY10" fmla="*/ 320233 h 2044861"/>
              <a:gd name="connsiteX11" fmla="*/ 227636 w 517031"/>
              <a:gd name="connsiteY11" fmla="*/ 250785 h 2044861"/>
              <a:gd name="connsiteX12" fmla="*/ 81023 w 517031"/>
              <a:gd name="connsiteY12" fmla="*/ 54015 h 2044861"/>
              <a:gd name="connsiteX13" fmla="*/ 0 w 517031"/>
              <a:gd name="connsiteY13" fmla="*/ 0 h 2044861"/>
              <a:gd name="connsiteX0" fmla="*/ 506831 w 572449"/>
              <a:gd name="connsiteY0" fmla="*/ 2100279 h 2100279"/>
              <a:gd name="connsiteX1" fmla="*/ 537697 w 572449"/>
              <a:gd name="connsiteY1" fmla="*/ 2057838 h 2100279"/>
              <a:gd name="connsiteX2" fmla="*/ 537697 w 572449"/>
              <a:gd name="connsiteY2" fmla="*/ 1945950 h 2100279"/>
              <a:gd name="connsiteX3" fmla="*/ 502973 w 572449"/>
              <a:gd name="connsiteY3" fmla="*/ 1699023 h 2100279"/>
              <a:gd name="connsiteX4" fmla="*/ 464390 w 572449"/>
              <a:gd name="connsiteY4" fmla="*/ 1463671 h 2100279"/>
              <a:gd name="connsiteX5" fmla="*/ 452816 w 572449"/>
              <a:gd name="connsiteY5" fmla="*/ 1390365 h 2100279"/>
              <a:gd name="connsiteX6" fmla="*/ 560846 w 572449"/>
              <a:gd name="connsiteY6" fmla="*/ 1093281 h 2100279"/>
              <a:gd name="connsiteX7" fmla="*/ 568563 w 572449"/>
              <a:gd name="connsiteY7" fmla="*/ 985251 h 2100279"/>
              <a:gd name="connsiteX8" fmla="*/ 553130 w 572449"/>
              <a:gd name="connsiteY8" fmla="*/ 819347 h 2100279"/>
              <a:gd name="connsiteX9" fmla="*/ 472107 w 572449"/>
              <a:gd name="connsiteY9" fmla="*/ 611003 h 2100279"/>
              <a:gd name="connsiteX10" fmla="*/ 333211 w 572449"/>
              <a:gd name="connsiteY10" fmla="*/ 375651 h 2100279"/>
              <a:gd name="connsiteX11" fmla="*/ 283054 w 572449"/>
              <a:gd name="connsiteY11" fmla="*/ 306203 h 2100279"/>
              <a:gd name="connsiteX12" fmla="*/ 136441 w 572449"/>
              <a:gd name="connsiteY12" fmla="*/ 109433 h 2100279"/>
              <a:gd name="connsiteX13" fmla="*/ 0 w 572449"/>
              <a:gd name="connsiteY13" fmla="*/ 0 h 210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72449" h="2100279">
                <a:moveTo>
                  <a:pt x="506831" y="2100279"/>
                </a:moveTo>
                <a:cubicBezTo>
                  <a:pt x="519692" y="2091919"/>
                  <a:pt x="532553" y="2083559"/>
                  <a:pt x="537697" y="2057838"/>
                </a:cubicBezTo>
                <a:cubicBezTo>
                  <a:pt x="542841" y="2032116"/>
                  <a:pt x="543484" y="2005752"/>
                  <a:pt x="537697" y="1945950"/>
                </a:cubicBezTo>
                <a:cubicBezTo>
                  <a:pt x="531910" y="1886147"/>
                  <a:pt x="515191" y="1779403"/>
                  <a:pt x="502973" y="1699023"/>
                </a:cubicBezTo>
                <a:cubicBezTo>
                  <a:pt x="490755" y="1618643"/>
                  <a:pt x="472749" y="1515114"/>
                  <a:pt x="464390" y="1463671"/>
                </a:cubicBezTo>
                <a:cubicBezTo>
                  <a:pt x="456031" y="1412228"/>
                  <a:pt x="436740" y="1452097"/>
                  <a:pt x="452816" y="1390365"/>
                </a:cubicBezTo>
                <a:cubicBezTo>
                  <a:pt x="468892" y="1328633"/>
                  <a:pt x="541555" y="1160800"/>
                  <a:pt x="560846" y="1093281"/>
                </a:cubicBezTo>
                <a:cubicBezTo>
                  <a:pt x="580137" y="1025762"/>
                  <a:pt x="569849" y="1030907"/>
                  <a:pt x="568563" y="985251"/>
                </a:cubicBezTo>
                <a:cubicBezTo>
                  <a:pt x="567277" y="939595"/>
                  <a:pt x="569206" y="881722"/>
                  <a:pt x="553130" y="819347"/>
                </a:cubicBezTo>
                <a:cubicBezTo>
                  <a:pt x="537054" y="756972"/>
                  <a:pt x="508760" y="684952"/>
                  <a:pt x="472107" y="611003"/>
                </a:cubicBezTo>
                <a:cubicBezTo>
                  <a:pt x="435454" y="537054"/>
                  <a:pt x="364720" y="426451"/>
                  <a:pt x="333211" y="375651"/>
                </a:cubicBezTo>
                <a:cubicBezTo>
                  <a:pt x="301702" y="324851"/>
                  <a:pt x="315849" y="350573"/>
                  <a:pt x="283054" y="306203"/>
                </a:cubicBezTo>
                <a:cubicBezTo>
                  <a:pt x="250259" y="261833"/>
                  <a:pt x="183617" y="160467"/>
                  <a:pt x="136441" y="109433"/>
                </a:cubicBezTo>
                <a:cubicBezTo>
                  <a:pt x="89265" y="58399"/>
                  <a:pt x="0" y="0"/>
                  <a:pt x="0" y="0"/>
                </a:cubicBezTo>
              </a:path>
            </a:pathLst>
          </a:custGeom>
          <a:noFill/>
          <a:ln w="952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자유형 38"/>
          <p:cNvSpPr/>
          <p:nvPr/>
        </p:nvSpPr>
        <p:spPr>
          <a:xfrm>
            <a:off x="1462912" y="1863159"/>
            <a:ext cx="3385594" cy="1096124"/>
          </a:xfrm>
          <a:custGeom>
            <a:avLst/>
            <a:gdLst>
              <a:gd name="connsiteX0" fmla="*/ 3125164 w 3125164"/>
              <a:gd name="connsiteY0" fmla="*/ 150836 h 1096124"/>
              <a:gd name="connsiteX1" fmla="*/ 3001701 w 3125164"/>
              <a:gd name="connsiteY1" fmla="*/ 50522 h 1096124"/>
              <a:gd name="connsiteX2" fmla="*/ 2874379 w 3125164"/>
              <a:gd name="connsiteY2" fmla="*/ 365 h 1096124"/>
              <a:gd name="connsiteX3" fmla="*/ 2731625 w 3125164"/>
              <a:gd name="connsiteY3" fmla="*/ 35089 h 1096124"/>
              <a:gd name="connsiteX4" fmla="*/ 2666035 w 3125164"/>
              <a:gd name="connsiteY4" fmla="*/ 158552 h 1096124"/>
              <a:gd name="connsiteX5" fmla="*/ 2650602 w 3125164"/>
              <a:gd name="connsiteY5" fmla="*/ 278157 h 1096124"/>
              <a:gd name="connsiteX6" fmla="*/ 2527139 w 3125164"/>
              <a:gd name="connsiteY6" fmla="*/ 386188 h 1096124"/>
              <a:gd name="connsiteX7" fmla="*/ 2380526 w 3125164"/>
              <a:gd name="connsiteY7" fmla="*/ 494218 h 1096124"/>
              <a:gd name="connsiteX8" fmla="*/ 2210764 w 3125164"/>
              <a:gd name="connsiteY8" fmla="*/ 671697 h 1096124"/>
              <a:gd name="connsiteX9" fmla="*/ 2106592 w 3125164"/>
              <a:gd name="connsiteY9" fmla="*/ 748861 h 1096124"/>
              <a:gd name="connsiteX10" fmla="*/ 1936830 w 3125164"/>
              <a:gd name="connsiteY10" fmla="*/ 837600 h 1096124"/>
              <a:gd name="connsiteX11" fmla="*/ 1705336 w 3125164"/>
              <a:gd name="connsiteY11" fmla="*/ 853033 h 1096124"/>
              <a:gd name="connsiteX12" fmla="*/ 1466126 w 3125164"/>
              <a:gd name="connsiteY12" fmla="*/ 868466 h 1096124"/>
              <a:gd name="connsiteX13" fmla="*/ 1157468 w 3125164"/>
              <a:gd name="connsiteY13" fmla="*/ 910907 h 1096124"/>
              <a:gd name="connsiteX14" fmla="*/ 983848 w 3125164"/>
              <a:gd name="connsiteY14" fmla="*/ 814451 h 1096124"/>
              <a:gd name="connsiteX15" fmla="*/ 717630 w 3125164"/>
              <a:gd name="connsiteY15" fmla="*/ 791302 h 1096124"/>
              <a:gd name="connsiteX16" fmla="*/ 482278 w 3125164"/>
              <a:gd name="connsiteY16" fmla="*/ 833742 h 1096124"/>
              <a:gd name="connsiteX17" fmla="*/ 281650 w 3125164"/>
              <a:gd name="connsiteY17" fmla="*/ 980355 h 1096124"/>
              <a:gd name="connsiteX18" fmla="*/ 131179 w 3125164"/>
              <a:gd name="connsiteY18" fmla="*/ 1076811 h 1096124"/>
              <a:gd name="connsiteX19" fmla="*/ 34724 w 3125164"/>
              <a:gd name="connsiteY19" fmla="*/ 1096102 h 1096124"/>
              <a:gd name="connsiteX20" fmla="*/ 0 w 3125164"/>
              <a:gd name="connsiteY20" fmla="*/ 1080669 h 10961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25164" h="1096124">
                <a:moveTo>
                  <a:pt x="3125164" y="150836"/>
                </a:moveTo>
                <a:cubicBezTo>
                  <a:pt x="3084331" y="113218"/>
                  <a:pt x="3043498" y="75600"/>
                  <a:pt x="3001701" y="50522"/>
                </a:cubicBezTo>
                <a:cubicBezTo>
                  <a:pt x="2959904" y="25444"/>
                  <a:pt x="2919392" y="2937"/>
                  <a:pt x="2874379" y="365"/>
                </a:cubicBezTo>
                <a:cubicBezTo>
                  <a:pt x="2829366" y="-2207"/>
                  <a:pt x="2766349" y="8724"/>
                  <a:pt x="2731625" y="35089"/>
                </a:cubicBezTo>
                <a:cubicBezTo>
                  <a:pt x="2696901" y="61453"/>
                  <a:pt x="2679539" y="118041"/>
                  <a:pt x="2666035" y="158552"/>
                </a:cubicBezTo>
                <a:cubicBezTo>
                  <a:pt x="2652531" y="199063"/>
                  <a:pt x="2673751" y="240218"/>
                  <a:pt x="2650602" y="278157"/>
                </a:cubicBezTo>
                <a:cubicBezTo>
                  <a:pt x="2627453" y="316096"/>
                  <a:pt x="2572152" y="350178"/>
                  <a:pt x="2527139" y="386188"/>
                </a:cubicBezTo>
                <a:cubicBezTo>
                  <a:pt x="2482126" y="422198"/>
                  <a:pt x="2433255" y="446633"/>
                  <a:pt x="2380526" y="494218"/>
                </a:cubicBezTo>
                <a:cubicBezTo>
                  <a:pt x="2327797" y="541803"/>
                  <a:pt x="2256420" y="629257"/>
                  <a:pt x="2210764" y="671697"/>
                </a:cubicBezTo>
                <a:cubicBezTo>
                  <a:pt x="2165108" y="714137"/>
                  <a:pt x="2152248" y="721211"/>
                  <a:pt x="2106592" y="748861"/>
                </a:cubicBezTo>
                <a:cubicBezTo>
                  <a:pt x="2060936" y="776512"/>
                  <a:pt x="2003706" y="820238"/>
                  <a:pt x="1936830" y="837600"/>
                </a:cubicBezTo>
                <a:cubicBezTo>
                  <a:pt x="1869954" y="854962"/>
                  <a:pt x="1705336" y="853033"/>
                  <a:pt x="1705336" y="853033"/>
                </a:cubicBezTo>
                <a:cubicBezTo>
                  <a:pt x="1626885" y="858177"/>
                  <a:pt x="1557437" y="858820"/>
                  <a:pt x="1466126" y="868466"/>
                </a:cubicBezTo>
                <a:cubicBezTo>
                  <a:pt x="1374815" y="878112"/>
                  <a:pt x="1237848" y="919910"/>
                  <a:pt x="1157468" y="910907"/>
                </a:cubicBezTo>
                <a:cubicBezTo>
                  <a:pt x="1077088" y="901905"/>
                  <a:pt x="1057154" y="834385"/>
                  <a:pt x="983848" y="814451"/>
                </a:cubicBezTo>
                <a:cubicBezTo>
                  <a:pt x="910542" y="794517"/>
                  <a:pt x="801225" y="788087"/>
                  <a:pt x="717630" y="791302"/>
                </a:cubicBezTo>
                <a:cubicBezTo>
                  <a:pt x="634035" y="794517"/>
                  <a:pt x="554941" y="802233"/>
                  <a:pt x="482278" y="833742"/>
                </a:cubicBezTo>
                <a:cubicBezTo>
                  <a:pt x="409615" y="865251"/>
                  <a:pt x="340166" y="939844"/>
                  <a:pt x="281650" y="980355"/>
                </a:cubicBezTo>
                <a:cubicBezTo>
                  <a:pt x="223133" y="1020867"/>
                  <a:pt x="172333" y="1057520"/>
                  <a:pt x="131179" y="1076811"/>
                </a:cubicBezTo>
                <a:cubicBezTo>
                  <a:pt x="90025" y="1096102"/>
                  <a:pt x="56587" y="1095459"/>
                  <a:pt x="34724" y="1096102"/>
                </a:cubicBezTo>
                <a:cubicBezTo>
                  <a:pt x="12861" y="1096745"/>
                  <a:pt x="3215" y="1083241"/>
                  <a:pt x="0" y="1080669"/>
                </a:cubicBezTo>
              </a:path>
            </a:pathLst>
          </a:custGeom>
          <a:noFill/>
          <a:ln w="952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자유형 40"/>
          <p:cNvSpPr/>
          <p:nvPr/>
        </p:nvSpPr>
        <p:spPr>
          <a:xfrm>
            <a:off x="908913" y="2745420"/>
            <a:ext cx="550490" cy="189690"/>
          </a:xfrm>
          <a:custGeom>
            <a:avLst/>
            <a:gdLst>
              <a:gd name="connsiteX0" fmla="*/ 654786 w 674114"/>
              <a:gd name="connsiteY0" fmla="*/ 1715376 h 1715376"/>
              <a:gd name="connsiteX1" fmla="*/ 669838 w 674114"/>
              <a:gd name="connsiteY1" fmla="*/ 1632591 h 1715376"/>
              <a:gd name="connsiteX2" fmla="*/ 587053 w 674114"/>
              <a:gd name="connsiteY2" fmla="*/ 1482072 h 1715376"/>
              <a:gd name="connsiteX3" fmla="*/ 451586 w 674114"/>
              <a:gd name="connsiteY3" fmla="*/ 1278872 h 1715376"/>
              <a:gd name="connsiteX4" fmla="*/ 334934 w 674114"/>
              <a:gd name="connsiteY4" fmla="*/ 1120828 h 1715376"/>
              <a:gd name="connsiteX5" fmla="*/ 304831 w 674114"/>
              <a:gd name="connsiteY5" fmla="*/ 959021 h 1715376"/>
              <a:gd name="connsiteX6" fmla="*/ 274727 w 674114"/>
              <a:gd name="connsiteY6" fmla="*/ 763346 h 1715376"/>
              <a:gd name="connsiteX7" fmla="*/ 173127 w 674114"/>
              <a:gd name="connsiteY7" fmla="*/ 601539 h 1715376"/>
              <a:gd name="connsiteX8" fmla="*/ 82816 w 674114"/>
              <a:gd name="connsiteY8" fmla="*/ 496176 h 1715376"/>
              <a:gd name="connsiteX9" fmla="*/ 48949 w 674114"/>
              <a:gd name="connsiteY9" fmla="*/ 379524 h 1715376"/>
              <a:gd name="connsiteX10" fmla="*/ 15082 w 674114"/>
              <a:gd name="connsiteY10" fmla="*/ 266635 h 1715376"/>
              <a:gd name="connsiteX11" fmla="*/ 3793 w 674114"/>
              <a:gd name="connsiteY11" fmla="*/ 191376 h 1715376"/>
              <a:gd name="connsiteX12" fmla="*/ 79053 w 674114"/>
              <a:gd name="connsiteY12" fmla="*/ 86013 h 1715376"/>
              <a:gd name="connsiteX13" fmla="*/ 210756 w 674114"/>
              <a:gd name="connsiteY13" fmla="*/ 10754 h 1715376"/>
              <a:gd name="connsiteX14" fmla="*/ 316119 w 674114"/>
              <a:gd name="connsiteY14" fmla="*/ 3228 h 1715376"/>
              <a:gd name="connsiteX15" fmla="*/ 444060 w 674114"/>
              <a:gd name="connsiteY15" fmla="*/ 37095 h 1715376"/>
              <a:gd name="connsiteX16" fmla="*/ 587053 w 674114"/>
              <a:gd name="connsiteY16" fmla="*/ 191376 h 1715376"/>
              <a:gd name="connsiteX0" fmla="*/ 640308 w 659636"/>
              <a:gd name="connsiteY0" fmla="*/ 1715376 h 1715376"/>
              <a:gd name="connsiteX1" fmla="*/ 655360 w 659636"/>
              <a:gd name="connsiteY1" fmla="*/ 1632591 h 1715376"/>
              <a:gd name="connsiteX2" fmla="*/ 572575 w 659636"/>
              <a:gd name="connsiteY2" fmla="*/ 1482072 h 1715376"/>
              <a:gd name="connsiteX3" fmla="*/ 437108 w 659636"/>
              <a:gd name="connsiteY3" fmla="*/ 1278872 h 1715376"/>
              <a:gd name="connsiteX4" fmla="*/ 320456 w 659636"/>
              <a:gd name="connsiteY4" fmla="*/ 1120828 h 1715376"/>
              <a:gd name="connsiteX5" fmla="*/ 290353 w 659636"/>
              <a:gd name="connsiteY5" fmla="*/ 959021 h 1715376"/>
              <a:gd name="connsiteX6" fmla="*/ 260249 w 659636"/>
              <a:gd name="connsiteY6" fmla="*/ 763346 h 1715376"/>
              <a:gd name="connsiteX7" fmla="*/ 158649 w 659636"/>
              <a:gd name="connsiteY7" fmla="*/ 601539 h 1715376"/>
              <a:gd name="connsiteX8" fmla="*/ 68338 w 659636"/>
              <a:gd name="connsiteY8" fmla="*/ 496176 h 1715376"/>
              <a:gd name="connsiteX9" fmla="*/ 34471 w 659636"/>
              <a:gd name="connsiteY9" fmla="*/ 379524 h 1715376"/>
              <a:gd name="connsiteX10" fmla="*/ 604 w 659636"/>
              <a:gd name="connsiteY10" fmla="*/ 266635 h 1715376"/>
              <a:gd name="connsiteX11" fmla="*/ 64575 w 659636"/>
              <a:gd name="connsiteY11" fmla="*/ 86013 h 1715376"/>
              <a:gd name="connsiteX12" fmla="*/ 196278 w 659636"/>
              <a:gd name="connsiteY12" fmla="*/ 10754 h 1715376"/>
              <a:gd name="connsiteX13" fmla="*/ 301641 w 659636"/>
              <a:gd name="connsiteY13" fmla="*/ 3228 h 1715376"/>
              <a:gd name="connsiteX14" fmla="*/ 429582 w 659636"/>
              <a:gd name="connsiteY14" fmla="*/ 37095 h 1715376"/>
              <a:gd name="connsiteX15" fmla="*/ 572575 w 659636"/>
              <a:gd name="connsiteY15" fmla="*/ 191376 h 1715376"/>
              <a:gd name="connsiteX0" fmla="*/ 605899 w 625227"/>
              <a:gd name="connsiteY0" fmla="*/ 1715376 h 1715376"/>
              <a:gd name="connsiteX1" fmla="*/ 620951 w 625227"/>
              <a:gd name="connsiteY1" fmla="*/ 1632591 h 1715376"/>
              <a:gd name="connsiteX2" fmla="*/ 538166 w 625227"/>
              <a:gd name="connsiteY2" fmla="*/ 1482072 h 1715376"/>
              <a:gd name="connsiteX3" fmla="*/ 402699 w 625227"/>
              <a:gd name="connsiteY3" fmla="*/ 1278872 h 1715376"/>
              <a:gd name="connsiteX4" fmla="*/ 286047 w 625227"/>
              <a:gd name="connsiteY4" fmla="*/ 1120828 h 1715376"/>
              <a:gd name="connsiteX5" fmla="*/ 255944 w 625227"/>
              <a:gd name="connsiteY5" fmla="*/ 959021 h 1715376"/>
              <a:gd name="connsiteX6" fmla="*/ 225840 w 625227"/>
              <a:gd name="connsiteY6" fmla="*/ 763346 h 1715376"/>
              <a:gd name="connsiteX7" fmla="*/ 124240 w 625227"/>
              <a:gd name="connsiteY7" fmla="*/ 601539 h 1715376"/>
              <a:gd name="connsiteX8" fmla="*/ 33929 w 625227"/>
              <a:gd name="connsiteY8" fmla="*/ 496176 h 1715376"/>
              <a:gd name="connsiteX9" fmla="*/ 62 w 625227"/>
              <a:gd name="connsiteY9" fmla="*/ 379524 h 1715376"/>
              <a:gd name="connsiteX10" fmla="*/ 30166 w 625227"/>
              <a:gd name="connsiteY10" fmla="*/ 86013 h 1715376"/>
              <a:gd name="connsiteX11" fmla="*/ 161869 w 625227"/>
              <a:gd name="connsiteY11" fmla="*/ 10754 h 1715376"/>
              <a:gd name="connsiteX12" fmla="*/ 267232 w 625227"/>
              <a:gd name="connsiteY12" fmla="*/ 3228 h 1715376"/>
              <a:gd name="connsiteX13" fmla="*/ 395173 w 625227"/>
              <a:gd name="connsiteY13" fmla="*/ 37095 h 1715376"/>
              <a:gd name="connsiteX14" fmla="*/ 538166 w 625227"/>
              <a:gd name="connsiteY14" fmla="*/ 191376 h 1715376"/>
              <a:gd name="connsiteX0" fmla="*/ 588151 w 607479"/>
              <a:gd name="connsiteY0" fmla="*/ 1715376 h 1715376"/>
              <a:gd name="connsiteX1" fmla="*/ 603203 w 607479"/>
              <a:gd name="connsiteY1" fmla="*/ 1632591 h 1715376"/>
              <a:gd name="connsiteX2" fmla="*/ 520418 w 607479"/>
              <a:gd name="connsiteY2" fmla="*/ 1482072 h 1715376"/>
              <a:gd name="connsiteX3" fmla="*/ 384951 w 607479"/>
              <a:gd name="connsiteY3" fmla="*/ 1278872 h 1715376"/>
              <a:gd name="connsiteX4" fmla="*/ 268299 w 607479"/>
              <a:gd name="connsiteY4" fmla="*/ 1120828 h 1715376"/>
              <a:gd name="connsiteX5" fmla="*/ 238196 w 607479"/>
              <a:gd name="connsiteY5" fmla="*/ 959021 h 1715376"/>
              <a:gd name="connsiteX6" fmla="*/ 208092 w 607479"/>
              <a:gd name="connsiteY6" fmla="*/ 763346 h 1715376"/>
              <a:gd name="connsiteX7" fmla="*/ 106492 w 607479"/>
              <a:gd name="connsiteY7" fmla="*/ 601539 h 1715376"/>
              <a:gd name="connsiteX8" fmla="*/ 16181 w 607479"/>
              <a:gd name="connsiteY8" fmla="*/ 496176 h 1715376"/>
              <a:gd name="connsiteX9" fmla="*/ 12418 w 607479"/>
              <a:gd name="connsiteY9" fmla="*/ 86013 h 1715376"/>
              <a:gd name="connsiteX10" fmla="*/ 144121 w 607479"/>
              <a:gd name="connsiteY10" fmla="*/ 10754 h 1715376"/>
              <a:gd name="connsiteX11" fmla="*/ 249484 w 607479"/>
              <a:gd name="connsiteY11" fmla="*/ 3228 h 1715376"/>
              <a:gd name="connsiteX12" fmla="*/ 377425 w 607479"/>
              <a:gd name="connsiteY12" fmla="*/ 37095 h 1715376"/>
              <a:gd name="connsiteX13" fmla="*/ 520418 w 607479"/>
              <a:gd name="connsiteY13" fmla="*/ 191376 h 1715376"/>
              <a:gd name="connsiteX0" fmla="*/ 576141 w 595469"/>
              <a:gd name="connsiteY0" fmla="*/ 1715376 h 1715376"/>
              <a:gd name="connsiteX1" fmla="*/ 591193 w 595469"/>
              <a:gd name="connsiteY1" fmla="*/ 1632591 h 1715376"/>
              <a:gd name="connsiteX2" fmla="*/ 508408 w 595469"/>
              <a:gd name="connsiteY2" fmla="*/ 1482072 h 1715376"/>
              <a:gd name="connsiteX3" fmla="*/ 372941 w 595469"/>
              <a:gd name="connsiteY3" fmla="*/ 1278872 h 1715376"/>
              <a:gd name="connsiteX4" fmla="*/ 256289 w 595469"/>
              <a:gd name="connsiteY4" fmla="*/ 1120828 h 1715376"/>
              <a:gd name="connsiteX5" fmla="*/ 226186 w 595469"/>
              <a:gd name="connsiteY5" fmla="*/ 959021 h 1715376"/>
              <a:gd name="connsiteX6" fmla="*/ 196082 w 595469"/>
              <a:gd name="connsiteY6" fmla="*/ 763346 h 1715376"/>
              <a:gd name="connsiteX7" fmla="*/ 94482 w 595469"/>
              <a:gd name="connsiteY7" fmla="*/ 601539 h 1715376"/>
              <a:gd name="connsiteX8" fmla="*/ 408 w 595469"/>
              <a:gd name="connsiteY8" fmla="*/ 86013 h 1715376"/>
              <a:gd name="connsiteX9" fmla="*/ 132111 w 595469"/>
              <a:gd name="connsiteY9" fmla="*/ 10754 h 1715376"/>
              <a:gd name="connsiteX10" fmla="*/ 237474 w 595469"/>
              <a:gd name="connsiteY10" fmla="*/ 3228 h 1715376"/>
              <a:gd name="connsiteX11" fmla="*/ 365415 w 595469"/>
              <a:gd name="connsiteY11" fmla="*/ 37095 h 1715376"/>
              <a:gd name="connsiteX12" fmla="*/ 508408 w 595469"/>
              <a:gd name="connsiteY12" fmla="*/ 191376 h 1715376"/>
              <a:gd name="connsiteX0" fmla="*/ 576503 w 595831"/>
              <a:gd name="connsiteY0" fmla="*/ 1715376 h 1715376"/>
              <a:gd name="connsiteX1" fmla="*/ 591555 w 595831"/>
              <a:gd name="connsiteY1" fmla="*/ 1632591 h 1715376"/>
              <a:gd name="connsiteX2" fmla="*/ 508770 w 595831"/>
              <a:gd name="connsiteY2" fmla="*/ 1482072 h 1715376"/>
              <a:gd name="connsiteX3" fmla="*/ 373303 w 595831"/>
              <a:gd name="connsiteY3" fmla="*/ 1278872 h 1715376"/>
              <a:gd name="connsiteX4" fmla="*/ 256651 w 595831"/>
              <a:gd name="connsiteY4" fmla="*/ 1120828 h 1715376"/>
              <a:gd name="connsiteX5" fmla="*/ 226548 w 595831"/>
              <a:gd name="connsiteY5" fmla="*/ 959021 h 1715376"/>
              <a:gd name="connsiteX6" fmla="*/ 196444 w 595831"/>
              <a:gd name="connsiteY6" fmla="*/ 763346 h 1715376"/>
              <a:gd name="connsiteX7" fmla="*/ 770 w 595831"/>
              <a:gd name="connsiteY7" fmla="*/ 86013 h 1715376"/>
              <a:gd name="connsiteX8" fmla="*/ 132473 w 595831"/>
              <a:gd name="connsiteY8" fmla="*/ 10754 h 1715376"/>
              <a:gd name="connsiteX9" fmla="*/ 237836 w 595831"/>
              <a:gd name="connsiteY9" fmla="*/ 3228 h 1715376"/>
              <a:gd name="connsiteX10" fmla="*/ 365777 w 595831"/>
              <a:gd name="connsiteY10" fmla="*/ 37095 h 1715376"/>
              <a:gd name="connsiteX11" fmla="*/ 508770 w 595831"/>
              <a:gd name="connsiteY11" fmla="*/ 191376 h 1715376"/>
              <a:gd name="connsiteX0" fmla="*/ 577278 w 596606"/>
              <a:gd name="connsiteY0" fmla="*/ 1721364 h 1721364"/>
              <a:gd name="connsiteX1" fmla="*/ 592330 w 596606"/>
              <a:gd name="connsiteY1" fmla="*/ 1638579 h 1721364"/>
              <a:gd name="connsiteX2" fmla="*/ 509545 w 596606"/>
              <a:gd name="connsiteY2" fmla="*/ 1488060 h 1721364"/>
              <a:gd name="connsiteX3" fmla="*/ 374078 w 596606"/>
              <a:gd name="connsiteY3" fmla="*/ 1284860 h 1721364"/>
              <a:gd name="connsiteX4" fmla="*/ 257426 w 596606"/>
              <a:gd name="connsiteY4" fmla="*/ 1126816 h 1721364"/>
              <a:gd name="connsiteX5" fmla="*/ 227323 w 596606"/>
              <a:gd name="connsiteY5" fmla="*/ 965009 h 1721364"/>
              <a:gd name="connsiteX6" fmla="*/ 1545 w 596606"/>
              <a:gd name="connsiteY6" fmla="*/ 92001 h 1721364"/>
              <a:gd name="connsiteX7" fmla="*/ 133248 w 596606"/>
              <a:gd name="connsiteY7" fmla="*/ 16742 h 1721364"/>
              <a:gd name="connsiteX8" fmla="*/ 238611 w 596606"/>
              <a:gd name="connsiteY8" fmla="*/ 9216 h 1721364"/>
              <a:gd name="connsiteX9" fmla="*/ 366552 w 596606"/>
              <a:gd name="connsiteY9" fmla="*/ 43083 h 1721364"/>
              <a:gd name="connsiteX10" fmla="*/ 509545 w 596606"/>
              <a:gd name="connsiteY10" fmla="*/ 197364 h 1721364"/>
              <a:gd name="connsiteX0" fmla="*/ 578243 w 597571"/>
              <a:gd name="connsiteY0" fmla="*/ 1732350 h 1732350"/>
              <a:gd name="connsiteX1" fmla="*/ 593295 w 597571"/>
              <a:gd name="connsiteY1" fmla="*/ 1649565 h 1732350"/>
              <a:gd name="connsiteX2" fmla="*/ 510510 w 597571"/>
              <a:gd name="connsiteY2" fmla="*/ 1499046 h 1732350"/>
              <a:gd name="connsiteX3" fmla="*/ 375043 w 597571"/>
              <a:gd name="connsiteY3" fmla="*/ 1295846 h 1732350"/>
              <a:gd name="connsiteX4" fmla="*/ 258391 w 597571"/>
              <a:gd name="connsiteY4" fmla="*/ 1137802 h 1732350"/>
              <a:gd name="connsiteX5" fmla="*/ 2510 w 597571"/>
              <a:gd name="connsiteY5" fmla="*/ 102987 h 1732350"/>
              <a:gd name="connsiteX6" fmla="*/ 134213 w 597571"/>
              <a:gd name="connsiteY6" fmla="*/ 27728 h 1732350"/>
              <a:gd name="connsiteX7" fmla="*/ 239576 w 597571"/>
              <a:gd name="connsiteY7" fmla="*/ 20202 h 1732350"/>
              <a:gd name="connsiteX8" fmla="*/ 367517 w 597571"/>
              <a:gd name="connsiteY8" fmla="*/ 54069 h 1732350"/>
              <a:gd name="connsiteX9" fmla="*/ 510510 w 597571"/>
              <a:gd name="connsiteY9" fmla="*/ 208350 h 1732350"/>
              <a:gd name="connsiteX0" fmla="*/ 583225 w 602553"/>
              <a:gd name="connsiteY0" fmla="*/ 1743389 h 1743389"/>
              <a:gd name="connsiteX1" fmla="*/ 598277 w 602553"/>
              <a:gd name="connsiteY1" fmla="*/ 1660604 h 1743389"/>
              <a:gd name="connsiteX2" fmla="*/ 515492 w 602553"/>
              <a:gd name="connsiteY2" fmla="*/ 1510085 h 1743389"/>
              <a:gd name="connsiteX3" fmla="*/ 380025 w 602553"/>
              <a:gd name="connsiteY3" fmla="*/ 1306885 h 1743389"/>
              <a:gd name="connsiteX4" fmla="*/ 7492 w 602553"/>
              <a:gd name="connsiteY4" fmla="*/ 114026 h 1743389"/>
              <a:gd name="connsiteX5" fmla="*/ 139195 w 602553"/>
              <a:gd name="connsiteY5" fmla="*/ 38767 h 1743389"/>
              <a:gd name="connsiteX6" fmla="*/ 244558 w 602553"/>
              <a:gd name="connsiteY6" fmla="*/ 31241 h 1743389"/>
              <a:gd name="connsiteX7" fmla="*/ 372499 w 602553"/>
              <a:gd name="connsiteY7" fmla="*/ 65108 h 1743389"/>
              <a:gd name="connsiteX8" fmla="*/ 515492 w 602553"/>
              <a:gd name="connsiteY8" fmla="*/ 219389 h 1743389"/>
              <a:gd name="connsiteX0" fmla="*/ 590498 w 609826"/>
              <a:gd name="connsiteY0" fmla="*/ 1757837 h 1757837"/>
              <a:gd name="connsiteX1" fmla="*/ 605550 w 609826"/>
              <a:gd name="connsiteY1" fmla="*/ 1675052 h 1757837"/>
              <a:gd name="connsiteX2" fmla="*/ 522765 w 609826"/>
              <a:gd name="connsiteY2" fmla="*/ 1524533 h 1757837"/>
              <a:gd name="connsiteX3" fmla="*/ 14765 w 609826"/>
              <a:gd name="connsiteY3" fmla="*/ 128474 h 1757837"/>
              <a:gd name="connsiteX4" fmla="*/ 146468 w 609826"/>
              <a:gd name="connsiteY4" fmla="*/ 53215 h 1757837"/>
              <a:gd name="connsiteX5" fmla="*/ 251831 w 609826"/>
              <a:gd name="connsiteY5" fmla="*/ 45689 h 1757837"/>
              <a:gd name="connsiteX6" fmla="*/ 379772 w 609826"/>
              <a:gd name="connsiteY6" fmla="*/ 79556 h 1757837"/>
              <a:gd name="connsiteX7" fmla="*/ 522765 w 609826"/>
              <a:gd name="connsiteY7" fmla="*/ 233837 h 1757837"/>
              <a:gd name="connsiteX0" fmla="*/ 595399 w 652160"/>
              <a:gd name="connsiteY0" fmla="*/ 1768654 h 1826001"/>
              <a:gd name="connsiteX1" fmla="*/ 610451 w 652160"/>
              <a:gd name="connsiteY1" fmla="*/ 1685869 h 1826001"/>
              <a:gd name="connsiteX2" fmla="*/ 19666 w 652160"/>
              <a:gd name="connsiteY2" fmla="*/ 139291 h 1826001"/>
              <a:gd name="connsiteX3" fmla="*/ 151369 w 652160"/>
              <a:gd name="connsiteY3" fmla="*/ 64032 h 1826001"/>
              <a:gd name="connsiteX4" fmla="*/ 256732 w 652160"/>
              <a:gd name="connsiteY4" fmla="*/ 56506 h 1826001"/>
              <a:gd name="connsiteX5" fmla="*/ 384673 w 652160"/>
              <a:gd name="connsiteY5" fmla="*/ 90373 h 1826001"/>
              <a:gd name="connsiteX6" fmla="*/ 527666 w 652160"/>
              <a:gd name="connsiteY6" fmla="*/ 244654 h 1826001"/>
              <a:gd name="connsiteX0" fmla="*/ 594490 w 594490"/>
              <a:gd name="connsiteY0" fmla="*/ 1774633 h 1774633"/>
              <a:gd name="connsiteX1" fmla="*/ 18757 w 594490"/>
              <a:gd name="connsiteY1" fmla="*/ 145270 h 1774633"/>
              <a:gd name="connsiteX2" fmla="*/ 150460 w 594490"/>
              <a:gd name="connsiteY2" fmla="*/ 70011 h 1774633"/>
              <a:gd name="connsiteX3" fmla="*/ 255823 w 594490"/>
              <a:gd name="connsiteY3" fmla="*/ 62485 h 1774633"/>
              <a:gd name="connsiteX4" fmla="*/ 383764 w 594490"/>
              <a:gd name="connsiteY4" fmla="*/ 96352 h 1774633"/>
              <a:gd name="connsiteX5" fmla="*/ 526757 w 594490"/>
              <a:gd name="connsiteY5" fmla="*/ 250633 h 1774633"/>
              <a:gd name="connsiteX0" fmla="*/ 18757 w 526757"/>
              <a:gd name="connsiteY0" fmla="*/ 145270 h 250633"/>
              <a:gd name="connsiteX1" fmla="*/ 150460 w 526757"/>
              <a:gd name="connsiteY1" fmla="*/ 70011 h 250633"/>
              <a:gd name="connsiteX2" fmla="*/ 255823 w 526757"/>
              <a:gd name="connsiteY2" fmla="*/ 62485 h 250633"/>
              <a:gd name="connsiteX3" fmla="*/ 383764 w 526757"/>
              <a:gd name="connsiteY3" fmla="*/ 96352 h 250633"/>
              <a:gd name="connsiteX4" fmla="*/ 526757 w 526757"/>
              <a:gd name="connsiteY4" fmla="*/ 250633 h 250633"/>
              <a:gd name="connsiteX0" fmla="*/ 145 w 508145"/>
              <a:gd name="connsiteY0" fmla="*/ 84327 h 189690"/>
              <a:gd name="connsiteX1" fmla="*/ 55086 w 508145"/>
              <a:gd name="connsiteY1" fmla="*/ 38421 h 189690"/>
              <a:gd name="connsiteX2" fmla="*/ 131848 w 508145"/>
              <a:gd name="connsiteY2" fmla="*/ 9068 h 189690"/>
              <a:gd name="connsiteX3" fmla="*/ 237211 w 508145"/>
              <a:gd name="connsiteY3" fmla="*/ 1542 h 189690"/>
              <a:gd name="connsiteX4" fmla="*/ 365152 w 508145"/>
              <a:gd name="connsiteY4" fmla="*/ 35409 h 189690"/>
              <a:gd name="connsiteX5" fmla="*/ 508145 w 508145"/>
              <a:gd name="connsiteY5" fmla="*/ 189690 h 1896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08145" h="189690">
                <a:moveTo>
                  <a:pt x="145" y="84327"/>
                </a:moveTo>
                <a:cubicBezTo>
                  <a:pt x="-2552" y="56356"/>
                  <a:pt x="33135" y="50964"/>
                  <a:pt x="55086" y="38421"/>
                </a:cubicBezTo>
                <a:cubicBezTo>
                  <a:pt x="77037" y="25878"/>
                  <a:pt x="101494" y="15215"/>
                  <a:pt x="131848" y="9068"/>
                </a:cubicBezTo>
                <a:cubicBezTo>
                  <a:pt x="162202" y="2921"/>
                  <a:pt x="198327" y="-2848"/>
                  <a:pt x="237211" y="1542"/>
                </a:cubicBezTo>
                <a:cubicBezTo>
                  <a:pt x="276095" y="5932"/>
                  <a:pt x="319996" y="4051"/>
                  <a:pt x="365152" y="35409"/>
                </a:cubicBezTo>
                <a:cubicBezTo>
                  <a:pt x="410308" y="66767"/>
                  <a:pt x="478041" y="140144"/>
                  <a:pt x="508145" y="189690"/>
                </a:cubicBezTo>
              </a:path>
            </a:pathLst>
          </a:custGeom>
          <a:noFill/>
          <a:ln w="95250">
            <a:solidFill>
              <a:srgbClr val="FF5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45" name="그룹 44"/>
          <p:cNvGrpSpPr/>
          <p:nvPr/>
        </p:nvGrpSpPr>
        <p:grpSpPr>
          <a:xfrm>
            <a:off x="8578626" y="2219813"/>
            <a:ext cx="1" cy="864000"/>
            <a:chOff x="8897432" y="1518489"/>
            <a:chExt cx="1" cy="976395"/>
          </a:xfrm>
        </p:grpSpPr>
        <p:cxnSp>
          <p:nvCxnSpPr>
            <p:cNvPr id="8" name="직선 화살표 연결선 7"/>
            <p:cNvCxnSpPr/>
            <p:nvPr/>
          </p:nvCxnSpPr>
          <p:spPr>
            <a:xfrm>
              <a:off x="8897432" y="1747972"/>
              <a:ext cx="1" cy="746912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화살표 연결선 41"/>
            <p:cNvCxnSpPr/>
            <p:nvPr/>
          </p:nvCxnSpPr>
          <p:spPr>
            <a:xfrm flipV="1">
              <a:off x="8897432" y="1518489"/>
              <a:ext cx="0" cy="777085"/>
            </a:xfrm>
            <a:prstGeom prst="straightConnector1">
              <a:avLst/>
            </a:prstGeom>
            <a:ln w="57150">
              <a:solidFill>
                <a:schemeClr val="accent1">
                  <a:lumMod val="75000"/>
                </a:schemeClr>
              </a:solidFill>
              <a:headEnd w="lg" len="lg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직사각형 4"/>
          <p:cNvSpPr/>
          <p:nvPr/>
        </p:nvSpPr>
        <p:spPr>
          <a:xfrm>
            <a:off x="524920" y="2180423"/>
            <a:ext cx="164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2400" b="1" i="1" dirty="0">
                <a:solidFill>
                  <a:srgbClr val="2E75B6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12,300km</a:t>
            </a:r>
            <a:endParaRPr lang="ko-KR" altLang="en-US" sz="2400" b="1" i="1" dirty="0">
              <a:solidFill>
                <a:srgbClr val="2E75B6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1013281" y="3072860"/>
            <a:ext cx="164660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2400" b="1" i="1" dirty="0" smtClean="0">
                <a:solidFill>
                  <a:srgbClr val="FF505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17,300km</a:t>
            </a:r>
            <a:endParaRPr lang="ko-KR" altLang="en-US" sz="2400" b="1" i="1" dirty="0">
              <a:solidFill>
                <a:srgbClr val="FF505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6" name="직사각형 35"/>
          <p:cNvSpPr/>
          <p:nvPr/>
        </p:nvSpPr>
        <p:spPr>
          <a:xfrm>
            <a:off x="8170523" y="3100253"/>
            <a:ext cx="8274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1500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12,300</a:t>
            </a:r>
            <a:endParaRPr lang="ko-KR" altLang="en-US" sz="15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6802281" y="2236150"/>
            <a:ext cx="8274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1500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17,300</a:t>
            </a:r>
            <a:endParaRPr lang="ko-KR" altLang="en-US" sz="15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867626" y="6613091"/>
            <a:ext cx="2903819" cy="192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latinLnBrk="1"/>
            <a:r>
              <a:rPr lang="ko-KR" altLang="en-US" sz="650" dirty="0" smtClean="0">
                <a:solidFill>
                  <a:prstClr val="black"/>
                </a:solidFill>
              </a:rPr>
              <a:t>출처</a:t>
            </a:r>
            <a:r>
              <a:rPr lang="en-US" altLang="ko-KR" sz="650" dirty="0" smtClean="0">
                <a:solidFill>
                  <a:prstClr val="black"/>
                </a:solidFill>
              </a:rPr>
              <a:t>: </a:t>
            </a:r>
            <a:r>
              <a:rPr lang="ko-KR" altLang="en-US" sz="650" dirty="0" smtClean="0">
                <a:solidFill>
                  <a:prstClr val="black"/>
                </a:solidFill>
              </a:rPr>
              <a:t>해양수산개발원</a:t>
            </a:r>
            <a:r>
              <a:rPr lang="en-US" altLang="ko-KR" sz="650" dirty="0" smtClean="0">
                <a:solidFill>
                  <a:prstClr val="black"/>
                </a:solidFill>
              </a:rPr>
              <a:t>, 2012</a:t>
            </a:r>
            <a:endParaRPr lang="ko-KR" altLang="en-US" sz="650" dirty="0">
              <a:solidFill>
                <a:prstClr val="black"/>
              </a:solidFill>
            </a:endParaRPr>
          </a:p>
        </p:txBody>
      </p:sp>
      <p:sp>
        <p:nvSpPr>
          <p:cNvPr id="3" name="슬라이드 번호 개체 틀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9BD9-4150-497A-A721-E953BCE5586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16738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8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6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8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6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8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1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1" grpId="0"/>
      <p:bldP spid="22" grpId="0"/>
      <p:bldP spid="26" grpId="0"/>
      <p:bldP spid="23" grpId="0" animBg="1"/>
      <p:bldP spid="24" grpId="0" animBg="1"/>
      <p:bldP spid="28" grpId="0" animBg="1"/>
      <p:bldP spid="29" grpId="0" animBg="1"/>
      <p:bldP spid="30" grpId="0" animBg="1"/>
      <p:bldP spid="31" grpId="0" animBg="1"/>
      <p:bldP spid="38" grpId="0" animBg="1"/>
      <p:bldP spid="39" grpId="0" animBg="1"/>
      <p:bldP spid="41" grpId="0" animBg="1"/>
      <p:bldP spid="5" grpId="0"/>
      <p:bldP spid="3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삼성중공업 쇄빙유조선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15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15" y="-150920"/>
            <a:ext cx="9906000" cy="7202171"/>
          </a:xfrm>
          <a:prstGeom prst="rect">
            <a:avLst/>
          </a:prstGeom>
          <a:solidFill>
            <a:srgbClr val="F8F8F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pic>
        <p:nvPicPr>
          <p:cNvPr id="3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1" y="683701"/>
            <a:ext cx="4375150" cy="5762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TextBox 35"/>
          <p:cNvSpPr txBox="1"/>
          <p:nvPr/>
        </p:nvSpPr>
        <p:spPr>
          <a:xfrm>
            <a:off x="4990860" y="773740"/>
            <a:ext cx="49064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ko-KR" altLang="en-US" sz="24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북극항로의 상업적 이용</a:t>
            </a:r>
            <a:r>
              <a:rPr lang="en-US" altLang="ko-KR" sz="24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ko-KR" altLang="en-US" sz="24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전망</a:t>
            </a:r>
            <a:endParaRPr lang="en-US" altLang="ko-KR" sz="2400" b="1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7" name="직사각형 36"/>
          <p:cNvSpPr/>
          <p:nvPr/>
        </p:nvSpPr>
        <p:spPr>
          <a:xfrm>
            <a:off x="3457405" y="6622664"/>
            <a:ext cx="64971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 latinLnBrk="1"/>
            <a:r>
              <a:rPr lang="en-US" altLang="ko-KR" sz="800" dirty="0" smtClean="0">
                <a:solidFill>
                  <a:prstClr val="black"/>
                </a:solidFill>
              </a:rPr>
              <a:t>Source: Orts Hansen et al</a:t>
            </a:r>
            <a:r>
              <a:rPr lang="en-US" altLang="ko-KR" sz="800" dirty="0">
                <a:solidFill>
                  <a:prstClr val="black"/>
                </a:solidFill>
              </a:rPr>
              <a:t>. “</a:t>
            </a:r>
            <a:r>
              <a:rPr lang="en-US" altLang="ko-KR" sz="800" dirty="0" smtClean="0">
                <a:solidFill>
                  <a:prstClr val="black"/>
                </a:solidFill>
              </a:rPr>
              <a:t>Arctic Shipping–Commercial opportunities and challenges, CBS(Copenhagen Business School) Maritime(2016) </a:t>
            </a:r>
            <a:endParaRPr lang="ko-KR" altLang="en-US" sz="800" dirty="0">
              <a:solidFill>
                <a:prstClr val="black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/>
              <p:cNvSpPr txBox="1"/>
              <p:nvPr/>
            </p:nvSpPr>
            <p:spPr>
              <a:xfrm>
                <a:off x="6075921" y="4330735"/>
                <a:ext cx="2359958" cy="12414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914400" latinLnBrk="1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US" altLang="ko-KR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ko-KR" sz="240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US" altLang="ko-KR" sz="240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sz="2400" i="1" smtClean="0">
                              <a:solidFill>
                                <a:prstClr val="black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box>
                            <m:boxPr>
                              <m:ctrlPr>
                                <a:rPr lang="en-US" altLang="ko-KR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altLang="ko-KR" sz="2400" i="1" smtClean="0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𝑇𝐶</m:t>
                                      </m:r>
                                    </m:e>
                                    <m:sub>
                                      <m: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𝑆𝐶𝑅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𝑇𝐸𝑈</m:t>
                                      </m:r>
                                    </m:e>
                                    <m:sup>
                                      <m:r>
                                        <a:rPr lang="en-US" altLang="ko-KR" sz="240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𝑆𝐶𝑅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box>
                        </m:num>
                        <m:den>
                          <m:box>
                            <m:boxPr>
                              <m:ctrlPr>
                                <a:rPr lang="en-US" altLang="ko-KR" sz="2400" i="1" smtClean="0">
                                  <a:solidFill>
                                    <a:prstClr val="black"/>
                                  </a:solidFill>
                                  <a:latin typeface="Cambria Math"/>
                                </a:rPr>
                              </m:ctrlPr>
                            </m:boxPr>
                            <m:e>
                              <m:argPr>
                                <m:argSz m:val="-1"/>
                              </m:argPr>
                              <m:f>
                                <m:fPr>
                                  <m:ctrlPr>
                                    <a:rPr lang="en-US" altLang="ko-KR" sz="2400" i="1" smtClean="0">
                                      <a:solidFill>
                                        <a:srgbClr val="0070C0"/>
                                      </a:solidFill>
                                      <a:latin typeface="Cambria Math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𝑇𝐶</m:t>
                                      </m:r>
                                    </m:e>
                                    <m:sub>
                                      <m: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  <m:sup>
                                      <m: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𝑁𝑆𝑅</m:t>
                                      </m:r>
                                    </m:sup>
                                  </m:sSubSup>
                                </m:num>
                                <m:den>
                                  <m:sSup>
                                    <m:sSupPr>
                                      <m:ctrlP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𝑇𝐸𝑈</m:t>
                                      </m:r>
                                    </m:e>
                                    <m:sup>
                                      <m:r>
                                        <a:rPr lang="en-US" altLang="ko-KR" sz="2400" i="1" smtClean="0">
                                          <a:solidFill>
                                            <a:srgbClr val="0070C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𝑁𝑆𝑅</m:t>
                                      </m:r>
                                    </m:sup>
                                  </m:sSup>
                                </m:den>
                              </m:f>
                            </m:e>
                          </m:box>
                        </m:den>
                      </m:f>
                    </m:oMath>
                  </m:oMathPara>
                </a14:m>
                <a:endParaRPr lang="ko-KR" altLang="en-US" sz="2400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38" name="TextBox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5921" y="4330735"/>
                <a:ext cx="2359958" cy="124149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TextBox 38"/>
          <p:cNvSpPr txBox="1"/>
          <p:nvPr/>
        </p:nvSpPr>
        <p:spPr>
          <a:xfrm>
            <a:off x="5539189" y="2204048"/>
            <a:ext cx="382431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FF00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SCR</a:t>
            </a:r>
            <a:r>
              <a:rPr lang="ko-KR" altLang="en-US" sz="20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용 선박 </a:t>
            </a:r>
            <a:endParaRPr lang="en-US" altLang="ko-KR" sz="2000" b="1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sz="1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2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8,000/10,000/15,000 TEU)</a:t>
            </a:r>
            <a:endParaRPr lang="en-US" altLang="ko-KR" sz="16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sz="16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</a:t>
            </a:r>
            <a:r>
              <a:rPr lang="en-US" altLang="ko-KR" sz="16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. </a:t>
            </a:r>
            <a:endParaRPr lang="en-US" altLang="ko-KR" sz="1600" b="1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sz="2000" b="1" dirty="0" smtClean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NSR</a:t>
            </a:r>
            <a:r>
              <a:rPr lang="ko-KR" altLang="en-US" sz="2000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용 선박 </a:t>
            </a:r>
            <a:endParaRPr lang="en-US" altLang="ko-KR" sz="2000" b="1" dirty="0" smtClean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  <a:p>
            <a:pPr algn="ctr" defTabSz="914400" latinLnBrk="1">
              <a:lnSpc>
                <a:spcPct val="150000"/>
              </a:lnSpc>
            </a:pPr>
            <a:r>
              <a:rPr lang="en-US" altLang="ko-KR" sz="1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en-US" altLang="ko-KR" sz="12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8,000 TEU</a:t>
            </a:r>
            <a:r>
              <a:rPr lang="en-US" altLang="ko-KR" sz="1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en-US" altLang="ko-KR" sz="16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778059" y="1395844"/>
            <a:ext cx="333208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6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(</a:t>
            </a:r>
            <a:r>
              <a:rPr lang="ko-KR" altLang="en-US" sz="16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단위 용량당 총 비용 비교</a:t>
            </a:r>
            <a:r>
              <a:rPr lang="en-US" altLang="ko-KR" sz="16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)</a:t>
            </a:r>
            <a:endParaRPr lang="ko-KR" altLang="en-US" sz="16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574883" y="5742507"/>
            <a:ext cx="3379695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defTabSz="914400" latinLnBrk="1"/>
            <a:r>
              <a:rPr lang="en-US" altLang="ko-KR" sz="9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TEU(twenty-foot equivalent </a:t>
            </a:r>
            <a:r>
              <a:rPr lang="en-US" altLang="ko-KR" sz="900" b="1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unit)</a:t>
            </a:r>
          </a:p>
          <a:p>
            <a:pPr algn="r" defTabSz="914400" latinLnBrk="1"/>
            <a:r>
              <a:rPr lang="en-US" altLang="ko-KR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: 20</a:t>
            </a:r>
            <a:r>
              <a:rPr lang="ko-KR" altLang="en-US" sz="900" dirty="0">
                <a:solidFill>
                  <a:prstClr val="black">
                    <a:lumMod val="75000"/>
                    <a:lumOff val="25000"/>
                  </a:prstClr>
                </a:solidFill>
              </a:rPr>
              <a:t>피트 길이의 컨테이너 </a:t>
            </a:r>
            <a:r>
              <a:rPr lang="en-US" altLang="ko-KR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1</a:t>
            </a:r>
            <a:r>
              <a:rPr lang="ko-KR" altLang="en-US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개를 나타내는 단위</a:t>
            </a:r>
            <a:r>
              <a:rPr lang="en-US" altLang="ko-KR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 </a:t>
            </a:r>
          </a:p>
          <a:p>
            <a:pPr algn="r" defTabSz="914400" latinLnBrk="1"/>
            <a:r>
              <a:rPr lang="ko-KR" altLang="en-US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컨테이너 전용선의 적재용량을 주로 </a:t>
            </a:r>
            <a:r>
              <a:rPr lang="en-US" altLang="ko-KR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TEU</a:t>
            </a:r>
            <a:r>
              <a:rPr lang="ko-KR" altLang="en-US" sz="9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로 나타냄</a:t>
            </a:r>
            <a:endParaRPr lang="en-US" altLang="ko-KR" sz="9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9BD9-4150-497A-A721-E953BCE5586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23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96659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삼성중공업 쇄빙유조선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15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15" y="-150920"/>
            <a:ext cx="9906000" cy="7202171"/>
          </a:xfrm>
          <a:prstGeom prst="rect">
            <a:avLst/>
          </a:prstGeom>
          <a:solidFill>
            <a:srgbClr val="F8F8F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sp>
        <p:nvSpPr>
          <p:cNvPr id="31" name="직사각형 30"/>
          <p:cNvSpPr/>
          <p:nvPr/>
        </p:nvSpPr>
        <p:spPr>
          <a:xfrm>
            <a:off x="7210750" y="1860104"/>
            <a:ext cx="285045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1600" b="1" i="1" dirty="0" smtClean="0">
                <a:solidFill>
                  <a:prstClr val="black"/>
                </a:solidFill>
                <a:latin typeface="Arial Black" panose="020B0A04020102020204" pitchFamily="34" charset="0"/>
                <a:ea typeface="나눔고딕 ExtraBold" panose="020D0904000000000000" pitchFamily="50" charset="-127"/>
              </a:rPr>
              <a:t>Economically feasible!  </a:t>
            </a:r>
            <a:endParaRPr lang="ko-KR" altLang="en-US" sz="1600" b="1" i="1" dirty="0">
              <a:solidFill>
                <a:prstClr val="black"/>
              </a:solidFill>
              <a:latin typeface="Arial Black" panose="020B0A04020102020204" pitchFamily="34" charset="0"/>
              <a:ea typeface="나눔고딕 ExtraBold" panose="020D0904000000000000" pitchFamily="50" charset="-127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67164" y="2779379"/>
            <a:ext cx="125226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400">
              <a:defRPr/>
            </a:pPr>
            <a:r>
              <a:rPr lang="en-US" altLang="ko-KR" sz="1200" b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 15,000 </a:t>
            </a:r>
            <a:r>
              <a:rPr lang="en-US" altLang="ko-KR" sz="1200" b="1" kern="0" dirty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TEU </a:t>
            </a:r>
            <a:endParaRPr lang="ko-KR" altLang="en-US" sz="1200" b="1" kern="0" dirty="0" smtClean="0">
              <a:solidFill>
                <a:prstClr val="black"/>
              </a:solidFill>
              <a:latin typeface="Arial Black" panose="020B0A04020102020204" pitchFamily="34" charset="0"/>
              <a:cs typeface="Segoe UI Historic" panose="020B0502040204020203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-90627" y="4615722"/>
            <a:ext cx="2428870" cy="323165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400">
              <a:defRPr/>
            </a:pPr>
            <a:r>
              <a:rPr lang="en-US" altLang="ko-KR" sz="1500" b="1" i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“</a:t>
            </a:r>
            <a:r>
              <a:rPr lang="ko-KR" altLang="en-US" sz="1500" b="1" i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한국형 북극항로 전용선</a:t>
            </a:r>
            <a:r>
              <a:rPr lang="en-US" altLang="ko-KR" sz="1500" b="1" i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”</a:t>
            </a:r>
            <a:endParaRPr lang="ko-KR" altLang="en-US" sz="1500" b="1" i="1" kern="0" dirty="0" smtClean="0">
              <a:solidFill>
                <a:prstClr val="black"/>
              </a:solidFill>
              <a:latin typeface="Arial Black" panose="020B0A04020102020204" pitchFamily="34" charset="0"/>
              <a:cs typeface="Segoe UI Historic" panose="020B0502040204020203" pitchFamily="34" charset="0"/>
            </a:endParaRPr>
          </a:p>
        </p:txBody>
      </p:sp>
      <p:cxnSp>
        <p:nvCxnSpPr>
          <p:cNvPr id="38" name="직선 연결선 37"/>
          <p:cNvCxnSpPr/>
          <p:nvPr/>
        </p:nvCxnSpPr>
        <p:spPr>
          <a:xfrm>
            <a:off x="2323372" y="5408495"/>
            <a:ext cx="6839603" cy="0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39" name="TextBox 38"/>
          <p:cNvSpPr txBox="1"/>
          <p:nvPr/>
        </p:nvSpPr>
        <p:spPr>
          <a:xfrm>
            <a:off x="8396851" y="5508483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1.0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5918372" y="5508483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0.6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43841" y="747025"/>
            <a:ext cx="487554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>
              <a:lnSpc>
                <a:spcPct val="150000"/>
              </a:lnSpc>
              <a:defRPr/>
            </a:pPr>
            <a:r>
              <a:rPr lang="en-US" altLang="ko-KR" b="1" kern="0" dirty="0" smtClean="0">
                <a:solidFill>
                  <a:prstClr val="black"/>
                </a:solidFill>
                <a:latin typeface="Arial Black" panose="020B0A04020102020204" pitchFamily="34" charset="0"/>
                <a:ea typeface="나눔고딕 ExtraBold" panose="020D0904000000000000" pitchFamily="50" charset="-127"/>
                <a:cs typeface="Segoe UI Historic" panose="020B0502040204020203" pitchFamily="34" charset="0"/>
              </a:rPr>
              <a:t>Ratio of Cost per TEU in </a:t>
            </a:r>
            <a:r>
              <a:rPr lang="en-US" altLang="ko-KR" sz="2800" b="1" kern="0" dirty="0" smtClean="0">
                <a:solidFill>
                  <a:prstClr val="black"/>
                </a:solidFill>
                <a:latin typeface="Arial Black" panose="020B0A04020102020204" pitchFamily="34" charset="0"/>
                <a:ea typeface="나눔고딕 ExtraBold" panose="020D0904000000000000" pitchFamily="50" charset="-127"/>
                <a:cs typeface="Segoe UI Historic" panose="020B0502040204020203" pitchFamily="34" charset="0"/>
              </a:rPr>
              <a:t>2035</a:t>
            </a:r>
          </a:p>
          <a:p>
            <a:pPr algn="ctr" defTabSz="914400">
              <a:lnSpc>
                <a:spcPct val="150000"/>
              </a:lnSpc>
              <a:defRPr/>
            </a:pPr>
            <a:r>
              <a:rPr lang="en-US" altLang="ko-KR" sz="1400" b="1" kern="0" dirty="0" smtClean="0">
                <a:solidFill>
                  <a:prstClr val="black"/>
                </a:solidFill>
                <a:latin typeface="Arial Black" panose="020B0A04020102020204" pitchFamily="34" charset="0"/>
                <a:ea typeface="나눔고딕 ExtraBold" panose="020D0904000000000000" pitchFamily="50" charset="-127"/>
                <a:cs typeface="Segoe UI Historic" panose="020B0502040204020203" pitchFamily="34" charset="0"/>
              </a:rPr>
              <a:t>(Cost of SCR/Cost of NSR)</a:t>
            </a:r>
            <a:endParaRPr lang="ko-KR" altLang="en-US" sz="1400" b="1" kern="0" dirty="0" smtClean="0">
              <a:solidFill>
                <a:prstClr val="black"/>
              </a:solidFill>
              <a:latin typeface="Arial Black" panose="020B0A04020102020204" pitchFamily="34" charset="0"/>
              <a:ea typeface="나눔고딕 ExtraBold" panose="020D0904000000000000" pitchFamily="50" charset="-127"/>
              <a:cs typeface="Segoe UI Historic" panose="020B0502040204020203" pitchFamily="34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679133" y="5508483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0.4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439894" y="5508483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0.2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373794" y="5508483"/>
            <a:ext cx="3032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0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cxnSp>
        <p:nvCxnSpPr>
          <p:cNvPr id="49" name="직선 연결선 48"/>
          <p:cNvCxnSpPr/>
          <p:nvPr/>
        </p:nvCxnSpPr>
        <p:spPr>
          <a:xfrm flipH="1" flipV="1">
            <a:off x="8604651" y="2283091"/>
            <a:ext cx="8504" cy="3123990"/>
          </a:xfrm>
          <a:prstGeom prst="line">
            <a:avLst/>
          </a:prstGeom>
          <a:ln w="41275">
            <a:solidFill>
              <a:schemeClr val="accent1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직사각형 49"/>
          <p:cNvSpPr/>
          <p:nvPr/>
        </p:nvSpPr>
        <p:spPr>
          <a:xfrm>
            <a:off x="6738146" y="2756649"/>
            <a:ext cx="1157689" cy="307777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914400" latinLnBrk="1"/>
            <a:r>
              <a:rPr lang="en-US" altLang="ko-KR" sz="1400" b="1" dirty="0" smtClean="0">
                <a:solidFill>
                  <a:prstClr val="black"/>
                </a:solidFill>
              </a:rPr>
              <a:t>0.72~0.74  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  <p:sp>
        <p:nvSpPr>
          <p:cNvPr id="51" name="직사각형 50"/>
          <p:cNvSpPr/>
          <p:nvPr/>
        </p:nvSpPr>
        <p:spPr>
          <a:xfrm>
            <a:off x="2338604" y="2840608"/>
            <a:ext cx="4342095" cy="154543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2337318" y="3364605"/>
            <a:ext cx="5296720" cy="175691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4" name="직사각형 53"/>
          <p:cNvSpPr/>
          <p:nvPr/>
        </p:nvSpPr>
        <p:spPr>
          <a:xfrm>
            <a:off x="7625805" y="3300372"/>
            <a:ext cx="1157689" cy="307777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914400" latinLnBrk="1"/>
            <a:r>
              <a:rPr lang="en-US" altLang="ko-KR" sz="1400" b="1" dirty="0" smtClean="0">
                <a:solidFill>
                  <a:prstClr val="black"/>
                </a:solidFill>
              </a:rPr>
              <a:t>0.85~0.87  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  <p:sp>
        <p:nvSpPr>
          <p:cNvPr id="55" name="직사각형 54"/>
          <p:cNvSpPr/>
          <p:nvPr/>
        </p:nvSpPr>
        <p:spPr>
          <a:xfrm>
            <a:off x="2325732" y="3913399"/>
            <a:ext cx="5533875" cy="175691"/>
          </a:xfrm>
          <a:prstGeom prst="rect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6" name="직사각형 55"/>
          <p:cNvSpPr/>
          <p:nvPr/>
        </p:nvSpPr>
        <p:spPr>
          <a:xfrm>
            <a:off x="7593241" y="4085412"/>
            <a:ext cx="1157689" cy="307777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defTabSz="914400" latinLnBrk="1"/>
            <a:r>
              <a:rPr lang="en-US" altLang="ko-KR" sz="1400" b="1" dirty="0" smtClean="0">
                <a:solidFill>
                  <a:prstClr val="black"/>
                </a:solidFill>
              </a:rPr>
              <a:t>0.86~0.89  </a:t>
            </a:r>
            <a:endParaRPr lang="ko-KR" altLang="en-US" sz="1400" b="1" dirty="0">
              <a:solidFill>
                <a:prstClr val="black"/>
              </a:solidFill>
            </a:endParaRPr>
          </a:p>
        </p:txBody>
      </p:sp>
      <p:grpSp>
        <p:nvGrpSpPr>
          <p:cNvPr id="57" name="그룹 56"/>
          <p:cNvGrpSpPr/>
          <p:nvPr/>
        </p:nvGrpSpPr>
        <p:grpSpPr>
          <a:xfrm>
            <a:off x="2323372" y="4708989"/>
            <a:ext cx="7114505" cy="175691"/>
            <a:chOff x="2234336" y="3474422"/>
            <a:chExt cx="6567235" cy="175691"/>
          </a:xfrm>
        </p:grpSpPr>
        <p:sp>
          <p:nvSpPr>
            <p:cNvPr id="58" name="순서도: 천공 테이프 57"/>
            <p:cNvSpPr/>
            <p:nvPr/>
          </p:nvSpPr>
          <p:spPr>
            <a:xfrm rot="5400000">
              <a:off x="8488422" y="3336964"/>
              <a:ext cx="174192" cy="452106"/>
            </a:xfrm>
            <a:prstGeom prst="flowChartPunchedTap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9" name="직사각형 58"/>
            <p:cNvSpPr/>
            <p:nvPr/>
          </p:nvSpPr>
          <p:spPr>
            <a:xfrm>
              <a:off x="2234336" y="3474422"/>
              <a:ext cx="6313480" cy="175691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60" name="직사각형 59"/>
          <p:cNvSpPr/>
          <p:nvPr/>
        </p:nvSpPr>
        <p:spPr>
          <a:xfrm>
            <a:off x="3457405" y="6622664"/>
            <a:ext cx="649717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defTabSz="914400" latinLnBrk="1"/>
            <a:r>
              <a:rPr lang="en-US" altLang="ko-KR" sz="800" dirty="0" smtClean="0">
                <a:solidFill>
                  <a:prstClr val="black"/>
                </a:solidFill>
              </a:rPr>
              <a:t>Source: Orts Hansen et al</a:t>
            </a:r>
            <a:r>
              <a:rPr lang="en-US" altLang="ko-KR" sz="800" dirty="0">
                <a:solidFill>
                  <a:prstClr val="black"/>
                </a:solidFill>
              </a:rPr>
              <a:t>. “</a:t>
            </a:r>
            <a:r>
              <a:rPr lang="en-US" altLang="ko-KR" sz="800" dirty="0" smtClean="0">
                <a:solidFill>
                  <a:prstClr val="black"/>
                </a:solidFill>
              </a:rPr>
              <a:t>Arctic Shipping–Commercial opportunities and challenges, CBS(Copenhagen Business School) Maritime(2016) </a:t>
            </a:r>
            <a:endParaRPr lang="ko-KR" altLang="en-US" sz="800" dirty="0">
              <a:solidFill>
                <a:prstClr val="black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057717" y="3313134"/>
            <a:ext cx="1252266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400">
              <a:defRPr/>
            </a:pPr>
            <a:r>
              <a:rPr lang="en-US" altLang="ko-KR" sz="1200" b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 10,000 </a:t>
            </a:r>
            <a:r>
              <a:rPr lang="en-US" altLang="ko-KR" sz="1200" b="1" kern="0" dirty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TEU </a:t>
            </a:r>
            <a:endParaRPr lang="ko-KR" altLang="en-US" sz="1200" b="1" kern="0" dirty="0" smtClean="0">
              <a:solidFill>
                <a:prstClr val="black"/>
              </a:solidFill>
              <a:latin typeface="Arial Black" panose="020B0A04020102020204" pitchFamily="34" charset="0"/>
              <a:cs typeface="Segoe UI Historic" panose="020B0502040204020203" pitchFamily="34" charset="0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1160293" y="3857717"/>
            <a:ext cx="1149674" cy="276999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lstStyle/>
          <a:p>
            <a:pPr algn="r" defTabSz="914400">
              <a:defRPr/>
            </a:pPr>
            <a:r>
              <a:rPr lang="en-US" altLang="ko-KR" sz="1200" b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 </a:t>
            </a:r>
            <a:r>
              <a:rPr lang="en-US" altLang="ko-KR" sz="1200" b="1" kern="0" dirty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8</a:t>
            </a:r>
            <a:r>
              <a:rPr lang="en-US" altLang="ko-KR" sz="1200" b="1" kern="0" dirty="0" smtClean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,000 </a:t>
            </a:r>
            <a:r>
              <a:rPr lang="en-US" altLang="ko-KR" sz="1200" b="1" kern="0" dirty="0">
                <a:solidFill>
                  <a:prstClr val="black"/>
                </a:solidFill>
                <a:latin typeface="Arial Black" panose="020B0A04020102020204" pitchFamily="34" charset="0"/>
                <a:cs typeface="Segoe UI Historic" panose="020B0502040204020203" pitchFamily="34" charset="0"/>
              </a:rPr>
              <a:t>TEU </a:t>
            </a:r>
            <a:endParaRPr lang="ko-KR" altLang="en-US" sz="1200" b="1" kern="0" dirty="0" smtClean="0">
              <a:solidFill>
                <a:prstClr val="black"/>
              </a:solidFill>
              <a:latin typeface="Arial Black" panose="020B0A04020102020204" pitchFamily="34" charset="0"/>
              <a:cs typeface="Segoe UI Historic" panose="020B0502040204020203" pitchFamily="34" charset="0"/>
            </a:endParaRPr>
          </a:p>
        </p:txBody>
      </p:sp>
      <p:cxnSp>
        <p:nvCxnSpPr>
          <p:cNvPr id="63" name="직선 연결선 62"/>
          <p:cNvCxnSpPr/>
          <p:nvPr/>
        </p:nvCxnSpPr>
        <p:spPr>
          <a:xfrm flipV="1">
            <a:off x="2323372" y="2530613"/>
            <a:ext cx="7574" cy="2877882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</a:ln>
          <a:effectLst/>
        </p:spPr>
      </p:cxnSp>
      <p:sp>
        <p:nvSpPr>
          <p:cNvPr id="10" name="슬라이드 번호 개체 틀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DE9BD9-4150-497A-A721-E953BCE55863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0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157612" y="5508483"/>
            <a:ext cx="47641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>
              <a:defRPr/>
            </a:pPr>
            <a:r>
              <a:rPr lang="en-US" altLang="ko-KR" sz="1600" b="1" kern="0" dirty="0" smtClean="0">
                <a:solidFill>
                  <a:prstClr val="black"/>
                </a:solidFill>
              </a:rPr>
              <a:t>0.8</a:t>
            </a:r>
            <a:endParaRPr lang="ko-KR" altLang="en-US" sz="1600" b="1" kern="0" dirty="0" smtClean="0">
              <a:solidFill>
                <a:prstClr val="black"/>
              </a:solidFill>
            </a:endParaRPr>
          </a:p>
        </p:txBody>
      </p:sp>
      <p:sp>
        <p:nvSpPr>
          <p:cNvPr id="33" name="직사각형 32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047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utobahn_fre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77" y="517022"/>
            <a:ext cx="9920393" cy="63409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직사각형 14"/>
          <p:cNvSpPr/>
          <p:nvPr/>
        </p:nvSpPr>
        <p:spPr>
          <a:xfrm>
            <a:off x="1794785" y="1264226"/>
            <a:ext cx="4509474" cy="5165840"/>
          </a:xfrm>
          <a:prstGeom prst="rect">
            <a:avLst/>
          </a:prstGeom>
          <a:solidFill>
            <a:schemeClr val="accent1">
              <a:lumMod val="50000"/>
              <a:alpha val="6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dirty="0">
              <a:solidFill>
                <a:prstClr val="white"/>
              </a:solidFill>
            </a:endParaRPr>
          </a:p>
        </p:txBody>
      </p:sp>
      <p:sp>
        <p:nvSpPr>
          <p:cNvPr id="30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33" name="그림 3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496" y="1071036"/>
            <a:ext cx="1643477" cy="2160000"/>
          </a:xfrm>
          <a:prstGeom prst="ellipse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2387731" y="2004975"/>
            <a:ext cx="27453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3200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아우토반</a:t>
            </a:r>
            <a:r>
              <a:rPr lang="en-US" altLang="ko-KR" sz="3200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(Autobahn)</a:t>
            </a:r>
            <a:endParaRPr lang="ko-KR" altLang="en-US" sz="3200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432720" y="3241694"/>
            <a:ext cx="459051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000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독일 국민차</a:t>
            </a:r>
            <a:endParaRPr lang="ko-KR" altLang="en-US" sz="2000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2792762" y="3781754"/>
            <a:ext cx="301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latinLnBrk="1">
              <a:buFont typeface="Arial" panose="020B0604020202020204" pitchFamily="34" charset="0"/>
              <a:buChar char="•"/>
            </a:pPr>
            <a:r>
              <a:rPr lang="en-US" altLang="ko-KR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5</a:t>
            </a:r>
            <a:r>
              <a:rPr lang="ko-KR" altLang="en-US" b="1" dirty="0" err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인가족</a:t>
            </a: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탑승</a:t>
            </a:r>
            <a:endParaRPr lang="ko-KR" altLang="en-US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792762" y="4321814"/>
            <a:ext cx="301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latinLnBrk="1">
              <a:buFont typeface="Arial" panose="020B0604020202020204" pitchFamily="34" charset="0"/>
              <a:buChar char="•"/>
            </a:pPr>
            <a:r>
              <a:rPr lang="ko-KR" altLang="en-US" b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시속 </a:t>
            </a:r>
            <a:r>
              <a:rPr lang="en-US" altLang="ko-KR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100km </a:t>
            </a: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이상</a:t>
            </a:r>
            <a:endParaRPr lang="ko-KR" altLang="en-US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792762" y="4826090"/>
            <a:ext cx="301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latinLnBrk="1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가격 </a:t>
            </a:r>
            <a:r>
              <a:rPr lang="en-US" altLang="ko-KR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1000</a:t>
            </a: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마르크 이하</a:t>
            </a:r>
            <a:endParaRPr lang="ko-KR" altLang="en-US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792762" y="5354923"/>
            <a:ext cx="30153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 latinLnBrk="1">
              <a:buFont typeface="Arial" panose="020B0604020202020204" pitchFamily="34" charset="0"/>
              <a:buChar char="•"/>
            </a:pP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내구성</a:t>
            </a:r>
            <a:r>
              <a:rPr lang="en-US" altLang="ko-KR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내한성</a:t>
            </a:r>
            <a:r>
              <a:rPr lang="en-US" altLang="ko-KR" b="1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, </a:t>
            </a:r>
            <a:r>
              <a:rPr lang="ko-KR" altLang="en-US" b="1" dirty="0" err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고연비</a:t>
            </a:r>
            <a:endParaRPr lang="ko-KR" altLang="en-US" b="1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489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46" grpId="0"/>
      <p:bldP spid="34" grpId="0"/>
      <p:bldP spid="35" grpId="0"/>
      <p:bldP spid="43" grpId="0"/>
      <p:bldP spid="44" grpId="0"/>
      <p:bldP spid="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2050" name="Picture 2" descr="http://upload.wikimedia.org/wikipedia/commons/thumb/c/cd/VW_Typ_83_vr.jpg/727px-VW_Typ_83_v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2274"/>
            <a:ext cx="7676788" cy="6335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9930" y="3425409"/>
            <a:ext cx="2438607" cy="3256453"/>
          </a:xfrm>
          <a:prstGeom prst="ellipse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07245" y="548713"/>
            <a:ext cx="2196306" cy="12464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defTabSz="914400" latinLnBrk="1"/>
            <a:r>
              <a:rPr lang="en-US" altLang="ko-KR" sz="2700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Volkswagen</a:t>
            </a:r>
          </a:p>
          <a:p>
            <a:pPr algn="r" defTabSz="914400" latinLnBrk="1"/>
            <a:r>
              <a:rPr lang="en-US" altLang="ko-KR" sz="2800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“Beetle”</a:t>
            </a:r>
          </a:p>
          <a:p>
            <a:pPr algn="r" defTabSz="914400" latinLnBrk="1"/>
            <a:r>
              <a:rPr lang="en-US" altLang="ko-KR" sz="2000" i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Type 1</a:t>
            </a:r>
            <a:endParaRPr lang="ko-KR" altLang="en-US" sz="2000" i="1" dirty="0">
              <a:solidFill>
                <a:prstClr val="black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© 2017 Tai-</a:t>
            </a:r>
            <a:r>
              <a:rPr lang="en-US" altLang="ko-KR" sz="1000" b="1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Kim All rights reserved.</a:t>
            </a:r>
            <a:endParaRPr lang="en-US" altLang="ko-KR" sz="1000" b="1" dirty="0">
              <a:solidFill>
                <a:prstClr val="white">
                  <a:lumMod val="65000"/>
                </a:prst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841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8BC6-915D-4F24-8B36-718A00B835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27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pic>
        <p:nvPicPr>
          <p:cNvPr id="4100" name="Picture 4" descr="File:Sd Kfz 182 Panzerkampfwagen VI Ausf B (Tiger 2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4379" y="480817"/>
            <a:ext cx="9920395" cy="63771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92461" y="616624"/>
            <a:ext cx="2773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en-US" altLang="ko-KR" dirty="0" err="1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Königstiger</a:t>
            </a:r>
            <a:r>
              <a:rPr lang="en-US" altLang="ko-KR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(King Tiger)</a:t>
            </a:r>
            <a:endParaRPr lang="ko-KR" altLang="en-US" dirty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698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That's why Elon Musk's SpaceX and Bezos' rocket company Blue Origin are trying to develop reusable rockets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00" t="10500" b="9673"/>
          <a:stretch/>
        </p:blipFill>
        <p:spPr bwMode="auto">
          <a:xfrm>
            <a:off x="-42555" y="6270"/>
            <a:ext cx="9989840" cy="6843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20504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삼성중공업 쇄빙유조선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15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직사각형 5"/>
          <p:cNvSpPr/>
          <p:nvPr/>
        </p:nvSpPr>
        <p:spPr>
          <a:xfrm>
            <a:off x="15" y="413666"/>
            <a:ext cx="9906000" cy="6637586"/>
          </a:xfrm>
          <a:prstGeom prst="rect">
            <a:avLst/>
          </a:prstGeom>
          <a:solidFill>
            <a:srgbClr val="F8F8F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grpSp>
        <p:nvGrpSpPr>
          <p:cNvPr id="7" name="그룹 6"/>
          <p:cNvGrpSpPr/>
          <p:nvPr/>
        </p:nvGrpSpPr>
        <p:grpSpPr>
          <a:xfrm>
            <a:off x="783466" y="2882348"/>
            <a:ext cx="4046700" cy="1352008"/>
            <a:chOff x="761724" y="2770663"/>
            <a:chExt cx="3735415" cy="1352008"/>
          </a:xfrm>
        </p:grpSpPr>
        <p:sp>
          <p:nvSpPr>
            <p:cNvPr id="8" name="모서리가 둥근 직사각형 7"/>
            <p:cNvSpPr/>
            <p:nvPr/>
          </p:nvSpPr>
          <p:spPr>
            <a:xfrm>
              <a:off x="761724" y="2770663"/>
              <a:ext cx="3735415" cy="135200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893174" y="2971774"/>
              <a:ext cx="226202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latinLnBrk="1"/>
              <a:r>
                <a:rPr lang="ko-KR" altLang="en-US" b="1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짧은 해빙기</a:t>
              </a:r>
              <a:endParaRPr lang="en-US" altLang="ko-KR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현재 항해가능시즌은</a:t>
              </a:r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연 </a:t>
              </a:r>
              <a:r>
                <a:rPr lang="en-US" altLang="ko-KR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4.5</a:t>
              </a:r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개월</a:t>
              </a:r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0" name="그룹 9"/>
          <p:cNvGrpSpPr/>
          <p:nvPr/>
        </p:nvGrpSpPr>
        <p:grpSpPr>
          <a:xfrm>
            <a:off x="5118825" y="2899839"/>
            <a:ext cx="4046700" cy="1334521"/>
            <a:chOff x="4763595" y="2788149"/>
            <a:chExt cx="3735415" cy="1334521"/>
          </a:xfrm>
        </p:grpSpPr>
        <p:sp>
          <p:nvSpPr>
            <p:cNvPr id="11" name="모서리가 둥근 직사각형 10"/>
            <p:cNvSpPr/>
            <p:nvPr/>
          </p:nvSpPr>
          <p:spPr>
            <a:xfrm>
              <a:off x="4763595" y="2788149"/>
              <a:ext cx="3735415" cy="1334521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652120" y="2958864"/>
              <a:ext cx="271207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 latinLnBrk="1"/>
              <a:r>
                <a:rPr lang="ko-KR" altLang="en-US" b="1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낮은 수심</a:t>
              </a:r>
              <a:endParaRPr lang="en-US" altLang="ko-KR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수심 </a:t>
              </a:r>
              <a:r>
                <a:rPr lang="en-US" altLang="ko-KR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10m </a:t>
              </a:r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이내인 구간 존재 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대형 선박의 통행 제한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783465" y="1329028"/>
            <a:ext cx="4046700" cy="1440160"/>
            <a:chOff x="761723" y="1217343"/>
            <a:chExt cx="3735415" cy="1440160"/>
          </a:xfrm>
        </p:grpSpPr>
        <p:sp>
          <p:nvSpPr>
            <p:cNvPr id="15" name="모서리가 둥근 직사각형 14"/>
            <p:cNvSpPr/>
            <p:nvPr/>
          </p:nvSpPr>
          <p:spPr>
            <a:xfrm>
              <a:off x="761723" y="1217343"/>
              <a:ext cx="3735415" cy="144016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937930" y="1429591"/>
              <a:ext cx="301741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latinLnBrk="1"/>
              <a:r>
                <a:rPr lang="ko-KR" altLang="en-US" b="1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인프라 부족</a:t>
              </a:r>
              <a:endParaRPr lang="en-US" altLang="ko-KR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대규모 정박시설</a:t>
              </a:r>
              <a:r>
                <a:rPr lang="en-US" altLang="ko-KR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</a:t>
              </a:r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화물처리 장비</a:t>
              </a:r>
              <a:r>
                <a:rPr lang="en-US" altLang="ko-KR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,</a:t>
              </a:r>
            </a:p>
            <a:p>
              <a:pPr defTabSz="914400" latinLnBrk="1"/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통신 및 예보 시스템 필요</a:t>
              </a:r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17" name="그룹 16"/>
          <p:cNvGrpSpPr/>
          <p:nvPr/>
        </p:nvGrpSpPr>
        <p:grpSpPr>
          <a:xfrm>
            <a:off x="783465" y="4372247"/>
            <a:ext cx="4046700" cy="1352008"/>
            <a:chOff x="761723" y="4260562"/>
            <a:chExt cx="3735415" cy="1352008"/>
          </a:xfrm>
        </p:grpSpPr>
        <p:sp>
          <p:nvSpPr>
            <p:cNvPr id="18" name="모서리가 둥근 직사각형 17"/>
            <p:cNvSpPr/>
            <p:nvPr/>
          </p:nvSpPr>
          <p:spPr>
            <a:xfrm>
              <a:off x="761723" y="4260562"/>
              <a:ext cx="3735415" cy="135200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8074" y="4441902"/>
              <a:ext cx="30269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latinLnBrk="1"/>
              <a:r>
                <a:rPr lang="ko-KR" altLang="en-US" b="1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혹독한 기후</a:t>
              </a:r>
              <a:endParaRPr lang="en-US" altLang="ko-KR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적재된 화물의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변형 가능성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5118825" y="1329028"/>
            <a:ext cx="4046700" cy="1440160"/>
            <a:chOff x="4763595" y="1217343"/>
            <a:chExt cx="3735415" cy="1440160"/>
          </a:xfrm>
        </p:grpSpPr>
        <p:sp>
          <p:nvSpPr>
            <p:cNvPr id="21" name="모서리가 둥근 직사각형 20"/>
            <p:cNvSpPr/>
            <p:nvPr/>
          </p:nvSpPr>
          <p:spPr>
            <a:xfrm>
              <a:off x="4763595" y="1217343"/>
              <a:ext cx="3735415" cy="1440160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15725" y="1432327"/>
              <a:ext cx="325077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 latinLnBrk="1"/>
              <a:r>
                <a:rPr lang="ko-KR" altLang="en-US" b="1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높은 비용</a:t>
              </a:r>
              <a:endParaRPr lang="en-US" altLang="ko-KR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쇄빙선 에스코트 비용</a:t>
              </a:r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 err="1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내빙</a:t>
              </a:r>
              <a:r>
                <a:rPr lang="ko-KR" altLang="en-US" sz="1400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 능력에 대한 비용 등</a:t>
              </a:r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grpSp>
        <p:nvGrpSpPr>
          <p:cNvPr id="23" name="그룹 22"/>
          <p:cNvGrpSpPr/>
          <p:nvPr/>
        </p:nvGrpSpPr>
        <p:grpSpPr>
          <a:xfrm>
            <a:off x="5118825" y="4372247"/>
            <a:ext cx="4046700" cy="1352008"/>
            <a:chOff x="4763595" y="4260562"/>
            <a:chExt cx="3735415" cy="1352008"/>
          </a:xfrm>
        </p:grpSpPr>
        <p:sp>
          <p:nvSpPr>
            <p:cNvPr id="24" name="모서리가 둥근 직사각형 23"/>
            <p:cNvSpPr/>
            <p:nvPr/>
          </p:nvSpPr>
          <p:spPr>
            <a:xfrm>
              <a:off x="4763595" y="4260562"/>
              <a:ext cx="3735415" cy="1352008"/>
            </a:xfrm>
            <a:prstGeom prst="roundRect">
              <a:avLst/>
            </a:prstGeom>
            <a:solidFill>
              <a:schemeClr val="tx1">
                <a:lumMod val="85000"/>
                <a:lumOff val="15000"/>
                <a:alpha val="65000"/>
              </a:schemeClr>
            </a:solidFill>
            <a:ln w="571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652120" y="4309756"/>
              <a:ext cx="2712078" cy="12311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 defTabSz="914400" latinLnBrk="1"/>
              <a:r>
                <a:rPr lang="ko-KR" altLang="en-US" b="1" dirty="0" smtClean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환경오염</a:t>
              </a:r>
              <a:endParaRPr lang="en-US" altLang="ko-KR" b="1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endParaRPr lang="en-US" altLang="ko-KR" sz="1400" dirty="0" smtClean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전통연료의 그을음이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얼음의 반사율 저하</a:t>
              </a:r>
              <a:endParaRPr lang="en-US" altLang="ko-KR" sz="1400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r" defTabSz="914400" latinLnBrk="1"/>
              <a:r>
                <a:rPr lang="en-US" altLang="ko-KR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지구온난화 가속</a:t>
              </a:r>
              <a:r>
                <a:rPr lang="en-US" altLang="ko-KR" sz="1400" dirty="0">
                  <a:solidFill>
                    <a:prstClr val="white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</a:p>
          </p:txBody>
        </p:sp>
      </p:grpSp>
      <p:sp>
        <p:nvSpPr>
          <p:cNvPr id="26" name="타원 25"/>
          <p:cNvSpPr/>
          <p:nvPr/>
        </p:nvSpPr>
        <p:spPr>
          <a:xfrm>
            <a:off x="3206244" y="1859701"/>
            <a:ext cx="3559145" cy="3414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331383" y="1949711"/>
            <a:ext cx="3298458" cy="3233784"/>
          </a:xfrm>
          <a:prstGeom prst="ellipse">
            <a:avLst/>
          </a:prstGeom>
          <a:solidFill>
            <a:srgbClr val="3C5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TextBox 7"/>
          <p:cNvSpPr txBox="1">
            <a:spLocks noChangeArrowheads="1"/>
          </p:cNvSpPr>
          <p:nvPr/>
        </p:nvSpPr>
        <p:spPr bwMode="auto">
          <a:xfrm>
            <a:off x="3067995" y="2923866"/>
            <a:ext cx="3697376" cy="15327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defTabSz="914400" eaLnBrk="0" hangingPunct="0">
              <a:lnSpc>
                <a:spcPct val="130000"/>
              </a:lnSpc>
            </a:pPr>
            <a:r>
              <a:rPr lang="ko-KR" altLang="en-US" sz="3600" b="1" spc="-300" dirty="0" smtClean="0">
                <a:solidFill>
                  <a:prstClr val="white"/>
                </a:solidFill>
                <a:latin typeface="나눔고딕 ExtraBold" charset="-127"/>
                <a:ea typeface="나눔고딕 ExtraBold" charset="-127"/>
              </a:rPr>
              <a:t>북극항로의 </a:t>
            </a:r>
            <a:endParaRPr lang="en-US" altLang="ko-KR" sz="3600" b="1" spc="-300" dirty="0" smtClean="0">
              <a:solidFill>
                <a:prstClr val="white"/>
              </a:solidFill>
              <a:latin typeface="나눔고딕 ExtraBold" charset="-127"/>
              <a:ea typeface="나눔고딕 ExtraBold" charset="-127"/>
            </a:endParaRPr>
          </a:p>
          <a:p>
            <a:pPr algn="ctr" defTabSz="914400" eaLnBrk="0" hangingPunct="0">
              <a:lnSpc>
                <a:spcPct val="130000"/>
              </a:lnSpc>
            </a:pPr>
            <a:r>
              <a:rPr lang="ko-KR" altLang="en-US" sz="3600" b="1" spc="-300" dirty="0" smtClean="0">
                <a:solidFill>
                  <a:prstClr val="white"/>
                </a:solidFill>
                <a:latin typeface="나눔고딕 ExtraBold" charset="-127"/>
                <a:ea typeface="나눔고딕 ExtraBold" charset="-127"/>
              </a:rPr>
              <a:t>과</a:t>
            </a:r>
            <a:r>
              <a:rPr lang="ko-KR" altLang="en-US" sz="3600" b="1" spc="-300" dirty="0">
                <a:solidFill>
                  <a:prstClr val="white"/>
                </a:solidFill>
                <a:latin typeface="나눔고딕 ExtraBold" charset="-127"/>
                <a:ea typeface="나눔고딕 ExtraBold" charset="-127"/>
              </a:rPr>
              <a:t>제</a:t>
            </a:r>
          </a:p>
        </p:txBody>
      </p:sp>
      <p:sp>
        <p:nvSpPr>
          <p:cNvPr id="65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29" name="직사각형 28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sp>
        <p:nvSpPr>
          <p:cNvPr id="31" name="직사각형 30"/>
          <p:cNvSpPr/>
          <p:nvPr/>
        </p:nvSpPr>
        <p:spPr>
          <a:xfrm>
            <a:off x="3392519" y="2978950"/>
            <a:ext cx="3145413" cy="126188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latinLnBrk="1"/>
            <a:r>
              <a:rPr lang="en-US" altLang="ko-KR" sz="44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WHY</a:t>
            </a:r>
          </a:p>
          <a:p>
            <a:pPr algn="ctr" defTabSz="914400" latinLnBrk="1"/>
            <a:r>
              <a:rPr lang="en-US" altLang="ko-KR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</a:t>
            </a:r>
            <a:r>
              <a:rPr lang="ko-KR" altLang="en-US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한국</a:t>
            </a:r>
            <a:r>
              <a:rPr lang="en-US" altLang="ko-KR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</a:t>
            </a:r>
            <a:r>
              <a:rPr lang="ko-KR" altLang="en-US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과</a:t>
            </a:r>
            <a:r>
              <a:rPr lang="ko-KR" altLang="en-US" sz="24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 </a:t>
            </a:r>
            <a:r>
              <a:rPr lang="en-US" altLang="ko-KR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“</a:t>
            </a:r>
            <a:r>
              <a:rPr lang="ko-KR" altLang="en-US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러시아</a:t>
            </a:r>
            <a:r>
              <a:rPr lang="en-US" altLang="ko-KR" sz="3200" dirty="0" smtClean="0">
                <a:solidFill>
                  <a:prstClr val="white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rPr>
              <a:t>”?</a:t>
            </a:r>
            <a:endParaRPr lang="en-US" altLang="ko-KR" sz="2400" dirty="0" smtClean="0">
              <a:solidFill>
                <a:prstClr val="white"/>
              </a:solidFill>
              <a:latin typeface="나눔스퀘어 ExtraBold" panose="020B0600000101010101" pitchFamily="50" charset="-127"/>
              <a:ea typeface="나눔스퀘어 ExtraBold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6614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삼성중공업 쇄빙유조선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15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/>
          <p:cNvSpPr/>
          <p:nvPr/>
        </p:nvSpPr>
        <p:spPr>
          <a:xfrm>
            <a:off x="15" y="503678"/>
            <a:ext cx="9906000" cy="6547577"/>
          </a:xfrm>
          <a:prstGeom prst="rect">
            <a:avLst/>
          </a:prstGeom>
          <a:solidFill>
            <a:srgbClr val="F8F8F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grpSp>
        <p:nvGrpSpPr>
          <p:cNvPr id="61" name="그룹 60"/>
          <p:cNvGrpSpPr/>
          <p:nvPr/>
        </p:nvGrpSpPr>
        <p:grpSpPr>
          <a:xfrm>
            <a:off x="467517" y="2702424"/>
            <a:ext cx="2592678" cy="1562415"/>
            <a:chOff x="832351" y="4646809"/>
            <a:chExt cx="1611826" cy="994448"/>
          </a:xfrm>
        </p:grpSpPr>
        <p:pic>
          <p:nvPicPr>
            <p:cNvPr id="62" name="그림 6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4631"/>
            <a:stretch/>
          </p:blipFill>
          <p:spPr>
            <a:xfrm>
              <a:off x="1136519" y="4646809"/>
              <a:ext cx="1054609" cy="900315"/>
            </a:xfrm>
            <a:prstGeom prst="rect">
              <a:avLst/>
            </a:prstGeom>
          </p:spPr>
        </p:pic>
        <p:sp>
          <p:nvSpPr>
            <p:cNvPr id="63" name="TextBox 62"/>
            <p:cNvSpPr txBox="1"/>
            <p:nvPr/>
          </p:nvSpPr>
          <p:spPr>
            <a:xfrm>
              <a:off x="832351" y="5464952"/>
              <a:ext cx="1611826" cy="176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200" b="1" dirty="0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우수한 쇄빙기능</a:t>
              </a:r>
              <a:endParaRPr lang="en-US" altLang="ko-KR" sz="1200" b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grpSp>
        <p:nvGrpSpPr>
          <p:cNvPr id="95" name="그룹 94"/>
          <p:cNvGrpSpPr/>
          <p:nvPr/>
        </p:nvGrpSpPr>
        <p:grpSpPr>
          <a:xfrm>
            <a:off x="6718545" y="4281820"/>
            <a:ext cx="2914975" cy="1487440"/>
            <a:chOff x="6111330" y="4677417"/>
            <a:chExt cx="2690746" cy="1487440"/>
          </a:xfrm>
        </p:grpSpPr>
        <p:sp>
          <p:nvSpPr>
            <p:cNvPr id="96" name="TextBox 95"/>
            <p:cNvSpPr txBox="1"/>
            <p:nvPr/>
          </p:nvSpPr>
          <p:spPr>
            <a:xfrm>
              <a:off x="6111330" y="5703192"/>
              <a:ext cx="269074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200" b="1" dirty="0" err="1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저탄소를</a:t>
              </a:r>
              <a:r>
                <a:rPr lang="ko-KR" altLang="en-US" sz="1200" b="1" dirty="0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 위한</a:t>
              </a:r>
              <a:endParaRPr lang="en-US" altLang="ko-KR" sz="1200" b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  <a:p>
              <a:pPr algn="ctr" defTabSz="914400" latinLnBrk="1"/>
              <a:r>
                <a:rPr lang="ko-KR" altLang="en-US" sz="1200" b="1" dirty="0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원자력 동력</a:t>
              </a:r>
              <a:endParaRPr lang="en-US" altLang="ko-KR" sz="1200" b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  <p:grpSp>
          <p:nvGrpSpPr>
            <p:cNvPr id="97" name="그룹 96"/>
            <p:cNvGrpSpPr/>
            <p:nvPr/>
          </p:nvGrpSpPr>
          <p:grpSpPr>
            <a:xfrm>
              <a:off x="6935185" y="4677417"/>
              <a:ext cx="1033240" cy="943610"/>
              <a:chOff x="5408319" y="5508539"/>
              <a:chExt cx="1033240" cy="943610"/>
            </a:xfrm>
          </p:grpSpPr>
          <p:pic>
            <p:nvPicPr>
              <p:cNvPr id="98" name="그림 9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6086"/>
              <a:stretch/>
            </p:blipFill>
            <p:spPr>
              <a:xfrm>
                <a:off x="5408319" y="5546506"/>
                <a:ext cx="1033240" cy="867037"/>
              </a:xfrm>
              <a:prstGeom prst="rect">
                <a:avLst/>
              </a:prstGeom>
            </p:spPr>
          </p:pic>
          <p:sp>
            <p:nvSpPr>
              <p:cNvPr id="99" name="타원 98"/>
              <p:cNvSpPr/>
              <p:nvPr/>
            </p:nvSpPr>
            <p:spPr>
              <a:xfrm>
                <a:off x="5445753" y="5508539"/>
                <a:ext cx="943610" cy="943610"/>
              </a:xfrm>
              <a:prstGeom prst="ellipse">
                <a:avLst/>
              </a:prstGeom>
              <a:noFill/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04" name="그룹 103"/>
          <p:cNvGrpSpPr/>
          <p:nvPr/>
        </p:nvGrpSpPr>
        <p:grpSpPr>
          <a:xfrm>
            <a:off x="497505" y="4262289"/>
            <a:ext cx="2549780" cy="1371989"/>
            <a:chOff x="6309644" y="3191978"/>
            <a:chExt cx="1611826" cy="945097"/>
          </a:xfrm>
        </p:grpSpPr>
        <p:pic>
          <p:nvPicPr>
            <p:cNvPr id="105" name="그림 104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3393"/>
            <a:stretch/>
          </p:blipFill>
          <p:spPr>
            <a:xfrm>
              <a:off x="6572107" y="3191978"/>
              <a:ext cx="859308" cy="744216"/>
            </a:xfrm>
            <a:prstGeom prst="rect">
              <a:avLst/>
            </a:prstGeom>
          </p:spPr>
        </p:pic>
        <p:sp>
          <p:nvSpPr>
            <p:cNvPr id="106" name="TextBox 105"/>
            <p:cNvSpPr txBox="1"/>
            <p:nvPr/>
          </p:nvSpPr>
          <p:spPr>
            <a:xfrm>
              <a:off x="6309644" y="3946264"/>
              <a:ext cx="1611826" cy="19081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200" b="1" dirty="0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저온에서의 상품보존</a:t>
              </a:r>
              <a:endParaRPr lang="en-US" altLang="ko-KR" sz="1200" b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4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grpSp>
        <p:nvGrpSpPr>
          <p:cNvPr id="75" name="그룹 74"/>
          <p:cNvGrpSpPr/>
          <p:nvPr/>
        </p:nvGrpSpPr>
        <p:grpSpPr>
          <a:xfrm>
            <a:off x="7049327" y="2874970"/>
            <a:ext cx="2314165" cy="1229111"/>
            <a:chOff x="5348759" y="5584249"/>
            <a:chExt cx="1611826" cy="688682"/>
          </a:xfrm>
        </p:grpSpPr>
        <p:grpSp>
          <p:nvGrpSpPr>
            <p:cNvPr id="85" name="그룹 84"/>
            <p:cNvGrpSpPr/>
            <p:nvPr/>
          </p:nvGrpSpPr>
          <p:grpSpPr>
            <a:xfrm>
              <a:off x="5598566" y="5584249"/>
              <a:ext cx="1016692" cy="462597"/>
              <a:chOff x="3218839" y="6051392"/>
              <a:chExt cx="1016692" cy="462597"/>
            </a:xfrm>
          </p:grpSpPr>
          <p:grpSp>
            <p:nvGrpSpPr>
              <p:cNvPr id="87" name="그룹 86"/>
              <p:cNvGrpSpPr/>
              <p:nvPr/>
            </p:nvGrpSpPr>
            <p:grpSpPr>
              <a:xfrm>
                <a:off x="3218839" y="6051392"/>
                <a:ext cx="939071" cy="460290"/>
                <a:chOff x="3218839" y="6051392"/>
                <a:chExt cx="939071" cy="460290"/>
              </a:xfrm>
            </p:grpSpPr>
            <p:grpSp>
              <p:nvGrpSpPr>
                <p:cNvPr id="90" name="그룹 89"/>
                <p:cNvGrpSpPr/>
                <p:nvPr/>
              </p:nvGrpSpPr>
              <p:grpSpPr>
                <a:xfrm>
                  <a:off x="3365689" y="6051392"/>
                  <a:ext cx="792221" cy="460290"/>
                  <a:chOff x="1462940" y="3917157"/>
                  <a:chExt cx="1147034" cy="666439"/>
                </a:xfrm>
              </p:grpSpPr>
              <p:pic>
                <p:nvPicPr>
                  <p:cNvPr id="108" name="그림 107"/>
                  <p:cNvPicPr>
                    <a:picLocks noChangeAspect="1"/>
                  </p:cNvPicPr>
                  <p:nvPr/>
                </p:nvPicPr>
                <p:blipFill rotWithShape="1">
                  <a:blip r:embed="rId7" cstate="print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t="23261" b="32755"/>
                  <a:stretch/>
                </p:blipFill>
                <p:spPr>
                  <a:xfrm>
                    <a:off x="1462940" y="3917157"/>
                    <a:ext cx="1147034" cy="189017"/>
                  </a:xfrm>
                  <a:prstGeom prst="rect">
                    <a:avLst/>
                  </a:prstGeom>
                </p:spPr>
              </p:pic>
              <p:cxnSp>
                <p:nvCxnSpPr>
                  <p:cNvPr id="109" name="직선 연결선 108"/>
                  <p:cNvCxnSpPr/>
                  <p:nvPr/>
                </p:nvCxnSpPr>
                <p:spPr>
                  <a:xfrm>
                    <a:off x="1549075" y="4583596"/>
                    <a:ext cx="1012830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pic>
              <p:nvPicPr>
                <p:cNvPr id="107" name="그림 106"/>
                <p:cNvPicPr>
                  <a:picLocks noChangeAspect="1"/>
                </p:cNvPicPr>
                <p:nvPr/>
              </p:nvPicPr>
              <p:blipFill rotWithShape="1"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2790"/>
                <a:stretch/>
              </p:blipFill>
              <p:spPr>
                <a:xfrm>
                  <a:off x="3218839" y="6181934"/>
                  <a:ext cx="276735" cy="321686"/>
                </a:xfrm>
                <a:prstGeom prst="rect">
                  <a:avLst/>
                </a:prstGeom>
              </p:spPr>
            </p:pic>
          </p:grpSp>
          <p:pic>
            <p:nvPicPr>
              <p:cNvPr id="88" name="그림 87"/>
              <p:cNvPicPr>
                <a:picLocks noChangeAspect="1"/>
              </p:cNvPicPr>
              <p:nvPr/>
            </p:nvPicPr>
            <p:blipFill rotWithShape="1"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2024" t="3373" r="2024" b="19754"/>
              <a:stretch/>
            </p:blipFill>
            <p:spPr>
              <a:xfrm>
                <a:off x="3495574" y="6209835"/>
                <a:ext cx="358486" cy="228644"/>
              </a:xfrm>
              <a:prstGeom prst="rect">
                <a:avLst/>
              </a:prstGeom>
            </p:spPr>
          </p:pic>
          <p:pic>
            <p:nvPicPr>
              <p:cNvPr id="89" name="그림 88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258"/>
              <a:stretch/>
            </p:blipFill>
            <p:spPr>
              <a:xfrm>
                <a:off x="3810930" y="6209835"/>
                <a:ext cx="424601" cy="304154"/>
              </a:xfrm>
              <a:prstGeom prst="rect">
                <a:avLst/>
              </a:prstGeom>
            </p:spPr>
          </p:pic>
        </p:grpSp>
        <p:sp>
          <p:nvSpPr>
            <p:cNvPr id="86" name="TextBox 85"/>
            <p:cNvSpPr txBox="1"/>
            <p:nvPr/>
          </p:nvSpPr>
          <p:spPr>
            <a:xfrm>
              <a:off x="5348759" y="6117726"/>
              <a:ext cx="1611826" cy="155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200" b="1" dirty="0" smtClean="0">
                  <a:solidFill>
                    <a:prstClr val="black"/>
                  </a:solidFill>
                  <a:latin typeface="나눔스퀘어 ExtraBold" panose="020B0600000101010101" pitchFamily="50" charset="-127"/>
                  <a:ea typeface="나눔스퀘어 ExtraBold" panose="020B0600000101010101" pitchFamily="50" charset="-127"/>
                </a:rPr>
                <a:t>얕은 수심 항해</a:t>
              </a:r>
              <a:endParaRPr lang="en-US" altLang="ko-KR" sz="1200" b="1" dirty="0" smtClean="0">
                <a:solidFill>
                  <a:prstClr val="black"/>
                </a:solidFill>
                <a:latin typeface="나눔스퀘어 ExtraBold" panose="020B0600000101010101" pitchFamily="50" charset="-127"/>
                <a:ea typeface="나눔스퀘어 ExtraBold" panose="020B0600000101010101" pitchFamily="50" charset="-127"/>
              </a:endParaRPr>
            </a:p>
          </p:txBody>
        </p:sp>
      </p:grpSp>
      <p:sp>
        <p:nvSpPr>
          <p:cNvPr id="80" name="타원 79"/>
          <p:cNvSpPr/>
          <p:nvPr/>
        </p:nvSpPr>
        <p:spPr>
          <a:xfrm>
            <a:off x="3206244" y="1859701"/>
            <a:ext cx="3559145" cy="34145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1" name="타원 80"/>
          <p:cNvSpPr/>
          <p:nvPr/>
        </p:nvSpPr>
        <p:spPr>
          <a:xfrm>
            <a:off x="3331383" y="1949711"/>
            <a:ext cx="3298458" cy="3233784"/>
          </a:xfrm>
          <a:prstGeom prst="ellipse">
            <a:avLst/>
          </a:prstGeom>
          <a:solidFill>
            <a:srgbClr val="3C54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82" name="그룹 81"/>
          <p:cNvGrpSpPr/>
          <p:nvPr/>
        </p:nvGrpSpPr>
        <p:grpSpPr>
          <a:xfrm>
            <a:off x="3425440" y="2346748"/>
            <a:ext cx="2928855" cy="2287656"/>
            <a:chOff x="3004276" y="2796190"/>
            <a:chExt cx="2703557" cy="2287656"/>
          </a:xfrm>
        </p:grpSpPr>
        <p:pic>
          <p:nvPicPr>
            <p:cNvPr id="83" name="그림 82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869" t="12680" r="10785" b="26535"/>
            <a:stretch/>
          </p:blipFill>
          <p:spPr>
            <a:xfrm>
              <a:off x="3004276" y="3012755"/>
              <a:ext cx="2703557" cy="2071091"/>
            </a:xfrm>
            <a:prstGeom prst="rect">
              <a:avLst/>
            </a:prstGeom>
          </p:spPr>
        </p:pic>
        <p:sp>
          <p:nvSpPr>
            <p:cNvPr id="110" name="평행 사변형 109"/>
            <p:cNvSpPr/>
            <p:nvPr/>
          </p:nvSpPr>
          <p:spPr>
            <a:xfrm rot="1179882" flipH="1">
              <a:off x="4356756" y="3050480"/>
              <a:ext cx="503642" cy="291498"/>
            </a:xfrm>
            <a:prstGeom prst="parallelogram">
              <a:avLst>
                <a:gd name="adj" fmla="val 35209"/>
              </a:avLst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pic>
          <p:nvPicPr>
            <p:cNvPr id="111" name="Picture 8" descr="Image result for korea flag png"/>
            <p:cNvPicPr>
              <a:picLocks noChangeAspect="1" noChangeArrowheads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803215">
              <a:off x="4365827" y="3037347"/>
              <a:ext cx="471523" cy="314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2" name="그림 111"/>
            <p:cNvPicPr>
              <a:picLocks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541" t="12680" r="48616" b="79203"/>
            <a:stretch/>
          </p:blipFill>
          <p:spPr>
            <a:xfrm>
              <a:off x="4346536" y="2796190"/>
              <a:ext cx="62760" cy="540000"/>
            </a:xfrm>
            <a:prstGeom prst="rect">
              <a:avLst/>
            </a:prstGeom>
          </p:spPr>
        </p:pic>
        <p:grpSp>
          <p:nvGrpSpPr>
            <p:cNvPr id="113" name="그룹 112"/>
            <p:cNvGrpSpPr/>
            <p:nvPr/>
          </p:nvGrpSpPr>
          <p:grpSpPr>
            <a:xfrm rot="21213816">
              <a:off x="3912617" y="3043897"/>
              <a:ext cx="490856" cy="291737"/>
              <a:chOff x="2065333" y="4177220"/>
              <a:chExt cx="1496770" cy="889594"/>
            </a:xfrm>
          </p:grpSpPr>
          <p:sp>
            <p:nvSpPr>
              <p:cNvPr id="114" name="평행 사변형 113"/>
              <p:cNvSpPr/>
              <p:nvPr/>
            </p:nvSpPr>
            <p:spPr>
              <a:xfrm rot="20950258">
                <a:off x="2065333" y="4177220"/>
                <a:ext cx="1496770" cy="889594"/>
              </a:xfrm>
              <a:prstGeom prst="parallelogram">
                <a:avLst>
                  <a:gd name="adj" fmla="val 32269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15" name="Picture 2" descr="Image result for russia flag"/>
              <p:cNvPicPr>
                <a:picLocks noChangeAspect="1" noChangeArrowheads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20933383">
                <a:off x="2091462" y="4182240"/>
                <a:ext cx="1448433" cy="870831"/>
              </a:xfrm>
              <a:prstGeom prst="parallelogram">
                <a:avLst>
                  <a:gd name="adj" fmla="val 33555"/>
                </a:avLst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57" name="타원 56"/>
          <p:cNvSpPr/>
          <p:nvPr/>
        </p:nvSpPr>
        <p:spPr>
          <a:xfrm>
            <a:off x="4030830" y="3834440"/>
            <a:ext cx="97867" cy="90339"/>
          </a:xfrm>
          <a:prstGeom prst="ellipse">
            <a:avLst/>
          </a:prstGeom>
          <a:solidFill>
            <a:schemeClr val="tx1"/>
          </a:solidFill>
          <a:ln w="222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58" name="그룹 57"/>
          <p:cNvGrpSpPr/>
          <p:nvPr/>
        </p:nvGrpSpPr>
        <p:grpSpPr>
          <a:xfrm>
            <a:off x="2667862" y="3224819"/>
            <a:ext cx="1209897" cy="504332"/>
            <a:chOff x="2337550" y="3918747"/>
            <a:chExt cx="1116828" cy="504332"/>
          </a:xfrm>
        </p:grpSpPr>
        <p:cxnSp>
          <p:nvCxnSpPr>
            <p:cNvPr id="59" name="직선 연결선 58"/>
            <p:cNvCxnSpPr/>
            <p:nvPr/>
          </p:nvCxnSpPr>
          <p:spPr>
            <a:xfrm>
              <a:off x="2337550" y="3918747"/>
              <a:ext cx="612497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>
              <a:off x="2950047" y="3918747"/>
              <a:ext cx="504331" cy="504332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그룹 64"/>
          <p:cNvGrpSpPr/>
          <p:nvPr/>
        </p:nvGrpSpPr>
        <p:grpSpPr>
          <a:xfrm>
            <a:off x="2691222" y="4458770"/>
            <a:ext cx="1659706" cy="379178"/>
            <a:chOff x="2393241" y="5169017"/>
            <a:chExt cx="1532036" cy="379178"/>
          </a:xfrm>
        </p:grpSpPr>
        <p:cxnSp>
          <p:nvCxnSpPr>
            <p:cNvPr id="66" name="직선 연결선 65"/>
            <p:cNvCxnSpPr/>
            <p:nvPr/>
          </p:nvCxnSpPr>
          <p:spPr>
            <a:xfrm>
              <a:off x="2393241" y="5544269"/>
              <a:ext cx="115285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flipV="1">
              <a:off x="3546100" y="5169017"/>
              <a:ext cx="379177" cy="379178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타원 63"/>
          <p:cNvSpPr/>
          <p:nvPr/>
        </p:nvSpPr>
        <p:spPr>
          <a:xfrm>
            <a:off x="4420011" y="4294984"/>
            <a:ext cx="97867" cy="90339"/>
          </a:xfrm>
          <a:prstGeom prst="ellipse">
            <a:avLst/>
          </a:prstGeom>
          <a:solidFill>
            <a:schemeClr val="tx1"/>
          </a:solidFill>
          <a:ln w="222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1" name="타원 90"/>
          <p:cNvSpPr/>
          <p:nvPr/>
        </p:nvSpPr>
        <p:spPr>
          <a:xfrm>
            <a:off x="5793714" y="4176226"/>
            <a:ext cx="97867" cy="90339"/>
          </a:xfrm>
          <a:prstGeom prst="ellipse">
            <a:avLst/>
          </a:prstGeom>
          <a:solidFill>
            <a:schemeClr val="tx1"/>
          </a:solidFill>
          <a:ln w="222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92" name="그룹 91"/>
          <p:cNvGrpSpPr/>
          <p:nvPr/>
        </p:nvGrpSpPr>
        <p:grpSpPr>
          <a:xfrm>
            <a:off x="5924291" y="4310151"/>
            <a:ext cx="1311131" cy="470507"/>
            <a:chOff x="5361831" y="4948101"/>
            <a:chExt cx="1210275" cy="470507"/>
          </a:xfrm>
        </p:grpSpPr>
        <p:cxnSp>
          <p:nvCxnSpPr>
            <p:cNvPr id="93" name="직선 연결선 92"/>
            <p:cNvCxnSpPr/>
            <p:nvPr/>
          </p:nvCxnSpPr>
          <p:spPr>
            <a:xfrm>
              <a:off x="5824388" y="5418608"/>
              <a:ext cx="747718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직선 연결선 93"/>
            <p:cNvCxnSpPr/>
            <p:nvPr/>
          </p:nvCxnSpPr>
          <p:spPr>
            <a:xfrm>
              <a:off x="5361831" y="4948101"/>
              <a:ext cx="466669" cy="466671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0" name="타원 99"/>
          <p:cNvSpPr/>
          <p:nvPr/>
        </p:nvSpPr>
        <p:spPr>
          <a:xfrm>
            <a:off x="5448571" y="3671715"/>
            <a:ext cx="97867" cy="90339"/>
          </a:xfrm>
          <a:prstGeom prst="ellipse">
            <a:avLst/>
          </a:prstGeom>
          <a:solidFill>
            <a:schemeClr val="tx1"/>
          </a:solidFill>
          <a:ln w="22225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01" name="그룹 100"/>
          <p:cNvGrpSpPr/>
          <p:nvPr/>
        </p:nvGrpSpPr>
        <p:grpSpPr>
          <a:xfrm>
            <a:off x="5550418" y="3269003"/>
            <a:ext cx="1756539" cy="381595"/>
            <a:chOff x="4950685" y="3576116"/>
            <a:chExt cx="1621421" cy="381595"/>
          </a:xfrm>
        </p:grpSpPr>
        <p:cxnSp>
          <p:nvCxnSpPr>
            <p:cNvPr id="102" name="직선 연결선 101"/>
            <p:cNvCxnSpPr/>
            <p:nvPr/>
          </p:nvCxnSpPr>
          <p:spPr>
            <a:xfrm>
              <a:off x="5331637" y="3576116"/>
              <a:ext cx="1240469" cy="0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직선 연결선 102"/>
            <p:cNvCxnSpPr/>
            <p:nvPr/>
          </p:nvCxnSpPr>
          <p:spPr>
            <a:xfrm flipV="1">
              <a:off x="4950685" y="3576116"/>
              <a:ext cx="381595" cy="381595"/>
            </a:xfrm>
            <a:prstGeom prst="line">
              <a:avLst/>
            </a:prstGeom>
            <a:ln w="158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2" name="Picture 2" descr="Image result for korea flag circle pn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2877" y="922938"/>
            <a:ext cx="1365000" cy="12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4" name="Picture 4" descr="Image result for russia flag circle 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8198" y="876123"/>
            <a:ext cx="1464195" cy="13515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직사각형 68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92131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2" descr="삼성중공업 쇄빙유조선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291"/>
          <a:stretch/>
        </p:blipFill>
        <p:spPr bwMode="auto">
          <a:xfrm>
            <a:off x="15" y="4"/>
            <a:ext cx="9906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직사각형 39"/>
          <p:cNvSpPr/>
          <p:nvPr/>
        </p:nvSpPr>
        <p:spPr>
          <a:xfrm>
            <a:off x="-11613" y="-19393"/>
            <a:ext cx="10140190" cy="7150643"/>
          </a:xfrm>
          <a:prstGeom prst="rect">
            <a:avLst/>
          </a:prstGeom>
          <a:solidFill>
            <a:srgbClr val="F8F8F8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 sz="1662">
              <a:solidFill>
                <a:prstClr val="white"/>
              </a:solidFill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131954" y="1296140"/>
            <a:ext cx="4661518" cy="4340006"/>
            <a:chOff x="165670" y="1296140"/>
            <a:chExt cx="4661518" cy="4340006"/>
          </a:xfrm>
        </p:grpSpPr>
        <p:pic>
          <p:nvPicPr>
            <p:cNvPr id="42" name="Picture 2" descr="Image result for russia territorial water"/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307"/>
            <a:stretch/>
          </p:blipFill>
          <p:spPr bwMode="auto">
            <a:xfrm>
              <a:off x="165670" y="1296140"/>
              <a:ext cx="4661518" cy="43400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3" name="타원 42"/>
            <p:cNvSpPr/>
            <p:nvPr/>
          </p:nvSpPr>
          <p:spPr>
            <a:xfrm>
              <a:off x="468417" y="1536707"/>
              <a:ext cx="4117509" cy="4099439"/>
            </a:xfrm>
            <a:prstGeom prst="ellipse">
              <a:avLst/>
            </a:prstGeom>
            <a:solidFill>
              <a:schemeClr val="bg1"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330494" y="1786010"/>
            <a:ext cx="766101" cy="3738149"/>
            <a:chOff x="2964966" y="1461247"/>
            <a:chExt cx="853999" cy="4167042"/>
          </a:xfrm>
        </p:grpSpPr>
        <p:sp>
          <p:nvSpPr>
            <p:cNvPr id="45" name="자유형 44"/>
            <p:cNvSpPr/>
            <p:nvPr/>
          </p:nvSpPr>
          <p:spPr>
            <a:xfrm>
              <a:off x="2964966" y="1461247"/>
              <a:ext cx="853999" cy="4096871"/>
            </a:xfrm>
            <a:custGeom>
              <a:avLst/>
              <a:gdLst>
                <a:gd name="connsiteX0" fmla="*/ 853999 w 853999"/>
                <a:gd name="connsiteY0" fmla="*/ 0 h 4096871"/>
                <a:gd name="connsiteX1" fmla="*/ 271293 w 853999"/>
                <a:gd name="connsiteY1" fmla="*/ 376518 h 4096871"/>
                <a:gd name="connsiteX2" fmla="*/ 20281 w 853999"/>
                <a:gd name="connsiteY2" fmla="*/ 600635 h 4096871"/>
                <a:gd name="connsiteX3" fmla="*/ 74069 w 853999"/>
                <a:gd name="connsiteY3" fmla="*/ 896471 h 4096871"/>
                <a:gd name="connsiteX4" fmla="*/ 540234 w 853999"/>
                <a:gd name="connsiteY4" fmla="*/ 1219200 h 4096871"/>
                <a:gd name="connsiteX5" fmla="*/ 746422 w 853999"/>
                <a:gd name="connsiteY5" fmla="*/ 1622612 h 4096871"/>
                <a:gd name="connsiteX6" fmla="*/ 701599 w 853999"/>
                <a:gd name="connsiteY6" fmla="*/ 2214282 h 4096871"/>
                <a:gd name="connsiteX7" fmla="*/ 585058 w 853999"/>
                <a:gd name="connsiteY7" fmla="*/ 2698377 h 4096871"/>
                <a:gd name="connsiteX8" fmla="*/ 253363 w 853999"/>
                <a:gd name="connsiteY8" fmla="*/ 3191435 h 4096871"/>
                <a:gd name="connsiteX9" fmla="*/ 154752 w 853999"/>
                <a:gd name="connsiteY9" fmla="*/ 3585882 h 4096871"/>
                <a:gd name="connsiteX10" fmla="*/ 360940 w 853999"/>
                <a:gd name="connsiteY10" fmla="*/ 4096871 h 40968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53999" h="4096871">
                  <a:moveTo>
                    <a:pt x="853999" y="0"/>
                  </a:moveTo>
                  <a:cubicBezTo>
                    <a:pt x="632122" y="138206"/>
                    <a:pt x="410246" y="276412"/>
                    <a:pt x="271293" y="376518"/>
                  </a:cubicBezTo>
                  <a:cubicBezTo>
                    <a:pt x="132340" y="476624"/>
                    <a:pt x="53152" y="513976"/>
                    <a:pt x="20281" y="600635"/>
                  </a:cubicBezTo>
                  <a:cubicBezTo>
                    <a:pt x="-12590" y="687294"/>
                    <a:pt x="-12590" y="793377"/>
                    <a:pt x="74069" y="896471"/>
                  </a:cubicBezTo>
                  <a:cubicBezTo>
                    <a:pt x="160728" y="999565"/>
                    <a:pt x="428175" y="1098177"/>
                    <a:pt x="540234" y="1219200"/>
                  </a:cubicBezTo>
                  <a:cubicBezTo>
                    <a:pt x="652293" y="1340223"/>
                    <a:pt x="719528" y="1456765"/>
                    <a:pt x="746422" y="1622612"/>
                  </a:cubicBezTo>
                  <a:cubicBezTo>
                    <a:pt x="773316" y="1788459"/>
                    <a:pt x="728493" y="2034988"/>
                    <a:pt x="701599" y="2214282"/>
                  </a:cubicBezTo>
                  <a:cubicBezTo>
                    <a:pt x="674705" y="2393576"/>
                    <a:pt x="659764" y="2535518"/>
                    <a:pt x="585058" y="2698377"/>
                  </a:cubicBezTo>
                  <a:cubicBezTo>
                    <a:pt x="510352" y="2861236"/>
                    <a:pt x="325081" y="3043518"/>
                    <a:pt x="253363" y="3191435"/>
                  </a:cubicBezTo>
                  <a:cubicBezTo>
                    <a:pt x="181645" y="3339352"/>
                    <a:pt x="136822" y="3434976"/>
                    <a:pt x="154752" y="3585882"/>
                  </a:cubicBezTo>
                  <a:cubicBezTo>
                    <a:pt x="172681" y="3736788"/>
                    <a:pt x="325081" y="4019177"/>
                    <a:pt x="360940" y="4096871"/>
                  </a:cubicBezTo>
                </a:path>
              </a:pathLst>
            </a:custGeom>
            <a:noFill/>
            <a:ln w="3175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cxnSp>
          <p:nvCxnSpPr>
            <p:cNvPr id="46" name="직선 화살표 연결선 45"/>
            <p:cNvCxnSpPr/>
            <p:nvPr/>
          </p:nvCxnSpPr>
          <p:spPr>
            <a:xfrm>
              <a:off x="3291636" y="5483797"/>
              <a:ext cx="82555" cy="144492"/>
            </a:xfrm>
            <a:prstGeom prst="straightConnector1">
              <a:avLst/>
            </a:prstGeom>
            <a:ln w="63500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그룹 46"/>
          <p:cNvGrpSpPr/>
          <p:nvPr/>
        </p:nvGrpSpPr>
        <p:grpSpPr>
          <a:xfrm>
            <a:off x="2260994" y="1718110"/>
            <a:ext cx="739168" cy="2683243"/>
            <a:chOff x="3644150" y="655455"/>
            <a:chExt cx="1204941" cy="4374042"/>
          </a:xfrm>
        </p:grpSpPr>
        <p:cxnSp>
          <p:nvCxnSpPr>
            <p:cNvPr id="48" name="직선 연결선 47"/>
            <p:cNvCxnSpPr/>
            <p:nvPr/>
          </p:nvCxnSpPr>
          <p:spPr>
            <a:xfrm flipH="1">
              <a:off x="3799211" y="655455"/>
              <a:ext cx="1019596" cy="83348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직선 연결선 48"/>
            <p:cNvCxnSpPr/>
            <p:nvPr/>
          </p:nvCxnSpPr>
          <p:spPr>
            <a:xfrm flipH="1">
              <a:off x="3645462" y="1453095"/>
              <a:ext cx="183600" cy="25837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직선 연결선 49"/>
            <p:cNvCxnSpPr/>
            <p:nvPr/>
          </p:nvCxnSpPr>
          <p:spPr>
            <a:xfrm>
              <a:off x="3644150" y="1680936"/>
              <a:ext cx="78186" cy="62124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직선 연결선 50"/>
            <p:cNvCxnSpPr/>
            <p:nvPr/>
          </p:nvCxnSpPr>
          <p:spPr>
            <a:xfrm>
              <a:off x="3699440" y="2283466"/>
              <a:ext cx="164507" cy="111776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직선 연결선 51"/>
            <p:cNvCxnSpPr/>
            <p:nvPr/>
          </p:nvCxnSpPr>
          <p:spPr>
            <a:xfrm>
              <a:off x="3829061" y="2368943"/>
              <a:ext cx="184588" cy="66759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직선 연결선 53"/>
            <p:cNvCxnSpPr/>
            <p:nvPr/>
          </p:nvCxnSpPr>
          <p:spPr>
            <a:xfrm flipV="1">
              <a:off x="3984556" y="2302184"/>
              <a:ext cx="213370" cy="133519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직선 연결선 54"/>
            <p:cNvCxnSpPr/>
            <p:nvPr/>
          </p:nvCxnSpPr>
          <p:spPr>
            <a:xfrm>
              <a:off x="4195156" y="2302184"/>
              <a:ext cx="63731" cy="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직선 연결선 55"/>
            <p:cNvCxnSpPr/>
            <p:nvPr/>
          </p:nvCxnSpPr>
          <p:spPr>
            <a:xfrm>
              <a:off x="4224250" y="2294017"/>
              <a:ext cx="84759" cy="74926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직선 연결선 56"/>
            <p:cNvCxnSpPr/>
            <p:nvPr/>
          </p:nvCxnSpPr>
          <p:spPr>
            <a:xfrm flipH="1">
              <a:off x="4139739" y="2339354"/>
              <a:ext cx="167638" cy="259759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직선 연결선 57"/>
            <p:cNvCxnSpPr/>
            <p:nvPr/>
          </p:nvCxnSpPr>
          <p:spPr>
            <a:xfrm>
              <a:off x="4144261" y="2542355"/>
              <a:ext cx="19092" cy="27566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직선 연결선 58"/>
            <p:cNvCxnSpPr/>
            <p:nvPr/>
          </p:nvCxnSpPr>
          <p:spPr>
            <a:xfrm>
              <a:off x="4153807" y="2788044"/>
              <a:ext cx="155202" cy="18237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직선 연결선 59"/>
            <p:cNvCxnSpPr/>
            <p:nvPr/>
          </p:nvCxnSpPr>
          <p:spPr>
            <a:xfrm flipV="1">
              <a:off x="4279030" y="2964873"/>
              <a:ext cx="223697" cy="4157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직선 연결선 60"/>
            <p:cNvCxnSpPr/>
            <p:nvPr/>
          </p:nvCxnSpPr>
          <p:spPr>
            <a:xfrm>
              <a:off x="4476031" y="2959332"/>
              <a:ext cx="303787" cy="171796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직선 연결선 61"/>
            <p:cNvCxnSpPr/>
            <p:nvPr/>
          </p:nvCxnSpPr>
          <p:spPr>
            <a:xfrm flipH="1">
              <a:off x="4685607" y="3114503"/>
              <a:ext cx="99753" cy="94210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/>
            <p:cNvCxnSpPr/>
            <p:nvPr/>
          </p:nvCxnSpPr>
          <p:spPr>
            <a:xfrm flipH="1">
              <a:off x="4671753" y="3193731"/>
              <a:ext cx="29561" cy="10365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직선 연결선 63"/>
            <p:cNvCxnSpPr/>
            <p:nvPr/>
          </p:nvCxnSpPr>
          <p:spPr>
            <a:xfrm flipH="1">
              <a:off x="4472247" y="3271059"/>
              <a:ext cx="213360" cy="187127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직선 연결선 64"/>
            <p:cNvCxnSpPr/>
            <p:nvPr/>
          </p:nvCxnSpPr>
          <p:spPr>
            <a:xfrm>
              <a:off x="4472247" y="3433640"/>
              <a:ext cx="0" cy="251669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직선 연결선 65"/>
            <p:cNvCxnSpPr/>
            <p:nvPr/>
          </p:nvCxnSpPr>
          <p:spPr>
            <a:xfrm flipH="1">
              <a:off x="4355871" y="3651399"/>
              <a:ext cx="116377" cy="155831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직선 연결선 66"/>
            <p:cNvCxnSpPr/>
            <p:nvPr/>
          </p:nvCxnSpPr>
          <p:spPr>
            <a:xfrm flipH="1">
              <a:off x="4245849" y="3790695"/>
              <a:ext cx="115564" cy="306428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직선 연결선 67"/>
            <p:cNvCxnSpPr/>
            <p:nvPr/>
          </p:nvCxnSpPr>
          <p:spPr>
            <a:xfrm>
              <a:off x="4235146" y="4053813"/>
              <a:ext cx="334083" cy="304827"/>
            </a:xfrm>
            <a:prstGeom prst="line">
              <a:avLst/>
            </a:prstGeom>
            <a:ln w="444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직선 연결선 68"/>
            <p:cNvCxnSpPr/>
            <p:nvPr/>
          </p:nvCxnSpPr>
          <p:spPr>
            <a:xfrm>
              <a:off x="4539767" y="4322068"/>
              <a:ext cx="309324" cy="707429"/>
            </a:xfrm>
            <a:prstGeom prst="line">
              <a:avLst/>
            </a:prstGeom>
            <a:ln w="44450">
              <a:solidFill>
                <a:srgbClr val="FF0000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1" name="Picture 13" descr="shipbuilding by country에 대한 이미지 검색결과">
            <a:hlinkClick r:id="rId5"/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44" b="11840"/>
          <a:stretch/>
        </p:blipFill>
        <p:spPr bwMode="auto">
          <a:xfrm>
            <a:off x="5043028" y="1358777"/>
            <a:ext cx="4545505" cy="4232371"/>
          </a:xfrm>
          <a:prstGeom prst="rect">
            <a:avLst/>
          </a:prstGeom>
          <a:noFill/>
          <a:ln>
            <a:solidFill>
              <a:srgbClr val="00206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35" name="직사각형 34"/>
          <p:cNvSpPr/>
          <p:nvPr/>
        </p:nvSpPr>
        <p:spPr>
          <a:xfrm>
            <a:off x="-42553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79101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그룹 4"/>
          <p:cNvGrpSpPr/>
          <p:nvPr/>
        </p:nvGrpSpPr>
        <p:grpSpPr>
          <a:xfrm>
            <a:off x="-7511475" y="-4896925"/>
            <a:ext cx="20443802" cy="11696684"/>
            <a:chOff x="-10054625" y="-5358095"/>
            <a:chExt cx="24366916" cy="14396052"/>
          </a:xfrm>
        </p:grpSpPr>
        <p:grpSp>
          <p:nvGrpSpPr>
            <p:cNvPr id="6" name="그룹 5"/>
            <p:cNvGrpSpPr/>
            <p:nvPr/>
          </p:nvGrpSpPr>
          <p:grpSpPr>
            <a:xfrm>
              <a:off x="-10054625" y="-5358095"/>
              <a:ext cx="24366916" cy="14396052"/>
              <a:chOff x="-10861129" y="-4932006"/>
              <a:chExt cx="29129317" cy="16154671"/>
            </a:xfrm>
          </p:grpSpPr>
          <p:grpSp>
            <p:nvGrpSpPr>
              <p:cNvPr id="10" name="그룹 9"/>
              <p:cNvGrpSpPr>
                <a:grpSpLocks noChangeAspect="1"/>
              </p:cNvGrpSpPr>
              <p:nvPr/>
            </p:nvGrpSpPr>
            <p:grpSpPr>
              <a:xfrm rot="21157877">
                <a:off x="-10861129" y="-4932006"/>
                <a:ext cx="29129317" cy="16154671"/>
                <a:chOff x="-715098" y="728649"/>
                <a:chExt cx="10502658" cy="5824608"/>
              </a:xfrm>
            </p:grpSpPr>
            <p:sp>
              <p:nvSpPr>
                <p:cNvPr id="12" name="Freeform 965"/>
                <p:cNvSpPr>
                  <a:spLocks/>
                </p:cNvSpPr>
                <p:nvPr/>
              </p:nvSpPr>
              <p:spPr bwMode="auto">
                <a:xfrm>
                  <a:off x="3457836" y="5211427"/>
                  <a:ext cx="274788" cy="363940"/>
                </a:xfrm>
                <a:custGeom>
                  <a:avLst/>
                  <a:gdLst>
                    <a:gd name="T0" fmla="*/ 12 w 12"/>
                    <a:gd name="T1" fmla="*/ 14 h 16"/>
                    <a:gd name="T2" fmla="*/ 11 w 12"/>
                    <a:gd name="T3" fmla="*/ 8 h 16"/>
                    <a:gd name="T4" fmla="*/ 9 w 12"/>
                    <a:gd name="T5" fmla="*/ 10 h 16"/>
                    <a:gd name="T6" fmla="*/ 9 w 12"/>
                    <a:gd name="T7" fmla="*/ 8 h 16"/>
                    <a:gd name="T8" fmla="*/ 11 w 12"/>
                    <a:gd name="T9" fmla="*/ 5 h 16"/>
                    <a:gd name="T10" fmla="*/ 10 w 12"/>
                    <a:gd name="T11" fmla="*/ 4 h 16"/>
                    <a:gd name="T12" fmla="*/ 7 w 12"/>
                    <a:gd name="T13" fmla="*/ 4 h 16"/>
                    <a:gd name="T14" fmla="*/ 5 w 12"/>
                    <a:gd name="T15" fmla="*/ 3 h 16"/>
                    <a:gd name="T16" fmla="*/ 3 w 12"/>
                    <a:gd name="T17" fmla="*/ 2 h 16"/>
                    <a:gd name="T18" fmla="*/ 1 w 12"/>
                    <a:gd name="T19" fmla="*/ 2 h 16"/>
                    <a:gd name="T20" fmla="*/ 3 w 12"/>
                    <a:gd name="T21" fmla="*/ 4 h 16"/>
                    <a:gd name="T22" fmla="*/ 2 w 12"/>
                    <a:gd name="T23" fmla="*/ 5 h 16"/>
                    <a:gd name="T24" fmla="*/ 2 w 12"/>
                    <a:gd name="T25" fmla="*/ 9 h 16"/>
                    <a:gd name="T26" fmla="*/ 3 w 12"/>
                    <a:gd name="T27" fmla="*/ 14 h 16"/>
                    <a:gd name="T28" fmla="*/ 5 w 12"/>
                    <a:gd name="T29" fmla="*/ 13 h 16"/>
                    <a:gd name="T30" fmla="*/ 7 w 12"/>
                    <a:gd name="T31" fmla="*/ 12 h 16"/>
                    <a:gd name="T32" fmla="*/ 9 w 12"/>
                    <a:gd name="T33" fmla="*/ 11 h 16"/>
                    <a:gd name="T34" fmla="*/ 10 w 12"/>
                    <a:gd name="T35" fmla="*/ 15 h 16"/>
                    <a:gd name="T36" fmla="*/ 11 w 12"/>
                    <a:gd name="T37" fmla="*/ 16 h 16"/>
                    <a:gd name="T38" fmla="*/ 11 w 12"/>
                    <a:gd name="T39" fmla="*/ 15 h 16"/>
                    <a:gd name="T40" fmla="*/ 12 w 12"/>
                    <a:gd name="T41" fmla="*/ 14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2" h="16">
                      <a:moveTo>
                        <a:pt x="12" y="14"/>
                      </a:moveTo>
                      <a:cubicBezTo>
                        <a:pt x="12" y="11"/>
                        <a:pt x="12" y="8"/>
                        <a:pt x="11" y="8"/>
                      </a:cubicBezTo>
                      <a:cubicBezTo>
                        <a:pt x="11" y="8"/>
                        <a:pt x="10" y="11"/>
                        <a:pt x="9" y="10"/>
                      </a:cubicBezTo>
                      <a:cubicBezTo>
                        <a:pt x="8" y="10"/>
                        <a:pt x="8" y="8"/>
                        <a:pt x="9" y="8"/>
                      </a:cubicBezTo>
                      <a:cubicBezTo>
                        <a:pt x="10" y="8"/>
                        <a:pt x="11" y="6"/>
                        <a:pt x="11" y="5"/>
                      </a:cubicBezTo>
                      <a:cubicBezTo>
                        <a:pt x="11" y="4"/>
                        <a:pt x="11" y="4"/>
                        <a:pt x="10" y="4"/>
                      </a:cubicBezTo>
                      <a:cubicBezTo>
                        <a:pt x="9" y="4"/>
                        <a:pt x="7" y="4"/>
                        <a:pt x="7" y="4"/>
                      </a:cubicBezTo>
                      <a:cubicBezTo>
                        <a:pt x="7" y="4"/>
                        <a:pt x="5" y="4"/>
                        <a:pt x="5" y="3"/>
                      </a:cubicBezTo>
                      <a:cubicBezTo>
                        <a:pt x="5" y="2"/>
                        <a:pt x="5" y="2"/>
                        <a:pt x="3" y="2"/>
                      </a:cubicBezTo>
                      <a:cubicBezTo>
                        <a:pt x="2" y="2"/>
                        <a:pt x="2" y="0"/>
                        <a:pt x="1" y="2"/>
                      </a:cubicBezTo>
                      <a:cubicBezTo>
                        <a:pt x="0" y="3"/>
                        <a:pt x="3" y="3"/>
                        <a:pt x="3" y="4"/>
                      </a:cubicBezTo>
                      <a:cubicBezTo>
                        <a:pt x="3" y="5"/>
                        <a:pt x="2" y="4"/>
                        <a:pt x="2" y="5"/>
                      </a:cubicBezTo>
                      <a:cubicBezTo>
                        <a:pt x="1" y="6"/>
                        <a:pt x="2" y="8"/>
                        <a:pt x="2" y="9"/>
                      </a:cubicBezTo>
                      <a:cubicBezTo>
                        <a:pt x="3" y="10"/>
                        <a:pt x="3" y="12"/>
                        <a:pt x="3" y="14"/>
                      </a:cubicBezTo>
                      <a:cubicBezTo>
                        <a:pt x="4" y="14"/>
                        <a:pt x="4" y="13"/>
                        <a:pt x="5" y="13"/>
                      </a:cubicBezTo>
                      <a:cubicBezTo>
                        <a:pt x="6" y="13"/>
                        <a:pt x="7" y="13"/>
                        <a:pt x="7" y="12"/>
                      </a:cubicBezTo>
                      <a:cubicBezTo>
                        <a:pt x="7" y="12"/>
                        <a:pt x="8" y="11"/>
                        <a:pt x="9" y="11"/>
                      </a:cubicBezTo>
                      <a:cubicBezTo>
                        <a:pt x="9" y="11"/>
                        <a:pt x="10" y="14"/>
                        <a:pt x="10" y="15"/>
                      </a:cubicBezTo>
                      <a:cubicBezTo>
                        <a:pt x="10" y="15"/>
                        <a:pt x="10" y="16"/>
                        <a:pt x="11" y="16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3" name="Freeform 966"/>
                <p:cNvSpPr>
                  <a:spLocks/>
                </p:cNvSpPr>
                <p:nvPr/>
              </p:nvSpPr>
              <p:spPr bwMode="auto">
                <a:xfrm>
                  <a:off x="2288390" y="4619631"/>
                  <a:ext cx="1720621" cy="1773809"/>
                </a:xfrm>
                <a:custGeom>
                  <a:avLst/>
                  <a:gdLst>
                    <a:gd name="T0" fmla="*/ 53 w 75"/>
                    <a:gd name="T1" fmla="*/ 31 h 78"/>
                    <a:gd name="T2" fmla="*/ 52 w 75"/>
                    <a:gd name="T3" fmla="*/ 28 h 78"/>
                    <a:gd name="T4" fmla="*/ 56 w 75"/>
                    <a:gd name="T5" fmla="*/ 29 h 78"/>
                    <a:gd name="T6" fmla="*/ 61 w 75"/>
                    <a:gd name="T7" fmla="*/ 30 h 78"/>
                    <a:gd name="T8" fmla="*/ 60 w 75"/>
                    <a:gd name="T9" fmla="*/ 34 h 78"/>
                    <a:gd name="T10" fmla="*/ 62 w 75"/>
                    <a:gd name="T11" fmla="*/ 34 h 78"/>
                    <a:gd name="T12" fmla="*/ 64 w 75"/>
                    <a:gd name="T13" fmla="*/ 39 h 78"/>
                    <a:gd name="T14" fmla="*/ 65 w 75"/>
                    <a:gd name="T15" fmla="*/ 34 h 78"/>
                    <a:gd name="T16" fmla="*/ 68 w 75"/>
                    <a:gd name="T17" fmla="*/ 31 h 78"/>
                    <a:gd name="T18" fmla="*/ 71 w 75"/>
                    <a:gd name="T19" fmla="*/ 25 h 78"/>
                    <a:gd name="T20" fmla="*/ 74 w 75"/>
                    <a:gd name="T21" fmla="*/ 24 h 78"/>
                    <a:gd name="T22" fmla="*/ 74 w 75"/>
                    <a:gd name="T23" fmla="*/ 21 h 78"/>
                    <a:gd name="T24" fmla="*/ 72 w 75"/>
                    <a:gd name="T25" fmla="*/ 19 h 78"/>
                    <a:gd name="T26" fmla="*/ 67 w 75"/>
                    <a:gd name="T27" fmla="*/ 19 h 78"/>
                    <a:gd name="T28" fmla="*/ 64 w 75"/>
                    <a:gd name="T29" fmla="*/ 21 h 78"/>
                    <a:gd name="T30" fmla="*/ 61 w 75"/>
                    <a:gd name="T31" fmla="*/ 23 h 78"/>
                    <a:gd name="T32" fmla="*/ 59 w 75"/>
                    <a:gd name="T33" fmla="*/ 26 h 78"/>
                    <a:gd name="T34" fmla="*/ 54 w 75"/>
                    <a:gd name="T35" fmla="*/ 25 h 78"/>
                    <a:gd name="T36" fmla="*/ 53 w 75"/>
                    <a:gd name="T37" fmla="*/ 22 h 78"/>
                    <a:gd name="T38" fmla="*/ 52 w 75"/>
                    <a:gd name="T39" fmla="*/ 26 h 78"/>
                    <a:gd name="T40" fmla="*/ 43 w 75"/>
                    <a:gd name="T41" fmla="*/ 25 h 78"/>
                    <a:gd name="T42" fmla="*/ 39 w 75"/>
                    <a:gd name="T43" fmla="*/ 24 h 78"/>
                    <a:gd name="T44" fmla="*/ 35 w 75"/>
                    <a:gd name="T45" fmla="*/ 22 h 78"/>
                    <a:gd name="T46" fmla="*/ 32 w 75"/>
                    <a:gd name="T47" fmla="*/ 20 h 78"/>
                    <a:gd name="T48" fmla="*/ 33 w 75"/>
                    <a:gd name="T49" fmla="*/ 16 h 78"/>
                    <a:gd name="T50" fmla="*/ 31 w 75"/>
                    <a:gd name="T51" fmla="*/ 13 h 78"/>
                    <a:gd name="T52" fmla="*/ 27 w 75"/>
                    <a:gd name="T53" fmla="*/ 10 h 78"/>
                    <a:gd name="T54" fmla="*/ 30 w 75"/>
                    <a:gd name="T55" fmla="*/ 7 h 78"/>
                    <a:gd name="T56" fmla="*/ 28 w 75"/>
                    <a:gd name="T57" fmla="*/ 3 h 78"/>
                    <a:gd name="T58" fmla="*/ 25 w 75"/>
                    <a:gd name="T59" fmla="*/ 0 h 78"/>
                    <a:gd name="T60" fmla="*/ 23 w 75"/>
                    <a:gd name="T61" fmla="*/ 2 h 78"/>
                    <a:gd name="T62" fmla="*/ 17 w 75"/>
                    <a:gd name="T63" fmla="*/ 2 h 78"/>
                    <a:gd name="T64" fmla="*/ 16 w 75"/>
                    <a:gd name="T65" fmla="*/ 6 h 78"/>
                    <a:gd name="T66" fmla="*/ 19 w 75"/>
                    <a:gd name="T67" fmla="*/ 10 h 78"/>
                    <a:gd name="T68" fmla="*/ 17 w 75"/>
                    <a:gd name="T69" fmla="*/ 14 h 78"/>
                    <a:gd name="T70" fmla="*/ 14 w 75"/>
                    <a:gd name="T71" fmla="*/ 16 h 78"/>
                    <a:gd name="T72" fmla="*/ 11 w 75"/>
                    <a:gd name="T73" fmla="*/ 21 h 78"/>
                    <a:gd name="T74" fmla="*/ 7 w 75"/>
                    <a:gd name="T75" fmla="*/ 23 h 78"/>
                    <a:gd name="T76" fmla="*/ 3 w 75"/>
                    <a:gd name="T77" fmla="*/ 25 h 78"/>
                    <a:gd name="T78" fmla="*/ 6 w 75"/>
                    <a:gd name="T79" fmla="*/ 30 h 78"/>
                    <a:gd name="T80" fmla="*/ 5 w 75"/>
                    <a:gd name="T81" fmla="*/ 33 h 78"/>
                    <a:gd name="T82" fmla="*/ 0 w 75"/>
                    <a:gd name="T83" fmla="*/ 34 h 78"/>
                    <a:gd name="T84" fmla="*/ 2 w 75"/>
                    <a:gd name="T85" fmla="*/ 37 h 78"/>
                    <a:gd name="T86" fmla="*/ 2 w 75"/>
                    <a:gd name="T87" fmla="*/ 38 h 78"/>
                    <a:gd name="T88" fmla="*/ 10 w 75"/>
                    <a:gd name="T89" fmla="*/ 40 h 78"/>
                    <a:gd name="T90" fmla="*/ 12 w 75"/>
                    <a:gd name="T91" fmla="*/ 42 h 78"/>
                    <a:gd name="T92" fmla="*/ 12 w 75"/>
                    <a:gd name="T93" fmla="*/ 49 h 78"/>
                    <a:gd name="T94" fmla="*/ 16 w 75"/>
                    <a:gd name="T95" fmla="*/ 61 h 78"/>
                    <a:gd name="T96" fmla="*/ 21 w 75"/>
                    <a:gd name="T97" fmla="*/ 73 h 78"/>
                    <a:gd name="T98" fmla="*/ 26 w 75"/>
                    <a:gd name="T99" fmla="*/ 76 h 78"/>
                    <a:gd name="T100" fmla="*/ 30 w 75"/>
                    <a:gd name="T101" fmla="*/ 72 h 78"/>
                    <a:gd name="T102" fmla="*/ 31 w 75"/>
                    <a:gd name="T103" fmla="*/ 67 h 78"/>
                    <a:gd name="T104" fmla="*/ 32 w 75"/>
                    <a:gd name="T105" fmla="*/ 59 h 78"/>
                    <a:gd name="T106" fmla="*/ 35 w 75"/>
                    <a:gd name="T107" fmla="*/ 55 h 78"/>
                    <a:gd name="T108" fmla="*/ 44 w 75"/>
                    <a:gd name="T109" fmla="*/ 47 h 78"/>
                    <a:gd name="T110" fmla="*/ 49 w 75"/>
                    <a:gd name="T111" fmla="*/ 42 h 78"/>
                    <a:gd name="T112" fmla="*/ 54 w 75"/>
                    <a:gd name="T113" fmla="*/ 4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75" h="78">
                      <a:moveTo>
                        <a:pt x="53" y="35"/>
                      </a:moveTo>
                      <a:cubicBezTo>
                        <a:pt x="53" y="34"/>
                        <a:pt x="52" y="32"/>
                        <a:pt x="53" y="31"/>
                      </a:cubicBezTo>
                      <a:cubicBezTo>
                        <a:pt x="53" y="30"/>
                        <a:pt x="54" y="31"/>
                        <a:pt x="54" y="30"/>
                      </a:cubicBezTo>
                      <a:cubicBezTo>
                        <a:pt x="54" y="29"/>
                        <a:pt x="51" y="29"/>
                        <a:pt x="52" y="28"/>
                      </a:cubicBezTo>
                      <a:cubicBezTo>
                        <a:pt x="53" y="26"/>
                        <a:pt x="53" y="28"/>
                        <a:pt x="54" y="28"/>
                      </a:cubicBezTo>
                      <a:cubicBezTo>
                        <a:pt x="56" y="28"/>
                        <a:pt x="56" y="28"/>
                        <a:pt x="56" y="29"/>
                      </a:cubicBezTo>
                      <a:cubicBezTo>
                        <a:pt x="56" y="30"/>
                        <a:pt x="58" y="30"/>
                        <a:pt x="58" y="30"/>
                      </a:cubicBezTo>
                      <a:cubicBezTo>
                        <a:pt x="58" y="30"/>
                        <a:pt x="60" y="30"/>
                        <a:pt x="61" y="30"/>
                      </a:cubicBezTo>
                      <a:cubicBezTo>
                        <a:pt x="62" y="30"/>
                        <a:pt x="62" y="30"/>
                        <a:pt x="62" y="31"/>
                      </a:cubicBezTo>
                      <a:cubicBezTo>
                        <a:pt x="62" y="32"/>
                        <a:pt x="61" y="34"/>
                        <a:pt x="60" y="34"/>
                      </a:cubicBezTo>
                      <a:cubicBezTo>
                        <a:pt x="59" y="34"/>
                        <a:pt x="59" y="36"/>
                        <a:pt x="60" y="36"/>
                      </a:cubicBezTo>
                      <a:cubicBezTo>
                        <a:pt x="61" y="37"/>
                        <a:pt x="62" y="34"/>
                        <a:pt x="62" y="34"/>
                      </a:cubicBezTo>
                      <a:cubicBezTo>
                        <a:pt x="63" y="34"/>
                        <a:pt x="63" y="37"/>
                        <a:pt x="63" y="40"/>
                      </a:cubicBezTo>
                      <a:cubicBezTo>
                        <a:pt x="63" y="39"/>
                        <a:pt x="64" y="39"/>
                        <a:pt x="64" y="39"/>
                      </a:cubicBezTo>
                      <a:cubicBezTo>
                        <a:pt x="64" y="39"/>
                        <a:pt x="64" y="37"/>
                        <a:pt x="64" y="36"/>
                      </a:cubicBezTo>
                      <a:cubicBezTo>
                        <a:pt x="65" y="36"/>
                        <a:pt x="65" y="34"/>
                        <a:pt x="65" y="34"/>
                      </a:cubicBezTo>
                      <a:cubicBezTo>
                        <a:pt x="67" y="34"/>
                        <a:pt x="67" y="34"/>
                        <a:pt x="67" y="34"/>
                      </a:cubicBezTo>
                      <a:cubicBezTo>
                        <a:pt x="67" y="33"/>
                        <a:pt x="68" y="32"/>
                        <a:pt x="68" y="31"/>
                      </a:cubicBezTo>
                      <a:cubicBezTo>
                        <a:pt x="68" y="30"/>
                        <a:pt x="69" y="29"/>
                        <a:pt x="69" y="27"/>
                      </a:cubicBezTo>
                      <a:cubicBezTo>
                        <a:pt x="69" y="26"/>
                        <a:pt x="70" y="26"/>
                        <a:pt x="71" y="25"/>
                      </a:cubicBezTo>
                      <a:cubicBezTo>
                        <a:pt x="73" y="24"/>
                        <a:pt x="73" y="24"/>
                        <a:pt x="73" y="24"/>
                      </a:cubicBezTo>
                      <a:cubicBezTo>
                        <a:pt x="73" y="25"/>
                        <a:pt x="75" y="25"/>
                        <a:pt x="74" y="24"/>
                      </a:cubicBezTo>
                      <a:cubicBezTo>
                        <a:pt x="73" y="23"/>
                        <a:pt x="73" y="23"/>
                        <a:pt x="74" y="22"/>
                      </a:cubicBezTo>
                      <a:cubicBezTo>
                        <a:pt x="74" y="21"/>
                        <a:pt x="74" y="21"/>
                        <a:pt x="74" y="21"/>
                      </a:cubicBezTo>
                      <a:cubicBezTo>
                        <a:pt x="74" y="21"/>
                        <a:pt x="73" y="21"/>
                        <a:pt x="73" y="20"/>
                      </a:cubicBezTo>
                      <a:cubicBezTo>
                        <a:pt x="72" y="19"/>
                        <a:pt x="72" y="19"/>
                        <a:pt x="72" y="19"/>
                      </a:cubicBezTo>
                      <a:cubicBezTo>
                        <a:pt x="72" y="18"/>
                        <a:pt x="71" y="18"/>
                        <a:pt x="70" y="19"/>
                      </a:cubicBezTo>
                      <a:cubicBezTo>
                        <a:pt x="70" y="19"/>
                        <a:pt x="69" y="18"/>
                        <a:pt x="67" y="19"/>
                      </a:cubicBezTo>
                      <a:cubicBezTo>
                        <a:pt x="66" y="20"/>
                        <a:pt x="65" y="20"/>
                        <a:pt x="65" y="20"/>
                      </a:cubicBezTo>
                      <a:cubicBezTo>
                        <a:pt x="64" y="20"/>
                        <a:pt x="64" y="21"/>
                        <a:pt x="64" y="21"/>
                      </a:cubicBezTo>
                      <a:cubicBezTo>
                        <a:pt x="63" y="22"/>
                        <a:pt x="63" y="23"/>
                        <a:pt x="62" y="23"/>
                      </a:cubicBezTo>
                      <a:cubicBezTo>
                        <a:pt x="61" y="23"/>
                        <a:pt x="61" y="23"/>
                        <a:pt x="61" y="23"/>
                      </a:cubicBezTo>
                      <a:cubicBezTo>
                        <a:pt x="61" y="23"/>
                        <a:pt x="62" y="25"/>
                        <a:pt x="61" y="25"/>
                      </a:cubicBezTo>
                      <a:cubicBezTo>
                        <a:pt x="61" y="26"/>
                        <a:pt x="60" y="25"/>
                        <a:pt x="59" y="26"/>
                      </a:cubicBezTo>
                      <a:cubicBezTo>
                        <a:pt x="58" y="26"/>
                        <a:pt x="57" y="25"/>
                        <a:pt x="56" y="26"/>
                      </a:cubicBezTo>
                      <a:cubicBezTo>
                        <a:pt x="55" y="26"/>
                        <a:pt x="55" y="25"/>
                        <a:pt x="54" y="25"/>
                      </a:cubicBezTo>
                      <a:cubicBezTo>
                        <a:pt x="54" y="25"/>
                        <a:pt x="53" y="24"/>
                        <a:pt x="54" y="23"/>
                      </a:cubicBezTo>
                      <a:cubicBezTo>
                        <a:pt x="54" y="22"/>
                        <a:pt x="53" y="21"/>
                        <a:pt x="53" y="22"/>
                      </a:cubicBezTo>
                      <a:cubicBezTo>
                        <a:pt x="52" y="23"/>
                        <a:pt x="52" y="22"/>
                        <a:pt x="52" y="23"/>
                      </a:cubicBezTo>
                      <a:cubicBezTo>
                        <a:pt x="52" y="24"/>
                        <a:pt x="52" y="25"/>
                        <a:pt x="52" y="26"/>
                      </a:cubicBezTo>
                      <a:cubicBezTo>
                        <a:pt x="51" y="27"/>
                        <a:pt x="48" y="27"/>
                        <a:pt x="47" y="26"/>
                      </a:cubicBezTo>
                      <a:cubicBezTo>
                        <a:pt x="46" y="26"/>
                        <a:pt x="44" y="26"/>
                        <a:pt x="43" y="25"/>
                      </a:cubicBezTo>
                      <a:cubicBezTo>
                        <a:pt x="42" y="24"/>
                        <a:pt x="42" y="24"/>
                        <a:pt x="42" y="24"/>
                      </a:cubicBezTo>
                      <a:cubicBezTo>
                        <a:pt x="41" y="24"/>
                        <a:pt x="40" y="24"/>
                        <a:pt x="39" y="24"/>
                      </a:cubicBezTo>
                      <a:cubicBezTo>
                        <a:pt x="39" y="24"/>
                        <a:pt x="38" y="23"/>
                        <a:pt x="37" y="23"/>
                      </a:cubicBezTo>
                      <a:cubicBezTo>
                        <a:pt x="36" y="23"/>
                        <a:pt x="35" y="22"/>
                        <a:pt x="35" y="22"/>
                      </a:cubicBezTo>
                      <a:cubicBezTo>
                        <a:pt x="35" y="21"/>
                        <a:pt x="33" y="21"/>
                        <a:pt x="33" y="21"/>
                      </a:cubicBezTo>
                      <a:cubicBezTo>
                        <a:pt x="33" y="20"/>
                        <a:pt x="32" y="20"/>
                        <a:pt x="32" y="20"/>
                      </a:cubicBezTo>
                      <a:cubicBezTo>
                        <a:pt x="32" y="19"/>
                        <a:pt x="32" y="18"/>
                        <a:pt x="32" y="18"/>
                      </a:cubicBezTo>
                      <a:cubicBezTo>
                        <a:pt x="32" y="17"/>
                        <a:pt x="33" y="16"/>
                        <a:pt x="33" y="16"/>
                      </a:cubicBezTo>
                      <a:cubicBezTo>
                        <a:pt x="33" y="15"/>
                        <a:pt x="32" y="15"/>
                        <a:pt x="32" y="15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0" y="13"/>
                        <a:pt x="29" y="12"/>
                        <a:pt x="28" y="12"/>
                      </a:cubicBezTo>
                      <a:cubicBezTo>
                        <a:pt x="28" y="12"/>
                        <a:pt x="28" y="10"/>
                        <a:pt x="27" y="10"/>
                      </a:cubicBezTo>
                      <a:cubicBezTo>
                        <a:pt x="27" y="9"/>
                        <a:pt x="27" y="8"/>
                        <a:pt x="28" y="8"/>
                      </a:cubicBezTo>
                      <a:cubicBezTo>
                        <a:pt x="29" y="9"/>
                        <a:pt x="30" y="8"/>
                        <a:pt x="30" y="7"/>
                      </a:cubicBezTo>
                      <a:cubicBezTo>
                        <a:pt x="29" y="7"/>
                        <a:pt x="28" y="6"/>
                        <a:pt x="28" y="5"/>
                      </a:cubicBezTo>
                      <a:cubicBezTo>
                        <a:pt x="28" y="5"/>
                        <a:pt x="29" y="3"/>
                        <a:pt x="28" y="3"/>
                      </a:cubicBezTo>
                      <a:cubicBezTo>
                        <a:pt x="27" y="2"/>
                        <a:pt x="27" y="2"/>
                        <a:pt x="26" y="1"/>
                      </a:cubicBezTo>
                      <a:cubicBezTo>
                        <a:pt x="26" y="0"/>
                        <a:pt x="25" y="0"/>
                        <a:pt x="25" y="0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24" y="0"/>
                        <a:pt x="24" y="1"/>
                        <a:pt x="23" y="2"/>
                      </a:cubicBezTo>
                      <a:cubicBezTo>
                        <a:pt x="23" y="2"/>
                        <a:pt x="21" y="2"/>
                        <a:pt x="21" y="3"/>
                      </a:cubicBezTo>
                      <a:cubicBezTo>
                        <a:pt x="20" y="3"/>
                        <a:pt x="18" y="2"/>
                        <a:pt x="17" y="2"/>
                      </a:cubicBezTo>
                      <a:cubicBezTo>
                        <a:pt x="15" y="2"/>
                        <a:pt x="15" y="3"/>
                        <a:pt x="15" y="3"/>
                      </a:cubicBezTo>
                      <a:cubicBezTo>
                        <a:pt x="16" y="4"/>
                        <a:pt x="16" y="6"/>
                        <a:pt x="16" y="6"/>
                      </a:cubicBezTo>
                      <a:cubicBezTo>
                        <a:pt x="16" y="6"/>
                        <a:pt x="16" y="9"/>
                        <a:pt x="17" y="8"/>
                      </a:cubicBezTo>
                      <a:cubicBezTo>
                        <a:pt x="18" y="8"/>
                        <a:pt x="19" y="9"/>
                        <a:pt x="19" y="10"/>
                      </a:cubicBezTo>
                      <a:cubicBezTo>
                        <a:pt x="18" y="10"/>
                        <a:pt x="17" y="11"/>
                        <a:pt x="17" y="12"/>
                      </a:cubicBezTo>
                      <a:cubicBezTo>
                        <a:pt x="17" y="12"/>
                        <a:pt x="17" y="13"/>
                        <a:pt x="17" y="14"/>
                      </a:cubicBezTo>
                      <a:cubicBezTo>
                        <a:pt x="16" y="14"/>
                        <a:pt x="15" y="14"/>
                        <a:pt x="15" y="15"/>
                      </a:cubicBezTo>
                      <a:cubicBezTo>
                        <a:pt x="15" y="16"/>
                        <a:pt x="14" y="16"/>
                        <a:pt x="14" y="16"/>
                      </a:cubicBezTo>
                      <a:cubicBezTo>
                        <a:pt x="14" y="17"/>
                        <a:pt x="13" y="19"/>
                        <a:pt x="13" y="19"/>
                      </a:cubicBezTo>
                      <a:cubicBezTo>
                        <a:pt x="12" y="20"/>
                        <a:pt x="11" y="20"/>
                        <a:pt x="11" y="21"/>
                      </a:cubicBezTo>
                      <a:cubicBezTo>
                        <a:pt x="10" y="22"/>
                        <a:pt x="10" y="23"/>
                        <a:pt x="9" y="23"/>
                      </a:cubicBezTo>
                      <a:cubicBezTo>
                        <a:pt x="9" y="22"/>
                        <a:pt x="8" y="22"/>
                        <a:pt x="7" y="23"/>
                      </a:cubicBezTo>
                      <a:cubicBezTo>
                        <a:pt x="7" y="23"/>
                        <a:pt x="6" y="22"/>
                        <a:pt x="5" y="22"/>
                      </a:cubicBezTo>
                      <a:cubicBezTo>
                        <a:pt x="5" y="23"/>
                        <a:pt x="3" y="24"/>
                        <a:pt x="3" y="25"/>
                      </a:cubicBezTo>
                      <a:cubicBezTo>
                        <a:pt x="3" y="26"/>
                        <a:pt x="5" y="26"/>
                        <a:pt x="5" y="27"/>
                      </a:cubicBezTo>
                      <a:cubicBezTo>
                        <a:pt x="5" y="28"/>
                        <a:pt x="6" y="29"/>
                        <a:pt x="6" y="30"/>
                      </a:cubicBezTo>
                      <a:cubicBezTo>
                        <a:pt x="7" y="30"/>
                        <a:pt x="7" y="31"/>
                        <a:pt x="7" y="32"/>
                      </a:cubicBezTo>
                      <a:cubicBezTo>
                        <a:pt x="7" y="33"/>
                        <a:pt x="6" y="33"/>
                        <a:pt x="5" y="33"/>
                      </a:cubicBezTo>
                      <a:cubicBezTo>
                        <a:pt x="4" y="32"/>
                        <a:pt x="4" y="33"/>
                        <a:pt x="2" y="33"/>
                      </a:cubicBezTo>
                      <a:cubicBezTo>
                        <a:pt x="1" y="32"/>
                        <a:pt x="1" y="34"/>
                        <a:pt x="0" y="34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1" y="35"/>
                        <a:pt x="1" y="36"/>
                        <a:pt x="2" y="37"/>
                      </a:cubicBezTo>
                      <a:cubicBezTo>
                        <a:pt x="4" y="38"/>
                        <a:pt x="5" y="36"/>
                        <a:pt x="5" y="37"/>
                      </a:cubicBezTo>
                      <a:cubicBezTo>
                        <a:pt x="5" y="38"/>
                        <a:pt x="2" y="38"/>
                        <a:pt x="2" y="38"/>
                      </a:cubicBezTo>
                      <a:cubicBezTo>
                        <a:pt x="1" y="39"/>
                        <a:pt x="5" y="43"/>
                        <a:pt x="7" y="43"/>
                      </a:cubicBezTo>
                      <a:cubicBezTo>
                        <a:pt x="9" y="43"/>
                        <a:pt x="11" y="41"/>
                        <a:pt x="10" y="40"/>
                      </a:cubicBezTo>
                      <a:cubicBezTo>
                        <a:pt x="10" y="40"/>
                        <a:pt x="10" y="39"/>
                        <a:pt x="11" y="39"/>
                      </a:cubicBezTo>
                      <a:cubicBezTo>
                        <a:pt x="11" y="39"/>
                        <a:pt x="11" y="41"/>
                        <a:pt x="12" y="42"/>
                      </a:cubicBezTo>
                      <a:cubicBezTo>
                        <a:pt x="12" y="42"/>
                        <a:pt x="12" y="43"/>
                        <a:pt x="12" y="44"/>
                      </a:cubicBezTo>
                      <a:cubicBezTo>
                        <a:pt x="11" y="45"/>
                        <a:pt x="12" y="47"/>
                        <a:pt x="12" y="49"/>
                      </a:cubicBezTo>
                      <a:cubicBezTo>
                        <a:pt x="12" y="50"/>
                        <a:pt x="13" y="52"/>
                        <a:pt x="13" y="53"/>
                      </a:cubicBezTo>
                      <a:cubicBezTo>
                        <a:pt x="14" y="55"/>
                        <a:pt x="15" y="59"/>
                        <a:pt x="16" y="61"/>
                      </a:cubicBezTo>
                      <a:cubicBezTo>
                        <a:pt x="17" y="63"/>
                        <a:pt x="18" y="67"/>
                        <a:pt x="18" y="68"/>
                      </a:cubicBezTo>
                      <a:cubicBezTo>
                        <a:pt x="19" y="68"/>
                        <a:pt x="21" y="71"/>
                        <a:pt x="21" y="73"/>
                      </a:cubicBezTo>
                      <a:cubicBezTo>
                        <a:pt x="21" y="75"/>
                        <a:pt x="23" y="77"/>
                        <a:pt x="24" y="78"/>
                      </a:cubicBezTo>
                      <a:cubicBezTo>
                        <a:pt x="24" y="78"/>
                        <a:pt x="26" y="77"/>
                        <a:pt x="26" y="76"/>
                      </a:cubicBezTo>
                      <a:cubicBezTo>
                        <a:pt x="26" y="75"/>
                        <a:pt x="28" y="75"/>
                        <a:pt x="29" y="74"/>
                      </a:cubicBezTo>
                      <a:cubicBezTo>
                        <a:pt x="29" y="73"/>
                        <a:pt x="29" y="72"/>
                        <a:pt x="30" y="72"/>
                      </a:cubicBezTo>
                      <a:cubicBezTo>
                        <a:pt x="30" y="72"/>
                        <a:pt x="30" y="71"/>
                        <a:pt x="30" y="70"/>
                      </a:cubicBezTo>
                      <a:cubicBezTo>
                        <a:pt x="30" y="69"/>
                        <a:pt x="30" y="68"/>
                        <a:pt x="31" y="67"/>
                      </a:cubicBezTo>
                      <a:cubicBezTo>
                        <a:pt x="32" y="66"/>
                        <a:pt x="32" y="63"/>
                        <a:pt x="32" y="62"/>
                      </a:cubicBezTo>
                      <a:cubicBezTo>
                        <a:pt x="31" y="61"/>
                        <a:pt x="31" y="60"/>
                        <a:pt x="32" y="59"/>
                      </a:cubicBezTo>
                      <a:cubicBezTo>
                        <a:pt x="32" y="58"/>
                        <a:pt x="32" y="57"/>
                        <a:pt x="33" y="57"/>
                      </a:cubicBezTo>
                      <a:cubicBezTo>
                        <a:pt x="33" y="57"/>
                        <a:pt x="35" y="56"/>
                        <a:pt x="35" y="55"/>
                      </a:cubicBezTo>
                      <a:cubicBezTo>
                        <a:pt x="36" y="54"/>
                        <a:pt x="39" y="52"/>
                        <a:pt x="39" y="52"/>
                      </a:cubicBezTo>
                      <a:cubicBezTo>
                        <a:pt x="40" y="51"/>
                        <a:pt x="43" y="49"/>
                        <a:pt x="44" y="47"/>
                      </a:cubicBezTo>
                      <a:cubicBezTo>
                        <a:pt x="45" y="46"/>
                        <a:pt x="47" y="45"/>
                        <a:pt x="48" y="44"/>
                      </a:cubicBezTo>
                      <a:cubicBezTo>
                        <a:pt x="49" y="43"/>
                        <a:pt x="48" y="43"/>
                        <a:pt x="49" y="42"/>
                      </a:cubicBezTo>
                      <a:cubicBezTo>
                        <a:pt x="49" y="40"/>
                        <a:pt x="52" y="40"/>
                        <a:pt x="53" y="40"/>
                      </a:cubicBezTo>
                      <a:cubicBezTo>
                        <a:pt x="54" y="40"/>
                        <a:pt x="54" y="40"/>
                        <a:pt x="54" y="40"/>
                      </a:cubicBezTo>
                      <a:cubicBezTo>
                        <a:pt x="54" y="38"/>
                        <a:pt x="54" y="36"/>
                        <a:pt x="53" y="3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4" name="Freeform 967"/>
                <p:cNvSpPr>
                  <a:spLocks/>
                </p:cNvSpPr>
                <p:nvPr/>
              </p:nvSpPr>
              <p:spPr bwMode="auto">
                <a:xfrm>
                  <a:off x="2357087" y="4049986"/>
                  <a:ext cx="664604" cy="295898"/>
                </a:xfrm>
                <a:custGeom>
                  <a:avLst/>
                  <a:gdLst>
                    <a:gd name="T0" fmla="*/ 27 w 29"/>
                    <a:gd name="T1" fmla="*/ 2 h 13"/>
                    <a:gd name="T2" fmla="*/ 24 w 29"/>
                    <a:gd name="T3" fmla="*/ 2 h 13"/>
                    <a:gd name="T4" fmla="*/ 17 w 29"/>
                    <a:gd name="T5" fmla="*/ 1 h 13"/>
                    <a:gd name="T6" fmla="*/ 14 w 29"/>
                    <a:gd name="T7" fmla="*/ 0 h 13"/>
                    <a:gd name="T8" fmla="*/ 11 w 29"/>
                    <a:gd name="T9" fmla="*/ 1 h 13"/>
                    <a:gd name="T10" fmla="*/ 9 w 29"/>
                    <a:gd name="T11" fmla="*/ 2 h 13"/>
                    <a:gd name="T12" fmla="*/ 5 w 29"/>
                    <a:gd name="T13" fmla="*/ 2 h 13"/>
                    <a:gd name="T14" fmla="*/ 3 w 29"/>
                    <a:gd name="T15" fmla="*/ 4 h 13"/>
                    <a:gd name="T16" fmla="*/ 3 w 29"/>
                    <a:gd name="T17" fmla="*/ 5 h 13"/>
                    <a:gd name="T18" fmla="*/ 4 w 29"/>
                    <a:gd name="T19" fmla="*/ 6 h 13"/>
                    <a:gd name="T20" fmla="*/ 6 w 29"/>
                    <a:gd name="T21" fmla="*/ 6 h 13"/>
                    <a:gd name="T22" fmla="*/ 9 w 29"/>
                    <a:gd name="T23" fmla="*/ 8 h 13"/>
                    <a:gd name="T24" fmla="*/ 8 w 29"/>
                    <a:gd name="T25" fmla="*/ 9 h 13"/>
                    <a:gd name="T26" fmla="*/ 6 w 29"/>
                    <a:gd name="T27" fmla="*/ 9 h 13"/>
                    <a:gd name="T28" fmla="*/ 2 w 29"/>
                    <a:gd name="T29" fmla="*/ 10 h 13"/>
                    <a:gd name="T30" fmla="*/ 0 w 29"/>
                    <a:gd name="T31" fmla="*/ 12 h 13"/>
                    <a:gd name="T32" fmla="*/ 4 w 29"/>
                    <a:gd name="T33" fmla="*/ 12 h 13"/>
                    <a:gd name="T34" fmla="*/ 6 w 29"/>
                    <a:gd name="T35" fmla="*/ 12 h 13"/>
                    <a:gd name="T36" fmla="*/ 8 w 29"/>
                    <a:gd name="T37" fmla="*/ 12 h 13"/>
                    <a:gd name="T38" fmla="*/ 12 w 29"/>
                    <a:gd name="T39" fmla="*/ 12 h 13"/>
                    <a:gd name="T40" fmla="*/ 12 w 29"/>
                    <a:gd name="T41" fmla="*/ 11 h 13"/>
                    <a:gd name="T42" fmla="*/ 13 w 29"/>
                    <a:gd name="T43" fmla="*/ 10 h 13"/>
                    <a:gd name="T44" fmla="*/ 15 w 29"/>
                    <a:gd name="T45" fmla="*/ 9 h 13"/>
                    <a:gd name="T46" fmla="*/ 17 w 29"/>
                    <a:gd name="T47" fmla="*/ 9 h 13"/>
                    <a:gd name="T48" fmla="*/ 18 w 29"/>
                    <a:gd name="T49" fmla="*/ 9 h 13"/>
                    <a:gd name="T50" fmla="*/ 20 w 29"/>
                    <a:gd name="T51" fmla="*/ 8 h 13"/>
                    <a:gd name="T52" fmla="*/ 22 w 29"/>
                    <a:gd name="T53" fmla="*/ 7 h 13"/>
                    <a:gd name="T54" fmla="*/ 24 w 29"/>
                    <a:gd name="T55" fmla="*/ 6 h 13"/>
                    <a:gd name="T56" fmla="*/ 26 w 29"/>
                    <a:gd name="T57" fmla="*/ 5 h 13"/>
                    <a:gd name="T58" fmla="*/ 29 w 29"/>
                    <a:gd name="T59" fmla="*/ 4 h 13"/>
                    <a:gd name="T60" fmla="*/ 29 w 29"/>
                    <a:gd name="T61" fmla="*/ 3 h 13"/>
                    <a:gd name="T62" fmla="*/ 27 w 29"/>
                    <a:gd name="T63" fmla="*/ 2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29" h="13">
                      <a:moveTo>
                        <a:pt x="27" y="2"/>
                      </a:moveTo>
                      <a:cubicBezTo>
                        <a:pt x="26" y="1"/>
                        <a:pt x="26" y="2"/>
                        <a:pt x="24" y="2"/>
                      </a:cubicBezTo>
                      <a:cubicBezTo>
                        <a:pt x="23" y="1"/>
                        <a:pt x="18" y="1"/>
                        <a:pt x="17" y="1"/>
                      </a:cubicBezTo>
                      <a:cubicBezTo>
                        <a:pt x="16" y="2"/>
                        <a:pt x="15" y="1"/>
                        <a:pt x="14" y="0"/>
                      </a:cubicBezTo>
                      <a:cubicBezTo>
                        <a:pt x="13" y="0"/>
                        <a:pt x="11" y="0"/>
                        <a:pt x="11" y="1"/>
                      </a:cubicBezTo>
                      <a:cubicBezTo>
                        <a:pt x="11" y="2"/>
                        <a:pt x="10" y="2"/>
                        <a:pt x="9" y="2"/>
                      </a:cubicBezTo>
                      <a:cubicBezTo>
                        <a:pt x="7" y="1"/>
                        <a:pt x="5" y="1"/>
                        <a:pt x="5" y="2"/>
                      </a:cubicBezTo>
                      <a:cubicBezTo>
                        <a:pt x="5" y="3"/>
                        <a:pt x="4" y="3"/>
                        <a:pt x="3" y="4"/>
                      </a:cubicBezTo>
                      <a:cubicBezTo>
                        <a:pt x="3" y="4"/>
                        <a:pt x="3" y="4"/>
                        <a:pt x="3" y="5"/>
                      </a:cubicBezTo>
                      <a:cubicBezTo>
                        <a:pt x="3" y="5"/>
                        <a:pt x="3" y="6"/>
                        <a:pt x="4" y="6"/>
                      </a:cubicBezTo>
                      <a:cubicBezTo>
                        <a:pt x="4" y="7"/>
                        <a:pt x="6" y="7"/>
                        <a:pt x="6" y="6"/>
                      </a:cubicBezTo>
                      <a:cubicBezTo>
                        <a:pt x="6" y="5"/>
                        <a:pt x="8" y="7"/>
                        <a:pt x="9" y="8"/>
                      </a:cubicBezTo>
                      <a:cubicBezTo>
                        <a:pt x="11" y="9"/>
                        <a:pt x="9" y="8"/>
                        <a:pt x="8" y="9"/>
                      </a:cubicBezTo>
                      <a:cubicBezTo>
                        <a:pt x="8" y="10"/>
                        <a:pt x="6" y="9"/>
                        <a:pt x="6" y="9"/>
                      </a:cubicBezTo>
                      <a:cubicBezTo>
                        <a:pt x="5" y="10"/>
                        <a:pt x="3" y="10"/>
                        <a:pt x="2" y="10"/>
                      </a:cubicBezTo>
                      <a:cubicBezTo>
                        <a:pt x="1" y="10"/>
                        <a:pt x="0" y="11"/>
                        <a:pt x="0" y="12"/>
                      </a:cubicBezTo>
                      <a:cubicBezTo>
                        <a:pt x="0" y="12"/>
                        <a:pt x="3" y="11"/>
                        <a:pt x="4" y="12"/>
                      </a:cubicBezTo>
                      <a:cubicBezTo>
                        <a:pt x="5" y="12"/>
                        <a:pt x="6" y="11"/>
                        <a:pt x="6" y="12"/>
                      </a:cubicBezTo>
                      <a:cubicBezTo>
                        <a:pt x="7" y="13"/>
                        <a:pt x="8" y="12"/>
                        <a:pt x="8" y="12"/>
                      </a:cubicBezTo>
                      <a:cubicBezTo>
                        <a:pt x="9" y="13"/>
                        <a:pt x="12" y="12"/>
                        <a:pt x="12" y="12"/>
                      </a:cubicBezTo>
                      <a:cubicBezTo>
                        <a:pt x="12" y="11"/>
                        <a:pt x="12" y="11"/>
                        <a:pt x="12" y="11"/>
                      </a:cubicBezTo>
                      <a:cubicBezTo>
                        <a:pt x="12" y="10"/>
                        <a:pt x="13" y="10"/>
                        <a:pt x="13" y="10"/>
                      </a:cubicBezTo>
                      <a:cubicBezTo>
                        <a:pt x="14" y="10"/>
                        <a:pt x="14" y="9"/>
                        <a:pt x="15" y="9"/>
                      </a:cubicBezTo>
                      <a:cubicBezTo>
                        <a:pt x="15" y="9"/>
                        <a:pt x="16" y="8"/>
                        <a:pt x="17" y="9"/>
                      </a:cubicBezTo>
                      <a:cubicBezTo>
                        <a:pt x="17" y="9"/>
                        <a:pt x="18" y="10"/>
                        <a:pt x="18" y="9"/>
                      </a:cubicBezTo>
                      <a:cubicBezTo>
                        <a:pt x="19" y="9"/>
                        <a:pt x="19" y="9"/>
                        <a:pt x="20" y="8"/>
                      </a:cubicBezTo>
                      <a:cubicBezTo>
                        <a:pt x="21" y="7"/>
                        <a:pt x="21" y="7"/>
                        <a:pt x="22" y="7"/>
                      </a:cubicBezTo>
                      <a:cubicBezTo>
                        <a:pt x="24" y="8"/>
                        <a:pt x="24" y="7"/>
                        <a:pt x="24" y="6"/>
                      </a:cubicBezTo>
                      <a:cubicBezTo>
                        <a:pt x="25" y="5"/>
                        <a:pt x="26" y="5"/>
                        <a:pt x="26" y="5"/>
                      </a:cubicBezTo>
                      <a:cubicBezTo>
                        <a:pt x="27" y="5"/>
                        <a:pt x="28" y="4"/>
                        <a:pt x="29" y="4"/>
                      </a:cubicBezTo>
                      <a:cubicBezTo>
                        <a:pt x="29" y="4"/>
                        <a:pt x="29" y="4"/>
                        <a:pt x="29" y="3"/>
                      </a:cubicBezTo>
                      <a:cubicBezTo>
                        <a:pt x="28" y="2"/>
                        <a:pt x="28" y="3"/>
                        <a:pt x="27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968"/>
                <p:cNvSpPr>
                  <a:spLocks/>
                </p:cNvSpPr>
                <p:nvPr/>
              </p:nvSpPr>
              <p:spPr bwMode="auto">
                <a:xfrm>
                  <a:off x="2884298" y="4573743"/>
                  <a:ext cx="137394" cy="136082"/>
                </a:xfrm>
                <a:custGeom>
                  <a:avLst/>
                  <a:gdLst>
                    <a:gd name="T0" fmla="*/ 3 w 6"/>
                    <a:gd name="T1" fmla="*/ 0 h 6"/>
                    <a:gd name="T2" fmla="*/ 0 w 6"/>
                    <a:gd name="T3" fmla="*/ 2 h 6"/>
                    <a:gd name="T4" fmla="*/ 0 w 6"/>
                    <a:gd name="T5" fmla="*/ 3 h 6"/>
                    <a:gd name="T6" fmla="*/ 2 w 6"/>
                    <a:gd name="T7" fmla="*/ 5 h 6"/>
                    <a:gd name="T8" fmla="*/ 2 w 6"/>
                    <a:gd name="T9" fmla="*/ 6 h 6"/>
                    <a:gd name="T10" fmla="*/ 3 w 6"/>
                    <a:gd name="T11" fmla="*/ 6 h 6"/>
                    <a:gd name="T12" fmla="*/ 6 w 6"/>
                    <a:gd name="T13" fmla="*/ 3 h 6"/>
                    <a:gd name="T14" fmla="*/ 3 w 6"/>
                    <a:gd name="T15" fmla="*/ 0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" h="6">
                      <a:moveTo>
                        <a:pt x="3" y="0"/>
                      </a:moveTo>
                      <a:cubicBezTo>
                        <a:pt x="2" y="0"/>
                        <a:pt x="0" y="1"/>
                        <a:pt x="0" y="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" y="4"/>
                        <a:pt x="1" y="4"/>
                        <a:pt x="2" y="5"/>
                      </a:cubicBezTo>
                      <a:cubicBezTo>
                        <a:pt x="3" y="5"/>
                        <a:pt x="2" y="6"/>
                        <a:pt x="2" y="6"/>
                      </a:cubicBezTo>
                      <a:cubicBezTo>
                        <a:pt x="3" y="6"/>
                        <a:pt x="3" y="6"/>
                        <a:pt x="3" y="6"/>
                      </a:cubicBezTo>
                      <a:cubicBezTo>
                        <a:pt x="4" y="6"/>
                        <a:pt x="6" y="4"/>
                        <a:pt x="6" y="3"/>
                      </a:cubicBezTo>
                      <a:cubicBezTo>
                        <a:pt x="6" y="2"/>
                        <a:pt x="4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6" name="Freeform 969"/>
                <p:cNvSpPr>
                  <a:spLocks/>
                </p:cNvSpPr>
                <p:nvPr/>
              </p:nvSpPr>
              <p:spPr bwMode="auto">
                <a:xfrm>
                  <a:off x="5659336" y="4073721"/>
                  <a:ext cx="436147" cy="613950"/>
                </a:xfrm>
                <a:custGeom>
                  <a:avLst/>
                  <a:gdLst>
                    <a:gd name="T0" fmla="*/ 18 w 19"/>
                    <a:gd name="T1" fmla="*/ 1 h 27"/>
                    <a:gd name="T2" fmla="*/ 16 w 19"/>
                    <a:gd name="T3" fmla="*/ 0 h 27"/>
                    <a:gd name="T4" fmla="*/ 14 w 19"/>
                    <a:gd name="T5" fmla="*/ 2 h 27"/>
                    <a:gd name="T6" fmla="*/ 12 w 19"/>
                    <a:gd name="T7" fmla="*/ 3 h 27"/>
                    <a:gd name="T8" fmla="*/ 11 w 19"/>
                    <a:gd name="T9" fmla="*/ 4 h 27"/>
                    <a:gd name="T10" fmla="*/ 9 w 19"/>
                    <a:gd name="T11" fmla="*/ 5 h 27"/>
                    <a:gd name="T12" fmla="*/ 8 w 19"/>
                    <a:gd name="T13" fmla="*/ 4 h 27"/>
                    <a:gd name="T14" fmla="*/ 6 w 19"/>
                    <a:gd name="T15" fmla="*/ 6 h 27"/>
                    <a:gd name="T16" fmla="*/ 1 w 19"/>
                    <a:gd name="T17" fmla="*/ 9 h 27"/>
                    <a:gd name="T18" fmla="*/ 0 w 19"/>
                    <a:gd name="T19" fmla="*/ 10 h 27"/>
                    <a:gd name="T20" fmla="*/ 3 w 19"/>
                    <a:gd name="T21" fmla="*/ 12 h 27"/>
                    <a:gd name="T22" fmla="*/ 2 w 19"/>
                    <a:gd name="T23" fmla="*/ 15 h 27"/>
                    <a:gd name="T24" fmla="*/ 2 w 19"/>
                    <a:gd name="T25" fmla="*/ 16 h 27"/>
                    <a:gd name="T26" fmla="*/ 3 w 19"/>
                    <a:gd name="T27" fmla="*/ 17 h 27"/>
                    <a:gd name="T28" fmla="*/ 5 w 19"/>
                    <a:gd name="T29" fmla="*/ 16 h 27"/>
                    <a:gd name="T30" fmla="*/ 6 w 19"/>
                    <a:gd name="T31" fmla="*/ 17 h 27"/>
                    <a:gd name="T32" fmla="*/ 7 w 19"/>
                    <a:gd name="T33" fmla="*/ 18 h 27"/>
                    <a:gd name="T34" fmla="*/ 7 w 19"/>
                    <a:gd name="T35" fmla="*/ 19 h 27"/>
                    <a:gd name="T36" fmla="*/ 7 w 19"/>
                    <a:gd name="T37" fmla="*/ 22 h 27"/>
                    <a:gd name="T38" fmla="*/ 6 w 19"/>
                    <a:gd name="T39" fmla="*/ 25 h 27"/>
                    <a:gd name="T40" fmla="*/ 6 w 19"/>
                    <a:gd name="T41" fmla="*/ 27 h 27"/>
                    <a:gd name="T42" fmla="*/ 11 w 19"/>
                    <a:gd name="T43" fmla="*/ 25 h 27"/>
                    <a:gd name="T44" fmla="*/ 14 w 19"/>
                    <a:gd name="T45" fmla="*/ 24 h 27"/>
                    <a:gd name="T46" fmla="*/ 15 w 19"/>
                    <a:gd name="T47" fmla="*/ 23 h 27"/>
                    <a:gd name="T48" fmla="*/ 14 w 19"/>
                    <a:gd name="T49" fmla="*/ 19 h 27"/>
                    <a:gd name="T50" fmla="*/ 12 w 19"/>
                    <a:gd name="T51" fmla="*/ 15 h 27"/>
                    <a:gd name="T52" fmla="*/ 9 w 19"/>
                    <a:gd name="T53" fmla="*/ 12 h 27"/>
                    <a:gd name="T54" fmla="*/ 10 w 19"/>
                    <a:gd name="T55" fmla="*/ 10 h 27"/>
                    <a:gd name="T56" fmla="*/ 15 w 19"/>
                    <a:gd name="T57" fmla="*/ 7 h 27"/>
                    <a:gd name="T58" fmla="*/ 16 w 19"/>
                    <a:gd name="T59" fmla="*/ 4 h 27"/>
                    <a:gd name="T60" fmla="*/ 19 w 19"/>
                    <a:gd name="T61" fmla="*/ 1 h 27"/>
                    <a:gd name="T62" fmla="*/ 18 w 19"/>
                    <a:gd name="T63" fmla="*/ 1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9" h="27">
                      <a:moveTo>
                        <a:pt x="18" y="1"/>
                      </a:moveTo>
                      <a:cubicBezTo>
                        <a:pt x="17" y="1"/>
                        <a:pt x="16" y="0"/>
                        <a:pt x="16" y="0"/>
                      </a:cubicBezTo>
                      <a:cubicBezTo>
                        <a:pt x="15" y="0"/>
                        <a:pt x="15" y="2"/>
                        <a:pt x="14" y="2"/>
                      </a:cubicBezTo>
                      <a:cubicBezTo>
                        <a:pt x="13" y="2"/>
                        <a:pt x="13" y="3"/>
                        <a:pt x="12" y="3"/>
                      </a:cubicBezTo>
                      <a:cubicBezTo>
                        <a:pt x="11" y="4"/>
                        <a:pt x="11" y="4"/>
                        <a:pt x="11" y="4"/>
                      </a:cubicBezTo>
                      <a:cubicBezTo>
                        <a:pt x="12" y="5"/>
                        <a:pt x="10" y="5"/>
                        <a:pt x="9" y="5"/>
                      </a:cubicBezTo>
                      <a:cubicBezTo>
                        <a:pt x="8" y="5"/>
                        <a:pt x="8" y="4"/>
                        <a:pt x="8" y="4"/>
                      </a:cubicBezTo>
                      <a:cubicBezTo>
                        <a:pt x="7" y="4"/>
                        <a:pt x="6" y="5"/>
                        <a:pt x="6" y="6"/>
                      </a:cubicBezTo>
                      <a:cubicBezTo>
                        <a:pt x="5" y="7"/>
                        <a:pt x="2" y="8"/>
                        <a:pt x="1" y="9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1" y="10"/>
                        <a:pt x="3" y="11"/>
                        <a:pt x="3" y="12"/>
                      </a:cubicBezTo>
                      <a:cubicBezTo>
                        <a:pt x="4" y="13"/>
                        <a:pt x="2" y="14"/>
                        <a:pt x="2" y="15"/>
                      </a:cubicBezTo>
                      <a:cubicBezTo>
                        <a:pt x="1" y="15"/>
                        <a:pt x="2" y="15"/>
                        <a:pt x="2" y="16"/>
                      </a:cubicBezTo>
                      <a:cubicBezTo>
                        <a:pt x="2" y="17"/>
                        <a:pt x="3" y="17"/>
                        <a:pt x="3" y="17"/>
                      </a:cubicBezTo>
                      <a:cubicBezTo>
                        <a:pt x="4" y="16"/>
                        <a:pt x="4" y="16"/>
                        <a:pt x="5" y="16"/>
                      </a:cubicBezTo>
                      <a:cubicBezTo>
                        <a:pt x="6" y="16"/>
                        <a:pt x="6" y="17"/>
                        <a:pt x="6" y="17"/>
                      </a:cubicBezTo>
                      <a:cubicBezTo>
                        <a:pt x="6" y="17"/>
                        <a:pt x="6" y="18"/>
                        <a:pt x="7" y="18"/>
                      </a:cubicBezTo>
                      <a:cubicBezTo>
                        <a:pt x="8" y="18"/>
                        <a:pt x="8" y="20"/>
                        <a:pt x="7" y="19"/>
                      </a:cubicBezTo>
                      <a:cubicBezTo>
                        <a:pt x="6" y="19"/>
                        <a:pt x="6" y="21"/>
                        <a:pt x="7" y="22"/>
                      </a:cubicBezTo>
                      <a:cubicBezTo>
                        <a:pt x="7" y="23"/>
                        <a:pt x="5" y="24"/>
                        <a:pt x="6" y="25"/>
                      </a:cubicBezTo>
                      <a:cubicBezTo>
                        <a:pt x="6" y="26"/>
                        <a:pt x="6" y="26"/>
                        <a:pt x="6" y="27"/>
                      </a:cubicBezTo>
                      <a:cubicBezTo>
                        <a:pt x="6" y="27"/>
                        <a:pt x="10" y="27"/>
                        <a:pt x="11" y="25"/>
                      </a:cubicBezTo>
                      <a:cubicBezTo>
                        <a:pt x="13" y="24"/>
                        <a:pt x="13" y="24"/>
                        <a:pt x="14" y="24"/>
                      </a:cubicBezTo>
                      <a:cubicBezTo>
                        <a:pt x="15" y="24"/>
                        <a:pt x="15" y="24"/>
                        <a:pt x="15" y="23"/>
                      </a:cubicBezTo>
                      <a:cubicBezTo>
                        <a:pt x="15" y="22"/>
                        <a:pt x="14" y="21"/>
                        <a:pt x="14" y="19"/>
                      </a:cubicBezTo>
                      <a:cubicBezTo>
                        <a:pt x="14" y="18"/>
                        <a:pt x="13" y="16"/>
                        <a:pt x="12" y="15"/>
                      </a:cubicBezTo>
                      <a:cubicBezTo>
                        <a:pt x="11" y="13"/>
                        <a:pt x="10" y="13"/>
                        <a:pt x="9" y="12"/>
                      </a:cubicBezTo>
                      <a:cubicBezTo>
                        <a:pt x="8" y="12"/>
                        <a:pt x="9" y="10"/>
                        <a:pt x="10" y="10"/>
                      </a:cubicBezTo>
                      <a:cubicBezTo>
                        <a:pt x="11" y="10"/>
                        <a:pt x="14" y="8"/>
                        <a:pt x="15" y="7"/>
                      </a:cubicBezTo>
                      <a:cubicBezTo>
                        <a:pt x="15" y="7"/>
                        <a:pt x="15" y="5"/>
                        <a:pt x="16" y="4"/>
                      </a:cubicBezTo>
                      <a:cubicBezTo>
                        <a:pt x="16" y="3"/>
                        <a:pt x="17" y="2"/>
                        <a:pt x="19" y="1"/>
                      </a:cubicBezTo>
                      <a:cubicBezTo>
                        <a:pt x="18" y="1"/>
                        <a:pt x="18" y="1"/>
                        <a:pt x="18" y="1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  <a:alpha val="61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7" name="Freeform 970"/>
                <p:cNvSpPr>
                  <a:spLocks/>
                </p:cNvSpPr>
                <p:nvPr/>
              </p:nvSpPr>
              <p:spPr bwMode="auto">
                <a:xfrm>
                  <a:off x="3021691" y="4961417"/>
                  <a:ext cx="458513" cy="272163"/>
                </a:xfrm>
                <a:custGeom>
                  <a:avLst/>
                  <a:gdLst>
                    <a:gd name="T0" fmla="*/ 20 w 20"/>
                    <a:gd name="T1" fmla="*/ 8 h 12"/>
                    <a:gd name="T2" fmla="*/ 19 w 20"/>
                    <a:gd name="T3" fmla="*/ 8 h 12"/>
                    <a:gd name="T4" fmla="*/ 16 w 20"/>
                    <a:gd name="T5" fmla="*/ 7 h 12"/>
                    <a:gd name="T6" fmla="*/ 11 w 20"/>
                    <a:gd name="T7" fmla="*/ 5 h 12"/>
                    <a:gd name="T8" fmla="*/ 5 w 20"/>
                    <a:gd name="T9" fmla="*/ 1 h 12"/>
                    <a:gd name="T10" fmla="*/ 3 w 20"/>
                    <a:gd name="T11" fmla="*/ 0 h 12"/>
                    <a:gd name="T12" fmla="*/ 1 w 20"/>
                    <a:gd name="T13" fmla="*/ 1 h 12"/>
                    <a:gd name="T14" fmla="*/ 0 w 20"/>
                    <a:gd name="T15" fmla="*/ 3 h 12"/>
                    <a:gd name="T16" fmla="*/ 0 w 20"/>
                    <a:gd name="T17" fmla="*/ 5 h 12"/>
                    <a:gd name="T18" fmla="*/ 1 w 20"/>
                    <a:gd name="T19" fmla="*/ 6 h 12"/>
                    <a:gd name="T20" fmla="*/ 3 w 20"/>
                    <a:gd name="T21" fmla="*/ 7 h 12"/>
                    <a:gd name="T22" fmla="*/ 5 w 20"/>
                    <a:gd name="T23" fmla="*/ 8 h 12"/>
                    <a:gd name="T24" fmla="*/ 7 w 20"/>
                    <a:gd name="T25" fmla="*/ 9 h 12"/>
                    <a:gd name="T26" fmla="*/ 10 w 20"/>
                    <a:gd name="T27" fmla="*/ 9 h 12"/>
                    <a:gd name="T28" fmla="*/ 11 w 20"/>
                    <a:gd name="T29" fmla="*/ 10 h 12"/>
                    <a:gd name="T30" fmla="*/ 15 w 20"/>
                    <a:gd name="T31" fmla="*/ 11 h 12"/>
                    <a:gd name="T32" fmla="*/ 20 w 20"/>
                    <a:gd name="T33" fmla="*/ 11 h 12"/>
                    <a:gd name="T34" fmla="*/ 20 w 20"/>
                    <a:gd name="T35" fmla="*/ 8 h 12"/>
                    <a:gd name="T36" fmla="*/ 20 w 20"/>
                    <a:gd name="T3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" h="12">
                      <a:moveTo>
                        <a:pt x="20" y="8"/>
                      </a:moveTo>
                      <a:cubicBezTo>
                        <a:pt x="19" y="8"/>
                        <a:pt x="19" y="8"/>
                        <a:pt x="19" y="8"/>
                      </a:cubicBezTo>
                      <a:cubicBezTo>
                        <a:pt x="18" y="8"/>
                        <a:pt x="17" y="7"/>
                        <a:pt x="16" y="7"/>
                      </a:cubicBezTo>
                      <a:cubicBezTo>
                        <a:pt x="15" y="7"/>
                        <a:pt x="12" y="6"/>
                        <a:pt x="11" y="5"/>
                      </a:cubicBezTo>
                      <a:cubicBezTo>
                        <a:pt x="9" y="4"/>
                        <a:pt x="6" y="2"/>
                        <a:pt x="5" y="1"/>
                      </a:cubicBezTo>
                      <a:cubicBezTo>
                        <a:pt x="4" y="0"/>
                        <a:pt x="3" y="0"/>
                        <a:pt x="3" y="0"/>
                      </a:cubicBezTo>
                      <a:cubicBezTo>
                        <a:pt x="3" y="1"/>
                        <a:pt x="2" y="1"/>
                        <a:pt x="1" y="1"/>
                      </a:cubicBezTo>
                      <a:cubicBezTo>
                        <a:pt x="1" y="1"/>
                        <a:pt x="0" y="2"/>
                        <a:pt x="0" y="3"/>
                      </a:cubicBezTo>
                      <a:cubicBezTo>
                        <a:pt x="0" y="3"/>
                        <a:pt x="0" y="4"/>
                        <a:pt x="0" y="5"/>
                      </a:cubicBezTo>
                      <a:cubicBezTo>
                        <a:pt x="0" y="5"/>
                        <a:pt x="1" y="5"/>
                        <a:pt x="1" y="6"/>
                      </a:cubicBezTo>
                      <a:cubicBezTo>
                        <a:pt x="1" y="6"/>
                        <a:pt x="3" y="6"/>
                        <a:pt x="3" y="7"/>
                      </a:cubicBezTo>
                      <a:cubicBezTo>
                        <a:pt x="3" y="7"/>
                        <a:pt x="4" y="8"/>
                        <a:pt x="5" y="8"/>
                      </a:cubicBezTo>
                      <a:cubicBezTo>
                        <a:pt x="6" y="8"/>
                        <a:pt x="7" y="9"/>
                        <a:pt x="7" y="9"/>
                      </a:cubicBezTo>
                      <a:cubicBezTo>
                        <a:pt x="8" y="9"/>
                        <a:pt x="9" y="9"/>
                        <a:pt x="10" y="9"/>
                      </a:cubicBez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1"/>
                        <a:pt x="14" y="11"/>
                        <a:pt x="15" y="11"/>
                      </a:cubicBezTo>
                      <a:cubicBezTo>
                        <a:pt x="16" y="12"/>
                        <a:pt x="19" y="12"/>
                        <a:pt x="20" y="11"/>
                      </a:cubicBezTo>
                      <a:cubicBezTo>
                        <a:pt x="20" y="10"/>
                        <a:pt x="20" y="9"/>
                        <a:pt x="20" y="8"/>
                      </a:cubicBezTo>
                      <a:cubicBezTo>
                        <a:pt x="20" y="8"/>
                        <a:pt x="20" y="8"/>
                        <a:pt x="20" y="8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8" name="Freeform 971"/>
                <p:cNvSpPr>
                  <a:spLocks/>
                </p:cNvSpPr>
                <p:nvPr/>
              </p:nvSpPr>
              <p:spPr bwMode="auto">
                <a:xfrm>
                  <a:off x="3710258" y="5073764"/>
                  <a:ext cx="504843" cy="1161442"/>
                </a:xfrm>
                <a:custGeom>
                  <a:avLst/>
                  <a:gdLst>
                    <a:gd name="T0" fmla="*/ 18 w 22"/>
                    <a:gd name="T1" fmla="*/ 47 h 51"/>
                    <a:gd name="T2" fmla="*/ 17 w 22"/>
                    <a:gd name="T3" fmla="*/ 45 h 51"/>
                    <a:gd name="T4" fmla="*/ 16 w 22"/>
                    <a:gd name="T5" fmla="*/ 41 h 51"/>
                    <a:gd name="T6" fmla="*/ 15 w 22"/>
                    <a:gd name="T7" fmla="*/ 38 h 51"/>
                    <a:gd name="T8" fmla="*/ 16 w 22"/>
                    <a:gd name="T9" fmla="*/ 36 h 51"/>
                    <a:gd name="T10" fmla="*/ 16 w 22"/>
                    <a:gd name="T11" fmla="*/ 35 h 51"/>
                    <a:gd name="T12" fmla="*/ 15 w 22"/>
                    <a:gd name="T13" fmla="*/ 33 h 51"/>
                    <a:gd name="T14" fmla="*/ 13 w 22"/>
                    <a:gd name="T15" fmla="*/ 31 h 51"/>
                    <a:gd name="T16" fmla="*/ 14 w 22"/>
                    <a:gd name="T17" fmla="*/ 27 h 51"/>
                    <a:gd name="T18" fmla="*/ 15 w 22"/>
                    <a:gd name="T19" fmla="*/ 26 h 51"/>
                    <a:gd name="T20" fmla="*/ 17 w 22"/>
                    <a:gd name="T21" fmla="*/ 25 h 51"/>
                    <a:gd name="T22" fmla="*/ 20 w 22"/>
                    <a:gd name="T23" fmla="*/ 24 h 51"/>
                    <a:gd name="T24" fmla="*/ 21 w 22"/>
                    <a:gd name="T25" fmla="*/ 23 h 51"/>
                    <a:gd name="T26" fmla="*/ 22 w 22"/>
                    <a:gd name="T27" fmla="*/ 20 h 51"/>
                    <a:gd name="T28" fmla="*/ 22 w 22"/>
                    <a:gd name="T29" fmla="*/ 20 h 51"/>
                    <a:gd name="T30" fmla="*/ 21 w 22"/>
                    <a:gd name="T31" fmla="*/ 21 h 51"/>
                    <a:gd name="T32" fmla="*/ 20 w 22"/>
                    <a:gd name="T33" fmla="*/ 20 h 51"/>
                    <a:gd name="T34" fmla="*/ 18 w 22"/>
                    <a:gd name="T35" fmla="*/ 19 h 51"/>
                    <a:gd name="T36" fmla="*/ 18 w 22"/>
                    <a:gd name="T37" fmla="*/ 17 h 51"/>
                    <a:gd name="T38" fmla="*/ 17 w 22"/>
                    <a:gd name="T39" fmla="*/ 16 h 51"/>
                    <a:gd name="T40" fmla="*/ 16 w 22"/>
                    <a:gd name="T41" fmla="*/ 14 h 51"/>
                    <a:gd name="T42" fmla="*/ 14 w 22"/>
                    <a:gd name="T43" fmla="*/ 13 h 51"/>
                    <a:gd name="T44" fmla="*/ 13 w 22"/>
                    <a:gd name="T45" fmla="*/ 12 h 51"/>
                    <a:gd name="T46" fmla="*/ 16 w 22"/>
                    <a:gd name="T47" fmla="*/ 8 h 51"/>
                    <a:gd name="T48" fmla="*/ 16 w 22"/>
                    <a:gd name="T49" fmla="*/ 5 h 51"/>
                    <a:gd name="T50" fmla="*/ 15 w 22"/>
                    <a:gd name="T51" fmla="*/ 3 h 51"/>
                    <a:gd name="T52" fmla="*/ 15 w 22"/>
                    <a:gd name="T53" fmla="*/ 2 h 51"/>
                    <a:gd name="T54" fmla="*/ 13 w 22"/>
                    <a:gd name="T55" fmla="*/ 1 h 51"/>
                    <a:gd name="T56" fmla="*/ 12 w 22"/>
                    <a:gd name="T57" fmla="*/ 1 h 51"/>
                    <a:gd name="T58" fmla="*/ 12 w 22"/>
                    <a:gd name="T59" fmla="*/ 1 h 51"/>
                    <a:gd name="T60" fmla="*/ 12 w 22"/>
                    <a:gd name="T61" fmla="*/ 2 h 51"/>
                    <a:gd name="T62" fmla="*/ 12 w 22"/>
                    <a:gd name="T63" fmla="*/ 4 h 51"/>
                    <a:gd name="T64" fmla="*/ 11 w 22"/>
                    <a:gd name="T65" fmla="*/ 4 h 51"/>
                    <a:gd name="T66" fmla="*/ 9 w 22"/>
                    <a:gd name="T67" fmla="*/ 5 h 51"/>
                    <a:gd name="T68" fmla="*/ 7 w 22"/>
                    <a:gd name="T69" fmla="*/ 7 h 51"/>
                    <a:gd name="T70" fmla="*/ 6 w 22"/>
                    <a:gd name="T71" fmla="*/ 11 h 51"/>
                    <a:gd name="T72" fmla="*/ 5 w 22"/>
                    <a:gd name="T73" fmla="*/ 14 h 51"/>
                    <a:gd name="T74" fmla="*/ 3 w 22"/>
                    <a:gd name="T75" fmla="*/ 14 h 51"/>
                    <a:gd name="T76" fmla="*/ 2 w 22"/>
                    <a:gd name="T77" fmla="*/ 16 h 51"/>
                    <a:gd name="T78" fmla="*/ 2 w 22"/>
                    <a:gd name="T79" fmla="*/ 19 h 51"/>
                    <a:gd name="T80" fmla="*/ 0 w 22"/>
                    <a:gd name="T81" fmla="*/ 21 h 51"/>
                    <a:gd name="T82" fmla="*/ 0 w 22"/>
                    <a:gd name="T83" fmla="*/ 22 h 51"/>
                    <a:gd name="T84" fmla="*/ 2 w 22"/>
                    <a:gd name="T85" fmla="*/ 25 h 51"/>
                    <a:gd name="T86" fmla="*/ 5 w 22"/>
                    <a:gd name="T87" fmla="*/ 30 h 51"/>
                    <a:gd name="T88" fmla="*/ 5 w 22"/>
                    <a:gd name="T89" fmla="*/ 35 h 51"/>
                    <a:gd name="T90" fmla="*/ 6 w 22"/>
                    <a:gd name="T91" fmla="*/ 36 h 51"/>
                    <a:gd name="T92" fmla="*/ 8 w 22"/>
                    <a:gd name="T93" fmla="*/ 36 h 51"/>
                    <a:gd name="T94" fmla="*/ 11 w 22"/>
                    <a:gd name="T95" fmla="*/ 33 h 51"/>
                    <a:gd name="T96" fmla="*/ 12 w 22"/>
                    <a:gd name="T97" fmla="*/ 34 h 51"/>
                    <a:gd name="T98" fmla="*/ 13 w 22"/>
                    <a:gd name="T99" fmla="*/ 37 h 51"/>
                    <a:gd name="T100" fmla="*/ 15 w 22"/>
                    <a:gd name="T101" fmla="*/ 43 h 51"/>
                    <a:gd name="T102" fmla="*/ 16 w 22"/>
                    <a:gd name="T103" fmla="*/ 47 h 51"/>
                    <a:gd name="T104" fmla="*/ 16 w 22"/>
                    <a:gd name="T105" fmla="*/ 50 h 51"/>
                    <a:gd name="T106" fmla="*/ 16 w 22"/>
                    <a:gd name="T107" fmla="*/ 51 h 51"/>
                    <a:gd name="T108" fmla="*/ 18 w 22"/>
                    <a:gd name="T109" fmla="*/ 47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2" h="51">
                      <a:moveTo>
                        <a:pt x="18" y="47"/>
                      </a:moveTo>
                      <a:cubicBezTo>
                        <a:pt x="18" y="45"/>
                        <a:pt x="17" y="45"/>
                        <a:pt x="17" y="45"/>
                      </a:cubicBezTo>
                      <a:cubicBezTo>
                        <a:pt x="17" y="44"/>
                        <a:pt x="17" y="42"/>
                        <a:pt x="16" y="41"/>
                      </a:cubicBezTo>
                      <a:cubicBezTo>
                        <a:pt x="15" y="40"/>
                        <a:pt x="15" y="39"/>
                        <a:pt x="15" y="38"/>
                      </a:cubicBezTo>
                      <a:cubicBezTo>
                        <a:pt x="16" y="38"/>
                        <a:pt x="15" y="36"/>
                        <a:pt x="16" y="36"/>
                      </a:cubicBezTo>
                      <a:cubicBezTo>
                        <a:pt x="16" y="37"/>
                        <a:pt x="16" y="36"/>
                        <a:pt x="16" y="35"/>
                      </a:cubicBezTo>
                      <a:cubicBezTo>
                        <a:pt x="15" y="35"/>
                        <a:pt x="16" y="34"/>
                        <a:pt x="15" y="33"/>
                      </a:cubicBezTo>
                      <a:cubicBezTo>
                        <a:pt x="13" y="31"/>
                        <a:pt x="13" y="31"/>
                        <a:pt x="13" y="31"/>
                      </a:cubicBezTo>
                      <a:cubicBezTo>
                        <a:pt x="13" y="30"/>
                        <a:pt x="14" y="27"/>
                        <a:pt x="14" y="27"/>
                      </a:cubicBezTo>
                      <a:cubicBezTo>
                        <a:pt x="14" y="26"/>
                        <a:pt x="15" y="26"/>
                        <a:pt x="15" y="26"/>
                      </a:cubicBezTo>
                      <a:cubicBezTo>
                        <a:pt x="16" y="26"/>
                        <a:pt x="17" y="26"/>
                        <a:pt x="17" y="25"/>
                      </a:cubicBezTo>
                      <a:cubicBezTo>
                        <a:pt x="18" y="25"/>
                        <a:pt x="19" y="24"/>
                        <a:pt x="20" y="24"/>
                      </a:cubicBezTo>
                      <a:cubicBezTo>
                        <a:pt x="20" y="23"/>
                        <a:pt x="21" y="23"/>
                        <a:pt x="21" y="23"/>
                      </a:cubicBezTo>
                      <a:cubicBezTo>
                        <a:pt x="21" y="22"/>
                        <a:pt x="22" y="20"/>
                        <a:pt x="22" y="20"/>
                      </a:cubicBezTo>
                      <a:cubicBezTo>
                        <a:pt x="22" y="20"/>
                        <a:pt x="22" y="20"/>
                        <a:pt x="22" y="20"/>
                      </a:cubicBezTo>
                      <a:cubicBezTo>
                        <a:pt x="22" y="20"/>
                        <a:pt x="22" y="20"/>
                        <a:pt x="21" y="21"/>
                      </a:cubicBezTo>
                      <a:cubicBezTo>
                        <a:pt x="20" y="21"/>
                        <a:pt x="19" y="21"/>
                        <a:pt x="20" y="20"/>
                      </a:cubicBezTo>
                      <a:cubicBezTo>
                        <a:pt x="20" y="19"/>
                        <a:pt x="19" y="19"/>
                        <a:pt x="18" y="19"/>
                      </a:cubicBezTo>
                      <a:cubicBezTo>
                        <a:pt x="17" y="19"/>
                        <a:pt x="18" y="18"/>
                        <a:pt x="18" y="17"/>
                      </a:cubicBezTo>
                      <a:cubicBezTo>
                        <a:pt x="18" y="17"/>
                        <a:pt x="18" y="16"/>
                        <a:pt x="17" y="16"/>
                      </a:cubicBezTo>
                      <a:cubicBezTo>
                        <a:pt x="16" y="16"/>
                        <a:pt x="16" y="14"/>
                        <a:pt x="16" y="14"/>
                      </a:cubicBezTo>
                      <a:cubicBezTo>
                        <a:pt x="17" y="13"/>
                        <a:pt x="15" y="13"/>
                        <a:pt x="14" y="13"/>
                      </a:cubicBezTo>
                      <a:cubicBezTo>
                        <a:pt x="13" y="14"/>
                        <a:pt x="14" y="13"/>
                        <a:pt x="13" y="12"/>
                      </a:cubicBezTo>
                      <a:cubicBezTo>
                        <a:pt x="13" y="12"/>
                        <a:pt x="14" y="10"/>
                        <a:pt x="16" y="8"/>
                      </a:cubicBezTo>
                      <a:cubicBezTo>
                        <a:pt x="17" y="7"/>
                        <a:pt x="16" y="6"/>
                        <a:pt x="16" y="5"/>
                      </a:cubicBezTo>
                      <a:cubicBezTo>
                        <a:pt x="16" y="3"/>
                        <a:pt x="16" y="3"/>
                        <a:pt x="15" y="3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1"/>
                        <a:pt x="13" y="0"/>
                        <a:pt x="13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1"/>
                        <a:pt x="12" y="1"/>
                        <a:pt x="12" y="1"/>
                      </a:cubicBezTo>
                      <a:cubicBezTo>
                        <a:pt x="12" y="2"/>
                        <a:pt x="12" y="2"/>
                        <a:pt x="12" y="2"/>
                      </a:cubicBezTo>
                      <a:cubicBezTo>
                        <a:pt x="11" y="3"/>
                        <a:pt x="11" y="3"/>
                        <a:pt x="12" y="4"/>
                      </a:cubicBezTo>
                      <a:cubicBezTo>
                        <a:pt x="13" y="5"/>
                        <a:pt x="11" y="5"/>
                        <a:pt x="11" y="4"/>
                      </a:cubicBezTo>
                      <a:cubicBezTo>
                        <a:pt x="9" y="5"/>
                        <a:pt x="9" y="5"/>
                        <a:pt x="9" y="5"/>
                      </a:cubicBezTo>
                      <a:cubicBezTo>
                        <a:pt x="8" y="6"/>
                        <a:pt x="7" y="6"/>
                        <a:pt x="7" y="7"/>
                      </a:cubicBezTo>
                      <a:cubicBezTo>
                        <a:pt x="7" y="9"/>
                        <a:pt x="6" y="10"/>
                        <a:pt x="6" y="11"/>
                      </a:cubicBezTo>
                      <a:cubicBezTo>
                        <a:pt x="6" y="12"/>
                        <a:pt x="5" y="13"/>
                        <a:pt x="5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3" y="14"/>
                        <a:pt x="3" y="16"/>
                        <a:pt x="2" y="16"/>
                      </a:cubicBezTo>
                      <a:cubicBezTo>
                        <a:pt x="2" y="17"/>
                        <a:pt x="2" y="19"/>
                        <a:pt x="2" y="19"/>
                      </a:cubicBezTo>
                      <a:cubicBezTo>
                        <a:pt x="1" y="19"/>
                        <a:pt x="0" y="21"/>
                        <a:pt x="0" y="21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23"/>
                        <a:pt x="1" y="24"/>
                        <a:pt x="2" y="25"/>
                      </a:cubicBezTo>
                      <a:cubicBezTo>
                        <a:pt x="4" y="25"/>
                        <a:pt x="5" y="29"/>
                        <a:pt x="5" y="30"/>
                      </a:cubicBezTo>
                      <a:cubicBezTo>
                        <a:pt x="6" y="32"/>
                        <a:pt x="5" y="34"/>
                        <a:pt x="5" y="35"/>
                      </a:cubicBezTo>
                      <a:cubicBezTo>
                        <a:pt x="4" y="35"/>
                        <a:pt x="5" y="36"/>
                        <a:pt x="6" y="36"/>
                      </a:cubicBezTo>
                      <a:cubicBezTo>
                        <a:pt x="7" y="36"/>
                        <a:pt x="8" y="37"/>
                        <a:pt x="8" y="36"/>
                      </a:cubicBezTo>
                      <a:cubicBezTo>
                        <a:pt x="9" y="35"/>
                        <a:pt x="10" y="34"/>
                        <a:pt x="11" y="33"/>
                      </a:cubicBezTo>
                      <a:cubicBezTo>
                        <a:pt x="11" y="32"/>
                        <a:pt x="12" y="33"/>
                        <a:pt x="12" y="34"/>
                      </a:cubicBezTo>
                      <a:cubicBezTo>
                        <a:pt x="13" y="35"/>
                        <a:pt x="13" y="36"/>
                        <a:pt x="13" y="37"/>
                      </a:cubicBezTo>
                      <a:cubicBezTo>
                        <a:pt x="13" y="38"/>
                        <a:pt x="13" y="42"/>
                        <a:pt x="15" y="43"/>
                      </a:cubicBezTo>
                      <a:cubicBezTo>
                        <a:pt x="16" y="44"/>
                        <a:pt x="16" y="46"/>
                        <a:pt x="16" y="47"/>
                      </a:cubicBezTo>
                      <a:cubicBezTo>
                        <a:pt x="15" y="48"/>
                        <a:pt x="16" y="49"/>
                        <a:pt x="16" y="50"/>
                      </a:cubicBezTo>
                      <a:cubicBezTo>
                        <a:pt x="16" y="51"/>
                        <a:pt x="16" y="51"/>
                        <a:pt x="16" y="51"/>
                      </a:cubicBezTo>
                      <a:cubicBezTo>
                        <a:pt x="17" y="51"/>
                        <a:pt x="18" y="47"/>
                        <a:pt x="18" y="47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9" name="Freeform 972"/>
                <p:cNvSpPr>
                  <a:spLocks/>
                </p:cNvSpPr>
                <p:nvPr/>
              </p:nvSpPr>
              <p:spPr bwMode="auto">
                <a:xfrm>
                  <a:off x="3526534" y="5097499"/>
                  <a:ext cx="183726" cy="113929"/>
                </a:xfrm>
                <a:custGeom>
                  <a:avLst/>
                  <a:gdLst>
                    <a:gd name="T0" fmla="*/ 8 w 8"/>
                    <a:gd name="T1" fmla="*/ 2 h 5"/>
                    <a:gd name="T2" fmla="*/ 4 w 8"/>
                    <a:gd name="T3" fmla="*/ 1 h 5"/>
                    <a:gd name="T4" fmla="*/ 2 w 8"/>
                    <a:gd name="T5" fmla="*/ 1 h 5"/>
                    <a:gd name="T6" fmla="*/ 0 w 8"/>
                    <a:gd name="T7" fmla="*/ 2 h 5"/>
                    <a:gd name="T8" fmla="*/ 0 w 8"/>
                    <a:gd name="T9" fmla="*/ 4 h 5"/>
                    <a:gd name="T10" fmla="*/ 0 w 8"/>
                    <a:gd name="T11" fmla="*/ 4 h 5"/>
                    <a:gd name="T12" fmla="*/ 2 w 8"/>
                    <a:gd name="T13" fmla="*/ 5 h 5"/>
                    <a:gd name="T14" fmla="*/ 5 w 8"/>
                    <a:gd name="T15" fmla="*/ 5 h 5"/>
                    <a:gd name="T16" fmla="*/ 7 w 8"/>
                    <a:gd name="T17" fmla="*/ 4 h 5"/>
                    <a:gd name="T18" fmla="*/ 7 w 8"/>
                    <a:gd name="T19" fmla="*/ 2 h 5"/>
                    <a:gd name="T20" fmla="*/ 8 w 8"/>
                    <a:gd name="T21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8" h="5">
                      <a:moveTo>
                        <a:pt x="8" y="2"/>
                      </a:moveTo>
                      <a:cubicBezTo>
                        <a:pt x="6" y="0"/>
                        <a:pt x="6" y="2"/>
                        <a:pt x="4" y="1"/>
                      </a:cubicBezTo>
                      <a:cubicBezTo>
                        <a:pt x="3" y="0"/>
                        <a:pt x="3" y="0"/>
                        <a:pt x="2" y="1"/>
                      </a:cubicBezTo>
                      <a:cubicBezTo>
                        <a:pt x="2" y="1"/>
                        <a:pt x="1" y="1"/>
                        <a:pt x="0" y="2"/>
                      </a:cubicBezTo>
                      <a:cubicBezTo>
                        <a:pt x="0" y="3"/>
                        <a:pt x="0" y="3"/>
                        <a:pt x="0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1" y="4"/>
                        <a:pt x="1" y="5"/>
                        <a:pt x="2" y="5"/>
                      </a:cubicBezTo>
                      <a:cubicBezTo>
                        <a:pt x="3" y="4"/>
                        <a:pt x="4" y="5"/>
                        <a:pt x="5" y="5"/>
                      </a:cubicBezTo>
                      <a:cubicBezTo>
                        <a:pt x="6" y="4"/>
                        <a:pt x="7" y="5"/>
                        <a:pt x="7" y="4"/>
                      </a:cubicBezTo>
                      <a:cubicBezTo>
                        <a:pt x="8" y="4"/>
                        <a:pt x="7" y="2"/>
                        <a:pt x="7" y="2"/>
                      </a:cubicBezTo>
                      <a:cubicBezTo>
                        <a:pt x="7" y="2"/>
                        <a:pt x="7" y="2"/>
                        <a:pt x="8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973"/>
                <p:cNvSpPr>
                  <a:spLocks/>
                </p:cNvSpPr>
                <p:nvPr/>
              </p:nvSpPr>
              <p:spPr bwMode="auto">
                <a:xfrm>
                  <a:off x="4283799" y="5415551"/>
                  <a:ext cx="458513" cy="955737"/>
                </a:xfrm>
                <a:custGeom>
                  <a:avLst/>
                  <a:gdLst>
                    <a:gd name="T0" fmla="*/ 15 w 20"/>
                    <a:gd name="T1" fmla="*/ 5 h 42"/>
                    <a:gd name="T2" fmla="*/ 12 w 20"/>
                    <a:gd name="T3" fmla="*/ 3 h 42"/>
                    <a:gd name="T4" fmla="*/ 12 w 20"/>
                    <a:gd name="T5" fmla="*/ 2 h 42"/>
                    <a:gd name="T6" fmla="*/ 9 w 20"/>
                    <a:gd name="T7" fmla="*/ 1 h 42"/>
                    <a:gd name="T8" fmla="*/ 7 w 20"/>
                    <a:gd name="T9" fmla="*/ 2 h 42"/>
                    <a:gd name="T10" fmla="*/ 5 w 20"/>
                    <a:gd name="T11" fmla="*/ 2 h 42"/>
                    <a:gd name="T12" fmla="*/ 3 w 20"/>
                    <a:gd name="T13" fmla="*/ 2 h 42"/>
                    <a:gd name="T14" fmla="*/ 1 w 20"/>
                    <a:gd name="T15" fmla="*/ 3 h 42"/>
                    <a:gd name="T16" fmla="*/ 0 w 20"/>
                    <a:gd name="T17" fmla="*/ 3 h 42"/>
                    <a:gd name="T18" fmla="*/ 1 w 20"/>
                    <a:gd name="T19" fmla="*/ 5 h 42"/>
                    <a:gd name="T20" fmla="*/ 3 w 20"/>
                    <a:gd name="T21" fmla="*/ 7 h 42"/>
                    <a:gd name="T22" fmla="*/ 5 w 20"/>
                    <a:gd name="T23" fmla="*/ 8 h 42"/>
                    <a:gd name="T24" fmla="*/ 7 w 20"/>
                    <a:gd name="T25" fmla="*/ 8 h 42"/>
                    <a:gd name="T26" fmla="*/ 8 w 20"/>
                    <a:gd name="T27" fmla="*/ 10 h 42"/>
                    <a:gd name="T28" fmla="*/ 6 w 20"/>
                    <a:gd name="T29" fmla="*/ 12 h 42"/>
                    <a:gd name="T30" fmla="*/ 8 w 20"/>
                    <a:gd name="T31" fmla="*/ 14 h 42"/>
                    <a:gd name="T32" fmla="*/ 10 w 20"/>
                    <a:gd name="T33" fmla="*/ 16 h 42"/>
                    <a:gd name="T34" fmla="*/ 12 w 20"/>
                    <a:gd name="T35" fmla="*/ 19 h 42"/>
                    <a:gd name="T36" fmla="*/ 14 w 20"/>
                    <a:gd name="T37" fmla="*/ 21 h 42"/>
                    <a:gd name="T38" fmla="*/ 15 w 20"/>
                    <a:gd name="T39" fmla="*/ 24 h 42"/>
                    <a:gd name="T40" fmla="*/ 16 w 20"/>
                    <a:gd name="T41" fmla="*/ 29 h 42"/>
                    <a:gd name="T42" fmla="*/ 14 w 20"/>
                    <a:gd name="T43" fmla="*/ 32 h 42"/>
                    <a:gd name="T44" fmla="*/ 11 w 20"/>
                    <a:gd name="T45" fmla="*/ 33 h 42"/>
                    <a:gd name="T46" fmla="*/ 11 w 20"/>
                    <a:gd name="T47" fmla="*/ 36 h 42"/>
                    <a:gd name="T48" fmla="*/ 8 w 20"/>
                    <a:gd name="T49" fmla="*/ 36 h 42"/>
                    <a:gd name="T50" fmla="*/ 7 w 20"/>
                    <a:gd name="T51" fmla="*/ 37 h 42"/>
                    <a:gd name="T52" fmla="*/ 8 w 20"/>
                    <a:gd name="T53" fmla="*/ 38 h 42"/>
                    <a:gd name="T54" fmla="*/ 7 w 20"/>
                    <a:gd name="T55" fmla="*/ 40 h 42"/>
                    <a:gd name="T56" fmla="*/ 8 w 20"/>
                    <a:gd name="T57" fmla="*/ 41 h 42"/>
                    <a:gd name="T58" fmla="*/ 11 w 20"/>
                    <a:gd name="T59" fmla="*/ 39 h 42"/>
                    <a:gd name="T60" fmla="*/ 11 w 20"/>
                    <a:gd name="T61" fmla="*/ 38 h 42"/>
                    <a:gd name="T62" fmla="*/ 12 w 20"/>
                    <a:gd name="T63" fmla="*/ 37 h 42"/>
                    <a:gd name="T64" fmla="*/ 14 w 20"/>
                    <a:gd name="T65" fmla="*/ 37 h 42"/>
                    <a:gd name="T66" fmla="*/ 18 w 20"/>
                    <a:gd name="T67" fmla="*/ 35 h 42"/>
                    <a:gd name="T68" fmla="*/ 20 w 20"/>
                    <a:gd name="T69" fmla="*/ 31 h 42"/>
                    <a:gd name="T70" fmla="*/ 19 w 20"/>
                    <a:gd name="T71" fmla="*/ 25 h 42"/>
                    <a:gd name="T72" fmla="*/ 16 w 20"/>
                    <a:gd name="T73" fmla="*/ 21 h 42"/>
                    <a:gd name="T74" fmla="*/ 12 w 20"/>
                    <a:gd name="T75" fmla="*/ 17 h 42"/>
                    <a:gd name="T76" fmla="*/ 11 w 20"/>
                    <a:gd name="T77" fmla="*/ 15 h 42"/>
                    <a:gd name="T78" fmla="*/ 10 w 20"/>
                    <a:gd name="T79" fmla="*/ 11 h 42"/>
                    <a:gd name="T80" fmla="*/ 12 w 20"/>
                    <a:gd name="T81" fmla="*/ 9 h 42"/>
                    <a:gd name="T82" fmla="*/ 13 w 20"/>
                    <a:gd name="T83" fmla="*/ 8 h 42"/>
                    <a:gd name="T84" fmla="*/ 15 w 20"/>
                    <a:gd name="T85" fmla="*/ 6 h 42"/>
                    <a:gd name="T86" fmla="*/ 16 w 20"/>
                    <a:gd name="T87" fmla="*/ 6 h 42"/>
                    <a:gd name="T88" fmla="*/ 15 w 20"/>
                    <a:gd name="T89" fmla="*/ 5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20" h="42">
                      <a:moveTo>
                        <a:pt x="15" y="5"/>
                      </a:moveTo>
                      <a:cubicBezTo>
                        <a:pt x="14" y="5"/>
                        <a:pt x="12" y="4"/>
                        <a:pt x="12" y="3"/>
                      </a:cubicBezTo>
                      <a:cubicBezTo>
                        <a:pt x="12" y="3"/>
                        <a:pt x="13" y="2"/>
                        <a:pt x="12" y="2"/>
                      </a:cubicBezTo>
                      <a:cubicBezTo>
                        <a:pt x="10" y="2"/>
                        <a:pt x="10" y="1"/>
                        <a:pt x="9" y="1"/>
                      </a:cubicBezTo>
                      <a:cubicBezTo>
                        <a:pt x="9" y="0"/>
                        <a:pt x="8" y="1"/>
                        <a:pt x="7" y="2"/>
                      </a:cubicBezTo>
                      <a:cubicBezTo>
                        <a:pt x="7" y="3"/>
                        <a:pt x="6" y="2"/>
                        <a:pt x="5" y="2"/>
                      </a:cubicBezTo>
                      <a:cubicBezTo>
                        <a:pt x="4" y="3"/>
                        <a:pt x="4" y="2"/>
                        <a:pt x="3" y="2"/>
                      </a:cubicBezTo>
                      <a:cubicBezTo>
                        <a:pt x="3" y="3"/>
                        <a:pt x="2" y="2"/>
                        <a:pt x="1" y="3"/>
                      </a:cubicBezTo>
                      <a:cubicBezTo>
                        <a:pt x="1" y="3"/>
                        <a:pt x="1" y="3"/>
                        <a:pt x="0" y="3"/>
                      </a:cubicBezTo>
                      <a:cubicBezTo>
                        <a:pt x="1" y="4"/>
                        <a:pt x="1" y="4"/>
                        <a:pt x="1" y="5"/>
                      </a:cubicBezTo>
                      <a:cubicBezTo>
                        <a:pt x="1" y="5"/>
                        <a:pt x="3" y="6"/>
                        <a:pt x="3" y="7"/>
                      </a:cubicBezTo>
                      <a:cubicBezTo>
                        <a:pt x="3" y="7"/>
                        <a:pt x="4" y="8"/>
                        <a:pt x="5" y="8"/>
                      </a:cubicBezTo>
                      <a:cubicBezTo>
                        <a:pt x="5" y="7"/>
                        <a:pt x="7" y="7"/>
                        <a:pt x="7" y="8"/>
                      </a:cubicBezTo>
                      <a:cubicBezTo>
                        <a:pt x="7" y="10"/>
                        <a:pt x="8" y="10"/>
                        <a:pt x="8" y="10"/>
                      </a:cubicBezTo>
                      <a:cubicBezTo>
                        <a:pt x="8" y="11"/>
                        <a:pt x="6" y="11"/>
                        <a:pt x="6" y="12"/>
                      </a:cubicBezTo>
                      <a:cubicBezTo>
                        <a:pt x="5" y="12"/>
                        <a:pt x="8" y="13"/>
                        <a:pt x="8" y="14"/>
                      </a:cubicBezTo>
                      <a:cubicBezTo>
                        <a:pt x="8" y="15"/>
                        <a:pt x="9" y="16"/>
                        <a:pt x="10" y="16"/>
                      </a:cubicBezTo>
                      <a:cubicBezTo>
                        <a:pt x="10" y="17"/>
                        <a:pt x="12" y="18"/>
                        <a:pt x="12" y="19"/>
                      </a:cubicBezTo>
                      <a:cubicBezTo>
                        <a:pt x="12" y="20"/>
                        <a:pt x="14" y="21"/>
                        <a:pt x="14" y="21"/>
                      </a:cubicBezTo>
                      <a:cubicBezTo>
                        <a:pt x="15" y="22"/>
                        <a:pt x="15" y="23"/>
                        <a:pt x="15" y="24"/>
                      </a:cubicBezTo>
                      <a:cubicBezTo>
                        <a:pt x="15" y="25"/>
                        <a:pt x="15" y="27"/>
                        <a:pt x="16" y="29"/>
                      </a:cubicBezTo>
                      <a:cubicBezTo>
                        <a:pt x="17" y="30"/>
                        <a:pt x="14" y="31"/>
                        <a:pt x="14" y="32"/>
                      </a:cubicBezTo>
                      <a:cubicBezTo>
                        <a:pt x="13" y="32"/>
                        <a:pt x="13" y="34"/>
                        <a:pt x="11" y="33"/>
                      </a:cubicBezTo>
                      <a:cubicBezTo>
                        <a:pt x="9" y="33"/>
                        <a:pt x="12" y="35"/>
                        <a:pt x="11" y="36"/>
                      </a:cubicBezTo>
                      <a:cubicBezTo>
                        <a:pt x="11" y="36"/>
                        <a:pt x="8" y="35"/>
                        <a:pt x="8" y="36"/>
                      </a:cubicBezTo>
                      <a:cubicBezTo>
                        <a:pt x="8" y="36"/>
                        <a:pt x="7" y="36"/>
                        <a:pt x="7" y="37"/>
                      </a:cubicBezTo>
                      <a:cubicBezTo>
                        <a:pt x="7" y="37"/>
                        <a:pt x="7" y="37"/>
                        <a:pt x="8" y="38"/>
                      </a:cubicBezTo>
                      <a:cubicBezTo>
                        <a:pt x="8" y="38"/>
                        <a:pt x="7" y="39"/>
                        <a:pt x="7" y="40"/>
                      </a:cubicBezTo>
                      <a:cubicBezTo>
                        <a:pt x="7" y="41"/>
                        <a:pt x="8" y="42"/>
                        <a:pt x="8" y="41"/>
                      </a:cubicBezTo>
                      <a:cubicBezTo>
                        <a:pt x="9" y="41"/>
                        <a:pt x="10" y="39"/>
                        <a:pt x="11" y="39"/>
                      </a:cubicBezTo>
                      <a:cubicBezTo>
                        <a:pt x="11" y="38"/>
                        <a:pt x="11" y="38"/>
                        <a:pt x="11" y="38"/>
                      </a:cubicBezTo>
                      <a:cubicBezTo>
                        <a:pt x="12" y="38"/>
                        <a:pt x="12" y="37"/>
                        <a:pt x="12" y="37"/>
                      </a:cubicBezTo>
                      <a:cubicBezTo>
                        <a:pt x="12" y="36"/>
                        <a:pt x="13" y="36"/>
                        <a:pt x="14" y="37"/>
                      </a:cubicBezTo>
                      <a:cubicBezTo>
                        <a:pt x="15" y="37"/>
                        <a:pt x="16" y="36"/>
                        <a:pt x="18" y="35"/>
                      </a:cubicBezTo>
                      <a:cubicBezTo>
                        <a:pt x="19" y="34"/>
                        <a:pt x="19" y="34"/>
                        <a:pt x="20" y="31"/>
                      </a:cubicBezTo>
                      <a:cubicBezTo>
                        <a:pt x="20" y="29"/>
                        <a:pt x="19" y="26"/>
                        <a:pt x="19" y="25"/>
                      </a:cubicBezTo>
                      <a:cubicBezTo>
                        <a:pt x="19" y="24"/>
                        <a:pt x="17" y="21"/>
                        <a:pt x="16" y="21"/>
                      </a:cubicBezTo>
                      <a:cubicBezTo>
                        <a:pt x="16" y="21"/>
                        <a:pt x="13" y="18"/>
                        <a:pt x="12" y="17"/>
                      </a:cubicBezTo>
                      <a:cubicBezTo>
                        <a:pt x="12" y="17"/>
                        <a:pt x="12" y="16"/>
                        <a:pt x="11" y="15"/>
                      </a:cubicBezTo>
                      <a:cubicBezTo>
                        <a:pt x="10" y="14"/>
                        <a:pt x="10" y="13"/>
                        <a:pt x="10" y="11"/>
                      </a:cubicBezTo>
                      <a:cubicBezTo>
                        <a:pt x="10" y="10"/>
                        <a:pt x="12" y="10"/>
                        <a:pt x="12" y="9"/>
                      </a:cubicBezTo>
                      <a:cubicBezTo>
                        <a:pt x="12" y="8"/>
                        <a:pt x="12" y="8"/>
                        <a:pt x="13" y="8"/>
                      </a:cubicBezTo>
                      <a:cubicBezTo>
                        <a:pt x="14" y="7"/>
                        <a:pt x="15" y="7"/>
                        <a:pt x="15" y="6"/>
                      </a:cubicBezTo>
                      <a:cubicBezTo>
                        <a:pt x="15" y="6"/>
                        <a:pt x="15" y="6"/>
                        <a:pt x="16" y="6"/>
                      </a:cubicBezTo>
                      <a:cubicBezTo>
                        <a:pt x="15" y="6"/>
                        <a:pt x="15" y="6"/>
                        <a:pt x="15" y="5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1" name="Freeform 974"/>
                <p:cNvSpPr>
                  <a:spLocks/>
                </p:cNvSpPr>
                <p:nvPr/>
              </p:nvSpPr>
              <p:spPr bwMode="auto">
                <a:xfrm>
                  <a:off x="4283799" y="5985196"/>
                  <a:ext cx="389815" cy="272163"/>
                </a:xfrm>
                <a:custGeom>
                  <a:avLst/>
                  <a:gdLst>
                    <a:gd name="T0" fmla="*/ 8 w 17"/>
                    <a:gd name="T1" fmla="*/ 11 h 12"/>
                    <a:gd name="T2" fmla="*/ 11 w 17"/>
                    <a:gd name="T3" fmla="*/ 11 h 12"/>
                    <a:gd name="T4" fmla="*/ 11 w 17"/>
                    <a:gd name="T5" fmla="*/ 8 h 12"/>
                    <a:gd name="T6" fmla="*/ 14 w 17"/>
                    <a:gd name="T7" fmla="*/ 7 h 12"/>
                    <a:gd name="T8" fmla="*/ 16 w 17"/>
                    <a:gd name="T9" fmla="*/ 4 h 12"/>
                    <a:gd name="T10" fmla="*/ 15 w 17"/>
                    <a:gd name="T11" fmla="*/ 0 h 12"/>
                    <a:gd name="T12" fmla="*/ 13 w 17"/>
                    <a:gd name="T13" fmla="*/ 1 h 12"/>
                    <a:gd name="T14" fmla="*/ 11 w 17"/>
                    <a:gd name="T15" fmla="*/ 1 h 12"/>
                    <a:gd name="T16" fmla="*/ 10 w 17"/>
                    <a:gd name="T17" fmla="*/ 2 h 12"/>
                    <a:gd name="T18" fmla="*/ 9 w 17"/>
                    <a:gd name="T19" fmla="*/ 1 h 12"/>
                    <a:gd name="T20" fmla="*/ 5 w 17"/>
                    <a:gd name="T21" fmla="*/ 1 h 12"/>
                    <a:gd name="T22" fmla="*/ 1 w 17"/>
                    <a:gd name="T23" fmla="*/ 3 h 12"/>
                    <a:gd name="T24" fmla="*/ 1 w 17"/>
                    <a:gd name="T25" fmla="*/ 5 h 12"/>
                    <a:gd name="T26" fmla="*/ 2 w 17"/>
                    <a:gd name="T27" fmla="*/ 7 h 12"/>
                    <a:gd name="T28" fmla="*/ 2 w 17"/>
                    <a:gd name="T29" fmla="*/ 7 h 12"/>
                    <a:gd name="T30" fmla="*/ 2 w 17"/>
                    <a:gd name="T31" fmla="*/ 9 h 12"/>
                    <a:gd name="T32" fmla="*/ 4 w 17"/>
                    <a:gd name="T33" fmla="*/ 10 h 12"/>
                    <a:gd name="T34" fmla="*/ 4 w 17"/>
                    <a:gd name="T35" fmla="*/ 11 h 12"/>
                    <a:gd name="T36" fmla="*/ 6 w 17"/>
                    <a:gd name="T37" fmla="*/ 11 h 12"/>
                    <a:gd name="T38" fmla="*/ 7 w 17"/>
                    <a:gd name="T39" fmla="*/ 12 h 12"/>
                    <a:gd name="T40" fmla="*/ 8 w 17"/>
                    <a:gd name="T41" fmla="*/ 11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7" h="12">
                      <a:moveTo>
                        <a:pt x="8" y="11"/>
                      </a:moveTo>
                      <a:cubicBezTo>
                        <a:pt x="8" y="10"/>
                        <a:pt x="11" y="11"/>
                        <a:pt x="11" y="11"/>
                      </a:cubicBezTo>
                      <a:cubicBezTo>
                        <a:pt x="12" y="10"/>
                        <a:pt x="9" y="8"/>
                        <a:pt x="11" y="8"/>
                      </a:cubicBezTo>
                      <a:cubicBezTo>
                        <a:pt x="13" y="9"/>
                        <a:pt x="13" y="7"/>
                        <a:pt x="14" y="7"/>
                      </a:cubicBezTo>
                      <a:cubicBezTo>
                        <a:pt x="14" y="6"/>
                        <a:pt x="17" y="5"/>
                        <a:pt x="16" y="4"/>
                      </a:cubicBezTo>
                      <a:cubicBezTo>
                        <a:pt x="15" y="2"/>
                        <a:pt x="15" y="1"/>
                        <a:pt x="15" y="0"/>
                      </a:cubicBezTo>
                      <a:cubicBezTo>
                        <a:pt x="14" y="1"/>
                        <a:pt x="13" y="1"/>
                        <a:pt x="13" y="1"/>
                      </a:cubicBezTo>
                      <a:cubicBezTo>
                        <a:pt x="12" y="0"/>
                        <a:pt x="11" y="0"/>
                        <a:pt x="11" y="1"/>
                      </a:cubicBezTo>
                      <a:cubicBezTo>
                        <a:pt x="11" y="2"/>
                        <a:pt x="10" y="2"/>
                        <a:pt x="10" y="2"/>
                      </a:cubicBezTo>
                      <a:cubicBezTo>
                        <a:pt x="10" y="1"/>
                        <a:pt x="9" y="2"/>
                        <a:pt x="9" y="1"/>
                      </a:cubicBezTo>
                      <a:cubicBezTo>
                        <a:pt x="8" y="0"/>
                        <a:pt x="6" y="1"/>
                        <a:pt x="5" y="1"/>
                      </a:cubicBezTo>
                      <a:cubicBezTo>
                        <a:pt x="4" y="0"/>
                        <a:pt x="2" y="1"/>
                        <a:pt x="1" y="3"/>
                      </a:cubicBezTo>
                      <a:cubicBezTo>
                        <a:pt x="0" y="4"/>
                        <a:pt x="1" y="4"/>
                        <a:pt x="1" y="5"/>
                      </a:cubicBezTo>
                      <a:cubicBezTo>
                        <a:pt x="1" y="6"/>
                        <a:pt x="2" y="6"/>
                        <a:pt x="2" y="7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3" y="8"/>
                        <a:pt x="2" y="9"/>
                        <a:pt x="2" y="9"/>
                      </a:cubicBezTo>
                      <a:cubicBezTo>
                        <a:pt x="3" y="10"/>
                        <a:pt x="4" y="10"/>
                        <a:pt x="4" y="10"/>
                      </a:cubicBezTo>
                      <a:cubicBezTo>
                        <a:pt x="5" y="10"/>
                        <a:pt x="4" y="11"/>
                        <a:pt x="4" y="11"/>
                      </a:cubicBezTo>
                      <a:cubicBezTo>
                        <a:pt x="5" y="12"/>
                        <a:pt x="6" y="11"/>
                        <a:pt x="6" y="11"/>
                      </a:cubicBezTo>
                      <a:cubicBezTo>
                        <a:pt x="6" y="12"/>
                        <a:pt x="7" y="12"/>
                        <a:pt x="7" y="12"/>
                      </a:cubicBezTo>
                      <a:cubicBezTo>
                        <a:pt x="7" y="11"/>
                        <a:pt x="8" y="11"/>
                        <a:pt x="8" y="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2" name="Freeform 975"/>
                <p:cNvSpPr>
                  <a:spLocks/>
                </p:cNvSpPr>
                <p:nvPr/>
              </p:nvSpPr>
              <p:spPr bwMode="auto">
                <a:xfrm>
                  <a:off x="4168771" y="5483591"/>
                  <a:ext cx="458513" cy="545909"/>
                </a:xfrm>
                <a:custGeom>
                  <a:avLst/>
                  <a:gdLst>
                    <a:gd name="T0" fmla="*/ 13 w 20"/>
                    <a:gd name="T1" fmla="*/ 11 h 24"/>
                    <a:gd name="T2" fmla="*/ 11 w 20"/>
                    <a:gd name="T3" fmla="*/ 9 h 24"/>
                    <a:gd name="T4" fmla="*/ 13 w 20"/>
                    <a:gd name="T5" fmla="*/ 7 h 24"/>
                    <a:gd name="T6" fmla="*/ 12 w 20"/>
                    <a:gd name="T7" fmla="*/ 5 h 24"/>
                    <a:gd name="T8" fmla="*/ 10 w 20"/>
                    <a:gd name="T9" fmla="*/ 5 h 24"/>
                    <a:gd name="T10" fmla="*/ 8 w 20"/>
                    <a:gd name="T11" fmla="*/ 4 h 24"/>
                    <a:gd name="T12" fmla="*/ 6 w 20"/>
                    <a:gd name="T13" fmla="*/ 2 h 24"/>
                    <a:gd name="T14" fmla="*/ 5 w 20"/>
                    <a:gd name="T15" fmla="*/ 0 h 24"/>
                    <a:gd name="T16" fmla="*/ 4 w 20"/>
                    <a:gd name="T17" fmla="*/ 0 h 24"/>
                    <a:gd name="T18" fmla="*/ 4 w 20"/>
                    <a:gd name="T19" fmla="*/ 2 h 24"/>
                    <a:gd name="T20" fmla="*/ 4 w 20"/>
                    <a:gd name="T21" fmla="*/ 4 h 24"/>
                    <a:gd name="T22" fmla="*/ 2 w 20"/>
                    <a:gd name="T23" fmla="*/ 2 h 24"/>
                    <a:gd name="T24" fmla="*/ 1 w 20"/>
                    <a:gd name="T25" fmla="*/ 5 h 24"/>
                    <a:gd name="T26" fmla="*/ 0 w 20"/>
                    <a:gd name="T27" fmla="*/ 5 h 24"/>
                    <a:gd name="T28" fmla="*/ 1 w 20"/>
                    <a:gd name="T29" fmla="*/ 6 h 24"/>
                    <a:gd name="T30" fmla="*/ 1 w 20"/>
                    <a:gd name="T31" fmla="*/ 8 h 24"/>
                    <a:gd name="T32" fmla="*/ 3 w 20"/>
                    <a:gd name="T33" fmla="*/ 9 h 24"/>
                    <a:gd name="T34" fmla="*/ 2 w 20"/>
                    <a:gd name="T35" fmla="*/ 12 h 24"/>
                    <a:gd name="T36" fmla="*/ 2 w 20"/>
                    <a:gd name="T37" fmla="*/ 14 h 24"/>
                    <a:gd name="T38" fmla="*/ 4 w 20"/>
                    <a:gd name="T39" fmla="*/ 13 h 24"/>
                    <a:gd name="T40" fmla="*/ 6 w 20"/>
                    <a:gd name="T41" fmla="*/ 13 h 24"/>
                    <a:gd name="T42" fmla="*/ 8 w 20"/>
                    <a:gd name="T43" fmla="*/ 12 h 24"/>
                    <a:gd name="T44" fmla="*/ 10 w 20"/>
                    <a:gd name="T45" fmla="*/ 12 h 24"/>
                    <a:gd name="T46" fmla="*/ 12 w 20"/>
                    <a:gd name="T47" fmla="*/ 14 h 24"/>
                    <a:gd name="T48" fmla="*/ 13 w 20"/>
                    <a:gd name="T49" fmla="*/ 17 h 24"/>
                    <a:gd name="T50" fmla="*/ 14 w 20"/>
                    <a:gd name="T51" fmla="*/ 20 h 24"/>
                    <a:gd name="T52" fmla="*/ 14 w 20"/>
                    <a:gd name="T53" fmla="*/ 23 h 24"/>
                    <a:gd name="T54" fmla="*/ 15 w 20"/>
                    <a:gd name="T55" fmla="*/ 24 h 24"/>
                    <a:gd name="T56" fmla="*/ 16 w 20"/>
                    <a:gd name="T57" fmla="*/ 23 h 24"/>
                    <a:gd name="T58" fmla="*/ 18 w 20"/>
                    <a:gd name="T59" fmla="*/ 23 h 24"/>
                    <a:gd name="T60" fmla="*/ 20 w 20"/>
                    <a:gd name="T61" fmla="*/ 22 h 24"/>
                    <a:gd name="T62" fmla="*/ 20 w 20"/>
                    <a:gd name="T63" fmla="*/ 21 h 24"/>
                    <a:gd name="T64" fmla="*/ 19 w 20"/>
                    <a:gd name="T65" fmla="*/ 18 h 24"/>
                    <a:gd name="T66" fmla="*/ 17 w 20"/>
                    <a:gd name="T67" fmla="*/ 16 h 24"/>
                    <a:gd name="T68" fmla="*/ 15 w 20"/>
                    <a:gd name="T69" fmla="*/ 13 h 24"/>
                    <a:gd name="T70" fmla="*/ 13 w 20"/>
                    <a:gd name="T71" fmla="*/ 11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0" h="24">
                      <a:moveTo>
                        <a:pt x="13" y="11"/>
                      </a:moveTo>
                      <a:cubicBezTo>
                        <a:pt x="13" y="10"/>
                        <a:pt x="10" y="9"/>
                        <a:pt x="11" y="9"/>
                      </a:cubicBezTo>
                      <a:cubicBezTo>
                        <a:pt x="11" y="8"/>
                        <a:pt x="13" y="8"/>
                        <a:pt x="13" y="7"/>
                      </a:cubicBezTo>
                      <a:cubicBezTo>
                        <a:pt x="13" y="7"/>
                        <a:pt x="12" y="7"/>
                        <a:pt x="12" y="5"/>
                      </a:cubicBezTo>
                      <a:cubicBezTo>
                        <a:pt x="12" y="4"/>
                        <a:pt x="10" y="4"/>
                        <a:pt x="10" y="5"/>
                      </a:cubicBezTo>
                      <a:cubicBezTo>
                        <a:pt x="9" y="5"/>
                        <a:pt x="8" y="4"/>
                        <a:pt x="8" y="4"/>
                      </a:cubicBezTo>
                      <a:cubicBezTo>
                        <a:pt x="8" y="3"/>
                        <a:pt x="6" y="2"/>
                        <a:pt x="6" y="2"/>
                      </a:cubicBezTo>
                      <a:cubicBezTo>
                        <a:pt x="6" y="1"/>
                        <a:pt x="6" y="1"/>
                        <a:pt x="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4" y="0"/>
                        <a:pt x="4" y="1"/>
                        <a:pt x="4" y="2"/>
                      </a:cubicBezTo>
                      <a:cubicBezTo>
                        <a:pt x="4" y="2"/>
                        <a:pt x="5" y="4"/>
                        <a:pt x="4" y="4"/>
                      </a:cubicBezTo>
                      <a:cubicBezTo>
                        <a:pt x="3" y="4"/>
                        <a:pt x="3" y="2"/>
                        <a:pt x="2" y="2"/>
                      </a:cubicBezTo>
                      <a:cubicBezTo>
                        <a:pt x="2" y="2"/>
                        <a:pt x="1" y="4"/>
                        <a:pt x="1" y="5"/>
                      </a:cubicBezTo>
                      <a:cubicBezTo>
                        <a:pt x="0" y="5"/>
                        <a:pt x="0" y="5"/>
                        <a:pt x="0" y="5"/>
                      </a:cubicBezTo>
                      <a:cubicBezTo>
                        <a:pt x="0" y="6"/>
                        <a:pt x="1" y="6"/>
                        <a:pt x="1" y="6"/>
                      </a:cubicBezTo>
                      <a:cubicBezTo>
                        <a:pt x="1" y="6"/>
                        <a:pt x="0" y="7"/>
                        <a:pt x="1" y="8"/>
                      </a:cubicBezTo>
                      <a:cubicBezTo>
                        <a:pt x="1" y="9"/>
                        <a:pt x="2" y="8"/>
                        <a:pt x="3" y="9"/>
                      </a:cubicBezTo>
                      <a:cubicBezTo>
                        <a:pt x="3" y="10"/>
                        <a:pt x="2" y="10"/>
                        <a:pt x="2" y="12"/>
                      </a:cubicBezTo>
                      <a:cubicBezTo>
                        <a:pt x="2" y="13"/>
                        <a:pt x="2" y="13"/>
                        <a:pt x="2" y="14"/>
                      </a:cubicBezTo>
                      <a:cubicBezTo>
                        <a:pt x="2" y="15"/>
                        <a:pt x="3" y="13"/>
                        <a:pt x="4" y="13"/>
                      </a:cubicBezTo>
                      <a:cubicBezTo>
                        <a:pt x="5" y="12"/>
                        <a:pt x="6" y="12"/>
                        <a:pt x="6" y="13"/>
                      </a:cubicBezTo>
                      <a:cubicBezTo>
                        <a:pt x="6" y="13"/>
                        <a:pt x="8" y="13"/>
                        <a:pt x="8" y="12"/>
                      </a:cubicBezTo>
                      <a:cubicBezTo>
                        <a:pt x="8" y="12"/>
                        <a:pt x="10" y="11"/>
                        <a:pt x="10" y="12"/>
                      </a:cubicBezTo>
                      <a:cubicBezTo>
                        <a:pt x="11" y="13"/>
                        <a:pt x="11" y="14"/>
                        <a:pt x="12" y="14"/>
                      </a:cubicBezTo>
                      <a:cubicBezTo>
                        <a:pt x="13" y="14"/>
                        <a:pt x="12" y="17"/>
                        <a:pt x="13" y="17"/>
                      </a:cubicBezTo>
                      <a:cubicBezTo>
                        <a:pt x="13" y="17"/>
                        <a:pt x="14" y="19"/>
                        <a:pt x="14" y="20"/>
                      </a:cubicBezTo>
                      <a:cubicBezTo>
                        <a:pt x="14" y="21"/>
                        <a:pt x="15" y="22"/>
                        <a:pt x="14" y="23"/>
                      </a:cubicBezTo>
                      <a:cubicBezTo>
                        <a:pt x="15" y="23"/>
                        <a:pt x="15" y="23"/>
                        <a:pt x="15" y="24"/>
                      </a:cubicBezTo>
                      <a:cubicBezTo>
                        <a:pt x="15" y="24"/>
                        <a:pt x="16" y="24"/>
                        <a:pt x="16" y="23"/>
                      </a:cubicBezTo>
                      <a:cubicBezTo>
                        <a:pt x="16" y="22"/>
                        <a:pt x="17" y="22"/>
                        <a:pt x="18" y="23"/>
                      </a:cubicBezTo>
                      <a:cubicBezTo>
                        <a:pt x="18" y="23"/>
                        <a:pt x="19" y="23"/>
                        <a:pt x="20" y="22"/>
                      </a:cubicBezTo>
                      <a:cubicBezTo>
                        <a:pt x="20" y="21"/>
                        <a:pt x="20" y="21"/>
                        <a:pt x="20" y="21"/>
                      </a:cubicBezTo>
                      <a:cubicBezTo>
                        <a:pt x="20" y="20"/>
                        <a:pt x="20" y="19"/>
                        <a:pt x="19" y="18"/>
                      </a:cubicBezTo>
                      <a:cubicBezTo>
                        <a:pt x="19" y="18"/>
                        <a:pt x="17" y="17"/>
                        <a:pt x="17" y="16"/>
                      </a:cubicBezTo>
                      <a:cubicBezTo>
                        <a:pt x="17" y="15"/>
                        <a:pt x="15" y="14"/>
                        <a:pt x="15" y="13"/>
                      </a:cubicBezTo>
                      <a:cubicBezTo>
                        <a:pt x="14" y="13"/>
                        <a:pt x="13" y="12"/>
                        <a:pt x="13" y="11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3" name="Freeform 976"/>
                <p:cNvSpPr>
                  <a:spLocks/>
                </p:cNvSpPr>
                <p:nvPr/>
              </p:nvSpPr>
              <p:spPr bwMode="auto">
                <a:xfrm>
                  <a:off x="4009011" y="5597520"/>
                  <a:ext cx="503246" cy="933585"/>
                </a:xfrm>
                <a:custGeom>
                  <a:avLst/>
                  <a:gdLst>
                    <a:gd name="T0" fmla="*/ 13 w 22"/>
                    <a:gd name="T1" fmla="*/ 22 h 41"/>
                    <a:gd name="T2" fmla="*/ 13 w 22"/>
                    <a:gd name="T3" fmla="*/ 20 h 41"/>
                    <a:gd name="T4" fmla="*/ 17 w 22"/>
                    <a:gd name="T5" fmla="*/ 18 h 41"/>
                    <a:gd name="T6" fmla="*/ 21 w 22"/>
                    <a:gd name="T7" fmla="*/ 18 h 41"/>
                    <a:gd name="T8" fmla="*/ 21 w 22"/>
                    <a:gd name="T9" fmla="*/ 18 h 41"/>
                    <a:gd name="T10" fmla="*/ 21 w 22"/>
                    <a:gd name="T11" fmla="*/ 15 h 41"/>
                    <a:gd name="T12" fmla="*/ 20 w 22"/>
                    <a:gd name="T13" fmla="*/ 12 h 41"/>
                    <a:gd name="T14" fmla="*/ 19 w 22"/>
                    <a:gd name="T15" fmla="*/ 9 h 41"/>
                    <a:gd name="T16" fmla="*/ 17 w 22"/>
                    <a:gd name="T17" fmla="*/ 7 h 41"/>
                    <a:gd name="T18" fmla="*/ 15 w 22"/>
                    <a:gd name="T19" fmla="*/ 7 h 41"/>
                    <a:gd name="T20" fmla="*/ 13 w 22"/>
                    <a:gd name="T21" fmla="*/ 8 h 41"/>
                    <a:gd name="T22" fmla="*/ 11 w 22"/>
                    <a:gd name="T23" fmla="*/ 8 h 41"/>
                    <a:gd name="T24" fmla="*/ 9 w 22"/>
                    <a:gd name="T25" fmla="*/ 9 h 41"/>
                    <a:gd name="T26" fmla="*/ 9 w 22"/>
                    <a:gd name="T27" fmla="*/ 7 h 41"/>
                    <a:gd name="T28" fmla="*/ 10 w 22"/>
                    <a:gd name="T29" fmla="*/ 4 h 41"/>
                    <a:gd name="T30" fmla="*/ 8 w 22"/>
                    <a:gd name="T31" fmla="*/ 3 h 41"/>
                    <a:gd name="T32" fmla="*/ 8 w 22"/>
                    <a:gd name="T33" fmla="*/ 1 h 41"/>
                    <a:gd name="T34" fmla="*/ 7 w 22"/>
                    <a:gd name="T35" fmla="*/ 0 h 41"/>
                    <a:gd name="T36" fmla="*/ 7 w 22"/>
                    <a:gd name="T37" fmla="*/ 1 h 41"/>
                    <a:gd name="T38" fmla="*/ 4 w 22"/>
                    <a:gd name="T39" fmla="*/ 2 h 41"/>
                    <a:gd name="T40" fmla="*/ 2 w 22"/>
                    <a:gd name="T41" fmla="*/ 3 h 41"/>
                    <a:gd name="T42" fmla="*/ 1 w 22"/>
                    <a:gd name="T43" fmla="*/ 4 h 41"/>
                    <a:gd name="T44" fmla="*/ 0 w 22"/>
                    <a:gd name="T45" fmla="*/ 8 h 41"/>
                    <a:gd name="T46" fmla="*/ 2 w 22"/>
                    <a:gd name="T47" fmla="*/ 10 h 41"/>
                    <a:gd name="T48" fmla="*/ 3 w 22"/>
                    <a:gd name="T49" fmla="*/ 12 h 41"/>
                    <a:gd name="T50" fmla="*/ 3 w 22"/>
                    <a:gd name="T51" fmla="*/ 13 h 41"/>
                    <a:gd name="T52" fmla="*/ 2 w 22"/>
                    <a:gd name="T53" fmla="*/ 15 h 41"/>
                    <a:gd name="T54" fmla="*/ 3 w 22"/>
                    <a:gd name="T55" fmla="*/ 18 h 41"/>
                    <a:gd name="T56" fmla="*/ 4 w 22"/>
                    <a:gd name="T57" fmla="*/ 22 h 41"/>
                    <a:gd name="T58" fmla="*/ 5 w 22"/>
                    <a:gd name="T59" fmla="*/ 24 h 41"/>
                    <a:gd name="T60" fmla="*/ 3 w 22"/>
                    <a:gd name="T61" fmla="*/ 28 h 41"/>
                    <a:gd name="T62" fmla="*/ 2 w 22"/>
                    <a:gd name="T63" fmla="*/ 32 h 41"/>
                    <a:gd name="T64" fmla="*/ 2 w 22"/>
                    <a:gd name="T65" fmla="*/ 34 h 41"/>
                    <a:gd name="T66" fmla="*/ 6 w 22"/>
                    <a:gd name="T67" fmla="*/ 38 h 41"/>
                    <a:gd name="T68" fmla="*/ 6 w 22"/>
                    <a:gd name="T69" fmla="*/ 39 h 41"/>
                    <a:gd name="T70" fmla="*/ 8 w 22"/>
                    <a:gd name="T71" fmla="*/ 39 h 41"/>
                    <a:gd name="T72" fmla="*/ 9 w 22"/>
                    <a:gd name="T73" fmla="*/ 41 h 41"/>
                    <a:gd name="T74" fmla="*/ 11 w 22"/>
                    <a:gd name="T75" fmla="*/ 41 h 41"/>
                    <a:gd name="T76" fmla="*/ 12 w 22"/>
                    <a:gd name="T77" fmla="*/ 40 h 41"/>
                    <a:gd name="T78" fmla="*/ 9 w 22"/>
                    <a:gd name="T79" fmla="*/ 38 h 41"/>
                    <a:gd name="T80" fmla="*/ 7 w 22"/>
                    <a:gd name="T81" fmla="*/ 35 h 41"/>
                    <a:gd name="T82" fmla="*/ 6 w 22"/>
                    <a:gd name="T83" fmla="*/ 33 h 41"/>
                    <a:gd name="T84" fmla="*/ 5 w 22"/>
                    <a:gd name="T85" fmla="*/ 31 h 41"/>
                    <a:gd name="T86" fmla="*/ 5 w 22"/>
                    <a:gd name="T87" fmla="*/ 27 h 41"/>
                    <a:gd name="T88" fmla="*/ 6 w 22"/>
                    <a:gd name="T89" fmla="*/ 22 h 41"/>
                    <a:gd name="T90" fmla="*/ 9 w 22"/>
                    <a:gd name="T91" fmla="*/ 21 h 41"/>
                    <a:gd name="T92" fmla="*/ 11 w 22"/>
                    <a:gd name="T93" fmla="*/ 22 h 41"/>
                    <a:gd name="T94" fmla="*/ 14 w 22"/>
                    <a:gd name="T95" fmla="*/ 24 h 41"/>
                    <a:gd name="T96" fmla="*/ 14 w 22"/>
                    <a:gd name="T97" fmla="*/ 24 h 41"/>
                    <a:gd name="T98" fmla="*/ 14 w 22"/>
                    <a:gd name="T99" fmla="*/ 24 h 41"/>
                    <a:gd name="T100" fmla="*/ 13 w 22"/>
                    <a:gd name="T101" fmla="*/ 22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2" h="41">
                      <a:moveTo>
                        <a:pt x="13" y="22"/>
                      </a:moveTo>
                      <a:cubicBezTo>
                        <a:pt x="13" y="21"/>
                        <a:pt x="12" y="21"/>
                        <a:pt x="13" y="20"/>
                      </a:cubicBezTo>
                      <a:cubicBezTo>
                        <a:pt x="14" y="18"/>
                        <a:pt x="16" y="17"/>
                        <a:pt x="17" y="18"/>
                      </a:cubicBezTo>
                      <a:cubicBezTo>
                        <a:pt x="18" y="18"/>
                        <a:pt x="20" y="17"/>
                        <a:pt x="21" y="18"/>
                      </a:cubicBezTo>
                      <a:cubicBezTo>
                        <a:pt x="21" y="18"/>
                        <a:pt x="21" y="18"/>
                        <a:pt x="21" y="18"/>
                      </a:cubicBezTo>
                      <a:cubicBezTo>
                        <a:pt x="22" y="17"/>
                        <a:pt x="21" y="16"/>
                        <a:pt x="21" y="15"/>
                      </a:cubicBezTo>
                      <a:cubicBezTo>
                        <a:pt x="21" y="14"/>
                        <a:pt x="20" y="12"/>
                        <a:pt x="20" y="12"/>
                      </a:cubicBezTo>
                      <a:cubicBezTo>
                        <a:pt x="19" y="12"/>
                        <a:pt x="20" y="9"/>
                        <a:pt x="19" y="9"/>
                      </a:cubicBezTo>
                      <a:cubicBezTo>
                        <a:pt x="18" y="9"/>
                        <a:pt x="18" y="8"/>
                        <a:pt x="17" y="7"/>
                      </a:cubicBezTo>
                      <a:cubicBezTo>
                        <a:pt x="17" y="6"/>
                        <a:pt x="15" y="7"/>
                        <a:pt x="15" y="7"/>
                      </a:cubicBezTo>
                      <a:cubicBezTo>
                        <a:pt x="15" y="8"/>
                        <a:pt x="13" y="8"/>
                        <a:pt x="13" y="8"/>
                      </a:cubicBezTo>
                      <a:cubicBezTo>
                        <a:pt x="13" y="7"/>
                        <a:pt x="12" y="7"/>
                        <a:pt x="11" y="8"/>
                      </a:cubicBezTo>
                      <a:cubicBezTo>
                        <a:pt x="10" y="8"/>
                        <a:pt x="9" y="10"/>
                        <a:pt x="9" y="9"/>
                      </a:cubicBezTo>
                      <a:cubicBezTo>
                        <a:pt x="9" y="8"/>
                        <a:pt x="9" y="8"/>
                        <a:pt x="9" y="7"/>
                      </a:cubicBezTo>
                      <a:cubicBezTo>
                        <a:pt x="9" y="5"/>
                        <a:pt x="10" y="5"/>
                        <a:pt x="10" y="4"/>
                      </a:cubicBezTo>
                      <a:cubicBezTo>
                        <a:pt x="9" y="3"/>
                        <a:pt x="8" y="4"/>
                        <a:pt x="8" y="3"/>
                      </a:cubicBezTo>
                      <a:cubicBezTo>
                        <a:pt x="7" y="2"/>
                        <a:pt x="8" y="1"/>
                        <a:pt x="8" y="1"/>
                      </a:cubicBezTo>
                      <a:cubicBezTo>
                        <a:pt x="8" y="1"/>
                        <a:pt x="7" y="1"/>
                        <a:pt x="7" y="0"/>
                      </a:cubicBezTo>
                      <a:cubicBezTo>
                        <a:pt x="7" y="1"/>
                        <a:pt x="7" y="1"/>
                        <a:pt x="7" y="1"/>
                      </a:cubicBezTo>
                      <a:cubicBezTo>
                        <a:pt x="6" y="1"/>
                        <a:pt x="5" y="2"/>
                        <a:pt x="4" y="2"/>
                      </a:cubicBezTo>
                      <a:cubicBezTo>
                        <a:pt x="4" y="3"/>
                        <a:pt x="3" y="3"/>
                        <a:pt x="2" y="3"/>
                      </a:cubicBezTo>
                      <a:cubicBezTo>
                        <a:pt x="2" y="3"/>
                        <a:pt x="1" y="3"/>
                        <a:pt x="1" y="4"/>
                      </a:cubicBezTo>
                      <a:cubicBezTo>
                        <a:pt x="1" y="4"/>
                        <a:pt x="0" y="7"/>
                        <a:pt x="0" y="8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3" y="11"/>
                        <a:pt x="2" y="12"/>
                        <a:pt x="3" y="12"/>
                      </a:cubicBezTo>
                      <a:cubicBezTo>
                        <a:pt x="3" y="13"/>
                        <a:pt x="3" y="14"/>
                        <a:pt x="3" y="13"/>
                      </a:cubicBezTo>
                      <a:cubicBezTo>
                        <a:pt x="2" y="13"/>
                        <a:pt x="3" y="15"/>
                        <a:pt x="2" y="15"/>
                      </a:cubicBezTo>
                      <a:cubicBezTo>
                        <a:pt x="2" y="16"/>
                        <a:pt x="2" y="17"/>
                        <a:pt x="3" y="18"/>
                      </a:cubicBezTo>
                      <a:cubicBezTo>
                        <a:pt x="4" y="19"/>
                        <a:pt x="4" y="21"/>
                        <a:pt x="4" y="22"/>
                      </a:cubicBezTo>
                      <a:cubicBezTo>
                        <a:pt x="4" y="22"/>
                        <a:pt x="5" y="22"/>
                        <a:pt x="5" y="24"/>
                      </a:cubicBezTo>
                      <a:cubicBezTo>
                        <a:pt x="5" y="24"/>
                        <a:pt x="4" y="28"/>
                        <a:pt x="3" y="28"/>
                      </a:cubicBezTo>
                      <a:cubicBezTo>
                        <a:pt x="3" y="29"/>
                        <a:pt x="2" y="31"/>
                        <a:pt x="2" y="32"/>
                      </a:cubicBezTo>
                      <a:cubicBezTo>
                        <a:pt x="2" y="33"/>
                        <a:pt x="1" y="34"/>
                        <a:pt x="2" y="34"/>
                      </a:cubicBezTo>
                      <a:cubicBezTo>
                        <a:pt x="3" y="34"/>
                        <a:pt x="4" y="36"/>
                        <a:pt x="6" y="38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7" y="39"/>
                        <a:pt x="8" y="39"/>
                        <a:pt x="8" y="39"/>
                      </a:cubicBezTo>
                      <a:cubicBezTo>
                        <a:pt x="9" y="39"/>
                        <a:pt x="9" y="40"/>
                        <a:pt x="9" y="41"/>
                      </a:cubicBezTo>
                      <a:cubicBezTo>
                        <a:pt x="11" y="41"/>
                        <a:pt x="11" y="41"/>
                        <a:pt x="11" y="41"/>
                      </a:cubicBezTo>
                      <a:cubicBezTo>
                        <a:pt x="12" y="41"/>
                        <a:pt x="11" y="40"/>
                        <a:pt x="12" y="40"/>
                      </a:cubicBezTo>
                      <a:cubicBezTo>
                        <a:pt x="12" y="39"/>
                        <a:pt x="10" y="38"/>
                        <a:pt x="9" y="38"/>
                      </a:cubicBezTo>
                      <a:cubicBezTo>
                        <a:pt x="8" y="38"/>
                        <a:pt x="7" y="36"/>
                        <a:pt x="7" y="35"/>
                      </a:cubicBezTo>
                      <a:cubicBezTo>
                        <a:pt x="7" y="34"/>
                        <a:pt x="6" y="33"/>
                        <a:pt x="6" y="33"/>
                      </a:cubicBezTo>
                      <a:cubicBezTo>
                        <a:pt x="6" y="32"/>
                        <a:pt x="6" y="32"/>
                        <a:pt x="5" y="31"/>
                      </a:cubicBezTo>
                      <a:cubicBezTo>
                        <a:pt x="4" y="31"/>
                        <a:pt x="5" y="28"/>
                        <a:pt x="5" y="27"/>
                      </a:cubicBezTo>
                      <a:cubicBezTo>
                        <a:pt x="5" y="26"/>
                        <a:pt x="7" y="23"/>
                        <a:pt x="6" y="22"/>
                      </a:cubicBezTo>
                      <a:cubicBezTo>
                        <a:pt x="6" y="21"/>
                        <a:pt x="8" y="20"/>
                        <a:pt x="9" y="21"/>
                      </a:cubicBezTo>
                      <a:cubicBezTo>
                        <a:pt x="9" y="22"/>
                        <a:pt x="9" y="23"/>
                        <a:pt x="11" y="22"/>
                      </a:cubicBezTo>
                      <a:cubicBezTo>
                        <a:pt x="12" y="22"/>
                        <a:pt x="12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4"/>
                        <a:pt x="14" y="24"/>
                        <a:pt x="14" y="24"/>
                      </a:cubicBezTo>
                      <a:cubicBezTo>
                        <a:pt x="14" y="23"/>
                        <a:pt x="13" y="23"/>
                        <a:pt x="13" y="2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4" name="Freeform 982"/>
                <p:cNvSpPr>
                  <a:spLocks/>
                </p:cNvSpPr>
                <p:nvPr/>
              </p:nvSpPr>
              <p:spPr bwMode="auto">
                <a:xfrm>
                  <a:off x="1508759" y="3868016"/>
                  <a:ext cx="1100750" cy="637685"/>
                </a:xfrm>
                <a:custGeom>
                  <a:avLst/>
                  <a:gdLst>
                    <a:gd name="T0" fmla="*/ 46 w 48"/>
                    <a:gd name="T1" fmla="*/ 16 h 28"/>
                    <a:gd name="T2" fmla="*/ 43 w 48"/>
                    <a:gd name="T3" fmla="*/ 14 h 28"/>
                    <a:gd name="T4" fmla="*/ 41 w 48"/>
                    <a:gd name="T5" fmla="*/ 14 h 28"/>
                    <a:gd name="T6" fmla="*/ 38 w 48"/>
                    <a:gd name="T7" fmla="*/ 13 h 28"/>
                    <a:gd name="T8" fmla="*/ 35 w 48"/>
                    <a:gd name="T9" fmla="*/ 15 h 28"/>
                    <a:gd name="T10" fmla="*/ 34 w 48"/>
                    <a:gd name="T11" fmla="*/ 16 h 28"/>
                    <a:gd name="T12" fmla="*/ 32 w 48"/>
                    <a:gd name="T13" fmla="*/ 14 h 28"/>
                    <a:gd name="T14" fmla="*/ 29 w 48"/>
                    <a:gd name="T15" fmla="*/ 14 h 28"/>
                    <a:gd name="T16" fmla="*/ 28 w 48"/>
                    <a:gd name="T17" fmla="*/ 11 h 28"/>
                    <a:gd name="T18" fmla="*/ 27 w 48"/>
                    <a:gd name="T19" fmla="*/ 8 h 28"/>
                    <a:gd name="T20" fmla="*/ 25 w 48"/>
                    <a:gd name="T21" fmla="*/ 7 h 28"/>
                    <a:gd name="T22" fmla="*/ 20 w 48"/>
                    <a:gd name="T23" fmla="*/ 7 h 28"/>
                    <a:gd name="T24" fmla="*/ 16 w 48"/>
                    <a:gd name="T25" fmla="*/ 7 h 28"/>
                    <a:gd name="T26" fmla="*/ 13 w 48"/>
                    <a:gd name="T27" fmla="*/ 3 h 28"/>
                    <a:gd name="T28" fmla="*/ 12 w 48"/>
                    <a:gd name="T29" fmla="*/ 5 h 28"/>
                    <a:gd name="T30" fmla="*/ 9 w 48"/>
                    <a:gd name="T31" fmla="*/ 4 h 28"/>
                    <a:gd name="T32" fmla="*/ 9 w 48"/>
                    <a:gd name="T33" fmla="*/ 0 h 28"/>
                    <a:gd name="T34" fmla="*/ 8 w 48"/>
                    <a:gd name="T35" fmla="*/ 4 h 28"/>
                    <a:gd name="T36" fmla="*/ 7 w 48"/>
                    <a:gd name="T37" fmla="*/ 0 h 28"/>
                    <a:gd name="T38" fmla="*/ 1 w 48"/>
                    <a:gd name="T39" fmla="*/ 2 h 28"/>
                    <a:gd name="T40" fmla="*/ 0 w 48"/>
                    <a:gd name="T41" fmla="*/ 14 h 28"/>
                    <a:gd name="T42" fmla="*/ 0 w 48"/>
                    <a:gd name="T43" fmla="*/ 14 h 28"/>
                    <a:gd name="T44" fmla="*/ 2 w 48"/>
                    <a:gd name="T45" fmla="*/ 14 h 28"/>
                    <a:gd name="T46" fmla="*/ 3 w 48"/>
                    <a:gd name="T47" fmla="*/ 13 h 28"/>
                    <a:gd name="T48" fmla="*/ 5 w 48"/>
                    <a:gd name="T49" fmla="*/ 11 h 28"/>
                    <a:gd name="T50" fmla="*/ 6 w 48"/>
                    <a:gd name="T51" fmla="*/ 10 h 28"/>
                    <a:gd name="T52" fmla="*/ 7 w 48"/>
                    <a:gd name="T53" fmla="*/ 10 h 28"/>
                    <a:gd name="T54" fmla="*/ 9 w 48"/>
                    <a:gd name="T55" fmla="*/ 10 h 28"/>
                    <a:gd name="T56" fmla="*/ 11 w 48"/>
                    <a:gd name="T57" fmla="*/ 11 h 28"/>
                    <a:gd name="T58" fmla="*/ 12 w 48"/>
                    <a:gd name="T59" fmla="*/ 14 h 28"/>
                    <a:gd name="T60" fmla="*/ 16 w 48"/>
                    <a:gd name="T61" fmla="*/ 14 h 28"/>
                    <a:gd name="T62" fmla="*/ 17 w 48"/>
                    <a:gd name="T63" fmla="*/ 16 h 28"/>
                    <a:gd name="T64" fmla="*/ 18 w 48"/>
                    <a:gd name="T65" fmla="*/ 18 h 28"/>
                    <a:gd name="T66" fmla="*/ 21 w 48"/>
                    <a:gd name="T67" fmla="*/ 20 h 28"/>
                    <a:gd name="T68" fmla="*/ 24 w 48"/>
                    <a:gd name="T69" fmla="*/ 22 h 28"/>
                    <a:gd name="T70" fmla="*/ 27 w 48"/>
                    <a:gd name="T71" fmla="*/ 24 h 28"/>
                    <a:gd name="T72" fmla="*/ 29 w 48"/>
                    <a:gd name="T73" fmla="*/ 25 h 28"/>
                    <a:gd name="T74" fmla="*/ 29 w 48"/>
                    <a:gd name="T75" fmla="*/ 27 h 28"/>
                    <a:gd name="T76" fmla="*/ 30 w 48"/>
                    <a:gd name="T77" fmla="*/ 26 h 28"/>
                    <a:gd name="T78" fmla="*/ 32 w 48"/>
                    <a:gd name="T79" fmla="*/ 27 h 28"/>
                    <a:gd name="T80" fmla="*/ 33 w 48"/>
                    <a:gd name="T81" fmla="*/ 28 h 28"/>
                    <a:gd name="T82" fmla="*/ 34 w 48"/>
                    <a:gd name="T83" fmla="*/ 25 h 28"/>
                    <a:gd name="T84" fmla="*/ 34 w 48"/>
                    <a:gd name="T85" fmla="*/ 23 h 28"/>
                    <a:gd name="T86" fmla="*/ 32 w 48"/>
                    <a:gd name="T87" fmla="*/ 20 h 28"/>
                    <a:gd name="T88" fmla="*/ 35 w 48"/>
                    <a:gd name="T89" fmla="*/ 20 h 28"/>
                    <a:gd name="T90" fmla="*/ 35 w 48"/>
                    <a:gd name="T91" fmla="*/ 18 h 28"/>
                    <a:gd name="T92" fmla="*/ 37 w 48"/>
                    <a:gd name="T93" fmla="*/ 17 h 28"/>
                    <a:gd name="T94" fmla="*/ 39 w 48"/>
                    <a:gd name="T95" fmla="*/ 16 h 28"/>
                    <a:gd name="T96" fmla="*/ 41 w 48"/>
                    <a:gd name="T97" fmla="*/ 16 h 28"/>
                    <a:gd name="T98" fmla="*/ 40 w 48"/>
                    <a:gd name="T99" fmla="*/ 18 h 28"/>
                    <a:gd name="T100" fmla="*/ 43 w 48"/>
                    <a:gd name="T101" fmla="*/ 17 h 28"/>
                    <a:gd name="T102" fmla="*/ 45 w 48"/>
                    <a:gd name="T103" fmla="*/ 17 h 28"/>
                    <a:gd name="T104" fmla="*/ 46 w 48"/>
                    <a:gd name="T105" fmla="*/ 16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48" h="28">
                      <a:moveTo>
                        <a:pt x="46" y="16"/>
                      </a:moveTo>
                      <a:cubicBezTo>
                        <a:pt x="45" y="15"/>
                        <a:pt x="43" y="13"/>
                        <a:pt x="43" y="14"/>
                      </a:cubicBezTo>
                      <a:cubicBezTo>
                        <a:pt x="43" y="15"/>
                        <a:pt x="41" y="15"/>
                        <a:pt x="41" y="14"/>
                      </a:cubicBezTo>
                      <a:cubicBezTo>
                        <a:pt x="40" y="13"/>
                        <a:pt x="40" y="13"/>
                        <a:pt x="38" y="13"/>
                      </a:cubicBezTo>
                      <a:cubicBezTo>
                        <a:pt x="36" y="14"/>
                        <a:pt x="35" y="15"/>
                        <a:pt x="35" y="15"/>
                      </a:cubicBezTo>
                      <a:cubicBezTo>
                        <a:pt x="35" y="16"/>
                        <a:pt x="34" y="17"/>
                        <a:pt x="34" y="16"/>
                      </a:cubicBezTo>
                      <a:cubicBezTo>
                        <a:pt x="34" y="15"/>
                        <a:pt x="33" y="15"/>
                        <a:pt x="32" y="14"/>
                      </a:cubicBezTo>
                      <a:cubicBezTo>
                        <a:pt x="31" y="14"/>
                        <a:pt x="30" y="15"/>
                        <a:pt x="29" y="14"/>
                      </a:cubicBezTo>
                      <a:cubicBezTo>
                        <a:pt x="29" y="13"/>
                        <a:pt x="28" y="12"/>
                        <a:pt x="28" y="11"/>
                      </a:cubicBezTo>
                      <a:cubicBezTo>
                        <a:pt x="28" y="10"/>
                        <a:pt x="28" y="9"/>
                        <a:pt x="27" y="8"/>
                      </a:cubicBezTo>
                      <a:cubicBezTo>
                        <a:pt x="27" y="8"/>
                        <a:pt x="26" y="7"/>
                        <a:pt x="25" y="7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19" y="6"/>
                        <a:pt x="17" y="8"/>
                        <a:pt x="16" y="7"/>
                      </a:cubicBezTo>
                      <a:cubicBezTo>
                        <a:pt x="16" y="6"/>
                        <a:pt x="14" y="4"/>
                        <a:pt x="13" y="3"/>
                      </a:cubicBezTo>
                      <a:cubicBezTo>
                        <a:pt x="13" y="4"/>
                        <a:pt x="13" y="4"/>
                        <a:pt x="12" y="5"/>
                      </a:cubicBezTo>
                      <a:cubicBezTo>
                        <a:pt x="10" y="6"/>
                        <a:pt x="9" y="6"/>
                        <a:pt x="9" y="4"/>
                      </a:cubicBezTo>
                      <a:cubicBezTo>
                        <a:pt x="10" y="2"/>
                        <a:pt x="10" y="0"/>
                        <a:pt x="9" y="0"/>
                      </a:cubicBezTo>
                      <a:cubicBezTo>
                        <a:pt x="8" y="0"/>
                        <a:pt x="9" y="4"/>
                        <a:pt x="8" y="4"/>
                      </a:cubicBezTo>
                      <a:cubicBezTo>
                        <a:pt x="7" y="4"/>
                        <a:pt x="7" y="2"/>
                        <a:pt x="7" y="0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1" y="14"/>
                        <a:pt x="2" y="14"/>
                        <a:pt x="2" y="14"/>
                      </a:cubicBezTo>
                      <a:cubicBezTo>
                        <a:pt x="3" y="14"/>
                        <a:pt x="3" y="13"/>
                        <a:pt x="3" y="13"/>
                      </a:cubicBezTo>
                      <a:cubicBezTo>
                        <a:pt x="3" y="12"/>
                        <a:pt x="4" y="11"/>
                        <a:pt x="5" y="11"/>
                      </a:cubicBezTo>
                      <a:cubicBezTo>
                        <a:pt x="6" y="12"/>
                        <a:pt x="6" y="10"/>
                        <a:pt x="6" y="10"/>
                      </a:cubicBezTo>
                      <a:cubicBezTo>
                        <a:pt x="7" y="10"/>
                        <a:pt x="7" y="10"/>
                        <a:pt x="7" y="10"/>
                      </a:cubicBezTo>
                      <a:cubicBezTo>
                        <a:pt x="7" y="9"/>
                        <a:pt x="9" y="10"/>
                        <a:pt x="9" y="10"/>
                      </a:cubicBezTo>
                      <a:cubicBezTo>
                        <a:pt x="9" y="11"/>
                        <a:pt x="10" y="11"/>
                        <a:pt x="11" y="11"/>
                      </a:cubicBezTo>
                      <a:cubicBezTo>
                        <a:pt x="12" y="11"/>
                        <a:pt x="12" y="13"/>
                        <a:pt x="12" y="14"/>
                      </a:cubicBezTo>
                      <a:cubicBezTo>
                        <a:pt x="12" y="14"/>
                        <a:pt x="15" y="14"/>
                        <a:pt x="16" y="14"/>
                      </a:cubicBezTo>
                      <a:cubicBezTo>
                        <a:pt x="16" y="14"/>
                        <a:pt x="16" y="15"/>
                        <a:pt x="17" y="16"/>
                      </a:cubicBezTo>
                      <a:cubicBezTo>
                        <a:pt x="18" y="17"/>
                        <a:pt x="18" y="18"/>
                        <a:pt x="18" y="18"/>
                      </a:cubicBezTo>
                      <a:cubicBezTo>
                        <a:pt x="18" y="19"/>
                        <a:pt x="20" y="20"/>
                        <a:pt x="21" y="20"/>
                      </a:cubicBezTo>
                      <a:cubicBezTo>
                        <a:pt x="21" y="21"/>
                        <a:pt x="23" y="22"/>
                        <a:pt x="24" y="22"/>
                      </a:cubicBezTo>
                      <a:cubicBezTo>
                        <a:pt x="25" y="23"/>
                        <a:pt x="26" y="24"/>
                        <a:pt x="27" y="24"/>
                      </a:cubicBezTo>
                      <a:cubicBezTo>
                        <a:pt x="29" y="25"/>
                        <a:pt x="29" y="25"/>
                        <a:pt x="29" y="25"/>
                      </a:cubicBezTo>
                      <a:cubicBezTo>
                        <a:pt x="29" y="27"/>
                        <a:pt x="29" y="27"/>
                        <a:pt x="29" y="27"/>
                      </a:cubicBezTo>
                      <a:cubicBezTo>
                        <a:pt x="29" y="27"/>
                        <a:pt x="30" y="27"/>
                        <a:pt x="30" y="26"/>
                      </a:cubicBezTo>
                      <a:cubicBezTo>
                        <a:pt x="31" y="26"/>
                        <a:pt x="31" y="27"/>
                        <a:pt x="32" y="27"/>
                      </a:cubicBezTo>
                      <a:cubicBezTo>
                        <a:pt x="32" y="27"/>
                        <a:pt x="33" y="27"/>
                        <a:pt x="33" y="28"/>
                      </a:cubicBezTo>
                      <a:cubicBezTo>
                        <a:pt x="33" y="26"/>
                        <a:pt x="33" y="25"/>
                        <a:pt x="34" y="25"/>
                      </a:cubicBezTo>
                      <a:cubicBezTo>
                        <a:pt x="35" y="24"/>
                        <a:pt x="34" y="23"/>
                        <a:pt x="34" y="23"/>
                      </a:cubicBezTo>
                      <a:cubicBezTo>
                        <a:pt x="34" y="22"/>
                        <a:pt x="32" y="21"/>
                        <a:pt x="32" y="20"/>
                      </a:cubicBezTo>
                      <a:cubicBezTo>
                        <a:pt x="32" y="20"/>
                        <a:pt x="34" y="20"/>
                        <a:pt x="35" y="20"/>
                      </a:cubicBezTo>
                      <a:cubicBezTo>
                        <a:pt x="35" y="19"/>
                        <a:pt x="35" y="18"/>
                        <a:pt x="35" y="18"/>
                      </a:cubicBezTo>
                      <a:cubicBezTo>
                        <a:pt x="36" y="18"/>
                        <a:pt x="36" y="17"/>
                        <a:pt x="37" y="17"/>
                      </a:cubicBezTo>
                      <a:cubicBezTo>
                        <a:pt x="37" y="16"/>
                        <a:pt x="38" y="17"/>
                        <a:pt x="39" y="16"/>
                      </a:cubicBezTo>
                      <a:cubicBezTo>
                        <a:pt x="39" y="16"/>
                        <a:pt x="40" y="15"/>
                        <a:pt x="41" y="16"/>
                      </a:cubicBezTo>
                      <a:cubicBezTo>
                        <a:pt x="41" y="16"/>
                        <a:pt x="40" y="17"/>
                        <a:pt x="40" y="18"/>
                      </a:cubicBezTo>
                      <a:cubicBezTo>
                        <a:pt x="41" y="18"/>
                        <a:pt x="42" y="18"/>
                        <a:pt x="43" y="17"/>
                      </a:cubicBezTo>
                      <a:cubicBezTo>
                        <a:pt x="43" y="17"/>
                        <a:pt x="45" y="18"/>
                        <a:pt x="45" y="17"/>
                      </a:cubicBezTo>
                      <a:cubicBezTo>
                        <a:pt x="46" y="16"/>
                        <a:pt x="48" y="17"/>
                        <a:pt x="46" y="16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5" name="Freeform 984"/>
                <p:cNvSpPr>
                  <a:spLocks/>
                </p:cNvSpPr>
                <p:nvPr/>
              </p:nvSpPr>
              <p:spPr bwMode="auto">
                <a:xfrm>
                  <a:off x="4673616" y="5643409"/>
                  <a:ext cx="159760" cy="136082"/>
                </a:xfrm>
                <a:custGeom>
                  <a:avLst/>
                  <a:gdLst>
                    <a:gd name="T0" fmla="*/ 1 w 7"/>
                    <a:gd name="T1" fmla="*/ 4 h 6"/>
                    <a:gd name="T2" fmla="*/ 6 w 7"/>
                    <a:gd name="T3" fmla="*/ 4 h 6"/>
                    <a:gd name="T4" fmla="*/ 7 w 7"/>
                    <a:gd name="T5" fmla="*/ 0 h 6"/>
                    <a:gd name="T6" fmla="*/ 4 w 7"/>
                    <a:gd name="T7" fmla="*/ 0 h 6"/>
                    <a:gd name="T8" fmla="*/ 1 w 7"/>
                    <a:gd name="T9" fmla="*/ 4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" h="6">
                      <a:moveTo>
                        <a:pt x="1" y="4"/>
                      </a:moveTo>
                      <a:cubicBezTo>
                        <a:pt x="2" y="6"/>
                        <a:pt x="6" y="4"/>
                        <a:pt x="6" y="4"/>
                      </a:cubicBezTo>
                      <a:cubicBezTo>
                        <a:pt x="6" y="3"/>
                        <a:pt x="7" y="1"/>
                        <a:pt x="7" y="0"/>
                      </a:cubicBezTo>
                      <a:cubicBezTo>
                        <a:pt x="7" y="0"/>
                        <a:pt x="5" y="0"/>
                        <a:pt x="4" y="0"/>
                      </a:cubicBezTo>
                      <a:cubicBezTo>
                        <a:pt x="3" y="0"/>
                        <a:pt x="0" y="2"/>
                        <a:pt x="1" y="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6" name="Freeform 985"/>
                <p:cNvSpPr>
                  <a:spLocks/>
                </p:cNvSpPr>
                <p:nvPr/>
              </p:nvSpPr>
              <p:spPr bwMode="auto">
                <a:xfrm>
                  <a:off x="2631877" y="3231913"/>
                  <a:ext cx="3692066" cy="2411495"/>
                </a:xfrm>
                <a:custGeom>
                  <a:avLst/>
                  <a:gdLst>
                    <a:gd name="T0" fmla="*/ 153 w 161"/>
                    <a:gd name="T1" fmla="*/ 21 h 106"/>
                    <a:gd name="T2" fmla="*/ 145 w 161"/>
                    <a:gd name="T3" fmla="*/ 15 h 106"/>
                    <a:gd name="T4" fmla="*/ 139 w 161"/>
                    <a:gd name="T5" fmla="*/ 7 h 106"/>
                    <a:gd name="T6" fmla="*/ 129 w 161"/>
                    <a:gd name="T7" fmla="*/ 1 h 106"/>
                    <a:gd name="T8" fmla="*/ 123 w 161"/>
                    <a:gd name="T9" fmla="*/ 5 h 106"/>
                    <a:gd name="T10" fmla="*/ 118 w 161"/>
                    <a:gd name="T11" fmla="*/ 13 h 106"/>
                    <a:gd name="T12" fmla="*/ 110 w 161"/>
                    <a:gd name="T13" fmla="*/ 13 h 106"/>
                    <a:gd name="T14" fmla="*/ 100 w 161"/>
                    <a:gd name="T15" fmla="*/ 15 h 106"/>
                    <a:gd name="T16" fmla="*/ 88 w 161"/>
                    <a:gd name="T17" fmla="*/ 14 h 106"/>
                    <a:gd name="T18" fmla="*/ 79 w 161"/>
                    <a:gd name="T19" fmla="*/ 12 h 106"/>
                    <a:gd name="T20" fmla="*/ 73 w 161"/>
                    <a:gd name="T21" fmla="*/ 8 h 106"/>
                    <a:gd name="T22" fmla="*/ 64 w 161"/>
                    <a:gd name="T23" fmla="*/ 6 h 106"/>
                    <a:gd name="T24" fmla="*/ 62 w 161"/>
                    <a:gd name="T25" fmla="*/ 11 h 106"/>
                    <a:gd name="T26" fmla="*/ 56 w 161"/>
                    <a:gd name="T27" fmla="*/ 13 h 106"/>
                    <a:gd name="T28" fmla="*/ 47 w 161"/>
                    <a:gd name="T29" fmla="*/ 11 h 106"/>
                    <a:gd name="T30" fmla="*/ 39 w 161"/>
                    <a:gd name="T31" fmla="*/ 15 h 106"/>
                    <a:gd name="T32" fmla="*/ 35 w 161"/>
                    <a:gd name="T33" fmla="*/ 15 h 106"/>
                    <a:gd name="T34" fmla="*/ 31 w 161"/>
                    <a:gd name="T35" fmla="*/ 23 h 106"/>
                    <a:gd name="T36" fmla="*/ 23 w 161"/>
                    <a:gd name="T37" fmla="*/ 29 h 106"/>
                    <a:gd name="T38" fmla="*/ 17 w 161"/>
                    <a:gd name="T39" fmla="*/ 31 h 106"/>
                    <a:gd name="T40" fmla="*/ 17 w 161"/>
                    <a:gd name="T41" fmla="*/ 40 h 106"/>
                    <a:gd name="T42" fmla="*/ 8 w 161"/>
                    <a:gd name="T43" fmla="*/ 44 h 106"/>
                    <a:gd name="T44" fmla="*/ 1 w 161"/>
                    <a:gd name="T45" fmla="*/ 46 h 106"/>
                    <a:gd name="T46" fmla="*/ 3 w 161"/>
                    <a:gd name="T47" fmla="*/ 52 h 106"/>
                    <a:gd name="T48" fmla="*/ 9 w 161"/>
                    <a:gd name="T49" fmla="*/ 61 h 106"/>
                    <a:gd name="T50" fmla="*/ 17 w 161"/>
                    <a:gd name="T51" fmla="*/ 62 h 106"/>
                    <a:gd name="T52" fmla="*/ 15 w 161"/>
                    <a:gd name="T53" fmla="*/ 68 h 106"/>
                    <a:gd name="T54" fmla="*/ 16 w 161"/>
                    <a:gd name="T55" fmla="*/ 74 h 106"/>
                    <a:gd name="T56" fmla="*/ 22 w 161"/>
                    <a:gd name="T57" fmla="*/ 77 h 106"/>
                    <a:gd name="T58" fmla="*/ 37 w 161"/>
                    <a:gd name="T59" fmla="*/ 84 h 106"/>
                    <a:gd name="T60" fmla="*/ 43 w 161"/>
                    <a:gd name="T61" fmla="*/ 83 h 106"/>
                    <a:gd name="T62" fmla="*/ 52 w 161"/>
                    <a:gd name="T63" fmla="*/ 80 h 106"/>
                    <a:gd name="T64" fmla="*/ 59 w 161"/>
                    <a:gd name="T65" fmla="*/ 82 h 106"/>
                    <a:gd name="T66" fmla="*/ 63 w 161"/>
                    <a:gd name="T67" fmla="*/ 86 h 106"/>
                    <a:gd name="T68" fmla="*/ 63 w 161"/>
                    <a:gd name="T69" fmla="*/ 95 h 106"/>
                    <a:gd name="T70" fmla="*/ 67 w 161"/>
                    <a:gd name="T71" fmla="*/ 101 h 106"/>
                    <a:gd name="T72" fmla="*/ 71 w 161"/>
                    <a:gd name="T73" fmla="*/ 101 h 106"/>
                    <a:gd name="T74" fmla="*/ 77 w 161"/>
                    <a:gd name="T75" fmla="*/ 98 h 106"/>
                    <a:gd name="T76" fmla="*/ 84 w 161"/>
                    <a:gd name="T77" fmla="*/ 99 h 106"/>
                    <a:gd name="T78" fmla="*/ 91 w 161"/>
                    <a:gd name="T79" fmla="*/ 102 h 106"/>
                    <a:gd name="T80" fmla="*/ 94 w 161"/>
                    <a:gd name="T81" fmla="*/ 104 h 106"/>
                    <a:gd name="T82" fmla="*/ 110 w 161"/>
                    <a:gd name="T83" fmla="*/ 98 h 106"/>
                    <a:gd name="T84" fmla="*/ 117 w 161"/>
                    <a:gd name="T85" fmla="*/ 92 h 106"/>
                    <a:gd name="T86" fmla="*/ 119 w 161"/>
                    <a:gd name="T87" fmla="*/ 87 h 106"/>
                    <a:gd name="T88" fmla="*/ 125 w 161"/>
                    <a:gd name="T89" fmla="*/ 80 h 106"/>
                    <a:gd name="T90" fmla="*/ 124 w 161"/>
                    <a:gd name="T91" fmla="*/ 77 h 106"/>
                    <a:gd name="T92" fmla="*/ 122 w 161"/>
                    <a:gd name="T93" fmla="*/ 72 h 106"/>
                    <a:gd name="T94" fmla="*/ 123 w 161"/>
                    <a:gd name="T95" fmla="*/ 68 h 106"/>
                    <a:gd name="T96" fmla="*/ 121 w 161"/>
                    <a:gd name="T97" fmla="*/ 59 h 106"/>
                    <a:gd name="T98" fmla="*/ 126 w 161"/>
                    <a:gd name="T99" fmla="*/ 54 h 106"/>
                    <a:gd name="T100" fmla="*/ 115 w 161"/>
                    <a:gd name="T101" fmla="*/ 53 h 106"/>
                    <a:gd name="T102" fmla="*/ 126 w 161"/>
                    <a:gd name="T103" fmla="*/ 44 h 106"/>
                    <a:gd name="T104" fmla="*/ 131 w 161"/>
                    <a:gd name="T105" fmla="*/ 47 h 106"/>
                    <a:gd name="T106" fmla="*/ 140 w 161"/>
                    <a:gd name="T107" fmla="*/ 41 h 106"/>
                    <a:gd name="T108" fmla="*/ 146 w 161"/>
                    <a:gd name="T109" fmla="*/ 39 h 106"/>
                    <a:gd name="T110" fmla="*/ 151 w 161"/>
                    <a:gd name="T111" fmla="*/ 37 h 106"/>
                    <a:gd name="T112" fmla="*/ 153 w 161"/>
                    <a:gd name="T113" fmla="*/ 30 h 106"/>
                    <a:gd name="T114" fmla="*/ 160 w 161"/>
                    <a:gd name="T115" fmla="*/ 22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61" h="106">
                      <a:moveTo>
                        <a:pt x="160" y="20"/>
                      </a:moveTo>
                      <a:cubicBezTo>
                        <a:pt x="160" y="19"/>
                        <a:pt x="158" y="19"/>
                        <a:pt x="158" y="20"/>
                      </a:cubicBezTo>
                      <a:cubicBezTo>
                        <a:pt x="157" y="20"/>
                        <a:pt x="156" y="20"/>
                        <a:pt x="155" y="21"/>
                      </a:cubicBezTo>
                      <a:cubicBezTo>
                        <a:pt x="155" y="22"/>
                        <a:pt x="154" y="21"/>
                        <a:pt x="153" y="21"/>
                      </a:cubicBezTo>
                      <a:cubicBezTo>
                        <a:pt x="152" y="21"/>
                        <a:pt x="150" y="21"/>
                        <a:pt x="150" y="20"/>
                      </a:cubicBezTo>
                      <a:cubicBezTo>
                        <a:pt x="150" y="19"/>
                        <a:pt x="150" y="19"/>
                        <a:pt x="150" y="18"/>
                      </a:cubicBezTo>
                      <a:cubicBezTo>
                        <a:pt x="150" y="17"/>
                        <a:pt x="149" y="17"/>
                        <a:pt x="148" y="17"/>
                      </a:cubicBezTo>
                      <a:cubicBezTo>
                        <a:pt x="147" y="16"/>
                        <a:pt x="145" y="15"/>
                        <a:pt x="145" y="15"/>
                      </a:cubicBezTo>
                      <a:cubicBezTo>
                        <a:pt x="145" y="16"/>
                        <a:pt x="144" y="15"/>
                        <a:pt x="142" y="14"/>
                      </a:cubicBezTo>
                      <a:cubicBezTo>
                        <a:pt x="141" y="14"/>
                        <a:pt x="141" y="14"/>
                        <a:pt x="141" y="13"/>
                      </a:cubicBezTo>
                      <a:cubicBezTo>
                        <a:pt x="142" y="12"/>
                        <a:pt x="140" y="11"/>
                        <a:pt x="140" y="10"/>
                      </a:cubicBezTo>
                      <a:cubicBezTo>
                        <a:pt x="140" y="9"/>
                        <a:pt x="139" y="9"/>
                        <a:pt x="139" y="7"/>
                      </a:cubicBezTo>
                      <a:cubicBezTo>
                        <a:pt x="138" y="5"/>
                        <a:pt x="137" y="5"/>
                        <a:pt x="137" y="4"/>
                      </a:cubicBezTo>
                      <a:cubicBezTo>
                        <a:pt x="137" y="3"/>
                        <a:pt x="136" y="3"/>
                        <a:pt x="136" y="2"/>
                      </a:cubicBezTo>
                      <a:cubicBezTo>
                        <a:pt x="135" y="2"/>
                        <a:pt x="133" y="2"/>
                        <a:pt x="132" y="1"/>
                      </a:cubicBezTo>
                      <a:cubicBezTo>
                        <a:pt x="131" y="1"/>
                        <a:pt x="130" y="1"/>
                        <a:pt x="129" y="1"/>
                      </a:cubicBezTo>
                      <a:cubicBezTo>
                        <a:pt x="128" y="0"/>
                        <a:pt x="126" y="1"/>
                        <a:pt x="125" y="1"/>
                      </a:cubicBezTo>
                      <a:cubicBezTo>
                        <a:pt x="125" y="1"/>
                        <a:pt x="123" y="1"/>
                        <a:pt x="122" y="2"/>
                      </a:cubicBezTo>
                      <a:cubicBezTo>
                        <a:pt x="121" y="4"/>
                        <a:pt x="122" y="4"/>
                        <a:pt x="122" y="4"/>
                      </a:cubicBezTo>
                      <a:cubicBezTo>
                        <a:pt x="123" y="4"/>
                        <a:pt x="123" y="5"/>
                        <a:pt x="123" y="5"/>
                      </a:cubicBezTo>
                      <a:cubicBezTo>
                        <a:pt x="123" y="6"/>
                        <a:pt x="122" y="7"/>
                        <a:pt x="122" y="7"/>
                      </a:cubicBezTo>
                      <a:cubicBezTo>
                        <a:pt x="121" y="7"/>
                        <a:pt x="120" y="9"/>
                        <a:pt x="120" y="9"/>
                      </a:cubicBezTo>
                      <a:cubicBezTo>
                        <a:pt x="120" y="10"/>
                        <a:pt x="119" y="12"/>
                        <a:pt x="119" y="12"/>
                      </a:cubicBezTo>
                      <a:cubicBezTo>
                        <a:pt x="119" y="13"/>
                        <a:pt x="118" y="13"/>
                        <a:pt x="118" y="13"/>
                      </a:cubicBezTo>
                      <a:cubicBezTo>
                        <a:pt x="117" y="13"/>
                        <a:pt x="116" y="14"/>
                        <a:pt x="115" y="15"/>
                      </a:cubicBezTo>
                      <a:cubicBezTo>
                        <a:pt x="115" y="15"/>
                        <a:pt x="113" y="14"/>
                        <a:pt x="112" y="14"/>
                      </a:cubicBezTo>
                      <a:cubicBezTo>
                        <a:pt x="112" y="14"/>
                        <a:pt x="112" y="14"/>
                        <a:pt x="112" y="13"/>
                      </a:cubicBezTo>
                      <a:cubicBezTo>
                        <a:pt x="111" y="13"/>
                        <a:pt x="110" y="13"/>
                        <a:pt x="110" y="13"/>
                      </a:cubicBezTo>
                      <a:cubicBezTo>
                        <a:pt x="109" y="14"/>
                        <a:pt x="108" y="13"/>
                        <a:pt x="108" y="13"/>
                      </a:cubicBezTo>
                      <a:cubicBezTo>
                        <a:pt x="107" y="12"/>
                        <a:pt x="105" y="12"/>
                        <a:pt x="104" y="13"/>
                      </a:cubicBezTo>
                      <a:cubicBezTo>
                        <a:pt x="102" y="14"/>
                        <a:pt x="102" y="14"/>
                        <a:pt x="102" y="14"/>
                      </a:cubicBezTo>
                      <a:cubicBezTo>
                        <a:pt x="102" y="15"/>
                        <a:pt x="101" y="14"/>
                        <a:pt x="100" y="15"/>
                      </a:cubicBezTo>
                      <a:cubicBezTo>
                        <a:pt x="99" y="15"/>
                        <a:pt x="97" y="15"/>
                        <a:pt x="97" y="16"/>
                      </a:cubicBezTo>
                      <a:cubicBezTo>
                        <a:pt x="96" y="16"/>
                        <a:pt x="93" y="16"/>
                        <a:pt x="93" y="16"/>
                      </a:cubicBezTo>
                      <a:cubicBezTo>
                        <a:pt x="92" y="15"/>
                        <a:pt x="90" y="16"/>
                        <a:pt x="90" y="15"/>
                      </a:cubicBezTo>
                      <a:cubicBezTo>
                        <a:pt x="89" y="14"/>
                        <a:pt x="88" y="14"/>
                        <a:pt x="88" y="14"/>
                      </a:cubicBezTo>
                      <a:cubicBezTo>
                        <a:pt x="88" y="13"/>
                        <a:pt x="86" y="13"/>
                        <a:pt x="86" y="13"/>
                      </a:cubicBezTo>
                      <a:cubicBezTo>
                        <a:pt x="86" y="12"/>
                        <a:pt x="84" y="12"/>
                        <a:pt x="84" y="12"/>
                      </a:cubicBezTo>
                      <a:cubicBezTo>
                        <a:pt x="84" y="12"/>
                        <a:pt x="82" y="12"/>
                        <a:pt x="81" y="11"/>
                      </a:cubicBezTo>
                      <a:cubicBezTo>
                        <a:pt x="79" y="12"/>
                        <a:pt x="79" y="12"/>
                        <a:pt x="79" y="12"/>
                      </a:cubicBezTo>
                      <a:cubicBezTo>
                        <a:pt x="78" y="12"/>
                        <a:pt x="78" y="13"/>
                        <a:pt x="77" y="13"/>
                      </a:cubicBezTo>
                      <a:cubicBezTo>
                        <a:pt x="76" y="13"/>
                        <a:pt x="75" y="12"/>
                        <a:pt x="75" y="12"/>
                      </a:cubicBezTo>
                      <a:cubicBezTo>
                        <a:pt x="74" y="12"/>
                        <a:pt x="73" y="11"/>
                        <a:pt x="73" y="11"/>
                      </a:cubicBezTo>
                      <a:cubicBezTo>
                        <a:pt x="73" y="10"/>
                        <a:pt x="73" y="9"/>
                        <a:pt x="73" y="8"/>
                      </a:cubicBezTo>
                      <a:cubicBezTo>
                        <a:pt x="72" y="8"/>
                        <a:pt x="71" y="8"/>
                        <a:pt x="70" y="8"/>
                      </a:cubicBezTo>
                      <a:cubicBezTo>
                        <a:pt x="69" y="7"/>
                        <a:pt x="69" y="7"/>
                        <a:pt x="68" y="7"/>
                      </a:cubicBezTo>
                      <a:cubicBezTo>
                        <a:pt x="68" y="7"/>
                        <a:pt x="67" y="7"/>
                        <a:pt x="66" y="6"/>
                      </a:cubicBezTo>
                      <a:cubicBezTo>
                        <a:pt x="66" y="6"/>
                        <a:pt x="65" y="6"/>
                        <a:pt x="64" y="6"/>
                      </a:cubicBezTo>
                      <a:cubicBezTo>
                        <a:pt x="64" y="6"/>
                        <a:pt x="64" y="6"/>
                        <a:pt x="63" y="7"/>
                      </a:cubicBezTo>
                      <a:cubicBezTo>
                        <a:pt x="63" y="7"/>
                        <a:pt x="62" y="7"/>
                        <a:pt x="62" y="8"/>
                      </a:cubicBezTo>
                      <a:cubicBezTo>
                        <a:pt x="62" y="8"/>
                        <a:pt x="61" y="8"/>
                        <a:pt x="61" y="9"/>
                      </a:cubicBezTo>
                      <a:cubicBezTo>
                        <a:pt x="61" y="9"/>
                        <a:pt x="61" y="11"/>
                        <a:pt x="62" y="11"/>
                      </a:cubicBezTo>
                      <a:cubicBezTo>
                        <a:pt x="62" y="11"/>
                        <a:pt x="62" y="12"/>
                        <a:pt x="62" y="13"/>
                      </a:cubicBezTo>
                      <a:cubicBezTo>
                        <a:pt x="62" y="13"/>
                        <a:pt x="60" y="13"/>
                        <a:pt x="60" y="14"/>
                      </a:cubicBezTo>
                      <a:cubicBezTo>
                        <a:pt x="59" y="14"/>
                        <a:pt x="58" y="14"/>
                        <a:pt x="58" y="13"/>
                      </a:cubicBezTo>
                      <a:cubicBezTo>
                        <a:pt x="57" y="13"/>
                        <a:pt x="56" y="13"/>
                        <a:pt x="56" y="13"/>
                      </a:cubicBezTo>
                      <a:cubicBezTo>
                        <a:pt x="55" y="14"/>
                        <a:pt x="54" y="13"/>
                        <a:pt x="53" y="13"/>
                      </a:cubicBezTo>
                      <a:cubicBezTo>
                        <a:pt x="53" y="12"/>
                        <a:pt x="53" y="11"/>
                        <a:pt x="52" y="11"/>
                      </a:cubicBezTo>
                      <a:cubicBezTo>
                        <a:pt x="52" y="11"/>
                        <a:pt x="49" y="11"/>
                        <a:pt x="49" y="10"/>
                      </a:cubicBezTo>
                      <a:cubicBezTo>
                        <a:pt x="48" y="10"/>
                        <a:pt x="47" y="10"/>
                        <a:pt x="47" y="11"/>
                      </a:cubicBezTo>
                      <a:cubicBezTo>
                        <a:pt x="45" y="11"/>
                        <a:pt x="45" y="11"/>
                        <a:pt x="45" y="11"/>
                      </a:cubicBezTo>
                      <a:cubicBezTo>
                        <a:pt x="45" y="12"/>
                        <a:pt x="44" y="12"/>
                        <a:pt x="43" y="13"/>
                      </a:cubicBezTo>
                      <a:cubicBezTo>
                        <a:pt x="43" y="13"/>
                        <a:pt x="42" y="13"/>
                        <a:pt x="41" y="14"/>
                      </a:cubicBezTo>
                      <a:cubicBezTo>
                        <a:pt x="41" y="15"/>
                        <a:pt x="39" y="15"/>
                        <a:pt x="39" y="15"/>
                      </a:cubicBezTo>
                      <a:cubicBezTo>
                        <a:pt x="38" y="15"/>
                        <a:pt x="37" y="15"/>
                        <a:pt x="37" y="16"/>
                      </a:cubicBezTo>
                      <a:cubicBezTo>
                        <a:pt x="37" y="16"/>
                        <a:pt x="37" y="16"/>
                        <a:pt x="36" y="16"/>
                      </a:cubicBezTo>
                      <a:cubicBezTo>
                        <a:pt x="36" y="16"/>
                        <a:pt x="36" y="16"/>
                        <a:pt x="35" y="16"/>
                      </a:cubicBezTo>
                      <a:cubicBezTo>
                        <a:pt x="35" y="16"/>
                        <a:pt x="35" y="16"/>
                        <a:pt x="35" y="15"/>
                      </a:cubicBezTo>
                      <a:cubicBezTo>
                        <a:pt x="34" y="16"/>
                        <a:pt x="34" y="16"/>
                        <a:pt x="34" y="17"/>
                      </a:cubicBezTo>
                      <a:cubicBezTo>
                        <a:pt x="34" y="18"/>
                        <a:pt x="33" y="18"/>
                        <a:pt x="33" y="18"/>
                      </a:cubicBezTo>
                      <a:cubicBezTo>
                        <a:pt x="32" y="18"/>
                        <a:pt x="31" y="19"/>
                        <a:pt x="31" y="20"/>
                      </a:cubicBezTo>
                      <a:cubicBezTo>
                        <a:pt x="31" y="22"/>
                        <a:pt x="32" y="22"/>
                        <a:pt x="31" y="23"/>
                      </a:cubicBezTo>
                      <a:cubicBezTo>
                        <a:pt x="29" y="24"/>
                        <a:pt x="29" y="24"/>
                        <a:pt x="29" y="24"/>
                      </a:cubicBezTo>
                      <a:cubicBezTo>
                        <a:pt x="28" y="23"/>
                        <a:pt x="27" y="23"/>
                        <a:pt x="26" y="23"/>
                      </a:cubicBezTo>
                      <a:cubicBezTo>
                        <a:pt x="25" y="23"/>
                        <a:pt x="25" y="22"/>
                        <a:pt x="24" y="23"/>
                      </a:cubicBezTo>
                      <a:cubicBezTo>
                        <a:pt x="24" y="25"/>
                        <a:pt x="22" y="28"/>
                        <a:pt x="23" y="29"/>
                      </a:cubicBezTo>
                      <a:cubicBezTo>
                        <a:pt x="23" y="29"/>
                        <a:pt x="24" y="30"/>
                        <a:pt x="23" y="30"/>
                      </a:cubicBezTo>
                      <a:cubicBezTo>
                        <a:pt x="22" y="30"/>
                        <a:pt x="21" y="30"/>
                        <a:pt x="21" y="29"/>
                      </a:cubicBezTo>
                      <a:cubicBezTo>
                        <a:pt x="20" y="29"/>
                        <a:pt x="19" y="30"/>
                        <a:pt x="18" y="30"/>
                      </a:cubicBezTo>
                      <a:cubicBezTo>
                        <a:pt x="18" y="30"/>
                        <a:pt x="16" y="31"/>
                        <a:pt x="17" y="31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34"/>
                        <a:pt x="19" y="36"/>
                        <a:pt x="18" y="36"/>
                      </a:cubicBezTo>
                      <a:cubicBezTo>
                        <a:pt x="18" y="37"/>
                        <a:pt x="17" y="37"/>
                        <a:pt x="17" y="38"/>
                      </a:cubicBezTo>
                      <a:cubicBezTo>
                        <a:pt x="17" y="39"/>
                        <a:pt x="17" y="40"/>
                        <a:pt x="17" y="40"/>
                      </a:cubicBezTo>
                      <a:cubicBezTo>
                        <a:pt x="16" y="40"/>
                        <a:pt x="15" y="41"/>
                        <a:pt x="14" y="41"/>
                      </a:cubicBezTo>
                      <a:cubicBezTo>
                        <a:pt x="14" y="41"/>
                        <a:pt x="13" y="41"/>
                        <a:pt x="12" y="42"/>
                      </a:cubicBezTo>
                      <a:cubicBezTo>
                        <a:pt x="12" y="43"/>
                        <a:pt x="12" y="44"/>
                        <a:pt x="10" y="43"/>
                      </a:cubicBezTo>
                      <a:cubicBezTo>
                        <a:pt x="9" y="43"/>
                        <a:pt x="9" y="43"/>
                        <a:pt x="8" y="44"/>
                      </a:cubicBezTo>
                      <a:cubicBezTo>
                        <a:pt x="7" y="45"/>
                        <a:pt x="7" y="45"/>
                        <a:pt x="6" y="45"/>
                      </a:cubicBezTo>
                      <a:cubicBezTo>
                        <a:pt x="6" y="46"/>
                        <a:pt x="5" y="45"/>
                        <a:pt x="5" y="45"/>
                      </a:cubicBezTo>
                      <a:cubicBezTo>
                        <a:pt x="4" y="44"/>
                        <a:pt x="3" y="45"/>
                        <a:pt x="3" y="45"/>
                      </a:cubicBezTo>
                      <a:cubicBezTo>
                        <a:pt x="2" y="45"/>
                        <a:pt x="2" y="46"/>
                        <a:pt x="1" y="46"/>
                      </a:cubicBezTo>
                      <a:cubicBezTo>
                        <a:pt x="1" y="46"/>
                        <a:pt x="0" y="46"/>
                        <a:pt x="0" y="47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0" y="50"/>
                        <a:pt x="0" y="50"/>
                        <a:pt x="0" y="50"/>
                      </a:cubicBezTo>
                      <a:cubicBezTo>
                        <a:pt x="0" y="50"/>
                        <a:pt x="3" y="51"/>
                        <a:pt x="3" y="52"/>
                      </a:cubicBezTo>
                      <a:cubicBezTo>
                        <a:pt x="3" y="53"/>
                        <a:pt x="3" y="56"/>
                        <a:pt x="3" y="56"/>
                      </a:cubicBezTo>
                      <a:cubicBezTo>
                        <a:pt x="4" y="57"/>
                        <a:pt x="6" y="57"/>
                        <a:pt x="6" y="58"/>
                      </a:cubicBezTo>
                      <a:cubicBezTo>
                        <a:pt x="6" y="58"/>
                        <a:pt x="6" y="59"/>
                        <a:pt x="7" y="60"/>
                      </a:cubicBezTo>
                      <a:cubicBezTo>
                        <a:pt x="8" y="60"/>
                        <a:pt x="9" y="61"/>
                        <a:pt x="9" y="61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11" y="61"/>
                        <a:pt x="11" y="61"/>
                        <a:pt x="11" y="61"/>
                      </a:cubicBezTo>
                      <a:cubicBezTo>
                        <a:pt x="11" y="60"/>
                        <a:pt x="13" y="59"/>
                        <a:pt x="14" y="59"/>
                      </a:cubicBezTo>
                      <a:cubicBezTo>
                        <a:pt x="15" y="59"/>
                        <a:pt x="17" y="61"/>
                        <a:pt x="17" y="62"/>
                      </a:cubicBezTo>
                      <a:cubicBezTo>
                        <a:pt x="17" y="63"/>
                        <a:pt x="15" y="65"/>
                        <a:pt x="14" y="65"/>
                      </a:cubicBezTo>
                      <a:cubicBezTo>
                        <a:pt x="14" y="65"/>
                        <a:pt x="14" y="65"/>
                        <a:pt x="13" y="65"/>
                      </a:cubicBezTo>
                      <a:cubicBezTo>
                        <a:pt x="13" y="66"/>
                        <a:pt x="13" y="66"/>
                        <a:pt x="13" y="66"/>
                      </a:cubicBezTo>
                      <a:cubicBezTo>
                        <a:pt x="13" y="67"/>
                        <a:pt x="14" y="68"/>
                        <a:pt x="15" y="68"/>
                      </a:cubicBezTo>
                      <a:cubicBezTo>
                        <a:pt x="15" y="69"/>
                        <a:pt x="14" y="70"/>
                        <a:pt x="13" y="69"/>
                      </a:cubicBezTo>
                      <a:cubicBezTo>
                        <a:pt x="12" y="69"/>
                        <a:pt x="12" y="70"/>
                        <a:pt x="12" y="71"/>
                      </a:cubicBezTo>
                      <a:cubicBezTo>
                        <a:pt x="13" y="71"/>
                        <a:pt x="13" y="73"/>
                        <a:pt x="13" y="73"/>
                      </a:cubicBezTo>
                      <a:cubicBezTo>
                        <a:pt x="14" y="73"/>
                        <a:pt x="15" y="74"/>
                        <a:pt x="16" y="74"/>
                      </a:cubicBezTo>
                      <a:cubicBezTo>
                        <a:pt x="17" y="76"/>
                        <a:pt x="17" y="76"/>
                        <a:pt x="17" y="76"/>
                      </a:cubicBezTo>
                      <a:cubicBezTo>
                        <a:pt x="17" y="76"/>
                        <a:pt x="18" y="76"/>
                        <a:pt x="18" y="77"/>
                      </a:cubicBezTo>
                      <a:cubicBezTo>
                        <a:pt x="19" y="77"/>
                        <a:pt x="20" y="77"/>
                        <a:pt x="20" y="76"/>
                      </a:cubicBezTo>
                      <a:cubicBezTo>
                        <a:pt x="20" y="76"/>
                        <a:pt x="21" y="76"/>
                        <a:pt x="22" y="77"/>
                      </a:cubicBezTo>
                      <a:cubicBezTo>
                        <a:pt x="23" y="78"/>
                        <a:pt x="26" y="80"/>
                        <a:pt x="28" y="81"/>
                      </a:cubicBezTo>
                      <a:cubicBezTo>
                        <a:pt x="29" y="82"/>
                        <a:pt x="32" y="83"/>
                        <a:pt x="33" y="83"/>
                      </a:cubicBezTo>
                      <a:cubicBezTo>
                        <a:pt x="34" y="83"/>
                        <a:pt x="35" y="84"/>
                        <a:pt x="36" y="84"/>
                      </a:cubicBezTo>
                      <a:cubicBezTo>
                        <a:pt x="37" y="84"/>
                        <a:pt x="37" y="84"/>
                        <a:pt x="37" y="84"/>
                      </a:cubicBezTo>
                      <a:cubicBezTo>
                        <a:pt x="37" y="83"/>
                        <a:pt x="37" y="83"/>
                        <a:pt x="38" y="83"/>
                      </a:cubicBezTo>
                      <a:cubicBezTo>
                        <a:pt x="38" y="82"/>
                        <a:pt x="39" y="83"/>
                        <a:pt x="39" y="84"/>
                      </a:cubicBezTo>
                      <a:cubicBezTo>
                        <a:pt x="40" y="83"/>
                        <a:pt x="41" y="83"/>
                        <a:pt x="41" y="83"/>
                      </a:cubicBezTo>
                      <a:cubicBezTo>
                        <a:pt x="42" y="82"/>
                        <a:pt x="42" y="82"/>
                        <a:pt x="43" y="83"/>
                      </a:cubicBezTo>
                      <a:cubicBezTo>
                        <a:pt x="45" y="84"/>
                        <a:pt x="45" y="82"/>
                        <a:pt x="47" y="84"/>
                      </a:cubicBezTo>
                      <a:cubicBezTo>
                        <a:pt x="48" y="84"/>
                        <a:pt x="48" y="83"/>
                        <a:pt x="49" y="82"/>
                      </a:cubicBezTo>
                      <a:cubicBezTo>
                        <a:pt x="49" y="82"/>
                        <a:pt x="49" y="81"/>
                        <a:pt x="50" y="81"/>
                      </a:cubicBezTo>
                      <a:cubicBezTo>
                        <a:pt x="50" y="81"/>
                        <a:pt x="51" y="81"/>
                        <a:pt x="52" y="80"/>
                      </a:cubicBezTo>
                      <a:cubicBezTo>
                        <a:pt x="54" y="79"/>
                        <a:pt x="55" y="80"/>
                        <a:pt x="55" y="80"/>
                      </a:cubicBezTo>
                      <a:cubicBezTo>
                        <a:pt x="56" y="79"/>
                        <a:pt x="57" y="79"/>
                        <a:pt x="57" y="80"/>
                      </a:cubicBezTo>
                      <a:cubicBezTo>
                        <a:pt x="58" y="81"/>
                        <a:pt x="58" y="81"/>
                        <a:pt x="58" y="81"/>
                      </a:cubicBezTo>
                      <a:cubicBezTo>
                        <a:pt x="58" y="82"/>
                        <a:pt x="59" y="82"/>
                        <a:pt x="59" y="82"/>
                      </a:cubicBezTo>
                      <a:cubicBezTo>
                        <a:pt x="60" y="82"/>
                        <a:pt x="60" y="82"/>
                        <a:pt x="60" y="82"/>
                      </a:cubicBezTo>
                      <a:cubicBezTo>
                        <a:pt x="60" y="81"/>
                        <a:pt x="62" y="82"/>
                        <a:pt x="62" y="83"/>
                      </a:cubicBezTo>
                      <a:cubicBezTo>
                        <a:pt x="62" y="84"/>
                        <a:pt x="62" y="84"/>
                        <a:pt x="62" y="84"/>
                      </a:cubicBezTo>
                      <a:cubicBezTo>
                        <a:pt x="63" y="84"/>
                        <a:pt x="63" y="84"/>
                        <a:pt x="63" y="86"/>
                      </a:cubicBezTo>
                      <a:cubicBezTo>
                        <a:pt x="63" y="87"/>
                        <a:pt x="64" y="88"/>
                        <a:pt x="63" y="89"/>
                      </a:cubicBezTo>
                      <a:cubicBezTo>
                        <a:pt x="61" y="91"/>
                        <a:pt x="60" y="93"/>
                        <a:pt x="60" y="93"/>
                      </a:cubicBezTo>
                      <a:cubicBezTo>
                        <a:pt x="61" y="94"/>
                        <a:pt x="60" y="95"/>
                        <a:pt x="61" y="94"/>
                      </a:cubicBezTo>
                      <a:cubicBezTo>
                        <a:pt x="62" y="94"/>
                        <a:pt x="64" y="94"/>
                        <a:pt x="63" y="95"/>
                      </a:cubicBezTo>
                      <a:cubicBezTo>
                        <a:pt x="63" y="95"/>
                        <a:pt x="63" y="97"/>
                        <a:pt x="64" y="97"/>
                      </a:cubicBezTo>
                      <a:cubicBezTo>
                        <a:pt x="65" y="97"/>
                        <a:pt x="65" y="98"/>
                        <a:pt x="65" y="98"/>
                      </a:cubicBezTo>
                      <a:cubicBezTo>
                        <a:pt x="65" y="99"/>
                        <a:pt x="64" y="100"/>
                        <a:pt x="65" y="100"/>
                      </a:cubicBezTo>
                      <a:cubicBezTo>
                        <a:pt x="66" y="100"/>
                        <a:pt x="67" y="100"/>
                        <a:pt x="67" y="101"/>
                      </a:cubicBezTo>
                      <a:cubicBezTo>
                        <a:pt x="66" y="102"/>
                        <a:pt x="67" y="102"/>
                        <a:pt x="68" y="102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70" y="101"/>
                        <a:pt x="70" y="103"/>
                        <a:pt x="71" y="103"/>
                      </a:cubicBezTo>
                      <a:cubicBezTo>
                        <a:pt x="72" y="103"/>
                        <a:pt x="71" y="101"/>
                        <a:pt x="71" y="101"/>
                      </a:cubicBezTo>
                      <a:cubicBezTo>
                        <a:pt x="71" y="100"/>
                        <a:pt x="71" y="99"/>
                        <a:pt x="71" y="99"/>
                      </a:cubicBezTo>
                      <a:cubicBezTo>
                        <a:pt x="72" y="100"/>
                        <a:pt x="73" y="99"/>
                        <a:pt x="73" y="99"/>
                      </a:cubicBezTo>
                      <a:cubicBezTo>
                        <a:pt x="74" y="98"/>
                        <a:pt x="75" y="99"/>
                        <a:pt x="75" y="98"/>
                      </a:cubicBezTo>
                      <a:cubicBezTo>
                        <a:pt x="76" y="98"/>
                        <a:pt x="76" y="99"/>
                        <a:pt x="77" y="98"/>
                      </a:cubicBezTo>
                      <a:cubicBezTo>
                        <a:pt x="78" y="98"/>
                        <a:pt x="79" y="99"/>
                        <a:pt x="79" y="98"/>
                      </a:cubicBezTo>
                      <a:cubicBezTo>
                        <a:pt x="80" y="97"/>
                        <a:pt x="81" y="96"/>
                        <a:pt x="81" y="97"/>
                      </a:cubicBezTo>
                      <a:cubicBezTo>
                        <a:pt x="82" y="97"/>
                        <a:pt x="82" y="98"/>
                        <a:pt x="84" y="98"/>
                      </a:cubicBezTo>
                      <a:cubicBezTo>
                        <a:pt x="85" y="98"/>
                        <a:pt x="84" y="99"/>
                        <a:pt x="84" y="99"/>
                      </a:cubicBezTo>
                      <a:cubicBezTo>
                        <a:pt x="84" y="100"/>
                        <a:pt x="86" y="101"/>
                        <a:pt x="87" y="101"/>
                      </a:cubicBezTo>
                      <a:cubicBezTo>
                        <a:pt x="87" y="102"/>
                        <a:pt x="87" y="102"/>
                        <a:pt x="88" y="102"/>
                      </a:cubicBezTo>
                      <a:cubicBezTo>
                        <a:pt x="88" y="102"/>
                        <a:pt x="89" y="102"/>
                        <a:pt x="89" y="101"/>
                      </a:cubicBezTo>
                      <a:cubicBezTo>
                        <a:pt x="89" y="101"/>
                        <a:pt x="90" y="101"/>
                        <a:pt x="91" y="102"/>
                      </a:cubicBezTo>
                      <a:cubicBezTo>
                        <a:pt x="91" y="102"/>
                        <a:pt x="91" y="102"/>
                        <a:pt x="92" y="102"/>
                      </a:cubicBezTo>
                      <a:cubicBezTo>
                        <a:pt x="93" y="101"/>
                        <a:pt x="93" y="102"/>
                        <a:pt x="93" y="103"/>
                      </a:cubicBezTo>
                      <a:cubicBezTo>
                        <a:pt x="92" y="103"/>
                        <a:pt x="93" y="104"/>
                        <a:pt x="93" y="105"/>
                      </a:cubicBezTo>
                      <a:cubicBezTo>
                        <a:pt x="94" y="106"/>
                        <a:pt x="94" y="105"/>
                        <a:pt x="94" y="104"/>
                      </a:cubicBezTo>
                      <a:cubicBezTo>
                        <a:pt x="94" y="103"/>
                        <a:pt x="95" y="102"/>
                        <a:pt x="98" y="102"/>
                      </a:cubicBezTo>
                      <a:cubicBezTo>
                        <a:pt x="100" y="101"/>
                        <a:pt x="103" y="99"/>
                        <a:pt x="103" y="99"/>
                      </a:cubicBezTo>
                      <a:cubicBezTo>
                        <a:pt x="103" y="98"/>
                        <a:pt x="105" y="99"/>
                        <a:pt x="106" y="99"/>
                      </a:cubicBezTo>
                      <a:cubicBezTo>
                        <a:pt x="107" y="98"/>
                        <a:pt x="110" y="98"/>
                        <a:pt x="110" y="98"/>
                      </a:cubicBezTo>
                      <a:cubicBezTo>
                        <a:pt x="111" y="98"/>
                        <a:pt x="111" y="97"/>
                        <a:pt x="112" y="96"/>
                      </a:cubicBezTo>
                      <a:cubicBezTo>
                        <a:pt x="113" y="96"/>
                        <a:pt x="113" y="95"/>
                        <a:pt x="114" y="95"/>
                      </a:cubicBezTo>
                      <a:cubicBezTo>
                        <a:pt x="115" y="95"/>
                        <a:pt x="115" y="94"/>
                        <a:pt x="115" y="94"/>
                      </a:cubicBezTo>
                      <a:cubicBezTo>
                        <a:pt x="115" y="93"/>
                        <a:pt x="117" y="93"/>
                        <a:pt x="117" y="92"/>
                      </a:cubicBezTo>
                      <a:cubicBezTo>
                        <a:pt x="117" y="92"/>
                        <a:pt x="118" y="92"/>
                        <a:pt x="118" y="91"/>
                      </a:cubicBezTo>
                      <a:cubicBezTo>
                        <a:pt x="118" y="91"/>
                        <a:pt x="119" y="91"/>
                        <a:pt x="119" y="90"/>
                      </a:cubicBezTo>
                      <a:cubicBezTo>
                        <a:pt x="120" y="90"/>
                        <a:pt x="119" y="88"/>
                        <a:pt x="120" y="88"/>
                      </a:cubicBezTo>
                      <a:cubicBezTo>
                        <a:pt x="120" y="88"/>
                        <a:pt x="120" y="87"/>
                        <a:pt x="119" y="87"/>
                      </a:cubicBezTo>
                      <a:cubicBezTo>
                        <a:pt x="119" y="86"/>
                        <a:pt x="121" y="86"/>
                        <a:pt x="121" y="86"/>
                      </a:cubicBezTo>
                      <a:cubicBezTo>
                        <a:pt x="122" y="85"/>
                        <a:pt x="122" y="85"/>
                        <a:pt x="123" y="84"/>
                      </a:cubicBezTo>
                      <a:cubicBezTo>
                        <a:pt x="123" y="83"/>
                        <a:pt x="124" y="83"/>
                        <a:pt x="124" y="82"/>
                      </a:cubicBezTo>
                      <a:cubicBezTo>
                        <a:pt x="125" y="82"/>
                        <a:pt x="125" y="81"/>
                        <a:pt x="125" y="80"/>
                      </a:cubicBezTo>
                      <a:cubicBezTo>
                        <a:pt x="125" y="79"/>
                        <a:pt x="126" y="80"/>
                        <a:pt x="125" y="79"/>
                      </a:cubicBezTo>
                      <a:cubicBezTo>
                        <a:pt x="125" y="79"/>
                        <a:pt x="125" y="78"/>
                        <a:pt x="126" y="78"/>
                      </a:cubicBezTo>
                      <a:cubicBezTo>
                        <a:pt x="127" y="77"/>
                        <a:pt x="126" y="77"/>
                        <a:pt x="125" y="77"/>
                      </a:cubicBezTo>
                      <a:cubicBezTo>
                        <a:pt x="125" y="78"/>
                        <a:pt x="124" y="76"/>
                        <a:pt x="124" y="77"/>
                      </a:cubicBezTo>
                      <a:cubicBezTo>
                        <a:pt x="123" y="77"/>
                        <a:pt x="122" y="76"/>
                        <a:pt x="123" y="76"/>
                      </a:cubicBezTo>
                      <a:cubicBezTo>
                        <a:pt x="124" y="76"/>
                        <a:pt x="125" y="75"/>
                        <a:pt x="126" y="75"/>
                      </a:cubicBezTo>
                      <a:cubicBezTo>
                        <a:pt x="126" y="75"/>
                        <a:pt x="125" y="73"/>
                        <a:pt x="124" y="73"/>
                      </a:cubicBezTo>
                      <a:cubicBezTo>
                        <a:pt x="123" y="73"/>
                        <a:pt x="122" y="72"/>
                        <a:pt x="122" y="72"/>
                      </a:cubicBezTo>
                      <a:cubicBezTo>
                        <a:pt x="121" y="72"/>
                        <a:pt x="122" y="71"/>
                        <a:pt x="123" y="71"/>
                      </a:cubicBezTo>
                      <a:cubicBezTo>
                        <a:pt x="124" y="72"/>
                        <a:pt x="125" y="72"/>
                        <a:pt x="126" y="72"/>
                      </a:cubicBezTo>
                      <a:cubicBezTo>
                        <a:pt x="126" y="72"/>
                        <a:pt x="124" y="70"/>
                        <a:pt x="123" y="69"/>
                      </a:cubicBezTo>
                      <a:cubicBezTo>
                        <a:pt x="123" y="68"/>
                        <a:pt x="123" y="68"/>
                        <a:pt x="123" y="68"/>
                      </a:cubicBezTo>
                      <a:cubicBezTo>
                        <a:pt x="122" y="67"/>
                        <a:pt x="121" y="65"/>
                        <a:pt x="121" y="65"/>
                      </a:cubicBezTo>
                      <a:cubicBezTo>
                        <a:pt x="121" y="64"/>
                        <a:pt x="119" y="63"/>
                        <a:pt x="119" y="63"/>
                      </a:cubicBezTo>
                      <a:cubicBezTo>
                        <a:pt x="118" y="62"/>
                        <a:pt x="119" y="61"/>
                        <a:pt x="120" y="60"/>
                      </a:cubicBezTo>
                      <a:cubicBezTo>
                        <a:pt x="121" y="60"/>
                        <a:pt x="121" y="59"/>
                        <a:pt x="121" y="59"/>
                      </a:cubicBezTo>
                      <a:cubicBezTo>
                        <a:pt x="122" y="59"/>
                        <a:pt x="122" y="59"/>
                        <a:pt x="123" y="58"/>
                      </a:cubicBezTo>
                      <a:cubicBezTo>
                        <a:pt x="123" y="57"/>
                        <a:pt x="124" y="58"/>
                        <a:pt x="124" y="57"/>
                      </a:cubicBezTo>
                      <a:cubicBezTo>
                        <a:pt x="125" y="57"/>
                        <a:pt x="127" y="57"/>
                        <a:pt x="127" y="56"/>
                      </a:cubicBezTo>
                      <a:cubicBezTo>
                        <a:pt x="128" y="56"/>
                        <a:pt x="127" y="54"/>
                        <a:pt x="126" y="54"/>
                      </a:cubicBezTo>
                      <a:cubicBezTo>
                        <a:pt x="125" y="55"/>
                        <a:pt x="124" y="54"/>
                        <a:pt x="123" y="53"/>
                      </a:cubicBezTo>
                      <a:cubicBezTo>
                        <a:pt x="123" y="52"/>
                        <a:pt x="121" y="55"/>
                        <a:pt x="120" y="56"/>
                      </a:cubicBezTo>
                      <a:cubicBezTo>
                        <a:pt x="118" y="56"/>
                        <a:pt x="118" y="55"/>
                        <a:pt x="118" y="54"/>
                      </a:cubicBezTo>
                      <a:cubicBezTo>
                        <a:pt x="118" y="53"/>
                        <a:pt x="117" y="53"/>
                        <a:pt x="115" y="53"/>
                      </a:cubicBezTo>
                      <a:cubicBezTo>
                        <a:pt x="113" y="53"/>
                        <a:pt x="114" y="49"/>
                        <a:pt x="115" y="49"/>
                      </a:cubicBezTo>
                      <a:cubicBezTo>
                        <a:pt x="116" y="49"/>
                        <a:pt x="118" y="50"/>
                        <a:pt x="119" y="48"/>
                      </a:cubicBezTo>
                      <a:cubicBezTo>
                        <a:pt x="119" y="46"/>
                        <a:pt x="120" y="48"/>
                        <a:pt x="122" y="46"/>
                      </a:cubicBezTo>
                      <a:cubicBezTo>
                        <a:pt x="123" y="44"/>
                        <a:pt x="125" y="43"/>
                        <a:pt x="126" y="44"/>
                      </a:cubicBezTo>
                      <a:cubicBezTo>
                        <a:pt x="128" y="45"/>
                        <a:pt x="125" y="47"/>
                        <a:pt x="124" y="48"/>
                      </a:cubicBezTo>
                      <a:cubicBezTo>
                        <a:pt x="124" y="49"/>
                        <a:pt x="125" y="49"/>
                        <a:pt x="124" y="50"/>
                      </a:cubicBezTo>
                      <a:cubicBezTo>
                        <a:pt x="123" y="51"/>
                        <a:pt x="124" y="51"/>
                        <a:pt x="126" y="50"/>
                      </a:cubicBezTo>
                      <a:cubicBezTo>
                        <a:pt x="127" y="49"/>
                        <a:pt x="129" y="48"/>
                        <a:pt x="131" y="47"/>
                      </a:cubicBezTo>
                      <a:cubicBezTo>
                        <a:pt x="132" y="47"/>
                        <a:pt x="132" y="47"/>
                        <a:pt x="132" y="47"/>
                      </a:cubicBezTo>
                      <a:cubicBezTo>
                        <a:pt x="133" y="46"/>
                        <a:pt x="133" y="46"/>
                        <a:pt x="133" y="46"/>
                      </a:cubicBezTo>
                      <a:cubicBezTo>
                        <a:pt x="134" y="45"/>
                        <a:pt x="137" y="44"/>
                        <a:pt x="138" y="43"/>
                      </a:cubicBezTo>
                      <a:cubicBezTo>
                        <a:pt x="138" y="42"/>
                        <a:pt x="139" y="41"/>
                        <a:pt x="140" y="41"/>
                      </a:cubicBezTo>
                      <a:cubicBezTo>
                        <a:pt x="140" y="41"/>
                        <a:pt x="140" y="42"/>
                        <a:pt x="141" y="42"/>
                      </a:cubicBezTo>
                      <a:cubicBezTo>
                        <a:pt x="142" y="42"/>
                        <a:pt x="144" y="42"/>
                        <a:pt x="143" y="41"/>
                      </a:cubicBezTo>
                      <a:cubicBezTo>
                        <a:pt x="143" y="41"/>
                        <a:pt x="143" y="41"/>
                        <a:pt x="144" y="40"/>
                      </a:cubicBezTo>
                      <a:cubicBezTo>
                        <a:pt x="145" y="40"/>
                        <a:pt x="145" y="39"/>
                        <a:pt x="146" y="39"/>
                      </a:cubicBezTo>
                      <a:cubicBezTo>
                        <a:pt x="147" y="39"/>
                        <a:pt x="147" y="37"/>
                        <a:pt x="148" y="37"/>
                      </a:cubicBezTo>
                      <a:cubicBezTo>
                        <a:pt x="148" y="37"/>
                        <a:pt x="149" y="38"/>
                        <a:pt x="150" y="38"/>
                      </a:cubicBezTo>
                      <a:cubicBezTo>
                        <a:pt x="150" y="38"/>
                        <a:pt x="150" y="38"/>
                        <a:pt x="151" y="38"/>
                      </a:cubicBezTo>
                      <a:cubicBezTo>
                        <a:pt x="151" y="38"/>
                        <a:pt x="151" y="38"/>
                        <a:pt x="151" y="37"/>
                      </a:cubicBezTo>
                      <a:cubicBezTo>
                        <a:pt x="151" y="36"/>
                        <a:pt x="151" y="35"/>
                        <a:pt x="151" y="35"/>
                      </a:cubicBezTo>
                      <a:cubicBezTo>
                        <a:pt x="151" y="34"/>
                        <a:pt x="151" y="33"/>
                        <a:pt x="151" y="33"/>
                      </a:cubicBezTo>
                      <a:cubicBezTo>
                        <a:pt x="151" y="32"/>
                        <a:pt x="151" y="31"/>
                        <a:pt x="151" y="31"/>
                      </a:cubicBezTo>
                      <a:cubicBezTo>
                        <a:pt x="152" y="31"/>
                        <a:pt x="153" y="29"/>
                        <a:pt x="153" y="30"/>
                      </a:cubicBezTo>
                      <a:cubicBezTo>
                        <a:pt x="154" y="30"/>
                        <a:pt x="156" y="30"/>
                        <a:pt x="156" y="30"/>
                      </a:cubicBezTo>
                      <a:cubicBezTo>
                        <a:pt x="156" y="29"/>
                        <a:pt x="157" y="29"/>
                        <a:pt x="157" y="28"/>
                      </a:cubicBezTo>
                      <a:cubicBezTo>
                        <a:pt x="157" y="27"/>
                        <a:pt x="158" y="27"/>
                        <a:pt x="159" y="26"/>
                      </a:cubicBezTo>
                      <a:cubicBezTo>
                        <a:pt x="159" y="25"/>
                        <a:pt x="159" y="23"/>
                        <a:pt x="160" y="22"/>
                      </a:cubicBezTo>
                      <a:cubicBezTo>
                        <a:pt x="161" y="22"/>
                        <a:pt x="160" y="22"/>
                        <a:pt x="160" y="20"/>
                      </a:cubicBezTo>
                      <a:close/>
                    </a:path>
                  </a:pathLst>
                </a:custGeom>
                <a:solidFill>
                  <a:srgbClr val="F7DF85">
                    <a:alpha val="42000"/>
                  </a:srgb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7" name="Freeform 986"/>
                <p:cNvSpPr>
                  <a:spLocks/>
                </p:cNvSpPr>
                <p:nvPr/>
              </p:nvSpPr>
              <p:spPr bwMode="auto">
                <a:xfrm>
                  <a:off x="3504168" y="5143388"/>
                  <a:ext cx="22366" cy="44306"/>
                </a:xfrm>
                <a:custGeom>
                  <a:avLst/>
                  <a:gdLst>
                    <a:gd name="T0" fmla="*/ 1 w 1"/>
                    <a:gd name="T1" fmla="*/ 2 h 2"/>
                    <a:gd name="T2" fmla="*/ 1 w 1"/>
                    <a:gd name="T3" fmla="*/ 0 h 2"/>
                    <a:gd name="T4" fmla="*/ 1 w 1"/>
                    <a:gd name="T5" fmla="*/ 2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2">
                      <a:moveTo>
                        <a:pt x="1" y="2"/>
                      </a:moveTo>
                      <a:cubicBezTo>
                        <a:pt x="1" y="1"/>
                        <a:pt x="1" y="1"/>
                        <a:pt x="1" y="0"/>
                      </a:cubicBezTo>
                      <a:cubicBezTo>
                        <a:pt x="0" y="1"/>
                        <a:pt x="1" y="1"/>
                        <a:pt x="1" y="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8" name="Freeform 987"/>
                <p:cNvSpPr>
                  <a:spLocks noEditPoints="1"/>
                </p:cNvSpPr>
                <p:nvPr/>
              </p:nvSpPr>
              <p:spPr bwMode="auto">
                <a:xfrm>
                  <a:off x="5223190" y="5733602"/>
                  <a:ext cx="597504" cy="819655"/>
                </a:xfrm>
                <a:custGeom>
                  <a:avLst/>
                  <a:gdLst>
                    <a:gd name="T0" fmla="*/ 14 w 26"/>
                    <a:gd name="T1" fmla="*/ 14 h 36"/>
                    <a:gd name="T2" fmla="*/ 17 w 26"/>
                    <a:gd name="T3" fmla="*/ 16 h 36"/>
                    <a:gd name="T4" fmla="*/ 18 w 26"/>
                    <a:gd name="T5" fmla="*/ 19 h 36"/>
                    <a:gd name="T6" fmla="*/ 19 w 26"/>
                    <a:gd name="T7" fmla="*/ 20 h 36"/>
                    <a:gd name="T8" fmla="*/ 20 w 26"/>
                    <a:gd name="T9" fmla="*/ 23 h 36"/>
                    <a:gd name="T10" fmla="*/ 21 w 26"/>
                    <a:gd name="T11" fmla="*/ 22 h 36"/>
                    <a:gd name="T12" fmla="*/ 22 w 26"/>
                    <a:gd name="T13" fmla="*/ 21 h 36"/>
                    <a:gd name="T14" fmla="*/ 22 w 26"/>
                    <a:gd name="T15" fmla="*/ 18 h 36"/>
                    <a:gd name="T16" fmla="*/ 19 w 26"/>
                    <a:gd name="T17" fmla="*/ 15 h 36"/>
                    <a:gd name="T18" fmla="*/ 17 w 26"/>
                    <a:gd name="T19" fmla="*/ 13 h 36"/>
                    <a:gd name="T20" fmla="*/ 13 w 26"/>
                    <a:gd name="T21" fmla="*/ 12 h 36"/>
                    <a:gd name="T22" fmla="*/ 12 w 26"/>
                    <a:gd name="T23" fmla="*/ 10 h 36"/>
                    <a:gd name="T24" fmla="*/ 13 w 26"/>
                    <a:gd name="T25" fmla="*/ 6 h 36"/>
                    <a:gd name="T26" fmla="*/ 13 w 26"/>
                    <a:gd name="T27" fmla="*/ 2 h 36"/>
                    <a:gd name="T28" fmla="*/ 13 w 26"/>
                    <a:gd name="T29" fmla="*/ 1 h 36"/>
                    <a:gd name="T30" fmla="*/ 9 w 26"/>
                    <a:gd name="T31" fmla="*/ 1 h 36"/>
                    <a:gd name="T32" fmla="*/ 8 w 26"/>
                    <a:gd name="T33" fmla="*/ 7 h 36"/>
                    <a:gd name="T34" fmla="*/ 7 w 26"/>
                    <a:gd name="T35" fmla="*/ 7 h 36"/>
                    <a:gd name="T36" fmla="*/ 8 w 26"/>
                    <a:gd name="T37" fmla="*/ 10 h 36"/>
                    <a:gd name="T38" fmla="*/ 9 w 26"/>
                    <a:gd name="T39" fmla="*/ 12 h 36"/>
                    <a:gd name="T40" fmla="*/ 11 w 26"/>
                    <a:gd name="T41" fmla="*/ 13 h 36"/>
                    <a:gd name="T42" fmla="*/ 14 w 26"/>
                    <a:gd name="T43" fmla="*/ 14 h 36"/>
                    <a:gd name="T44" fmla="*/ 9 w 26"/>
                    <a:gd name="T45" fmla="*/ 15 h 36"/>
                    <a:gd name="T46" fmla="*/ 11 w 26"/>
                    <a:gd name="T47" fmla="*/ 17 h 36"/>
                    <a:gd name="T48" fmla="*/ 9 w 26"/>
                    <a:gd name="T49" fmla="*/ 15 h 36"/>
                    <a:gd name="T50" fmla="*/ 13 w 26"/>
                    <a:gd name="T51" fmla="*/ 22 h 36"/>
                    <a:gd name="T52" fmla="*/ 15 w 26"/>
                    <a:gd name="T53" fmla="*/ 21 h 36"/>
                    <a:gd name="T54" fmla="*/ 15 w 26"/>
                    <a:gd name="T55" fmla="*/ 24 h 36"/>
                    <a:gd name="T56" fmla="*/ 15 w 26"/>
                    <a:gd name="T57" fmla="*/ 27 h 36"/>
                    <a:gd name="T58" fmla="*/ 18 w 26"/>
                    <a:gd name="T59" fmla="*/ 22 h 36"/>
                    <a:gd name="T60" fmla="*/ 17 w 26"/>
                    <a:gd name="T61" fmla="*/ 22 h 36"/>
                    <a:gd name="T62" fmla="*/ 13 w 26"/>
                    <a:gd name="T63" fmla="*/ 19 h 36"/>
                    <a:gd name="T64" fmla="*/ 13 w 26"/>
                    <a:gd name="T65" fmla="*/ 22 h 36"/>
                    <a:gd name="T66" fmla="*/ 4 w 26"/>
                    <a:gd name="T67" fmla="*/ 24 h 36"/>
                    <a:gd name="T68" fmla="*/ 0 w 26"/>
                    <a:gd name="T69" fmla="*/ 28 h 36"/>
                    <a:gd name="T70" fmla="*/ 5 w 26"/>
                    <a:gd name="T71" fmla="*/ 24 h 36"/>
                    <a:gd name="T72" fmla="*/ 6 w 26"/>
                    <a:gd name="T73" fmla="*/ 21 h 36"/>
                    <a:gd name="T74" fmla="*/ 4 w 26"/>
                    <a:gd name="T75" fmla="*/ 24 h 36"/>
                    <a:gd name="T76" fmla="*/ 18 w 26"/>
                    <a:gd name="T77" fmla="*/ 25 h 36"/>
                    <a:gd name="T78" fmla="*/ 20 w 26"/>
                    <a:gd name="T79" fmla="*/ 24 h 36"/>
                    <a:gd name="T80" fmla="*/ 18 w 26"/>
                    <a:gd name="T81" fmla="*/ 25 h 36"/>
                    <a:gd name="T82" fmla="*/ 25 w 26"/>
                    <a:gd name="T83" fmla="*/ 32 h 36"/>
                    <a:gd name="T84" fmla="*/ 24 w 26"/>
                    <a:gd name="T85" fmla="*/ 26 h 36"/>
                    <a:gd name="T86" fmla="*/ 22 w 26"/>
                    <a:gd name="T87" fmla="*/ 25 h 36"/>
                    <a:gd name="T88" fmla="*/ 21 w 26"/>
                    <a:gd name="T89" fmla="*/ 27 h 36"/>
                    <a:gd name="T90" fmla="*/ 19 w 26"/>
                    <a:gd name="T91" fmla="*/ 28 h 36"/>
                    <a:gd name="T92" fmla="*/ 17 w 26"/>
                    <a:gd name="T93" fmla="*/ 28 h 36"/>
                    <a:gd name="T94" fmla="*/ 14 w 26"/>
                    <a:gd name="T95" fmla="*/ 29 h 36"/>
                    <a:gd name="T96" fmla="*/ 13 w 26"/>
                    <a:gd name="T97" fmla="*/ 32 h 36"/>
                    <a:gd name="T98" fmla="*/ 15 w 26"/>
                    <a:gd name="T99" fmla="*/ 31 h 36"/>
                    <a:gd name="T100" fmla="*/ 17 w 26"/>
                    <a:gd name="T101" fmla="*/ 30 h 36"/>
                    <a:gd name="T102" fmla="*/ 19 w 26"/>
                    <a:gd name="T103" fmla="*/ 35 h 36"/>
                    <a:gd name="T104" fmla="*/ 22 w 26"/>
                    <a:gd name="T105" fmla="*/ 36 h 36"/>
                    <a:gd name="T106" fmla="*/ 22 w 26"/>
                    <a:gd name="T107" fmla="*/ 33 h 36"/>
                    <a:gd name="T108" fmla="*/ 25 w 26"/>
                    <a:gd name="T109" fmla="*/ 32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</a:cxnLst>
                  <a:rect l="0" t="0" r="r" b="b"/>
                  <a:pathLst>
                    <a:path w="26" h="36">
                      <a:moveTo>
                        <a:pt x="14" y="14"/>
                      </a:moveTo>
                      <a:cubicBezTo>
                        <a:pt x="15" y="14"/>
                        <a:pt x="17" y="16"/>
                        <a:pt x="17" y="16"/>
                      </a:cubicBezTo>
                      <a:cubicBezTo>
                        <a:pt x="17" y="17"/>
                        <a:pt x="17" y="19"/>
                        <a:pt x="18" y="19"/>
                      </a:cubicBezTo>
                      <a:cubicBezTo>
                        <a:pt x="18" y="18"/>
                        <a:pt x="20" y="19"/>
                        <a:pt x="19" y="20"/>
                      </a:cubicBezTo>
                      <a:cubicBezTo>
                        <a:pt x="18" y="21"/>
                        <a:pt x="20" y="22"/>
                        <a:pt x="20" y="23"/>
                      </a:cubicBezTo>
                      <a:cubicBezTo>
                        <a:pt x="20" y="24"/>
                        <a:pt x="21" y="23"/>
                        <a:pt x="21" y="22"/>
                      </a:cubicBezTo>
                      <a:cubicBezTo>
                        <a:pt x="21" y="21"/>
                        <a:pt x="21" y="22"/>
                        <a:pt x="22" y="21"/>
                      </a:cubicBezTo>
                      <a:cubicBezTo>
                        <a:pt x="23" y="20"/>
                        <a:pt x="22" y="19"/>
                        <a:pt x="22" y="18"/>
                      </a:cubicBezTo>
                      <a:cubicBezTo>
                        <a:pt x="21" y="16"/>
                        <a:pt x="19" y="17"/>
                        <a:pt x="19" y="15"/>
                      </a:cubicBezTo>
                      <a:cubicBezTo>
                        <a:pt x="19" y="14"/>
                        <a:pt x="17" y="14"/>
                        <a:pt x="17" y="13"/>
                      </a:cubicBezTo>
                      <a:cubicBezTo>
                        <a:pt x="17" y="12"/>
                        <a:pt x="14" y="12"/>
                        <a:pt x="13" y="12"/>
                      </a:cubicBezTo>
                      <a:cubicBezTo>
                        <a:pt x="12" y="13"/>
                        <a:pt x="13" y="11"/>
                        <a:pt x="12" y="10"/>
                      </a:cubicBezTo>
                      <a:cubicBezTo>
                        <a:pt x="11" y="9"/>
                        <a:pt x="12" y="7"/>
                        <a:pt x="13" y="6"/>
                      </a:cubicBezTo>
                      <a:cubicBezTo>
                        <a:pt x="15" y="5"/>
                        <a:pt x="13" y="3"/>
                        <a:pt x="13" y="2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0" y="0"/>
                        <a:pt x="9" y="1"/>
                      </a:cubicBezTo>
                      <a:cubicBezTo>
                        <a:pt x="8" y="1"/>
                        <a:pt x="9" y="6"/>
                        <a:pt x="8" y="7"/>
                      </a:cubicBezTo>
                      <a:cubicBezTo>
                        <a:pt x="8" y="7"/>
                        <a:pt x="7" y="6"/>
                        <a:pt x="7" y="7"/>
                      </a:cubicBezTo>
                      <a:cubicBezTo>
                        <a:pt x="7" y="7"/>
                        <a:pt x="7" y="10"/>
                        <a:pt x="8" y="10"/>
                      </a:cubicBezTo>
                      <a:cubicBezTo>
                        <a:pt x="8" y="10"/>
                        <a:pt x="9" y="11"/>
                        <a:pt x="9" y="12"/>
                      </a:cubicBezTo>
                      <a:cubicBezTo>
                        <a:pt x="8" y="13"/>
                        <a:pt x="10" y="14"/>
                        <a:pt x="11" y="13"/>
                      </a:cubicBezTo>
                      <a:cubicBezTo>
                        <a:pt x="13" y="13"/>
                        <a:pt x="12" y="14"/>
                        <a:pt x="14" y="14"/>
                      </a:cubicBezTo>
                      <a:close/>
                      <a:moveTo>
                        <a:pt x="9" y="15"/>
                      </a:moveTo>
                      <a:cubicBezTo>
                        <a:pt x="9" y="16"/>
                        <a:pt x="9" y="18"/>
                        <a:pt x="11" y="17"/>
                      </a:cubicBezTo>
                      <a:cubicBezTo>
                        <a:pt x="13" y="17"/>
                        <a:pt x="8" y="14"/>
                        <a:pt x="9" y="15"/>
                      </a:cubicBezTo>
                      <a:close/>
                      <a:moveTo>
                        <a:pt x="13" y="22"/>
                      </a:moveTo>
                      <a:cubicBezTo>
                        <a:pt x="13" y="22"/>
                        <a:pt x="14" y="22"/>
                        <a:pt x="15" y="21"/>
                      </a:cubicBezTo>
                      <a:cubicBezTo>
                        <a:pt x="15" y="21"/>
                        <a:pt x="15" y="23"/>
                        <a:pt x="15" y="24"/>
                      </a:cubicBezTo>
                      <a:cubicBezTo>
                        <a:pt x="14" y="24"/>
                        <a:pt x="14" y="26"/>
                        <a:pt x="15" y="27"/>
                      </a:cubicBezTo>
                      <a:cubicBezTo>
                        <a:pt x="16" y="27"/>
                        <a:pt x="18" y="23"/>
                        <a:pt x="18" y="22"/>
                      </a:cubicBezTo>
                      <a:cubicBezTo>
                        <a:pt x="18" y="22"/>
                        <a:pt x="17" y="23"/>
                        <a:pt x="17" y="22"/>
                      </a:cubicBezTo>
                      <a:cubicBezTo>
                        <a:pt x="17" y="21"/>
                        <a:pt x="14" y="18"/>
                        <a:pt x="13" y="19"/>
                      </a:cubicBezTo>
                      <a:cubicBezTo>
                        <a:pt x="12" y="19"/>
                        <a:pt x="12" y="22"/>
                        <a:pt x="13" y="22"/>
                      </a:cubicBezTo>
                      <a:close/>
                      <a:moveTo>
                        <a:pt x="4" y="24"/>
                      </a:moveTo>
                      <a:cubicBezTo>
                        <a:pt x="3" y="25"/>
                        <a:pt x="0" y="28"/>
                        <a:pt x="0" y="28"/>
                      </a:cubicBezTo>
                      <a:cubicBezTo>
                        <a:pt x="1" y="29"/>
                        <a:pt x="4" y="25"/>
                        <a:pt x="5" y="24"/>
                      </a:cubicBezTo>
                      <a:cubicBezTo>
                        <a:pt x="7" y="23"/>
                        <a:pt x="6" y="22"/>
                        <a:pt x="6" y="21"/>
                      </a:cubicBezTo>
                      <a:cubicBezTo>
                        <a:pt x="5" y="20"/>
                        <a:pt x="5" y="22"/>
                        <a:pt x="4" y="24"/>
                      </a:cubicBezTo>
                      <a:close/>
                      <a:moveTo>
                        <a:pt x="18" y="25"/>
                      </a:moveTo>
                      <a:cubicBezTo>
                        <a:pt x="18" y="26"/>
                        <a:pt x="20" y="25"/>
                        <a:pt x="20" y="24"/>
                      </a:cubicBezTo>
                      <a:cubicBezTo>
                        <a:pt x="19" y="23"/>
                        <a:pt x="18" y="25"/>
                        <a:pt x="18" y="25"/>
                      </a:cubicBezTo>
                      <a:close/>
                      <a:moveTo>
                        <a:pt x="25" y="32"/>
                      </a:moveTo>
                      <a:cubicBezTo>
                        <a:pt x="26" y="30"/>
                        <a:pt x="24" y="28"/>
                        <a:pt x="24" y="26"/>
                      </a:cubicBezTo>
                      <a:cubicBezTo>
                        <a:pt x="24" y="24"/>
                        <a:pt x="22" y="24"/>
                        <a:pt x="22" y="25"/>
                      </a:cubicBezTo>
                      <a:cubicBezTo>
                        <a:pt x="23" y="27"/>
                        <a:pt x="21" y="26"/>
                        <a:pt x="21" y="27"/>
                      </a:cubicBezTo>
                      <a:cubicBezTo>
                        <a:pt x="21" y="28"/>
                        <a:pt x="19" y="27"/>
                        <a:pt x="19" y="28"/>
                      </a:cubicBezTo>
                      <a:cubicBezTo>
                        <a:pt x="19" y="29"/>
                        <a:pt x="18" y="28"/>
                        <a:pt x="17" y="28"/>
                      </a:cubicBezTo>
                      <a:cubicBezTo>
                        <a:pt x="16" y="27"/>
                        <a:pt x="15" y="29"/>
                        <a:pt x="14" y="29"/>
                      </a:cubicBezTo>
                      <a:cubicBezTo>
                        <a:pt x="13" y="30"/>
                        <a:pt x="12" y="32"/>
                        <a:pt x="13" y="32"/>
                      </a:cubicBezTo>
                      <a:cubicBezTo>
                        <a:pt x="14" y="32"/>
                        <a:pt x="14" y="31"/>
                        <a:pt x="15" y="31"/>
                      </a:cubicBezTo>
                      <a:cubicBezTo>
                        <a:pt x="16" y="31"/>
                        <a:pt x="16" y="30"/>
                        <a:pt x="17" y="30"/>
                      </a:cubicBezTo>
                      <a:cubicBezTo>
                        <a:pt x="19" y="30"/>
                        <a:pt x="18" y="34"/>
                        <a:pt x="19" y="35"/>
                      </a:cubicBezTo>
                      <a:cubicBezTo>
                        <a:pt x="21" y="35"/>
                        <a:pt x="21" y="36"/>
                        <a:pt x="22" y="36"/>
                      </a:cubicBezTo>
                      <a:cubicBezTo>
                        <a:pt x="23" y="36"/>
                        <a:pt x="22" y="34"/>
                        <a:pt x="22" y="33"/>
                      </a:cubicBezTo>
                      <a:cubicBezTo>
                        <a:pt x="22" y="32"/>
                        <a:pt x="24" y="33"/>
                        <a:pt x="25" y="3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9" name="Freeform 988"/>
                <p:cNvSpPr>
                  <a:spLocks/>
                </p:cNvSpPr>
                <p:nvPr/>
              </p:nvSpPr>
              <p:spPr bwMode="auto">
                <a:xfrm>
                  <a:off x="2976959" y="6303247"/>
                  <a:ext cx="137394" cy="250010"/>
                </a:xfrm>
                <a:custGeom>
                  <a:avLst/>
                  <a:gdLst>
                    <a:gd name="T0" fmla="*/ 1 w 6"/>
                    <a:gd name="T1" fmla="*/ 0 h 11"/>
                    <a:gd name="T2" fmla="*/ 1 w 6"/>
                    <a:gd name="T3" fmla="*/ 2 h 11"/>
                    <a:gd name="T4" fmla="*/ 0 w 6"/>
                    <a:gd name="T5" fmla="*/ 6 h 11"/>
                    <a:gd name="T6" fmla="*/ 2 w 6"/>
                    <a:gd name="T7" fmla="*/ 10 h 11"/>
                    <a:gd name="T8" fmla="*/ 6 w 6"/>
                    <a:gd name="T9" fmla="*/ 6 h 11"/>
                    <a:gd name="T10" fmla="*/ 1 w 6"/>
                    <a:gd name="T11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" h="11">
                      <a:moveTo>
                        <a:pt x="1" y="0"/>
                      </a:moveTo>
                      <a:cubicBezTo>
                        <a:pt x="1" y="0"/>
                        <a:pt x="1" y="1"/>
                        <a:pt x="1" y="2"/>
                      </a:cubicBezTo>
                      <a:cubicBezTo>
                        <a:pt x="0" y="3"/>
                        <a:pt x="0" y="4"/>
                        <a:pt x="0" y="6"/>
                      </a:cubicBezTo>
                      <a:cubicBezTo>
                        <a:pt x="1" y="7"/>
                        <a:pt x="0" y="9"/>
                        <a:pt x="2" y="10"/>
                      </a:cubicBezTo>
                      <a:cubicBezTo>
                        <a:pt x="3" y="11"/>
                        <a:pt x="6" y="8"/>
                        <a:pt x="6" y="6"/>
                      </a:cubicBezTo>
                      <a:cubicBezTo>
                        <a:pt x="6" y="4"/>
                        <a:pt x="2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0" name="Freeform 989"/>
                <p:cNvSpPr>
                  <a:spLocks/>
                </p:cNvSpPr>
                <p:nvPr/>
              </p:nvSpPr>
              <p:spPr bwMode="auto">
                <a:xfrm>
                  <a:off x="1302669" y="4073721"/>
                  <a:ext cx="870695" cy="568061"/>
                </a:xfrm>
                <a:custGeom>
                  <a:avLst/>
                  <a:gdLst>
                    <a:gd name="T0" fmla="*/ 38 w 38"/>
                    <a:gd name="T1" fmla="*/ 16 h 25"/>
                    <a:gd name="T2" fmla="*/ 36 w 38"/>
                    <a:gd name="T3" fmla="*/ 15 h 25"/>
                    <a:gd name="T4" fmla="*/ 33 w 38"/>
                    <a:gd name="T5" fmla="*/ 13 h 25"/>
                    <a:gd name="T6" fmla="*/ 30 w 38"/>
                    <a:gd name="T7" fmla="*/ 11 h 25"/>
                    <a:gd name="T8" fmla="*/ 27 w 38"/>
                    <a:gd name="T9" fmla="*/ 9 h 25"/>
                    <a:gd name="T10" fmla="*/ 26 w 38"/>
                    <a:gd name="T11" fmla="*/ 7 h 25"/>
                    <a:gd name="T12" fmla="*/ 25 w 38"/>
                    <a:gd name="T13" fmla="*/ 5 h 25"/>
                    <a:gd name="T14" fmla="*/ 21 w 38"/>
                    <a:gd name="T15" fmla="*/ 5 h 25"/>
                    <a:gd name="T16" fmla="*/ 20 w 38"/>
                    <a:gd name="T17" fmla="*/ 2 h 25"/>
                    <a:gd name="T18" fmla="*/ 18 w 38"/>
                    <a:gd name="T19" fmla="*/ 1 h 25"/>
                    <a:gd name="T20" fmla="*/ 16 w 38"/>
                    <a:gd name="T21" fmla="*/ 1 h 25"/>
                    <a:gd name="T22" fmla="*/ 15 w 38"/>
                    <a:gd name="T23" fmla="*/ 1 h 25"/>
                    <a:gd name="T24" fmla="*/ 14 w 38"/>
                    <a:gd name="T25" fmla="*/ 2 h 25"/>
                    <a:gd name="T26" fmla="*/ 12 w 38"/>
                    <a:gd name="T27" fmla="*/ 4 h 25"/>
                    <a:gd name="T28" fmla="*/ 11 w 38"/>
                    <a:gd name="T29" fmla="*/ 5 h 25"/>
                    <a:gd name="T30" fmla="*/ 9 w 38"/>
                    <a:gd name="T31" fmla="*/ 5 h 25"/>
                    <a:gd name="T32" fmla="*/ 7 w 38"/>
                    <a:gd name="T33" fmla="*/ 4 h 25"/>
                    <a:gd name="T34" fmla="*/ 4 w 38"/>
                    <a:gd name="T35" fmla="*/ 2 h 25"/>
                    <a:gd name="T36" fmla="*/ 1 w 38"/>
                    <a:gd name="T37" fmla="*/ 3 h 25"/>
                    <a:gd name="T38" fmla="*/ 3 w 38"/>
                    <a:gd name="T39" fmla="*/ 3 h 25"/>
                    <a:gd name="T40" fmla="*/ 5 w 38"/>
                    <a:gd name="T41" fmla="*/ 5 h 25"/>
                    <a:gd name="T42" fmla="*/ 6 w 38"/>
                    <a:gd name="T43" fmla="*/ 7 h 25"/>
                    <a:gd name="T44" fmla="*/ 3 w 38"/>
                    <a:gd name="T45" fmla="*/ 7 h 25"/>
                    <a:gd name="T46" fmla="*/ 1 w 38"/>
                    <a:gd name="T47" fmla="*/ 7 h 25"/>
                    <a:gd name="T48" fmla="*/ 1 w 38"/>
                    <a:gd name="T49" fmla="*/ 10 h 25"/>
                    <a:gd name="T50" fmla="*/ 1 w 38"/>
                    <a:gd name="T51" fmla="*/ 11 h 25"/>
                    <a:gd name="T52" fmla="*/ 3 w 38"/>
                    <a:gd name="T53" fmla="*/ 12 h 25"/>
                    <a:gd name="T54" fmla="*/ 4 w 38"/>
                    <a:gd name="T55" fmla="*/ 14 h 25"/>
                    <a:gd name="T56" fmla="*/ 4 w 38"/>
                    <a:gd name="T57" fmla="*/ 18 h 25"/>
                    <a:gd name="T58" fmla="*/ 6 w 38"/>
                    <a:gd name="T59" fmla="*/ 17 h 25"/>
                    <a:gd name="T60" fmla="*/ 8 w 38"/>
                    <a:gd name="T61" fmla="*/ 15 h 25"/>
                    <a:gd name="T62" fmla="*/ 10 w 38"/>
                    <a:gd name="T63" fmla="*/ 15 h 25"/>
                    <a:gd name="T64" fmla="*/ 13 w 38"/>
                    <a:gd name="T65" fmla="*/ 15 h 25"/>
                    <a:gd name="T66" fmla="*/ 15 w 38"/>
                    <a:gd name="T67" fmla="*/ 16 h 25"/>
                    <a:gd name="T68" fmla="*/ 16 w 38"/>
                    <a:gd name="T69" fmla="*/ 17 h 25"/>
                    <a:gd name="T70" fmla="*/ 19 w 38"/>
                    <a:gd name="T71" fmla="*/ 18 h 25"/>
                    <a:gd name="T72" fmla="*/ 20 w 38"/>
                    <a:gd name="T73" fmla="*/ 18 h 25"/>
                    <a:gd name="T74" fmla="*/ 22 w 38"/>
                    <a:gd name="T75" fmla="*/ 20 h 25"/>
                    <a:gd name="T76" fmla="*/ 24 w 38"/>
                    <a:gd name="T77" fmla="*/ 20 h 25"/>
                    <a:gd name="T78" fmla="*/ 24 w 38"/>
                    <a:gd name="T79" fmla="*/ 24 h 25"/>
                    <a:gd name="T80" fmla="*/ 25 w 38"/>
                    <a:gd name="T81" fmla="*/ 24 h 25"/>
                    <a:gd name="T82" fmla="*/ 27 w 38"/>
                    <a:gd name="T83" fmla="*/ 24 h 25"/>
                    <a:gd name="T84" fmla="*/ 29 w 38"/>
                    <a:gd name="T85" fmla="*/ 23 h 25"/>
                    <a:gd name="T86" fmla="*/ 33 w 38"/>
                    <a:gd name="T87" fmla="*/ 21 h 25"/>
                    <a:gd name="T88" fmla="*/ 34 w 38"/>
                    <a:gd name="T89" fmla="*/ 18 h 25"/>
                    <a:gd name="T90" fmla="*/ 36 w 38"/>
                    <a:gd name="T91" fmla="*/ 17 h 25"/>
                    <a:gd name="T92" fmla="*/ 38 w 38"/>
                    <a:gd name="T93" fmla="*/ 18 h 25"/>
                    <a:gd name="T94" fmla="*/ 38 w 38"/>
                    <a:gd name="T95" fmla="*/ 1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</a:cxnLst>
                  <a:rect l="0" t="0" r="r" b="b"/>
                  <a:pathLst>
                    <a:path w="38" h="25">
                      <a:moveTo>
                        <a:pt x="38" y="16"/>
                      </a:moveTo>
                      <a:cubicBezTo>
                        <a:pt x="36" y="15"/>
                        <a:pt x="36" y="15"/>
                        <a:pt x="36" y="15"/>
                      </a:cubicBezTo>
                      <a:cubicBezTo>
                        <a:pt x="35" y="15"/>
                        <a:pt x="34" y="14"/>
                        <a:pt x="33" y="13"/>
                      </a:cubicBezTo>
                      <a:cubicBezTo>
                        <a:pt x="32" y="13"/>
                        <a:pt x="30" y="12"/>
                        <a:pt x="30" y="11"/>
                      </a:cubicBezTo>
                      <a:cubicBezTo>
                        <a:pt x="29" y="11"/>
                        <a:pt x="27" y="10"/>
                        <a:pt x="27" y="9"/>
                      </a:cubicBezTo>
                      <a:cubicBezTo>
                        <a:pt x="27" y="9"/>
                        <a:pt x="27" y="8"/>
                        <a:pt x="26" y="7"/>
                      </a:cubicBezTo>
                      <a:cubicBezTo>
                        <a:pt x="25" y="6"/>
                        <a:pt x="25" y="5"/>
                        <a:pt x="25" y="5"/>
                      </a:cubicBezTo>
                      <a:cubicBezTo>
                        <a:pt x="24" y="5"/>
                        <a:pt x="21" y="5"/>
                        <a:pt x="21" y="5"/>
                      </a:cubicBezTo>
                      <a:cubicBezTo>
                        <a:pt x="21" y="4"/>
                        <a:pt x="21" y="2"/>
                        <a:pt x="20" y="2"/>
                      </a:cubicBezTo>
                      <a:cubicBezTo>
                        <a:pt x="19" y="2"/>
                        <a:pt x="18" y="2"/>
                        <a:pt x="18" y="1"/>
                      </a:cubicBezTo>
                      <a:cubicBezTo>
                        <a:pt x="18" y="1"/>
                        <a:pt x="16" y="0"/>
                        <a:pt x="16" y="1"/>
                      </a:cubicBez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5" y="1"/>
                        <a:pt x="15" y="3"/>
                        <a:pt x="14" y="2"/>
                      </a:cubicBezTo>
                      <a:cubicBezTo>
                        <a:pt x="13" y="2"/>
                        <a:pt x="12" y="3"/>
                        <a:pt x="12" y="4"/>
                      </a:cubicBezTo>
                      <a:cubicBezTo>
                        <a:pt x="12" y="4"/>
                        <a:pt x="12" y="5"/>
                        <a:pt x="11" y="5"/>
                      </a:cubicBezTo>
                      <a:cubicBezTo>
                        <a:pt x="11" y="5"/>
                        <a:pt x="10" y="5"/>
                        <a:pt x="9" y="5"/>
                      </a:cubicBezTo>
                      <a:cubicBezTo>
                        <a:pt x="9" y="5"/>
                        <a:pt x="8" y="5"/>
                        <a:pt x="7" y="4"/>
                      </a:cubicBezTo>
                      <a:cubicBezTo>
                        <a:pt x="6" y="3"/>
                        <a:pt x="5" y="2"/>
                        <a:pt x="4" y="2"/>
                      </a:cubicBezTo>
                      <a:cubicBezTo>
                        <a:pt x="3" y="2"/>
                        <a:pt x="1" y="2"/>
                        <a:pt x="1" y="3"/>
                      </a:cubicBezTo>
                      <a:cubicBezTo>
                        <a:pt x="2" y="3"/>
                        <a:pt x="2" y="3"/>
                        <a:pt x="3" y="3"/>
                      </a:cubicBezTo>
                      <a:cubicBezTo>
                        <a:pt x="4" y="3"/>
                        <a:pt x="4" y="5"/>
                        <a:pt x="5" y="5"/>
                      </a:cubicBezTo>
                      <a:cubicBezTo>
                        <a:pt x="6" y="5"/>
                        <a:pt x="7" y="7"/>
                        <a:pt x="6" y="7"/>
                      </a:cubicBezTo>
                      <a:cubicBezTo>
                        <a:pt x="5" y="7"/>
                        <a:pt x="4" y="8"/>
                        <a:pt x="3" y="7"/>
                      </a:cubicBezTo>
                      <a:cubicBezTo>
                        <a:pt x="2" y="7"/>
                        <a:pt x="1" y="6"/>
                        <a:pt x="1" y="7"/>
                      </a:cubicBezTo>
                      <a:cubicBezTo>
                        <a:pt x="0" y="8"/>
                        <a:pt x="0" y="10"/>
                        <a:pt x="1" y="10"/>
                      </a:cubicBezTo>
                      <a:cubicBezTo>
                        <a:pt x="3" y="9"/>
                        <a:pt x="2" y="10"/>
                        <a:pt x="1" y="11"/>
                      </a:cubicBezTo>
                      <a:cubicBezTo>
                        <a:pt x="1" y="12"/>
                        <a:pt x="3" y="11"/>
                        <a:pt x="3" y="12"/>
                      </a:cubicBezTo>
                      <a:cubicBezTo>
                        <a:pt x="3" y="13"/>
                        <a:pt x="4" y="13"/>
                        <a:pt x="4" y="14"/>
                      </a:cubicBezTo>
                      <a:cubicBezTo>
                        <a:pt x="3" y="15"/>
                        <a:pt x="3" y="16"/>
                        <a:pt x="4" y="18"/>
                      </a:cubicBezTo>
                      <a:cubicBezTo>
                        <a:pt x="4" y="18"/>
                        <a:pt x="5" y="17"/>
                        <a:pt x="6" y="17"/>
                      </a:cubicBezTo>
                      <a:cubicBezTo>
                        <a:pt x="6" y="17"/>
                        <a:pt x="7" y="15"/>
                        <a:pt x="8" y="15"/>
                      </a:cubicBezTo>
                      <a:cubicBezTo>
                        <a:pt x="9" y="15"/>
                        <a:pt x="10" y="16"/>
                        <a:pt x="10" y="15"/>
                      </a:cubicBezTo>
                      <a:cubicBezTo>
                        <a:pt x="13" y="15"/>
                        <a:pt x="13" y="15"/>
                        <a:pt x="13" y="15"/>
                      </a:cubicBezTo>
                      <a:cubicBezTo>
                        <a:pt x="14" y="16"/>
                        <a:pt x="15" y="16"/>
                        <a:pt x="15" y="16"/>
                      </a:cubicBezTo>
                      <a:cubicBezTo>
                        <a:pt x="16" y="17"/>
                        <a:pt x="16" y="17"/>
                        <a:pt x="16" y="17"/>
                      </a:cubicBezTo>
                      <a:cubicBezTo>
                        <a:pt x="17" y="17"/>
                        <a:pt x="19" y="17"/>
                        <a:pt x="19" y="18"/>
                      </a:cubicBezTo>
                      <a:cubicBezTo>
                        <a:pt x="19" y="18"/>
                        <a:pt x="19" y="18"/>
                        <a:pt x="20" y="18"/>
                      </a:cubicBezTo>
                      <a:cubicBezTo>
                        <a:pt x="20" y="18"/>
                        <a:pt x="21" y="20"/>
                        <a:pt x="22" y="20"/>
                      </a:cubicBezTo>
                      <a:cubicBezTo>
                        <a:pt x="24" y="20"/>
                        <a:pt x="24" y="20"/>
                        <a:pt x="24" y="20"/>
                      </a:cubicBezTo>
                      <a:cubicBezTo>
                        <a:pt x="24" y="21"/>
                        <a:pt x="24" y="23"/>
                        <a:pt x="24" y="24"/>
                      </a:cubicBezTo>
                      <a:cubicBezTo>
                        <a:pt x="24" y="23"/>
                        <a:pt x="24" y="23"/>
                        <a:pt x="25" y="24"/>
                      </a:cubicBezTo>
                      <a:cubicBezTo>
                        <a:pt x="25" y="24"/>
                        <a:pt x="26" y="23"/>
                        <a:pt x="27" y="24"/>
                      </a:cubicBezTo>
                      <a:cubicBezTo>
                        <a:pt x="27" y="25"/>
                        <a:pt x="29" y="24"/>
                        <a:pt x="29" y="23"/>
                      </a:cubicBezTo>
                      <a:cubicBezTo>
                        <a:pt x="29" y="22"/>
                        <a:pt x="32" y="22"/>
                        <a:pt x="33" y="21"/>
                      </a:cubicBezTo>
                      <a:cubicBezTo>
                        <a:pt x="33" y="20"/>
                        <a:pt x="33" y="18"/>
                        <a:pt x="34" y="18"/>
                      </a:cubicBezTo>
                      <a:cubicBezTo>
                        <a:pt x="35" y="19"/>
                        <a:pt x="36" y="17"/>
                        <a:pt x="36" y="17"/>
                      </a:cubicBezTo>
                      <a:cubicBezTo>
                        <a:pt x="37" y="17"/>
                        <a:pt x="38" y="18"/>
                        <a:pt x="38" y="18"/>
                      </a:cubicBezTo>
                      <a:lnTo>
                        <a:pt x="38" y="16"/>
                      </a:ln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1" name="Freeform 990"/>
                <p:cNvSpPr>
                  <a:spLocks noEditPoints="1"/>
                </p:cNvSpPr>
                <p:nvPr/>
              </p:nvSpPr>
              <p:spPr bwMode="auto">
                <a:xfrm>
                  <a:off x="935221" y="3072097"/>
                  <a:ext cx="2500252" cy="1183595"/>
                </a:xfrm>
                <a:custGeom>
                  <a:avLst/>
                  <a:gdLst>
                    <a:gd name="T0" fmla="*/ 105 w 109"/>
                    <a:gd name="T1" fmla="*/ 22 h 52"/>
                    <a:gd name="T2" fmla="*/ 101 w 109"/>
                    <a:gd name="T3" fmla="*/ 18 h 52"/>
                    <a:gd name="T4" fmla="*/ 94 w 109"/>
                    <a:gd name="T5" fmla="*/ 17 h 52"/>
                    <a:gd name="T6" fmla="*/ 88 w 109"/>
                    <a:gd name="T7" fmla="*/ 12 h 52"/>
                    <a:gd name="T8" fmla="*/ 81 w 109"/>
                    <a:gd name="T9" fmla="*/ 4 h 52"/>
                    <a:gd name="T10" fmla="*/ 73 w 109"/>
                    <a:gd name="T11" fmla="*/ 7 h 52"/>
                    <a:gd name="T12" fmla="*/ 71 w 109"/>
                    <a:gd name="T13" fmla="*/ 5 h 52"/>
                    <a:gd name="T14" fmla="*/ 67 w 109"/>
                    <a:gd name="T15" fmla="*/ 5 h 52"/>
                    <a:gd name="T16" fmla="*/ 65 w 109"/>
                    <a:gd name="T17" fmla="*/ 1 h 52"/>
                    <a:gd name="T18" fmla="*/ 56 w 109"/>
                    <a:gd name="T19" fmla="*/ 3 h 52"/>
                    <a:gd name="T20" fmla="*/ 45 w 109"/>
                    <a:gd name="T21" fmla="*/ 5 h 52"/>
                    <a:gd name="T22" fmla="*/ 40 w 109"/>
                    <a:gd name="T23" fmla="*/ 8 h 52"/>
                    <a:gd name="T24" fmla="*/ 39 w 109"/>
                    <a:gd name="T25" fmla="*/ 11 h 52"/>
                    <a:gd name="T26" fmla="*/ 40 w 109"/>
                    <a:gd name="T27" fmla="*/ 15 h 52"/>
                    <a:gd name="T28" fmla="*/ 37 w 109"/>
                    <a:gd name="T29" fmla="*/ 17 h 52"/>
                    <a:gd name="T30" fmla="*/ 33 w 109"/>
                    <a:gd name="T31" fmla="*/ 16 h 52"/>
                    <a:gd name="T32" fmla="*/ 26 w 109"/>
                    <a:gd name="T33" fmla="*/ 17 h 52"/>
                    <a:gd name="T34" fmla="*/ 21 w 109"/>
                    <a:gd name="T35" fmla="*/ 17 h 52"/>
                    <a:gd name="T36" fmla="*/ 14 w 109"/>
                    <a:gd name="T37" fmla="*/ 14 h 52"/>
                    <a:gd name="T38" fmla="*/ 8 w 109"/>
                    <a:gd name="T39" fmla="*/ 16 h 52"/>
                    <a:gd name="T40" fmla="*/ 6 w 109"/>
                    <a:gd name="T41" fmla="*/ 20 h 52"/>
                    <a:gd name="T42" fmla="*/ 0 w 109"/>
                    <a:gd name="T43" fmla="*/ 21 h 52"/>
                    <a:gd name="T44" fmla="*/ 0 w 109"/>
                    <a:gd name="T45" fmla="*/ 25 h 52"/>
                    <a:gd name="T46" fmla="*/ 4 w 109"/>
                    <a:gd name="T47" fmla="*/ 27 h 52"/>
                    <a:gd name="T48" fmla="*/ 6 w 109"/>
                    <a:gd name="T49" fmla="*/ 32 h 52"/>
                    <a:gd name="T50" fmla="*/ 13 w 109"/>
                    <a:gd name="T51" fmla="*/ 30 h 52"/>
                    <a:gd name="T52" fmla="*/ 15 w 109"/>
                    <a:gd name="T53" fmla="*/ 36 h 52"/>
                    <a:gd name="T54" fmla="*/ 10 w 109"/>
                    <a:gd name="T55" fmla="*/ 39 h 52"/>
                    <a:gd name="T56" fmla="*/ 15 w 109"/>
                    <a:gd name="T57" fmla="*/ 44 h 52"/>
                    <a:gd name="T58" fmla="*/ 17 w 109"/>
                    <a:gd name="T59" fmla="*/ 47 h 52"/>
                    <a:gd name="T60" fmla="*/ 25 w 109"/>
                    <a:gd name="T61" fmla="*/ 49 h 52"/>
                    <a:gd name="T62" fmla="*/ 33 w 109"/>
                    <a:gd name="T63" fmla="*/ 35 h 52"/>
                    <a:gd name="T64" fmla="*/ 37 w 109"/>
                    <a:gd name="T65" fmla="*/ 35 h 52"/>
                    <a:gd name="T66" fmla="*/ 45 w 109"/>
                    <a:gd name="T67" fmla="*/ 42 h 52"/>
                    <a:gd name="T68" fmla="*/ 53 w 109"/>
                    <a:gd name="T69" fmla="*/ 46 h 52"/>
                    <a:gd name="T70" fmla="*/ 59 w 109"/>
                    <a:gd name="T71" fmla="*/ 51 h 52"/>
                    <a:gd name="T72" fmla="*/ 65 w 109"/>
                    <a:gd name="T73" fmla="*/ 48 h 52"/>
                    <a:gd name="T74" fmla="*/ 71 w 109"/>
                    <a:gd name="T75" fmla="*/ 45 h 52"/>
                    <a:gd name="T76" fmla="*/ 79 w 109"/>
                    <a:gd name="T77" fmla="*/ 44 h 52"/>
                    <a:gd name="T78" fmla="*/ 91 w 109"/>
                    <a:gd name="T79" fmla="*/ 46 h 52"/>
                    <a:gd name="T80" fmla="*/ 91 w 109"/>
                    <a:gd name="T81" fmla="*/ 40 h 52"/>
                    <a:gd name="T82" fmla="*/ 95 w 109"/>
                    <a:gd name="T83" fmla="*/ 36 h 52"/>
                    <a:gd name="T84" fmla="*/ 98 w 109"/>
                    <a:gd name="T85" fmla="*/ 30 h 52"/>
                    <a:gd name="T86" fmla="*/ 105 w 109"/>
                    <a:gd name="T87" fmla="*/ 30 h 52"/>
                    <a:gd name="T88" fmla="*/ 108 w 109"/>
                    <a:gd name="T89" fmla="*/ 24 h 52"/>
                    <a:gd name="T90" fmla="*/ 40 w 109"/>
                    <a:gd name="T91" fmla="*/ 33 h 52"/>
                    <a:gd name="T92" fmla="*/ 85 w 109"/>
                    <a:gd name="T93" fmla="*/ 33 h 52"/>
                    <a:gd name="T94" fmla="*/ 74 w 109"/>
                    <a:gd name="T95" fmla="*/ 33 h 52"/>
                    <a:gd name="T96" fmla="*/ 85 w 109"/>
                    <a:gd name="T97" fmla="*/ 33 h 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09" h="52">
                      <a:moveTo>
                        <a:pt x="108" y="21"/>
                      </a:moveTo>
                      <a:cubicBezTo>
                        <a:pt x="108" y="21"/>
                        <a:pt x="108" y="21"/>
                        <a:pt x="107" y="21"/>
                      </a:cubicBezTo>
                      <a:cubicBezTo>
                        <a:pt x="107" y="21"/>
                        <a:pt x="106" y="22"/>
                        <a:pt x="105" y="22"/>
                      </a:cubicBezTo>
                      <a:cubicBezTo>
                        <a:pt x="105" y="22"/>
                        <a:pt x="104" y="21"/>
                        <a:pt x="104" y="20"/>
                      </a:cubicBezTo>
                      <a:cubicBezTo>
                        <a:pt x="104" y="20"/>
                        <a:pt x="104" y="19"/>
                        <a:pt x="103" y="19"/>
                      </a:cubicBezTo>
                      <a:cubicBezTo>
                        <a:pt x="103" y="19"/>
                        <a:pt x="102" y="19"/>
                        <a:pt x="101" y="18"/>
                      </a:cubicBezTo>
                      <a:cubicBezTo>
                        <a:pt x="101" y="17"/>
                        <a:pt x="100" y="17"/>
                        <a:pt x="100" y="17"/>
                      </a:cubicBezTo>
                      <a:cubicBezTo>
                        <a:pt x="99" y="16"/>
                        <a:pt x="98" y="17"/>
                        <a:pt x="97" y="17"/>
                      </a:cubicBezTo>
                      <a:cubicBezTo>
                        <a:pt x="96" y="18"/>
                        <a:pt x="95" y="17"/>
                        <a:pt x="94" y="17"/>
                      </a:cubicBezTo>
                      <a:cubicBezTo>
                        <a:pt x="94" y="17"/>
                        <a:pt x="93" y="15"/>
                        <a:pt x="92" y="16"/>
                      </a:cubicBezTo>
                      <a:cubicBezTo>
                        <a:pt x="91" y="17"/>
                        <a:pt x="91" y="17"/>
                        <a:pt x="91" y="17"/>
                      </a:cubicBezTo>
                      <a:cubicBezTo>
                        <a:pt x="90" y="17"/>
                        <a:pt x="89" y="14"/>
                        <a:pt x="88" y="12"/>
                      </a:cubicBezTo>
                      <a:cubicBezTo>
                        <a:pt x="87" y="11"/>
                        <a:pt x="85" y="7"/>
                        <a:pt x="83" y="7"/>
                      </a:cubicBezTo>
                      <a:cubicBezTo>
                        <a:pt x="81" y="6"/>
                        <a:pt x="82" y="5"/>
                        <a:pt x="82" y="5"/>
                      </a:cubicBezTo>
                      <a:cubicBezTo>
                        <a:pt x="83" y="4"/>
                        <a:pt x="81" y="4"/>
                        <a:pt x="81" y="4"/>
                      </a:cubicBezTo>
                      <a:cubicBezTo>
                        <a:pt x="80" y="5"/>
                        <a:pt x="79" y="6"/>
                        <a:pt x="78" y="6"/>
                      </a:cubicBezTo>
                      <a:cubicBezTo>
                        <a:pt x="77" y="6"/>
                        <a:pt x="76" y="7"/>
                        <a:pt x="75" y="7"/>
                      </a:cubicBezTo>
                      <a:cubicBezTo>
                        <a:pt x="74" y="7"/>
                        <a:pt x="74" y="8"/>
                        <a:pt x="73" y="7"/>
                      </a:cubicBezTo>
                      <a:cubicBezTo>
                        <a:pt x="72" y="7"/>
                        <a:pt x="74" y="6"/>
                        <a:pt x="74" y="6"/>
                      </a:cubicBezTo>
                      <a:cubicBezTo>
                        <a:pt x="74" y="5"/>
                        <a:pt x="73" y="6"/>
                        <a:pt x="73" y="6"/>
                      </a:cubicBezTo>
                      <a:cubicBezTo>
                        <a:pt x="72" y="5"/>
                        <a:pt x="71" y="5"/>
                        <a:pt x="71" y="5"/>
                      </a:cubicBezTo>
                      <a:cubicBezTo>
                        <a:pt x="71" y="6"/>
                        <a:pt x="71" y="6"/>
                        <a:pt x="71" y="5"/>
                      </a:cubicBezTo>
                      <a:cubicBezTo>
                        <a:pt x="71" y="5"/>
                        <a:pt x="70" y="4"/>
                        <a:pt x="70" y="5"/>
                      </a:cubicBezTo>
                      <a:cubicBezTo>
                        <a:pt x="69" y="5"/>
                        <a:pt x="68" y="5"/>
                        <a:pt x="67" y="5"/>
                      </a:cubicBezTo>
                      <a:cubicBezTo>
                        <a:pt x="67" y="5"/>
                        <a:pt x="67" y="4"/>
                        <a:pt x="68" y="4"/>
                      </a:cubicBezTo>
                      <a:cubicBezTo>
                        <a:pt x="68" y="3"/>
                        <a:pt x="67" y="3"/>
                        <a:pt x="67" y="2"/>
                      </a:cubicBezTo>
                      <a:cubicBezTo>
                        <a:pt x="67" y="1"/>
                        <a:pt x="66" y="1"/>
                        <a:pt x="65" y="1"/>
                      </a:cubicBezTo>
                      <a:cubicBezTo>
                        <a:pt x="65" y="1"/>
                        <a:pt x="64" y="1"/>
                        <a:pt x="63" y="1"/>
                      </a:cubicBezTo>
                      <a:cubicBezTo>
                        <a:pt x="63" y="0"/>
                        <a:pt x="60" y="1"/>
                        <a:pt x="60" y="1"/>
                      </a:cubicBezTo>
                      <a:cubicBezTo>
                        <a:pt x="60" y="2"/>
                        <a:pt x="57" y="2"/>
                        <a:pt x="56" y="3"/>
                      </a:cubicBezTo>
                      <a:cubicBezTo>
                        <a:pt x="55" y="3"/>
                        <a:pt x="53" y="3"/>
                        <a:pt x="52" y="3"/>
                      </a:cubicBezTo>
                      <a:cubicBezTo>
                        <a:pt x="51" y="3"/>
                        <a:pt x="51" y="4"/>
                        <a:pt x="49" y="4"/>
                      </a:cubicBezTo>
                      <a:cubicBezTo>
                        <a:pt x="48" y="4"/>
                        <a:pt x="46" y="4"/>
                        <a:pt x="45" y="5"/>
                      </a:cubicBezTo>
                      <a:cubicBezTo>
                        <a:pt x="44" y="6"/>
                        <a:pt x="43" y="5"/>
                        <a:pt x="42" y="5"/>
                      </a:cubicBezTo>
                      <a:cubicBezTo>
                        <a:pt x="41" y="6"/>
                        <a:pt x="40" y="5"/>
                        <a:pt x="40" y="5"/>
                      </a:cubicBezTo>
                      <a:cubicBezTo>
                        <a:pt x="40" y="6"/>
                        <a:pt x="40" y="7"/>
                        <a:pt x="40" y="8"/>
                      </a:cubicBezTo>
                      <a:cubicBezTo>
                        <a:pt x="42" y="9"/>
                        <a:pt x="42" y="9"/>
                        <a:pt x="42" y="9"/>
                      </a:cubicBezTo>
                      <a:cubicBezTo>
                        <a:pt x="43" y="9"/>
                        <a:pt x="41" y="9"/>
                        <a:pt x="40" y="9"/>
                      </a:cubicBezTo>
                      <a:cubicBezTo>
                        <a:pt x="39" y="10"/>
                        <a:pt x="39" y="11"/>
                        <a:pt x="39" y="11"/>
                      </a:cubicBezTo>
                      <a:cubicBezTo>
                        <a:pt x="39" y="12"/>
                        <a:pt x="38" y="12"/>
                        <a:pt x="37" y="13"/>
                      </a:cubicBezTo>
                      <a:cubicBezTo>
                        <a:pt x="37" y="13"/>
                        <a:pt x="37" y="14"/>
                        <a:pt x="38" y="14"/>
                      </a:cubicBezTo>
                      <a:cubicBezTo>
                        <a:pt x="39" y="14"/>
                        <a:pt x="39" y="15"/>
                        <a:pt x="40" y="15"/>
                      </a:cubicBezTo>
                      <a:cubicBezTo>
                        <a:pt x="41" y="15"/>
                        <a:pt x="41" y="16"/>
                        <a:pt x="41" y="17"/>
                      </a:cubicBezTo>
                      <a:cubicBezTo>
                        <a:pt x="41" y="17"/>
                        <a:pt x="40" y="18"/>
                        <a:pt x="39" y="18"/>
                      </a:cubicBezTo>
                      <a:cubicBezTo>
                        <a:pt x="38" y="18"/>
                        <a:pt x="38" y="17"/>
                        <a:pt x="37" y="17"/>
                      </a:cubicBezTo>
                      <a:cubicBezTo>
                        <a:pt x="36" y="17"/>
                        <a:pt x="37" y="18"/>
                        <a:pt x="36" y="18"/>
                      </a:cubicBezTo>
                      <a:cubicBezTo>
                        <a:pt x="36" y="18"/>
                        <a:pt x="36" y="17"/>
                        <a:pt x="35" y="17"/>
                      </a:cubicBezTo>
                      <a:cubicBezTo>
                        <a:pt x="34" y="17"/>
                        <a:pt x="33" y="17"/>
                        <a:pt x="33" y="16"/>
                      </a:cubicBezTo>
                      <a:cubicBezTo>
                        <a:pt x="33" y="16"/>
                        <a:pt x="31" y="16"/>
                        <a:pt x="30" y="16"/>
                      </a:cubicBezTo>
                      <a:cubicBezTo>
                        <a:pt x="30" y="17"/>
                        <a:pt x="29" y="17"/>
                        <a:pt x="29" y="16"/>
                      </a:cubicBezTo>
                      <a:cubicBezTo>
                        <a:pt x="28" y="16"/>
                        <a:pt x="26" y="16"/>
                        <a:pt x="26" y="17"/>
                      </a:cubicBezTo>
                      <a:cubicBezTo>
                        <a:pt x="26" y="18"/>
                        <a:pt x="25" y="18"/>
                        <a:pt x="24" y="17"/>
                      </a:cubicBezTo>
                      <a:cubicBezTo>
                        <a:pt x="23" y="17"/>
                        <a:pt x="22" y="16"/>
                        <a:pt x="22" y="17"/>
                      </a:cubicBezTo>
                      <a:cubicBezTo>
                        <a:pt x="22" y="18"/>
                        <a:pt x="21" y="17"/>
                        <a:pt x="21" y="17"/>
                      </a:cubicBezTo>
                      <a:cubicBezTo>
                        <a:pt x="21" y="16"/>
                        <a:pt x="20" y="15"/>
                        <a:pt x="19" y="15"/>
                      </a:cubicBezTo>
                      <a:cubicBezTo>
                        <a:pt x="19" y="15"/>
                        <a:pt x="16" y="15"/>
                        <a:pt x="16" y="14"/>
                      </a:cubicBezTo>
                      <a:cubicBezTo>
                        <a:pt x="16" y="14"/>
                        <a:pt x="15" y="13"/>
                        <a:pt x="14" y="14"/>
                      </a:cubicBezTo>
                      <a:cubicBezTo>
                        <a:pt x="14" y="15"/>
                        <a:pt x="13" y="14"/>
                        <a:pt x="13" y="14"/>
                      </a:cubicBezTo>
                      <a:cubicBezTo>
                        <a:pt x="12" y="14"/>
                        <a:pt x="11" y="14"/>
                        <a:pt x="11" y="15"/>
                      </a:cubicBezTo>
                      <a:cubicBezTo>
                        <a:pt x="10" y="15"/>
                        <a:pt x="9" y="16"/>
                        <a:pt x="8" y="16"/>
                      </a:cubicBezTo>
                      <a:cubicBezTo>
                        <a:pt x="7" y="16"/>
                        <a:pt x="8" y="17"/>
                        <a:pt x="7" y="17"/>
                      </a:cubicBezTo>
                      <a:cubicBezTo>
                        <a:pt x="5" y="17"/>
                        <a:pt x="6" y="18"/>
                        <a:pt x="6" y="19"/>
                      </a:cubicBezTo>
                      <a:cubicBezTo>
                        <a:pt x="6" y="19"/>
                        <a:pt x="7" y="20"/>
                        <a:pt x="6" y="20"/>
                      </a:cubicBezTo>
                      <a:cubicBezTo>
                        <a:pt x="5" y="21"/>
                        <a:pt x="4" y="19"/>
                        <a:pt x="3" y="19"/>
                      </a:cubicBezTo>
                      <a:cubicBezTo>
                        <a:pt x="3" y="18"/>
                        <a:pt x="2" y="19"/>
                        <a:pt x="2" y="20"/>
                      </a:cubicBezTo>
                      <a:cubicBezTo>
                        <a:pt x="2" y="20"/>
                        <a:pt x="1" y="20"/>
                        <a:pt x="0" y="21"/>
                      </a:cubicBezTo>
                      <a:cubicBezTo>
                        <a:pt x="0" y="22"/>
                        <a:pt x="1" y="22"/>
                        <a:pt x="1" y="22"/>
                      </a:cubicBezTo>
                      <a:cubicBezTo>
                        <a:pt x="1" y="23"/>
                        <a:pt x="1" y="23"/>
                        <a:pt x="0" y="23"/>
                      </a:cubicBezTo>
                      <a:cubicBezTo>
                        <a:pt x="0" y="25"/>
                        <a:pt x="0" y="25"/>
                        <a:pt x="0" y="25"/>
                      </a:cubicBezTo>
                      <a:cubicBezTo>
                        <a:pt x="0" y="25"/>
                        <a:pt x="1" y="25"/>
                        <a:pt x="1" y="26"/>
                      </a:cubicBezTo>
                      <a:cubicBezTo>
                        <a:pt x="1" y="27"/>
                        <a:pt x="1" y="28"/>
                        <a:pt x="2" y="27"/>
                      </a:cubicBezTo>
                      <a:cubicBezTo>
                        <a:pt x="2" y="27"/>
                        <a:pt x="3" y="27"/>
                        <a:pt x="4" y="27"/>
                      </a:cubicBezTo>
                      <a:cubicBezTo>
                        <a:pt x="4" y="27"/>
                        <a:pt x="4" y="28"/>
                        <a:pt x="5" y="29"/>
                      </a:cubicBezTo>
                      <a:cubicBezTo>
                        <a:pt x="6" y="30"/>
                        <a:pt x="7" y="31"/>
                        <a:pt x="6" y="31"/>
                      </a:cubicBezTo>
                      <a:cubicBezTo>
                        <a:pt x="5" y="31"/>
                        <a:pt x="5" y="32"/>
                        <a:pt x="6" y="32"/>
                      </a:cubicBezTo>
                      <a:cubicBezTo>
                        <a:pt x="7" y="32"/>
                        <a:pt x="7" y="32"/>
                        <a:pt x="7" y="33"/>
                      </a:cubicBezTo>
                      <a:cubicBezTo>
                        <a:pt x="7" y="33"/>
                        <a:pt x="7" y="32"/>
                        <a:pt x="8" y="32"/>
                      </a:cubicBezTo>
                      <a:cubicBezTo>
                        <a:pt x="9" y="31"/>
                        <a:pt x="11" y="30"/>
                        <a:pt x="13" y="30"/>
                      </a:cubicBezTo>
                      <a:cubicBezTo>
                        <a:pt x="15" y="31"/>
                        <a:pt x="17" y="30"/>
                        <a:pt x="17" y="31"/>
                      </a:cubicBezTo>
                      <a:cubicBezTo>
                        <a:pt x="18" y="32"/>
                        <a:pt x="17" y="34"/>
                        <a:pt x="18" y="35"/>
                      </a:cubicBezTo>
                      <a:cubicBezTo>
                        <a:pt x="18" y="36"/>
                        <a:pt x="16" y="36"/>
                        <a:pt x="15" y="36"/>
                      </a:cubicBezTo>
                      <a:cubicBezTo>
                        <a:pt x="14" y="36"/>
                        <a:pt x="11" y="36"/>
                        <a:pt x="12" y="37"/>
                      </a:cubicBezTo>
                      <a:cubicBezTo>
                        <a:pt x="12" y="38"/>
                        <a:pt x="13" y="39"/>
                        <a:pt x="11" y="39"/>
                      </a:cubicBezTo>
                      <a:cubicBezTo>
                        <a:pt x="10" y="38"/>
                        <a:pt x="9" y="39"/>
                        <a:pt x="10" y="39"/>
                      </a:cubicBezTo>
                      <a:cubicBezTo>
                        <a:pt x="11" y="39"/>
                        <a:pt x="12" y="41"/>
                        <a:pt x="12" y="41"/>
                      </a:cubicBezTo>
                      <a:cubicBezTo>
                        <a:pt x="12" y="42"/>
                        <a:pt x="12" y="44"/>
                        <a:pt x="13" y="43"/>
                      </a:cubicBezTo>
                      <a:cubicBezTo>
                        <a:pt x="14" y="43"/>
                        <a:pt x="14" y="44"/>
                        <a:pt x="15" y="44"/>
                      </a:cubicBezTo>
                      <a:cubicBezTo>
                        <a:pt x="16" y="44"/>
                        <a:pt x="17" y="45"/>
                        <a:pt x="16" y="46"/>
                      </a:cubicBezTo>
                      <a:cubicBezTo>
                        <a:pt x="15" y="47"/>
                        <a:pt x="17" y="50"/>
                        <a:pt x="17" y="49"/>
                      </a:cubicBezTo>
                      <a:cubicBezTo>
                        <a:pt x="17" y="49"/>
                        <a:pt x="17" y="48"/>
                        <a:pt x="17" y="47"/>
                      </a:cubicBezTo>
                      <a:cubicBezTo>
                        <a:pt x="17" y="46"/>
                        <a:pt x="19" y="46"/>
                        <a:pt x="20" y="46"/>
                      </a:cubicBezTo>
                      <a:cubicBezTo>
                        <a:pt x="21" y="46"/>
                        <a:pt x="22" y="47"/>
                        <a:pt x="23" y="48"/>
                      </a:cubicBezTo>
                      <a:cubicBezTo>
                        <a:pt x="24" y="50"/>
                        <a:pt x="25" y="49"/>
                        <a:pt x="25" y="49"/>
                      </a:cubicBezTo>
                      <a:cubicBezTo>
                        <a:pt x="26" y="37"/>
                        <a:pt x="26" y="37"/>
                        <a:pt x="26" y="37"/>
                      </a:cubicBezTo>
                      <a:cubicBezTo>
                        <a:pt x="32" y="35"/>
                        <a:pt x="32" y="35"/>
                        <a:pt x="32" y="35"/>
                      </a:cubicBezTo>
                      <a:cubicBezTo>
                        <a:pt x="33" y="35"/>
                        <a:pt x="33" y="35"/>
                        <a:pt x="33" y="35"/>
                      </a:cubicBezTo>
                      <a:cubicBezTo>
                        <a:pt x="33" y="33"/>
                        <a:pt x="35" y="34"/>
                        <a:pt x="35" y="35"/>
                      </a:cubicBezTo>
                      <a:cubicBezTo>
                        <a:pt x="35" y="35"/>
                        <a:pt x="35" y="33"/>
                        <a:pt x="36" y="33"/>
                      </a:cubicBezTo>
                      <a:cubicBezTo>
                        <a:pt x="37" y="33"/>
                        <a:pt x="36" y="35"/>
                        <a:pt x="37" y="35"/>
                      </a:cubicBezTo>
                      <a:cubicBezTo>
                        <a:pt x="37" y="35"/>
                        <a:pt x="39" y="37"/>
                        <a:pt x="38" y="38"/>
                      </a:cubicBezTo>
                      <a:cubicBezTo>
                        <a:pt x="39" y="39"/>
                        <a:pt x="41" y="41"/>
                        <a:pt x="41" y="42"/>
                      </a:cubicBezTo>
                      <a:cubicBezTo>
                        <a:pt x="42" y="43"/>
                        <a:pt x="44" y="41"/>
                        <a:pt x="45" y="42"/>
                      </a:cubicBezTo>
                      <a:cubicBezTo>
                        <a:pt x="50" y="42"/>
                        <a:pt x="50" y="42"/>
                        <a:pt x="50" y="42"/>
                      </a:cubicBezTo>
                      <a:cubicBezTo>
                        <a:pt x="51" y="42"/>
                        <a:pt x="52" y="43"/>
                        <a:pt x="52" y="43"/>
                      </a:cubicBezTo>
                      <a:cubicBezTo>
                        <a:pt x="53" y="44"/>
                        <a:pt x="53" y="45"/>
                        <a:pt x="53" y="46"/>
                      </a:cubicBezTo>
                      <a:cubicBezTo>
                        <a:pt x="53" y="47"/>
                        <a:pt x="54" y="48"/>
                        <a:pt x="54" y="49"/>
                      </a:cubicBezTo>
                      <a:cubicBezTo>
                        <a:pt x="55" y="50"/>
                        <a:pt x="56" y="49"/>
                        <a:pt x="57" y="49"/>
                      </a:cubicBezTo>
                      <a:cubicBezTo>
                        <a:pt x="58" y="50"/>
                        <a:pt x="59" y="50"/>
                        <a:pt x="59" y="51"/>
                      </a:cubicBezTo>
                      <a:cubicBezTo>
                        <a:pt x="59" y="52"/>
                        <a:pt x="60" y="51"/>
                        <a:pt x="60" y="50"/>
                      </a:cubicBezTo>
                      <a:cubicBezTo>
                        <a:pt x="60" y="50"/>
                        <a:pt x="61" y="49"/>
                        <a:pt x="63" y="48"/>
                      </a:cubicBezTo>
                      <a:cubicBezTo>
                        <a:pt x="64" y="48"/>
                        <a:pt x="64" y="48"/>
                        <a:pt x="65" y="48"/>
                      </a:cubicBezTo>
                      <a:cubicBezTo>
                        <a:pt x="65" y="47"/>
                        <a:pt x="65" y="47"/>
                        <a:pt x="65" y="47"/>
                      </a:cubicBezTo>
                      <a:cubicBezTo>
                        <a:pt x="66" y="46"/>
                        <a:pt x="67" y="46"/>
                        <a:pt x="67" y="45"/>
                      </a:cubicBezTo>
                      <a:cubicBezTo>
                        <a:pt x="67" y="44"/>
                        <a:pt x="69" y="44"/>
                        <a:pt x="71" y="45"/>
                      </a:cubicBezTo>
                      <a:cubicBezTo>
                        <a:pt x="72" y="45"/>
                        <a:pt x="73" y="45"/>
                        <a:pt x="73" y="44"/>
                      </a:cubicBezTo>
                      <a:cubicBezTo>
                        <a:pt x="73" y="43"/>
                        <a:pt x="75" y="43"/>
                        <a:pt x="76" y="43"/>
                      </a:cubicBezTo>
                      <a:cubicBezTo>
                        <a:pt x="77" y="44"/>
                        <a:pt x="78" y="45"/>
                        <a:pt x="79" y="44"/>
                      </a:cubicBezTo>
                      <a:cubicBezTo>
                        <a:pt x="80" y="44"/>
                        <a:pt x="85" y="44"/>
                        <a:pt x="86" y="45"/>
                      </a:cubicBezTo>
                      <a:cubicBezTo>
                        <a:pt x="88" y="45"/>
                        <a:pt x="88" y="44"/>
                        <a:pt x="89" y="45"/>
                      </a:cubicBezTo>
                      <a:cubicBezTo>
                        <a:pt x="90" y="46"/>
                        <a:pt x="90" y="45"/>
                        <a:pt x="91" y="46"/>
                      </a:cubicBezTo>
                      <a:cubicBezTo>
                        <a:pt x="91" y="46"/>
                        <a:pt x="91" y="46"/>
                        <a:pt x="91" y="45"/>
                      </a:cubicBezTo>
                      <a:cubicBezTo>
                        <a:pt x="91" y="44"/>
                        <a:pt x="92" y="44"/>
                        <a:pt x="92" y="43"/>
                      </a:cubicBezTo>
                      <a:cubicBezTo>
                        <a:pt x="93" y="43"/>
                        <a:pt x="91" y="41"/>
                        <a:pt x="91" y="40"/>
                      </a:cubicBezTo>
                      <a:cubicBezTo>
                        <a:pt x="91" y="38"/>
                        <a:pt x="91" y="38"/>
                        <a:pt x="91" y="38"/>
                      </a:cubicBezTo>
                      <a:cubicBezTo>
                        <a:pt x="90" y="38"/>
                        <a:pt x="92" y="37"/>
                        <a:pt x="92" y="37"/>
                      </a:cubicBezTo>
                      <a:cubicBezTo>
                        <a:pt x="93" y="37"/>
                        <a:pt x="94" y="36"/>
                        <a:pt x="95" y="36"/>
                      </a:cubicBezTo>
                      <a:cubicBezTo>
                        <a:pt x="95" y="37"/>
                        <a:pt x="96" y="37"/>
                        <a:pt x="97" y="37"/>
                      </a:cubicBezTo>
                      <a:cubicBezTo>
                        <a:pt x="98" y="37"/>
                        <a:pt x="97" y="36"/>
                        <a:pt x="97" y="36"/>
                      </a:cubicBezTo>
                      <a:cubicBezTo>
                        <a:pt x="96" y="35"/>
                        <a:pt x="98" y="32"/>
                        <a:pt x="98" y="30"/>
                      </a:cubicBezTo>
                      <a:cubicBezTo>
                        <a:pt x="99" y="29"/>
                        <a:pt x="99" y="30"/>
                        <a:pt x="100" y="30"/>
                      </a:cubicBezTo>
                      <a:cubicBezTo>
                        <a:pt x="101" y="30"/>
                        <a:pt x="102" y="30"/>
                        <a:pt x="103" y="31"/>
                      </a:cubicBezTo>
                      <a:cubicBezTo>
                        <a:pt x="105" y="30"/>
                        <a:pt x="105" y="30"/>
                        <a:pt x="105" y="30"/>
                      </a:cubicBezTo>
                      <a:cubicBezTo>
                        <a:pt x="106" y="29"/>
                        <a:pt x="105" y="29"/>
                        <a:pt x="105" y="27"/>
                      </a:cubicBezTo>
                      <a:cubicBezTo>
                        <a:pt x="105" y="26"/>
                        <a:pt x="106" y="25"/>
                        <a:pt x="107" y="25"/>
                      </a:cubicBezTo>
                      <a:cubicBezTo>
                        <a:pt x="107" y="25"/>
                        <a:pt x="108" y="25"/>
                        <a:pt x="108" y="24"/>
                      </a:cubicBezTo>
                      <a:cubicBezTo>
                        <a:pt x="108" y="23"/>
                        <a:pt x="108" y="23"/>
                        <a:pt x="109" y="22"/>
                      </a:cubicBezTo>
                      <a:cubicBezTo>
                        <a:pt x="108" y="22"/>
                        <a:pt x="108" y="22"/>
                        <a:pt x="108" y="21"/>
                      </a:cubicBezTo>
                      <a:close/>
                      <a:moveTo>
                        <a:pt x="40" y="33"/>
                      </a:moveTo>
                      <a:cubicBezTo>
                        <a:pt x="37" y="32"/>
                        <a:pt x="37" y="32"/>
                        <a:pt x="37" y="32"/>
                      </a:cubicBezTo>
                      <a:cubicBezTo>
                        <a:pt x="36" y="31"/>
                        <a:pt x="41" y="32"/>
                        <a:pt x="40" y="33"/>
                      </a:cubicBezTo>
                      <a:close/>
                      <a:moveTo>
                        <a:pt x="85" y="33"/>
                      </a:moveTo>
                      <a:cubicBezTo>
                        <a:pt x="83" y="33"/>
                        <a:pt x="78" y="31"/>
                        <a:pt x="76" y="34"/>
                      </a:cubicBezTo>
                      <a:cubicBezTo>
                        <a:pt x="74" y="36"/>
                        <a:pt x="76" y="37"/>
                        <a:pt x="75" y="37"/>
                      </a:cubicBezTo>
                      <a:cubicBezTo>
                        <a:pt x="74" y="37"/>
                        <a:pt x="73" y="34"/>
                        <a:pt x="74" y="33"/>
                      </a:cubicBezTo>
                      <a:cubicBezTo>
                        <a:pt x="76" y="32"/>
                        <a:pt x="79" y="31"/>
                        <a:pt x="81" y="32"/>
                      </a:cubicBezTo>
                      <a:cubicBezTo>
                        <a:pt x="84" y="32"/>
                        <a:pt x="88" y="31"/>
                        <a:pt x="88" y="31"/>
                      </a:cubicBezTo>
                      <a:cubicBezTo>
                        <a:pt x="89" y="31"/>
                        <a:pt x="88" y="33"/>
                        <a:pt x="85" y="33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2" name="Freeform 991"/>
                <p:cNvSpPr>
                  <a:spLocks noEditPoints="1"/>
                </p:cNvSpPr>
                <p:nvPr/>
              </p:nvSpPr>
              <p:spPr bwMode="auto">
                <a:xfrm>
                  <a:off x="-715098" y="728649"/>
                  <a:ext cx="10502658" cy="3483897"/>
                </a:xfrm>
                <a:custGeom>
                  <a:avLst/>
                  <a:gdLst>
                    <a:gd name="T0" fmla="*/ 137 w 458"/>
                    <a:gd name="T1" fmla="*/ 26 h 153"/>
                    <a:gd name="T2" fmla="*/ 449 w 458"/>
                    <a:gd name="T3" fmla="*/ 56 h 153"/>
                    <a:gd name="T4" fmla="*/ 413 w 458"/>
                    <a:gd name="T5" fmla="*/ 42 h 153"/>
                    <a:gd name="T6" fmla="*/ 380 w 458"/>
                    <a:gd name="T7" fmla="*/ 44 h 153"/>
                    <a:gd name="T8" fmla="*/ 346 w 458"/>
                    <a:gd name="T9" fmla="*/ 33 h 153"/>
                    <a:gd name="T10" fmla="*/ 321 w 458"/>
                    <a:gd name="T11" fmla="*/ 29 h 153"/>
                    <a:gd name="T12" fmla="*/ 301 w 458"/>
                    <a:gd name="T13" fmla="*/ 33 h 153"/>
                    <a:gd name="T14" fmla="*/ 285 w 458"/>
                    <a:gd name="T15" fmla="*/ 24 h 153"/>
                    <a:gd name="T16" fmla="*/ 262 w 458"/>
                    <a:gd name="T17" fmla="*/ 23 h 153"/>
                    <a:gd name="T18" fmla="*/ 229 w 458"/>
                    <a:gd name="T19" fmla="*/ 25 h 153"/>
                    <a:gd name="T20" fmla="*/ 248 w 458"/>
                    <a:gd name="T21" fmla="*/ 9 h 153"/>
                    <a:gd name="T22" fmla="*/ 229 w 458"/>
                    <a:gd name="T23" fmla="*/ 2 h 153"/>
                    <a:gd name="T24" fmla="*/ 204 w 458"/>
                    <a:gd name="T25" fmla="*/ 10 h 153"/>
                    <a:gd name="T26" fmla="*/ 181 w 458"/>
                    <a:gd name="T27" fmla="*/ 16 h 153"/>
                    <a:gd name="T28" fmla="*/ 177 w 458"/>
                    <a:gd name="T29" fmla="*/ 22 h 153"/>
                    <a:gd name="T30" fmla="*/ 156 w 458"/>
                    <a:gd name="T31" fmla="*/ 31 h 153"/>
                    <a:gd name="T32" fmla="*/ 145 w 458"/>
                    <a:gd name="T33" fmla="*/ 34 h 153"/>
                    <a:gd name="T34" fmla="*/ 155 w 458"/>
                    <a:gd name="T35" fmla="*/ 47 h 153"/>
                    <a:gd name="T36" fmla="*/ 138 w 458"/>
                    <a:gd name="T37" fmla="*/ 57 h 153"/>
                    <a:gd name="T38" fmla="*/ 144 w 458"/>
                    <a:gd name="T39" fmla="*/ 38 h 153"/>
                    <a:gd name="T40" fmla="*/ 128 w 458"/>
                    <a:gd name="T41" fmla="*/ 43 h 153"/>
                    <a:gd name="T42" fmla="*/ 108 w 458"/>
                    <a:gd name="T43" fmla="*/ 42 h 153"/>
                    <a:gd name="T44" fmla="*/ 92 w 458"/>
                    <a:gd name="T45" fmla="*/ 48 h 153"/>
                    <a:gd name="T46" fmla="*/ 73 w 458"/>
                    <a:gd name="T47" fmla="*/ 51 h 153"/>
                    <a:gd name="T48" fmla="*/ 59 w 458"/>
                    <a:gd name="T49" fmla="*/ 58 h 153"/>
                    <a:gd name="T50" fmla="*/ 45 w 458"/>
                    <a:gd name="T51" fmla="*/ 68 h 153"/>
                    <a:gd name="T52" fmla="*/ 50 w 458"/>
                    <a:gd name="T53" fmla="*/ 59 h 153"/>
                    <a:gd name="T54" fmla="*/ 34 w 458"/>
                    <a:gd name="T55" fmla="*/ 41 h 153"/>
                    <a:gd name="T56" fmla="*/ 25 w 458"/>
                    <a:gd name="T57" fmla="*/ 55 h 153"/>
                    <a:gd name="T58" fmla="*/ 22 w 458"/>
                    <a:gd name="T59" fmla="*/ 82 h 153"/>
                    <a:gd name="T60" fmla="*/ 21 w 458"/>
                    <a:gd name="T61" fmla="*/ 96 h 153"/>
                    <a:gd name="T62" fmla="*/ 31 w 458"/>
                    <a:gd name="T63" fmla="*/ 111 h 153"/>
                    <a:gd name="T64" fmla="*/ 47 w 458"/>
                    <a:gd name="T65" fmla="*/ 121 h 153"/>
                    <a:gd name="T66" fmla="*/ 52 w 458"/>
                    <a:gd name="T67" fmla="*/ 132 h 153"/>
                    <a:gd name="T68" fmla="*/ 65 w 458"/>
                    <a:gd name="T69" fmla="*/ 148 h 153"/>
                    <a:gd name="T70" fmla="*/ 78 w 458"/>
                    <a:gd name="T71" fmla="*/ 134 h 153"/>
                    <a:gd name="T72" fmla="*/ 79 w 458"/>
                    <a:gd name="T73" fmla="*/ 120 h 153"/>
                    <a:gd name="T74" fmla="*/ 105 w 458"/>
                    <a:gd name="T75" fmla="*/ 119 h 153"/>
                    <a:gd name="T76" fmla="*/ 112 w 458"/>
                    <a:gd name="T77" fmla="*/ 108 h 153"/>
                    <a:gd name="T78" fmla="*/ 143 w 458"/>
                    <a:gd name="T79" fmla="*/ 108 h 153"/>
                    <a:gd name="T80" fmla="*/ 166 w 458"/>
                    <a:gd name="T81" fmla="*/ 120 h 153"/>
                    <a:gd name="T82" fmla="*/ 189 w 458"/>
                    <a:gd name="T83" fmla="*/ 123 h 153"/>
                    <a:gd name="T84" fmla="*/ 209 w 458"/>
                    <a:gd name="T85" fmla="*/ 117 h 153"/>
                    <a:gd name="T86" fmla="*/ 234 w 458"/>
                    <a:gd name="T87" fmla="*/ 124 h 153"/>
                    <a:gd name="T88" fmla="*/ 266 w 458"/>
                    <a:gd name="T89" fmla="*/ 119 h 153"/>
                    <a:gd name="T90" fmla="*/ 288 w 458"/>
                    <a:gd name="T91" fmla="*/ 124 h 153"/>
                    <a:gd name="T92" fmla="*/ 299 w 458"/>
                    <a:gd name="T93" fmla="*/ 140 h 153"/>
                    <a:gd name="T94" fmla="*/ 323 w 458"/>
                    <a:gd name="T95" fmla="*/ 119 h 153"/>
                    <a:gd name="T96" fmla="*/ 314 w 458"/>
                    <a:gd name="T97" fmla="*/ 107 h 153"/>
                    <a:gd name="T98" fmla="*/ 338 w 458"/>
                    <a:gd name="T99" fmla="*/ 89 h 153"/>
                    <a:gd name="T100" fmla="*/ 361 w 458"/>
                    <a:gd name="T101" fmla="*/ 88 h 153"/>
                    <a:gd name="T102" fmla="*/ 384 w 458"/>
                    <a:gd name="T103" fmla="*/ 77 h 153"/>
                    <a:gd name="T104" fmla="*/ 363 w 458"/>
                    <a:gd name="T105" fmla="*/ 104 h 153"/>
                    <a:gd name="T106" fmla="*/ 382 w 458"/>
                    <a:gd name="T107" fmla="*/ 101 h 153"/>
                    <a:gd name="T108" fmla="*/ 395 w 458"/>
                    <a:gd name="T109" fmla="*/ 85 h 153"/>
                    <a:gd name="T110" fmla="*/ 426 w 458"/>
                    <a:gd name="T111" fmla="*/ 71 h 153"/>
                    <a:gd name="T112" fmla="*/ 433 w 458"/>
                    <a:gd name="T113" fmla="*/ 59 h 153"/>
                    <a:gd name="T114" fmla="*/ 450 w 458"/>
                    <a:gd name="T115" fmla="*/ 62 h 153"/>
                    <a:gd name="T116" fmla="*/ 239 w 458"/>
                    <a:gd name="T117" fmla="*/ 102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458" h="153">
                      <a:moveTo>
                        <a:pt x="7" y="104"/>
                      </a:moveTo>
                      <a:cubicBezTo>
                        <a:pt x="6" y="104"/>
                        <a:pt x="5" y="104"/>
                        <a:pt x="5" y="103"/>
                      </a:cubicBezTo>
                      <a:cubicBezTo>
                        <a:pt x="5" y="103"/>
                        <a:pt x="4" y="103"/>
                        <a:pt x="3" y="103"/>
                      </a:cubicBezTo>
                      <a:cubicBezTo>
                        <a:pt x="4" y="103"/>
                        <a:pt x="4" y="103"/>
                        <a:pt x="4" y="104"/>
                      </a:cubicBezTo>
                      <a:cubicBezTo>
                        <a:pt x="4" y="104"/>
                        <a:pt x="2" y="104"/>
                        <a:pt x="3" y="105"/>
                      </a:cubicBezTo>
                      <a:cubicBezTo>
                        <a:pt x="4" y="106"/>
                        <a:pt x="2" y="106"/>
                        <a:pt x="2" y="105"/>
                      </a:cubicBezTo>
                      <a:cubicBezTo>
                        <a:pt x="2" y="104"/>
                        <a:pt x="0" y="105"/>
                        <a:pt x="0" y="105"/>
                      </a:cubicBezTo>
                      <a:cubicBezTo>
                        <a:pt x="0" y="106"/>
                        <a:pt x="0" y="106"/>
                        <a:pt x="0" y="106"/>
                      </a:cubicBezTo>
                      <a:cubicBezTo>
                        <a:pt x="1" y="106"/>
                        <a:pt x="1" y="106"/>
                        <a:pt x="1" y="106"/>
                      </a:cubicBezTo>
                      <a:cubicBezTo>
                        <a:pt x="1" y="106"/>
                        <a:pt x="6" y="107"/>
                        <a:pt x="8" y="107"/>
                      </a:cubicBezTo>
                      <a:cubicBezTo>
                        <a:pt x="8" y="106"/>
                        <a:pt x="8" y="105"/>
                        <a:pt x="8" y="105"/>
                      </a:cubicBezTo>
                      <a:cubicBezTo>
                        <a:pt x="8" y="104"/>
                        <a:pt x="7" y="104"/>
                        <a:pt x="7" y="104"/>
                      </a:cubicBezTo>
                      <a:close/>
                      <a:moveTo>
                        <a:pt x="137" y="26"/>
                      </a:moveTo>
                      <a:cubicBezTo>
                        <a:pt x="138" y="26"/>
                        <a:pt x="141" y="25"/>
                        <a:pt x="141" y="25"/>
                      </a:cubicBezTo>
                      <a:cubicBezTo>
                        <a:pt x="141" y="24"/>
                        <a:pt x="140" y="24"/>
                        <a:pt x="138" y="24"/>
                      </a:cubicBezTo>
                      <a:cubicBezTo>
                        <a:pt x="136" y="24"/>
                        <a:pt x="136" y="26"/>
                        <a:pt x="137" y="26"/>
                      </a:cubicBezTo>
                      <a:close/>
                      <a:moveTo>
                        <a:pt x="160" y="27"/>
                      </a:moveTo>
                      <a:cubicBezTo>
                        <a:pt x="161" y="28"/>
                        <a:pt x="162" y="27"/>
                        <a:pt x="162" y="26"/>
                      </a:cubicBezTo>
                      <a:cubicBezTo>
                        <a:pt x="162" y="25"/>
                        <a:pt x="159" y="27"/>
                        <a:pt x="160" y="27"/>
                      </a:cubicBezTo>
                      <a:close/>
                      <a:moveTo>
                        <a:pt x="77" y="46"/>
                      </a:moveTo>
                      <a:cubicBezTo>
                        <a:pt x="79" y="48"/>
                        <a:pt x="81" y="45"/>
                        <a:pt x="82" y="45"/>
                      </a:cubicBezTo>
                      <a:cubicBezTo>
                        <a:pt x="83" y="45"/>
                        <a:pt x="82" y="44"/>
                        <a:pt x="80" y="43"/>
                      </a:cubicBezTo>
                      <a:cubicBezTo>
                        <a:pt x="78" y="43"/>
                        <a:pt x="76" y="45"/>
                        <a:pt x="77" y="46"/>
                      </a:cubicBezTo>
                      <a:close/>
                      <a:moveTo>
                        <a:pt x="457" y="60"/>
                      </a:moveTo>
                      <a:cubicBezTo>
                        <a:pt x="456" y="59"/>
                        <a:pt x="454" y="58"/>
                        <a:pt x="453" y="57"/>
                      </a:cubicBezTo>
                      <a:cubicBezTo>
                        <a:pt x="452" y="56"/>
                        <a:pt x="449" y="56"/>
                        <a:pt x="449" y="56"/>
                      </a:cubicBezTo>
                      <a:cubicBezTo>
                        <a:pt x="449" y="56"/>
                        <a:pt x="448" y="56"/>
                        <a:pt x="448" y="55"/>
                      </a:cubicBezTo>
                      <a:cubicBezTo>
                        <a:pt x="445" y="55"/>
                        <a:pt x="445" y="55"/>
                        <a:pt x="445" y="55"/>
                      </a:cubicBezTo>
                      <a:cubicBezTo>
                        <a:pt x="445" y="56"/>
                        <a:pt x="445" y="56"/>
                        <a:pt x="446" y="57"/>
                      </a:cubicBezTo>
                      <a:cubicBezTo>
                        <a:pt x="445" y="58"/>
                        <a:pt x="445" y="58"/>
                        <a:pt x="445" y="58"/>
                      </a:cubicBezTo>
                      <a:cubicBezTo>
                        <a:pt x="446" y="59"/>
                        <a:pt x="444" y="58"/>
                        <a:pt x="444" y="58"/>
                      </a:cubicBezTo>
                      <a:cubicBezTo>
                        <a:pt x="443" y="57"/>
                        <a:pt x="443" y="56"/>
                        <a:pt x="444" y="55"/>
                      </a:cubicBezTo>
                      <a:cubicBezTo>
                        <a:pt x="444" y="54"/>
                        <a:pt x="443" y="54"/>
                        <a:pt x="443" y="53"/>
                      </a:cubicBezTo>
                      <a:cubicBezTo>
                        <a:pt x="442" y="53"/>
                        <a:pt x="439" y="51"/>
                        <a:pt x="437" y="50"/>
                      </a:cubicBezTo>
                      <a:cubicBezTo>
                        <a:pt x="436" y="50"/>
                        <a:pt x="434" y="49"/>
                        <a:pt x="433" y="48"/>
                      </a:cubicBezTo>
                      <a:cubicBezTo>
                        <a:pt x="433" y="48"/>
                        <a:pt x="430" y="47"/>
                        <a:pt x="429" y="46"/>
                      </a:cubicBezTo>
                      <a:cubicBezTo>
                        <a:pt x="428" y="45"/>
                        <a:pt x="424" y="43"/>
                        <a:pt x="422" y="43"/>
                      </a:cubicBezTo>
                      <a:cubicBezTo>
                        <a:pt x="420" y="43"/>
                        <a:pt x="420" y="42"/>
                        <a:pt x="419" y="42"/>
                      </a:cubicBezTo>
                      <a:cubicBezTo>
                        <a:pt x="418" y="42"/>
                        <a:pt x="414" y="42"/>
                        <a:pt x="413" y="42"/>
                      </a:cubicBezTo>
                      <a:cubicBezTo>
                        <a:pt x="412" y="42"/>
                        <a:pt x="411" y="43"/>
                        <a:pt x="410" y="42"/>
                      </a:cubicBezTo>
                      <a:cubicBezTo>
                        <a:pt x="410" y="42"/>
                        <a:pt x="405" y="40"/>
                        <a:pt x="404" y="41"/>
                      </a:cubicBezTo>
                      <a:cubicBezTo>
                        <a:pt x="404" y="42"/>
                        <a:pt x="404" y="43"/>
                        <a:pt x="403" y="43"/>
                      </a:cubicBezTo>
                      <a:cubicBezTo>
                        <a:pt x="403" y="43"/>
                        <a:pt x="403" y="44"/>
                        <a:pt x="405" y="45"/>
                      </a:cubicBezTo>
                      <a:cubicBezTo>
                        <a:pt x="406" y="46"/>
                        <a:pt x="405" y="47"/>
                        <a:pt x="404" y="47"/>
                      </a:cubicBezTo>
                      <a:cubicBezTo>
                        <a:pt x="403" y="48"/>
                        <a:pt x="401" y="47"/>
                        <a:pt x="400" y="46"/>
                      </a:cubicBezTo>
                      <a:cubicBezTo>
                        <a:pt x="400" y="45"/>
                        <a:pt x="398" y="46"/>
                        <a:pt x="398" y="44"/>
                      </a:cubicBezTo>
                      <a:cubicBezTo>
                        <a:pt x="397" y="43"/>
                        <a:pt x="398" y="43"/>
                        <a:pt x="399" y="44"/>
                      </a:cubicBezTo>
                      <a:cubicBezTo>
                        <a:pt x="400" y="44"/>
                        <a:pt x="401" y="44"/>
                        <a:pt x="401" y="43"/>
                      </a:cubicBezTo>
                      <a:cubicBezTo>
                        <a:pt x="401" y="42"/>
                        <a:pt x="399" y="41"/>
                        <a:pt x="398" y="42"/>
                      </a:cubicBezTo>
                      <a:cubicBezTo>
                        <a:pt x="396" y="42"/>
                        <a:pt x="396" y="43"/>
                        <a:pt x="394" y="44"/>
                      </a:cubicBezTo>
                      <a:cubicBezTo>
                        <a:pt x="393" y="45"/>
                        <a:pt x="388" y="44"/>
                        <a:pt x="388" y="43"/>
                      </a:cubicBezTo>
                      <a:cubicBezTo>
                        <a:pt x="387" y="43"/>
                        <a:pt x="380" y="43"/>
                        <a:pt x="380" y="44"/>
                      </a:cubicBezTo>
                      <a:cubicBezTo>
                        <a:pt x="379" y="44"/>
                        <a:pt x="379" y="46"/>
                        <a:pt x="379" y="46"/>
                      </a:cubicBezTo>
                      <a:cubicBezTo>
                        <a:pt x="378" y="44"/>
                        <a:pt x="378" y="44"/>
                        <a:pt x="378" y="44"/>
                      </a:cubicBezTo>
                      <a:cubicBezTo>
                        <a:pt x="378" y="43"/>
                        <a:pt x="378" y="43"/>
                        <a:pt x="376" y="43"/>
                      </a:cubicBezTo>
                      <a:cubicBezTo>
                        <a:pt x="375" y="43"/>
                        <a:pt x="374" y="43"/>
                        <a:pt x="375" y="42"/>
                      </a:cubicBezTo>
                      <a:cubicBezTo>
                        <a:pt x="375" y="42"/>
                        <a:pt x="374" y="41"/>
                        <a:pt x="375" y="41"/>
                      </a:cubicBezTo>
                      <a:cubicBezTo>
                        <a:pt x="376" y="40"/>
                        <a:pt x="374" y="38"/>
                        <a:pt x="371" y="37"/>
                      </a:cubicBezTo>
                      <a:cubicBezTo>
                        <a:pt x="368" y="36"/>
                        <a:pt x="362" y="36"/>
                        <a:pt x="361" y="37"/>
                      </a:cubicBezTo>
                      <a:cubicBezTo>
                        <a:pt x="359" y="37"/>
                        <a:pt x="356" y="37"/>
                        <a:pt x="355" y="37"/>
                      </a:cubicBezTo>
                      <a:cubicBezTo>
                        <a:pt x="353" y="37"/>
                        <a:pt x="354" y="37"/>
                        <a:pt x="354" y="36"/>
                      </a:cubicBezTo>
                      <a:cubicBezTo>
                        <a:pt x="353" y="35"/>
                        <a:pt x="351" y="34"/>
                        <a:pt x="351" y="35"/>
                      </a:cubicBezTo>
                      <a:cubicBezTo>
                        <a:pt x="350" y="36"/>
                        <a:pt x="350" y="35"/>
                        <a:pt x="350" y="34"/>
                      </a:cubicBezTo>
                      <a:cubicBezTo>
                        <a:pt x="350" y="34"/>
                        <a:pt x="347" y="33"/>
                        <a:pt x="346" y="33"/>
                      </a:cubicBezTo>
                      <a:cubicBezTo>
                        <a:pt x="345" y="34"/>
                        <a:pt x="345" y="33"/>
                        <a:pt x="346" y="33"/>
                      </a:cubicBezTo>
                      <a:cubicBezTo>
                        <a:pt x="347" y="33"/>
                        <a:pt x="349" y="33"/>
                        <a:pt x="348" y="31"/>
                      </a:cubicBezTo>
                      <a:cubicBezTo>
                        <a:pt x="347" y="30"/>
                        <a:pt x="340" y="30"/>
                        <a:pt x="339" y="30"/>
                      </a:cubicBezTo>
                      <a:cubicBezTo>
                        <a:pt x="339" y="30"/>
                        <a:pt x="339" y="31"/>
                        <a:pt x="338" y="33"/>
                      </a:cubicBezTo>
                      <a:cubicBezTo>
                        <a:pt x="336" y="34"/>
                        <a:pt x="335" y="33"/>
                        <a:pt x="335" y="32"/>
                      </a:cubicBezTo>
                      <a:cubicBezTo>
                        <a:pt x="335" y="32"/>
                        <a:pt x="337" y="32"/>
                        <a:pt x="337" y="31"/>
                      </a:cubicBezTo>
                      <a:cubicBezTo>
                        <a:pt x="337" y="30"/>
                        <a:pt x="334" y="31"/>
                        <a:pt x="334" y="30"/>
                      </a:cubicBezTo>
                      <a:cubicBezTo>
                        <a:pt x="334" y="30"/>
                        <a:pt x="335" y="29"/>
                        <a:pt x="336" y="29"/>
                      </a:cubicBezTo>
                      <a:cubicBezTo>
                        <a:pt x="337" y="30"/>
                        <a:pt x="338" y="30"/>
                        <a:pt x="338" y="29"/>
                      </a:cubicBezTo>
                      <a:cubicBezTo>
                        <a:pt x="338" y="29"/>
                        <a:pt x="337" y="29"/>
                        <a:pt x="336" y="29"/>
                      </a:cubicBezTo>
                      <a:cubicBezTo>
                        <a:pt x="334" y="28"/>
                        <a:pt x="330" y="28"/>
                        <a:pt x="328" y="28"/>
                      </a:cubicBezTo>
                      <a:cubicBezTo>
                        <a:pt x="326" y="28"/>
                        <a:pt x="325" y="27"/>
                        <a:pt x="324" y="27"/>
                      </a:cubicBezTo>
                      <a:cubicBezTo>
                        <a:pt x="323" y="27"/>
                        <a:pt x="323" y="27"/>
                        <a:pt x="324" y="28"/>
                      </a:cubicBezTo>
                      <a:cubicBezTo>
                        <a:pt x="324" y="29"/>
                        <a:pt x="323" y="29"/>
                        <a:pt x="321" y="29"/>
                      </a:cubicBezTo>
                      <a:cubicBezTo>
                        <a:pt x="320" y="29"/>
                        <a:pt x="318" y="30"/>
                        <a:pt x="319" y="31"/>
                      </a:cubicBezTo>
                      <a:cubicBezTo>
                        <a:pt x="320" y="32"/>
                        <a:pt x="320" y="30"/>
                        <a:pt x="321" y="31"/>
                      </a:cubicBezTo>
                      <a:cubicBezTo>
                        <a:pt x="322" y="31"/>
                        <a:pt x="319" y="32"/>
                        <a:pt x="320" y="32"/>
                      </a:cubicBezTo>
                      <a:cubicBezTo>
                        <a:pt x="321" y="33"/>
                        <a:pt x="321" y="33"/>
                        <a:pt x="321" y="34"/>
                      </a:cubicBezTo>
                      <a:cubicBezTo>
                        <a:pt x="321" y="34"/>
                        <a:pt x="319" y="35"/>
                        <a:pt x="319" y="34"/>
                      </a:cubicBezTo>
                      <a:cubicBezTo>
                        <a:pt x="318" y="33"/>
                        <a:pt x="317" y="34"/>
                        <a:pt x="316" y="34"/>
                      </a:cubicBezTo>
                      <a:cubicBezTo>
                        <a:pt x="315" y="34"/>
                        <a:pt x="314" y="34"/>
                        <a:pt x="316" y="34"/>
                      </a:cubicBezTo>
                      <a:cubicBezTo>
                        <a:pt x="317" y="34"/>
                        <a:pt x="317" y="35"/>
                        <a:pt x="316" y="35"/>
                      </a:cubicBezTo>
                      <a:cubicBezTo>
                        <a:pt x="314" y="36"/>
                        <a:pt x="314" y="34"/>
                        <a:pt x="313" y="34"/>
                      </a:cubicBezTo>
                      <a:cubicBezTo>
                        <a:pt x="312" y="34"/>
                        <a:pt x="310" y="33"/>
                        <a:pt x="309" y="33"/>
                      </a:cubicBezTo>
                      <a:cubicBezTo>
                        <a:pt x="308" y="33"/>
                        <a:pt x="308" y="34"/>
                        <a:pt x="306" y="34"/>
                      </a:cubicBezTo>
                      <a:cubicBezTo>
                        <a:pt x="305" y="35"/>
                        <a:pt x="303" y="34"/>
                        <a:pt x="302" y="33"/>
                      </a:cubicBezTo>
                      <a:cubicBezTo>
                        <a:pt x="302" y="32"/>
                        <a:pt x="301" y="32"/>
                        <a:pt x="301" y="33"/>
                      </a:cubicBezTo>
                      <a:cubicBezTo>
                        <a:pt x="300" y="34"/>
                        <a:pt x="300" y="35"/>
                        <a:pt x="299" y="36"/>
                      </a:cubicBezTo>
                      <a:cubicBezTo>
                        <a:pt x="298" y="36"/>
                        <a:pt x="298" y="37"/>
                        <a:pt x="297" y="38"/>
                      </a:cubicBezTo>
                      <a:cubicBezTo>
                        <a:pt x="297" y="38"/>
                        <a:pt x="297" y="37"/>
                        <a:pt x="296" y="37"/>
                      </a:cubicBezTo>
                      <a:cubicBezTo>
                        <a:pt x="295" y="37"/>
                        <a:pt x="292" y="34"/>
                        <a:pt x="292" y="33"/>
                      </a:cubicBezTo>
                      <a:cubicBezTo>
                        <a:pt x="292" y="33"/>
                        <a:pt x="290" y="31"/>
                        <a:pt x="289" y="31"/>
                      </a:cubicBezTo>
                      <a:cubicBezTo>
                        <a:pt x="289" y="30"/>
                        <a:pt x="290" y="30"/>
                        <a:pt x="290" y="31"/>
                      </a:cubicBezTo>
                      <a:cubicBezTo>
                        <a:pt x="291" y="31"/>
                        <a:pt x="292" y="31"/>
                        <a:pt x="292" y="31"/>
                      </a:cubicBezTo>
                      <a:cubicBezTo>
                        <a:pt x="293" y="31"/>
                        <a:pt x="293" y="29"/>
                        <a:pt x="292" y="29"/>
                      </a:cubicBezTo>
                      <a:cubicBezTo>
                        <a:pt x="291" y="29"/>
                        <a:pt x="291" y="28"/>
                        <a:pt x="292" y="28"/>
                      </a:cubicBezTo>
                      <a:cubicBezTo>
                        <a:pt x="291" y="26"/>
                        <a:pt x="291" y="26"/>
                        <a:pt x="291" y="26"/>
                      </a:cubicBezTo>
                      <a:cubicBezTo>
                        <a:pt x="292" y="26"/>
                        <a:pt x="292" y="25"/>
                        <a:pt x="291" y="25"/>
                      </a:cubicBezTo>
                      <a:cubicBezTo>
                        <a:pt x="290" y="25"/>
                        <a:pt x="289" y="24"/>
                        <a:pt x="289" y="24"/>
                      </a:cubicBezTo>
                      <a:cubicBezTo>
                        <a:pt x="289" y="24"/>
                        <a:pt x="285" y="23"/>
                        <a:pt x="285" y="24"/>
                      </a:cubicBezTo>
                      <a:cubicBezTo>
                        <a:pt x="285" y="25"/>
                        <a:pt x="284" y="24"/>
                        <a:pt x="284" y="24"/>
                      </a:cubicBezTo>
                      <a:cubicBezTo>
                        <a:pt x="284" y="23"/>
                        <a:pt x="283" y="24"/>
                        <a:pt x="281" y="23"/>
                      </a:cubicBezTo>
                      <a:cubicBezTo>
                        <a:pt x="279" y="23"/>
                        <a:pt x="279" y="21"/>
                        <a:pt x="279" y="21"/>
                      </a:cubicBezTo>
                      <a:cubicBezTo>
                        <a:pt x="278" y="21"/>
                        <a:pt x="278" y="23"/>
                        <a:pt x="278" y="23"/>
                      </a:cubicBezTo>
                      <a:cubicBezTo>
                        <a:pt x="277" y="22"/>
                        <a:pt x="276" y="23"/>
                        <a:pt x="276" y="24"/>
                      </a:cubicBezTo>
                      <a:cubicBezTo>
                        <a:pt x="277" y="25"/>
                        <a:pt x="276" y="25"/>
                        <a:pt x="276" y="26"/>
                      </a:cubicBezTo>
                      <a:cubicBezTo>
                        <a:pt x="276" y="27"/>
                        <a:pt x="276" y="27"/>
                        <a:pt x="275" y="26"/>
                      </a:cubicBezTo>
                      <a:cubicBezTo>
                        <a:pt x="274" y="26"/>
                        <a:pt x="274" y="27"/>
                        <a:pt x="271" y="27"/>
                      </a:cubicBezTo>
                      <a:cubicBezTo>
                        <a:pt x="269" y="26"/>
                        <a:pt x="268" y="27"/>
                        <a:pt x="268" y="26"/>
                      </a:cubicBezTo>
                      <a:cubicBezTo>
                        <a:pt x="267" y="25"/>
                        <a:pt x="267" y="25"/>
                        <a:pt x="267" y="26"/>
                      </a:cubicBezTo>
                      <a:cubicBezTo>
                        <a:pt x="267" y="26"/>
                        <a:pt x="263" y="26"/>
                        <a:pt x="263" y="25"/>
                      </a:cubicBezTo>
                      <a:cubicBezTo>
                        <a:pt x="263" y="24"/>
                        <a:pt x="263" y="24"/>
                        <a:pt x="264" y="24"/>
                      </a:cubicBezTo>
                      <a:cubicBezTo>
                        <a:pt x="264" y="24"/>
                        <a:pt x="263" y="23"/>
                        <a:pt x="262" y="23"/>
                      </a:cubicBezTo>
                      <a:cubicBezTo>
                        <a:pt x="260" y="24"/>
                        <a:pt x="258" y="22"/>
                        <a:pt x="257" y="23"/>
                      </a:cubicBezTo>
                      <a:cubicBezTo>
                        <a:pt x="255" y="23"/>
                        <a:pt x="250" y="23"/>
                        <a:pt x="250" y="24"/>
                      </a:cubicBezTo>
                      <a:cubicBezTo>
                        <a:pt x="249" y="24"/>
                        <a:pt x="250" y="25"/>
                        <a:pt x="249" y="25"/>
                      </a:cubicBezTo>
                      <a:cubicBezTo>
                        <a:pt x="249" y="25"/>
                        <a:pt x="249" y="23"/>
                        <a:pt x="249" y="22"/>
                      </a:cubicBezTo>
                      <a:cubicBezTo>
                        <a:pt x="249" y="21"/>
                        <a:pt x="248" y="21"/>
                        <a:pt x="248" y="22"/>
                      </a:cubicBezTo>
                      <a:cubicBezTo>
                        <a:pt x="248" y="23"/>
                        <a:pt x="246" y="23"/>
                        <a:pt x="245" y="22"/>
                      </a:cubicBezTo>
                      <a:cubicBezTo>
                        <a:pt x="244" y="22"/>
                        <a:pt x="243" y="21"/>
                        <a:pt x="242" y="21"/>
                      </a:cubicBezTo>
                      <a:cubicBezTo>
                        <a:pt x="240" y="20"/>
                        <a:pt x="238" y="22"/>
                        <a:pt x="239" y="23"/>
                      </a:cubicBezTo>
                      <a:cubicBezTo>
                        <a:pt x="240" y="23"/>
                        <a:pt x="240" y="23"/>
                        <a:pt x="240" y="23"/>
                      </a:cubicBezTo>
                      <a:cubicBezTo>
                        <a:pt x="241" y="24"/>
                        <a:pt x="237" y="23"/>
                        <a:pt x="237" y="24"/>
                      </a:cubicBezTo>
                      <a:cubicBezTo>
                        <a:pt x="237" y="24"/>
                        <a:pt x="234" y="25"/>
                        <a:pt x="233" y="25"/>
                      </a:cubicBezTo>
                      <a:cubicBezTo>
                        <a:pt x="230" y="26"/>
                        <a:pt x="230" y="26"/>
                        <a:pt x="229" y="27"/>
                      </a:cubicBezTo>
                      <a:cubicBezTo>
                        <a:pt x="227" y="28"/>
                        <a:pt x="228" y="26"/>
                        <a:pt x="229" y="25"/>
                      </a:cubicBezTo>
                      <a:cubicBezTo>
                        <a:pt x="230" y="24"/>
                        <a:pt x="231" y="24"/>
                        <a:pt x="232" y="24"/>
                      </a:cubicBezTo>
                      <a:cubicBezTo>
                        <a:pt x="232" y="23"/>
                        <a:pt x="233" y="23"/>
                        <a:pt x="235" y="23"/>
                      </a:cubicBezTo>
                      <a:cubicBezTo>
                        <a:pt x="236" y="22"/>
                        <a:pt x="236" y="22"/>
                        <a:pt x="237" y="21"/>
                      </a:cubicBezTo>
                      <a:cubicBezTo>
                        <a:pt x="238" y="21"/>
                        <a:pt x="239" y="20"/>
                        <a:pt x="240" y="20"/>
                      </a:cubicBezTo>
                      <a:cubicBezTo>
                        <a:pt x="240" y="19"/>
                        <a:pt x="244" y="18"/>
                        <a:pt x="244" y="18"/>
                      </a:cubicBezTo>
                      <a:cubicBezTo>
                        <a:pt x="245" y="18"/>
                        <a:pt x="245" y="16"/>
                        <a:pt x="246" y="16"/>
                      </a:cubicBezTo>
                      <a:cubicBezTo>
                        <a:pt x="246" y="16"/>
                        <a:pt x="248" y="15"/>
                        <a:pt x="249" y="15"/>
                      </a:cubicBezTo>
                      <a:cubicBezTo>
                        <a:pt x="250" y="15"/>
                        <a:pt x="250" y="14"/>
                        <a:pt x="250" y="13"/>
                      </a:cubicBezTo>
                      <a:cubicBezTo>
                        <a:pt x="250" y="13"/>
                        <a:pt x="249" y="13"/>
                        <a:pt x="249" y="12"/>
                      </a:cubicBezTo>
                      <a:cubicBezTo>
                        <a:pt x="249" y="12"/>
                        <a:pt x="249" y="12"/>
                        <a:pt x="250" y="12"/>
                      </a:cubicBezTo>
                      <a:cubicBezTo>
                        <a:pt x="251" y="12"/>
                        <a:pt x="250" y="11"/>
                        <a:pt x="250" y="11"/>
                      </a:cubicBezTo>
                      <a:cubicBezTo>
                        <a:pt x="249" y="11"/>
                        <a:pt x="250" y="10"/>
                        <a:pt x="249" y="9"/>
                      </a:cubicBezTo>
                      <a:cubicBezTo>
                        <a:pt x="249" y="9"/>
                        <a:pt x="248" y="10"/>
                        <a:pt x="248" y="9"/>
                      </a:cubicBezTo>
                      <a:cubicBezTo>
                        <a:pt x="248" y="8"/>
                        <a:pt x="247" y="7"/>
                        <a:pt x="247" y="7"/>
                      </a:cubicBezTo>
                      <a:cubicBezTo>
                        <a:pt x="247" y="6"/>
                        <a:pt x="246" y="8"/>
                        <a:pt x="245" y="7"/>
                      </a:cubicBezTo>
                      <a:cubicBezTo>
                        <a:pt x="244" y="6"/>
                        <a:pt x="241" y="6"/>
                        <a:pt x="241" y="6"/>
                      </a:cubicBezTo>
                      <a:cubicBezTo>
                        <a:pt x="239" y="6"/>
                        <a:pt x="239" y="6"/>
                        <a:pt x="239" y="6"/>
                      </a:cubicBezTo>
                      <a:cubicBezTo>
                        <a:pt x="239" y="6"/>
                        <a:pt x="237" y="6"/>
                        <a:pt x="236" y="6"/>
                      </a:cubicBezTo>
                      <a:cubicBezTo>
                        <a:pt x="235" y="6"/>
                        <a:pt x="234" y="6"/>
                        <a:pt x="234" y="7"/>
                      </a:cubicBezTo>
                      <a:cubicBezTo>
                        <a:pt x="234" y="8"/>
                        <a:pt x="231" y="7"/>
                        <a:pt x="231" y="7"/>
                      </a:cubicBezTo>
                      <a:cubicBezTo>
                        <a:pt x="230" y="7"/>
                        <a:pt x="233" y="5"/>
                        <a:pt x="233" y="5"/>
                      </a:cubicBezTo>
                      <a:cubicBezTo>
                        <a:pt x="233" y="4"/>
                        <a:pt x="228" y="5"/>
                        <a:pt x="228" y="4"/>
                      </a:cubicBezTo>
                      <a:cubicBezTo>
                        <a:pt x="228" y="4"/>
                        <a:pt x="226" y="4"/>
                        <a:pt x="225" y="4"/>
                      </a:cubicBezTo>
                      <a:cubicBezTo>
                        <a:pt x="224" y="4"/>
                        <a:pt x="225" y="4"/>
                        <a:pt x="226" y="4"/>
                      </a:cubicBezTo>
                      <a:cubicBezTo>
                        <a:pt x="227" y="4"/>
                        <a:pt x="227" y="3"/>
                        <a:pt x="228" y="3"/>
                      </a:cubicBezTo>
                      <a:cubicBezTo>
                        <a:pt x="229" y="3"/>
                        <a:pt x="229" y="2"/>
                        <a:pt x="229" y="2"/>
                      </a:cubicBezTo>
                      <a:cubicBezTo>
                        <a:pt x="228" y="1"/>
                        <a:pt x="227" y="1"/>
                        <a:pt x="226" y="1"/>
                      </a:cubicBezTo>
                      <a:cubicBezTo>
                        <a:pt x="224" y="0"/>
                        <a:pt x="224" y="0"/>
                        <a:pt x="224" y="0"/>
                      </a:cubicBezTo>
                      <a:cubicBezTo>
                        <a:pt x="223" y="0"/>
                        <a:pt x="222" y="1"/>
                        <a:pt x="220" y="1"/>
                      </a:cubicBezTo>
                      <a:cubicBezTo>
                        <a:pt x="218" y="2"/>
                        <a:pt x="218" y="3"/>
                        <a:pt x="217" y="3"/>
                      </a:cubicBezTo>
                      <a:cubicBezTo>
                        <a:pt x="216" y="4"/>
                        <a:pt x="214" y="6"/>
                        <a:pt x="215" y="6"/>
                      </a:cubicBezTo>
                      <a:cubicBezTo>
                        <a:pt x="216" y="6"/>
                        <a:pt x="216" y="6"/>
                        <a:pt x="216" y="7"/>
                      </a:cubicBezTo>
                      <a:cubicBezTo>
                        <a:pt x="216" y="7"/>
                        <a:pt x="215" y="8"/>
                        <a:pt x="214" y="7"/>
                      </a:cubicBezTo>
                      <a:cubicBezTo>
                        <a:pt x="213" y="7"/>
                        <a:pt x="210" y="7"/>
                        <a:pt x="210" y="8"/>
                      </a:cubicBezTo>
                      <a:cubicBezTo>
                        <a:pt x="210" y="9"/>
                        <a:pt x="212" y="9"/>
                        <a:pt x="212" y="9"/>
                      </a:cubicBezTo>
                      <a:cubicBezTo>
                        <a:pt x="212" y="10"/>
                        <a:pt x="211" y="9"/>
                        <a:pt x="210" y="9"/>
                      </a:cubicBezTo>
                      <a:cubicBezTo>
                        <a:pt x="209" y="9"/>
                        <a:pt x="208" y="9"/>
                        <a:pt x="208" y="9"/>
                      </a:cubicBezTo>
                      <a:cubicBezTo>
                        <a:pt x="207" y="10"/>
                        <a:pt x="206" y="10"/>
                        <a:pt x="206" y="10"/>
                      </a:cubicBezTo>
                      <a:cubicBezTo>
                        <a:pt x="206" y="10"/>
                        <a:pt x="205" y="10"/>
                        <a:pt x="204" y="10"/>
                      </a:cubicBezTo>
                      <a:cubicBezTo>
                        <a:pt x="204" y="10"/>
                        <a:pt x="205" y="9"/>
                        <a:pt x="205" y="8"/>
                      </a:cubicBezTo>
                      <a:cubicBezTo>
                        <a:pt x="204" y="8"/>
                        <a:pt x="203" y="8"/>
                        <a:pt x="202" y="9"/>
                      </a:cubicBezTo>
                      <a:cubicBezTo>
                        <a:pt x="202" y="10"/>
                        <a:pt x="201" y="9"/>
                        <a:pt x="201" y="9"/>
                      </a:cubicBezTo>
                      <a:cubicBezTo>
                        <a:pt x="200" y="9"/>
                        <a:pt x="200" y="9"/>
                        <a:pt x="199" y="10"/>
                      </a:cubicBezTo>
                      <a:cubicBezTo>
                        <a:pt x="198" y="10"/>
                        <a:pt x="197" y="9"/>
                        <a:pt x="196" y="10"/>
                      </a:cubicBezTo>
                      <a:cubicBezTo>
                        <a:pt x="196" y="11"/>
                        <a:pt x="198" y="11"/>
                        <a:pt x="198" y="11"/>
                      </a:cubicBezTo>
                      <a:cubicBezTo>
                        <a:pt x="198" y="11"/>
                        <a:pt x="194" y="11"/>
                        <a:pt x="193" y="12"/>
                      </a:cubicBezTo>
                      <a:cubicBezTo>
                        <a:pt x="193" y="12"/>
                        <a:pt x="192" y="12"/>
                        <a:pt x="190" y="12"/>
                      </a:cubicBezTo>
                      <a:cubicBezTo>
                        <a:pt x="188" y="12"/>
                        <a:pt x="189" y="13"/>
                        <a:pt x="188" y="13"/>
                      </a:cubicBezTo>
                      <a:cubicBezTo>
                        <a:pt x="186" y="14"/>
                        <a:pt x="185" y="14"/>
                        <a:pt x="185" y="14"/>
                      </a:cubicBezTo>
                      <a:cubicBezTo>
                        <a:pt x="185" y="15"/>
                        <a:pt x="183" y="15"/>
                        <a:pt x="183" y="15"/>
                      </a:cubicBezTo>
                      <a:cubicBezTo>
                        <a:pt x="182" y="14"/>
                        <a:pt x="181" y="15"/>
                        <a:pt x="182" y="15"/>
                      </a:cubicBezTo>
                      <a:cubicBezTo>
                        <a:pt x="183" y="15"/>
                        <a:pt x="182" y="16"/>
                        <a:pt x="181" y="16"/>
                      </a:cubicBezTo>
                      <a:cubicBezTo>
                        <a:pt x="181" y="15"/>
                        <a:pt x="180" y="16"/>
                        <a:pt x="180" y="16"/>
                      </a:cubicBezTo>
                      <a:cubicBezTo>
                        <a:pt x="181" y="16"/>
                        <a:pt x="182" y="17"/>
                        <a:pt x="181" y="17"/>
                      </a:cubicBezTo>
                      <a:cubicBezTo>
                        <a:pt x="181" y="18"/>
                        <a:pt x="179" y="17"/>
                        <a:pt x="179" y="17"/>
                      </a:cubicBezTo>
                      <a:cubicBezTo>
                        <a:pt x="179" y="18"/>
                        <a:pt x="180" y="18"/>
                        <a:pt x="180" y="18"/>
                      </a:cubicBezTo>
                      <a:cubicBezTo>
                        <a:pt x="181" y="18"/>
                        <a:pt x="181" y="18"/>
                        <a:pt x="182" y="19"/>
                      </a:cubicBezTo>
                      <a:cubicBezTo>
                        <a:pt x="180" y="19"/>
                        <a:pt x="180" y="19"/>
                        <a:pt x="180" y="19"/>
                      </a:cubicBezTo>
                      <a:cubicBezTo>
                        <a:pt x="179" y="19"/>
                        <a:pt x="180" y="20"/>
                        <a:pt x="181" y="20"/>
                      </a:cubicBezTo>
                      <a:cubicBezTo>
                        <a:pt x="181" y="20"/>
                        <a:pt x="181" y="20"/>
                        <a:pt x="181" y="21"/>
                      </a:cubicBezTo>
                      <a:cubicBezTo>
                        <a:pt x="182" y="21"/>
                        <a:pt x="182" y="21"/>
                        <a:pt x="182" y="21"/>
                      </a:cubicBezTo>
                      <a:cubicBezTo>
                        <a:pt x="182" y="21"/>
                        <a:pt x="181" y="21"/>
                        <a:pt x="181" y="22"/>
                      </a:cubicBezTo>
                      <a:cubicBezTo>
                        <a:pt x="181" y="22"/>
                        <a:pt x="181" y="23"/>
                        <a:pt x="181" y="22"/>
                      </a:cubicBezTo>
                      <a:cubicBezTo>
                        <a:pt x="178" y="22"/>
                        <a:pt x="178" y="22"/>
                        <a:pt x="178" y="22"/>
                      </a:cubicBezTo>
                      <a:cubicBezTo>
                        <a:pt x="178" y="23"/>
                        <a:pt x="177" y="23"/>
                        <a:pt x="177" y="22"/>
                      </a:cubicBezTo>
                      <a:cubicBezTo>
                        <a:pt x="176" y="22"/>
                        <a:pt x="175" y="23"/>
                        <a:pt x="173" y="23"/>
                      </a:cubicBezTo>
                      <a:cubicBezTo>
                        <a:pt x="171" y="23"/>
                        <a:pt x="167" y="23"/>
                        <a:pt x="166" y="23"/>
                      </a:cubicBezTo>
                      <a:cubicBezTo>
                        <a:pt x="165" y="24"/>
                        <a:pt x="164" y="25"/>
                        <a:pt x="165" y="26"/>
                      </a:cubicBezTo>
                      <a:cubicBezTo>
                        <a:pt x="166" y="27"/>
                        <a:pt x="165" y="27"/>
                        <a:pt x="165" y="28"/>
                      </a:cubicBezTo>
                      <a:cubicBezTo>
                        <a:pt x="165" y="28"/>
                        <a:pt x="167" y="30"/>
                        <a:pt x="169" y="30"/>
                      </a:cubicBezTo>
                      <a:cubicBezTo>
                        <a:pt x="170" y="30"/>
                        <a:pt x="171" y="31"/>
                        <a:pt x="170" y="32"/>
                      </a:cubicBezTo>
                      <a:cubicBezTo>
                        <a:pt x="169" y="33"/>
                        <a:pt x="167" y="32"/>
                        <a:pt x="166" y="31"/>
                      </a:cubicBezTo>
                      <a:cubicBezTo>
                        <a:pt x="164" y="30"/>
                        <a:pt x="161" y="29"/>
                        <a:pt x="159" y="29"/>
                      </a:cubicBezTo>
                      <a:cubicBezTo>
                        <a:pt x="158" y="29"/>
                        <a:pt x="159" y="28"/>
                        <a:pt x="158" y="28"/>
                      </a:cubicBezTo>
                      <a:cubicBezTo>
                        <a:pt x="156" y="28"/>
                        <a:pt x="155" y="30"/>
                        <a:pt x="156" y="30"/>
                      </a:cubicBezTo>
                      <a:cubicBezTo>
                        <a:pt x="157" y="30"/>
                        <a:pt x="157" y="30"/>
                        <a:pt x="157" y="30"/>
                      </a:cubicBezTo>
                      <a:cubicBezTo>
                        <a:pt x="156" y="31"/>
                        <a:pt x="157" y="30"/>
                        <a:pt x="158" y="31"/>
                      </a:cubicBezTo>
                      <a:cubicBezTo>
                        <a:pt x="160" y="31"/>
                        <a:pt x="157" y="32"/>
                        <a:pt x="156" y="31"/>
                      </a:cubicBezTo>
                      <a:cubicBezTo>
                        <a:pt x="155" y="31"/>
                        <a:pt x="154" y="31"/>
                        <a:pt x="153" y="32"/>
                      </a:cubicBezTo>
                      <a:cubicBezTo>
                        <a:pt x="153" y="33"/>
                        <a:pt x="155" y="34"/>
                        <a:pt x="157" y="35"/>
                      </a:cubicBezTo>
                      <a:cubicBezTo>
                        <a:pt x="159" y="35"/>
                        <a:pt x="158" y="36"/>
                        <a:pt x="159" y="36"/>
                      </a:cubicBezTo>
                      <a:cubicBezTo>
                        <a:pt x="160" y="36"/>
                        <a:pt x="160" y="37"/>
                        <a:pt x="159" y="37"/>
                      </a:cubicBezTo>
                      <a:cubicBezTo>
                        <a:pt x="158" y="37"/>
                        <a:pt x="157" y="36"/>
                        <a:pt x="156" y="35"/>
                      </a:cubicBezTo>
                      <a:cubicBezTo>
                        <a:pt x="155" y="35"/>
                        <a:pt x="152" y="36"/>
                        <a:pt x="151" y="35"/>
                      </a:cubicBezTo>
                      <a:cubicBezTo>
                        <a:pt x="151" y="34"/>
                        <a:pt x="152" y="34"/>
                        <a:pt x="151" y="33"/>
                      </a:cubicBezTo>
                      <a:cubicBezTo>
                        <a:pt x="150" y="33"/>
                        <a:pt x="151" y="32"/>
                        <a:pt x="152" y="30"/>
                      </a:cubicBezTo>
                      <a:cubicBezTo>
                        <a:pt x="152" y="29"/>
                        <a:pt x="152" y="27"/>
                        <a:pt x="151" y="27"/>
                      </a:cubicBezTo>
                      <a:cubicBezTo>
                        <a:pt x="150" y="27"/>
                        <a:pt x="150" y="28"/>
                        <a:pt x="150" y="28"/>
                      </a:cubicBezTo>
                      <a:cubicBezTo>
                        <a:pt x="150" y="29"/>
                        <a:pt x="150" y="30"/>
                        <a:pt x="149" y="31"/>
                      </a:cubicBezTo>
                      <a:cubicBezTo>
                        <a:pt x="148" y="32"/>
                        <a:pt x="146" y="32"/>
                        <a:pt x="146" y="33"/>
                      </a:cubicBezTo>
                      <a:cubicBezTo>
                        <a:pt x="146" y="33"/>
                        <a:pt x="144" y="34"/>
                        <a:pt x="145" y="34"/>
                      </a:cubicBezTo>
                      <a:cubicBezTo>
                        <a:pt x="145" y="35"/>
                        <a:pt x="148" y="37"/>
                        <a:pt x="148" y="38"/>
                      </a:cubicBezTo>
                      <a:cubicBezTo>
                        <a:pt x="148" y="39"/>
                        <a:pt x="146" y="41"/>
                        <a:pt x="146" y="43"/>
                      </a:cubicBezTo>
                      <a:cubicBezTo>
                        <a:pt x="147" y="44"/>
                        <a:pt x="146" y="45"/>
                        <a:pt x="146" y="45"/>
                      </a:cubicBezTo>
                      <a:cubicBezTo>
                        <a:pt x="147" y="46"/>
                        <a:pt x="148" y="45"/>
                        <a:pt x="149" y="46"/>
                      </a:cubicBezTo>
                      <a:cubicBezTo>
                        <a:pt x="149" y="46"/>
                        <a:pt x="150" y="45"/>
                        <a:pt x="152" y="45"/>
                      </a:cubicBezTo>
                      <a:cubicBezTo>
                        <a:pt x="153" y="45"/>
                        <a:pt x="156" y="46"/>
                        <a:pt x="157" y="47"/>
                      </a:cubicBezTo>
                      <a:cubicBezTo>
                        <a:pt x="158" y="47"/>
                        <a:pt x="157" y="48"/>
                        <a:pt x="158" y="49"/>
                      </a:cubicBezTo>
                      <a:cubicBezTo>
                        <a:pt x="158" y="50"/>
                        <a:pt x="157" y="50"/>
                        <a:pt x="157" y="51"/>
                      </a:cubicBezTo>
                      <a:cubicBezTo>
                        <a:pt x="157" y="52"/>
                        <a:pt x="160" y="52"/>
                        <a:pt x="160" y="53"/>
                      </a:cubicBezTo>
                      <a:cubicBezTo>
                        <a:pt x="160" y="53"/>
                        <a:pt x="158" y="53"/>
                        <a:pt x="157" y="53"/>
                      </a:cubicBezTo>
                      <a:cubicBezTo>
                        <a:pt x="156" y="52"/>
                        <a:pt x="156" y="51"/>
                        <a:pt x="155" y="51"/>
                      </a:cubicBezTo>
                      <a:cubicBezTo>
                        <a:pt x="155" y="51"/>
                        <a:pt x="156" y="50"/>
                        <a:pt x="156" y="49"/>
                      </a:cubicBezTo>
                      <a:cubicBezTo>
                        <a:pt x="156" y="48"/>
                        <a:pt x="155" y="48"/>
                        <a:pt x="155" y="47"/>
                      </a:cubicBezTo>
                      <a:cubicBezTo>
                        <a:pt x="154" y="47"/>
                        <a:pt x="154" y="46"/>
                        <a:pt x="153" y="46"/>
                      </a:cubicBezTo>
                      <a:cubicBezTo>
                        <a:pt x="152" y="46"/>
                        <a:pt x="150" y="46"/>
                        <a:pt x="149" y="47"/>
                      </a:cubicBezTo>
                      <a:cubicBezTo>
                        <a:pt x="148" y="48"/>
                        <a:pt x="149" y="50"/>
                        <a:pt x="149" y="51"/>
                      </a:cubicBezTo>
                      <a:cubicBezTo>
                        <a:pt x="150" y="52"/>
                        <a:pt x="147" y="53"/>
                        <a:pt x="147" y="54"/>
                      </a:cubicBezTo>
                      <a:cubicBezTo>
                        <a:pt x="147" y="55"/>
                        <a:pt x="146" y="55"/>
                        <a:pt x="145" y="56"/>
                      </a:cubicBezTo>
                      <a:cubicBezTo>
                        <a:pt x="144" y="57"/>
                        <a:pt x="143" y="57"/>
                        <a:pt x="143" y="58"/>
                      </a:cubicBezTo>
                      <a:cubicBezTo>
                        <a:pt x="143" y="59"/>
                        <a:pt x="141" y="59"/>
                        <a:pt x="140" y="58"/>
                      </a:cubicBezTo>
                      <a:cubicBezTo>
                        <a:pt x="140" y="58"/>
                        <a:pt x="138" y="58"/>
                        <a:pt x="137" y="58"/>
                      </a:cubicBezTo>
                      <a:cubicBezTo>
                        <a:pt x="136" y="58"/>
                        <a:pt x="136" y="57"/>
                        <a:pt x="135" y="58"/>
                      </a:cubicBezTo>
                      <a:cubicBezTo>
                        <a:pt x="134" y="58"/>
                        <a:pt x="134" y="57"/>
                        <a:pt x="134" y="56"/>
                      </a:cubicBezTo>
                      <a:cubicBezTo>
                        <a:pt x="134" y="56"/>
                        <a:pt x="135" y="56"/>
                        <a:pt x="135" y="57"/>
                      </a:cubicBezTo>
                      <a:cubicBezTo>
                        <a:pt x="135" y="57"/>
                        <a:pt x="136" y="57"/>
                        <a:pt x="137" y="57"/>
                      </a:cubicBezTo>
                      <a:cubicBezTo>
                        <a:pt x="138" y="56"/>
                        <a:pt x="137" y="57"/>
                        <a:pt x="138" y="57"/>
                      </a:cubicBezTo>
                      <a:cubicBezTo>
                        <a:pt x="139" y="57"/>
                        <a:pt x="139" y="57"/>
                        <a:pt x="140" y="57"/>
                      </a:cubicBezTo>
                      <a:cubicBezTo>
                        <a:pt x="141" y="57"/>
                        <a:pt x="141" y="57"/>
                        <a:pt x="140" y="56"/>
                      </a:cubicBezTo>
                      <a:cubicBezTo>
                        <a:pt x="140" y="56"/>
                        <a:pt x="141" y="55"/>
                        <a:pt x="142" y="55"/>
                      </a:cubicBezTo>
                      <a:cubicBezTo>
                        <a:pt x="142" y="54"/>
                        <a:pt x="142" y="54"/>
                        <a:pt x="142" y="54"/>
                      </a:cubicBezTo>
                      <a:cubicBezTo>
                        <a:pt x="143" y="53"/>
                        <a:pt x="143" y="53"/>
                        <a:pt x="143" y="53"/>
                      </a:cubicBezTo>
                      <a:cubicBezTo>
                        <a:pt x="144" y="53"/>
                        <a:pt x="144" y="52"/>
                        <a:pt x="144" y="52"/>
                      </a:cubicBezTo>
                      <a:cubicBezTo>
                        <a:pt x="145" y="52"/>
                        <a:pt x="145" y="51"/>
                        <a:pt x="145" y="51"/>
                      </a:cubicBezTo>
                      <a:cubicBezTo>
                        <a:pt x="145" y="50"/>
                        <a:pt x="145" y="49"/>
                        <a:pt x="146" y="49"/>
                      </a:cubicBezTo>
                      <a:cubicBezTo>
                        <a:pt x="146" y="48"/>
                        <a:pt x="146" y="48"/>
                        <a:pt x="146" y="48"/>
                      </a:cubicBezTo>
                      <a:cubicBezTo>
                        <a:pt x="145" y="48"/>
                        <a:pt x="143" y="46"/>
                        <a:pt x="144" y="46"/>
                      </a:cubicBezTo>
                      <a:cubicBezTo>
                        <a:pt x="144" y="45"/>
                        <a:pt x="143" y="43"/>
                        <a:pt x="143" y="43"/>
                      </a:cubicBezTo>
                      <a:cubicBezTo>
                        <a:pt x="144" y="42"/>
                        <a:pt x="144" y="41"/>
                        <a:pt x="143" y="40"/>
                      </a:cubicBezTo>
                      <a:cubicBezTo>
                        <a:pt x="143" y="40"/>
                        <a:pt x="144" y="39"/>
                        <a:pt x="144" y="38"/>
                      </a:cubicBezTo>
                      <a:cubicBezTo>
                        <a:pt x="144" y="36"/>
                        <a:pt x="143" y="35"/>
                        <a:pt x="142" y="34"/>
                      </a:cubicBezTo>
                      <a:cubicBezTo>
                        <a:pt x="141" y="34"/>
                        <a:pt x="142" y="33"/>
                        <a:pt x="143" y="32"/>
                      </a:cubicBezTo>
                      <a:cubicBezTo>
                        <a:pt x="144" y="32"/>
                        <a:pt x="144" y="29"/>
                        <a:pt x="144" y="28"/>
                      </a:cubicBezTo>
                      <a:cubicBezTo>
                        <a:pt x="144" y="27"/>
                        <a:pt x="142" y="27"/>
                        <a:pt x="141" y="27"/>
                      </a:cubicBezTo>
                      <a:cubicBezTo>
                        <a:pt x="140" y="27"/>
                        <a:pt x="136" y="27"/>
                        <a:pt x="136" y="27"/>
                      </a:cubicBezTo>
                      <a:cubicBezTo>
                        <a:pt x="135" y="26"/>
                        <a:pt x="134" y="27"/>
                        <a:pt x="134" y="28"/>
                      </a:cubicBezTo>
                      <a:cubicBezTo>
                        <a:pt x="134" y="29"/>
                        <a:pt x="133" y="30"/>
                        <a:pt x="132" y="32"/>
                      </a:cubicBezTo>
                      <a:cubicBezTo>
                        <a:pt x="132" y="34"/>
                        <a:pt x="130" y="34"/>
                        <a:pt x="129" y="35"/>
                      </a:cubicBezTo>
                      <a:cubicBezTo>
                        <a:pt x="128" y="35"/>
                        <a:pt x="127" y="36"/>
                        <a:pt x="128" y="37"/>
                      </a:cubicBezTo>
                      <a:cubicBezTo>
                        <a:pt x="128" y="38"/>
                        <a:pt x="129" y="37"/>
                        <a:pt x="129" y="37"/>
                      </a:cubicBezTo>
                      <a:cubicBezTo>
                        <a:pt x="129" y="38"/>
                        <a:pt x="129" y="39"/>
                        <a:pt x="129" y="39"/>
                      </a:cubicBezTo>
                      <a:cubicBezTo>
                        <a:pt x="128" y="40"/>
                        <a:pt x="129" y="40"/>
                        <a:pt x="129" y="41"/>
                      </a:cubicBezTo>
                      <a:cubicBezTo>
                        <a:pt x="128" y="41"/>
                        <a:pt x="127" y="42"/>
                        <a:pt x="128" y="43"/>
                      </a:cubicBezTo>
                      <a:cubicBezTo>
                        <a:pt x="128" y="43"/>
                        <a:pt x="130" y="43"/>
                        <a:pt x="131" y="44"/>
                      </a:cubicBezTo>
                      <a:cubicBezTo>
                        <a:pt x="132" y="44"/>
                        <a:pt x="131" y="45"/>
                        <a:pt x="132" y="46"/>
                      </a:cubicBezTo>
                      <a:cubicBezTo>
                        <a:pt x="133" y="47"/>
                        <a:pt x="133" y="46"/>
                        <a:pt x="134" y="47"/>
                      </a:cubicBezTo>
                      <a:cubicBezTo>
                        <a:pt x="132" y="49"/>
                        <a:pt x="132" y="49"/>
                        <a:pt x="132" y="49"/>
                      </a:cubicBezTo>
                      <a:cubicBezTo>
                        <a:pt x="131" y="49"/>
                        <a:pt x="129" y="47"/>
                        <a:pt x="129" y="47"/>
                      </a:cubicBezTo>
                      <a:cubicBezTo>
                        <a:pt x="128" y="46"/>
                        <a:pt x="126" y="46"/>
                        <a:pt x="124" y="45"/>
                      </a:cubicBezTo>
                      <a:cubicBezTo>
                        <a:pt x="123" y="44"/>
                        <a:pt x="122" y="44"/>
                        <a:pt x="121" y="43"/>
                      </a:cubicBezTo>
                      <a:cubicBezTo>
                        <a:pt x="119" y="43"/>
                        <a:pt x="118" y="42"/>
                        <a:pt x="116" y="42"/>
                      </a:cubicBezTo>
                      <a:cubicBezTo>
                        <a:pt x="113" y="42"/>
                        <a:pt x="112" y="42"/>
                        <a:pt x="111" y="42"/>
                      </a:cubicBezTo>
                      <a:cubicBezTo>
                        <a:pt x="110" y="42"/>
                        <a:pt x="110" y="41"/>
                        <a:pt x="109" y="40"/>
                      </a:cubicBezTo>
                      <a:cubicBezTo>
                        <a:pt x="108" y="40"/>
                        <a:pt x="107" y="39"/>
                        <a:pt x="106" y="39"/>
                      </a:cubicBezTo>
                      <a:cubicBezTo>
                        <a:pt x="105" y="40"/>
                        <a:pt x="105" y="41"/>
                        <a:pt x="107" y="41"/>
                      </a:cubicBezTo>
                      <a:cubicBezTo>
                        <a:pt x="108" y="42"/>
                        <a:pt x="107" y="42"/>
                        <a:pt x="108" y="42"/>
                      </a:cubicBezTo>
                      <a:cubicBezTo>
                        <a:pt x="110" y="42"/>
                        <a:pt x="110" y="43"/>
                        <a:pt x="110" y="43"/>
                      </a:cubicBezTo>
                      <a:cubicBezTo>
                        <a:pt x="110" y="44"/>
                        <a:pt x="111" y="45"/>
                        <a:pt x="111" y="46"/>
                      </a:cubicBezTo>
                      <a:cubicBezTo>
                        <a:pt x="112" y="46"/>
                        <a:pt x="112" y="47"/>
                        <a:pt x="111" y="47"/>
                      </a:cubicBezTo>
                      <a:cubicBezTo>
                        <a:pt x="110" y="47"/>
                        <a:pt x="108" y="47"/>
                        <a:pt x="109" y="48"/>
                      </a:cubicBezTo>
                      <a:cubicBezTo>
                        <a:pt x="109" y="49"/>
                        <a:pt x="108" y="49"/>
                        <a:pt x="107" y="49"/>
                      </a:cubicBezTo>
                      <a:cubicBezTo>
                        <a:pt x="106" y="48"/>
                        <a:pt x="107" y="47"/>
                        <a:pt x="107" y="47"/>
                      </a:cubicBezTo>
                      <a:cubicBezTo>
                        <a:pt x="108" y="47"/>
                        <a:pt x="106" y="46"/>
                        <a:pt x="106" y="46"/>
                      </a:cubicBezTo>
                      <a:cubicBezTo>
                        <a:pt x="105" y="46"/>
                        <a:pt x="102" y="48"/>
                        <a:pt x="102" y="48"/>
                      </a:cubicBezTo>
                      <a:cubicBezTo>
                        <a:pt x="101" y="48"/>
                        <a:pt x="99" y="47"/>
                        <a:pt x="97" y="48"/>
                      </a:cubicBezTo>
                      <a:cubicBezTo>
                        <a:pt x="95" y="48"/>
                        <a:pt x="95" y="50"/>
                        <a:pt x="95" y="50"/>
                      </a:cubicBezTo>
                      <a:cubicBezTo>
                        <a:pt x="94" y="50"/>
                        <a:pt x="92" y="50"/>
                        <a:pt x="91" y="49"/>
                      </a:cubicBezTo>
                      <a:cubicBezTo>
                        <a:pt x="90" y="49"/>
                        <a:pt x="91" y="49"/>
                        <a:pt x="92" y="49"/>
                      </a:cubicBezTo>
                      <a:cubicBezTo>
                        <a:pt x="93" y="49"/>
                        <a:pt x="93" y="48"/>
                        <a:pt x="92" y="48"/>
                      </a:cubicBezTo>
                      <a:cubicBezTo>
                        <a:pt x="92" y="47"/>
                        <a:pt x="93" y="46"/>
                        <a:pt x="93" y="46"/>
                      </a:cubicBezTo>
                      <a:cubicBezTo>
                        <a:pt x="93" y="46"/>
                        <a:pt x="90" y="47"/>
                        <a:pt x="89" y="47"/>
                      </a:cubicBezTo>
                      <a:cubicBezTo>
                        <a:pt x="89" y="48"/>
                        <a:pt x="89" y="48"/>
                        <a:pt x="89" y="49"/>
                      </a:cubicBezTo>
                      <a:cubicBezTo>
                        <a:pt x="88" y="49"/>
                        <a:pt x="88" y="48"/>
                        <a:pt x="88" y="48"/>
                      </a:cubicBezTo>
                      <a:cubicBezTo>
                        <a:pt x="87" y="48"/>
                        <a:pt x="82" y="49"/>
                        <a:pt x="81" y="50"/>
                      </a:cubicBezTo>
                      <a:cubicBezTo>
                        <a:pt x="81" y="51"/>
                        <a:pt x="79" y="51"/>
                        <a:pt x="79" y="51"/>
                      </a:cubicBezTo>
                      <a:cubicBezTo>
                        <a:pt x="79" y="52"/>
                        <a:pt x="77" y="52"/>
                        <a:pt x="76" y="52"/>
                      </a:cubicBezTo>
                      <a:cubicBezTo>
                        <a:pt x="75" y="53"/>
                        <a:pt x="76" y="54"/>
                        <a:pt x="75" y="55"/>
                      </a:cubicBezTo>
                      <a:cubicBezTo>
                        <a:pt x="75" y="56"/>
                        <a:pt x="72" y="56"/>
                        <a:pt x="71" y="56"/>
                      </a:cubicBezTo>
                      <a:cubicBezTo>
                        <a:pt x="70" y="56"/>
                        <a:pt x="69" y="54"/>
                        <a:pt x="69" y="54"/>
                      </a:cubicBezTo>
                      <a:cubicBezTo>
                        <a:pt x="68" y="54"/>
                        <a:pt x="68" y="52"/>
                        <a:pt x="69" y="52"/>
                      </a:cubicBezTo>
                      <a:cubicBezTo>
                        <a:pt x="69" y="51"/>
                        <a:pt x="69" y="52"/>
                        <a:pt x="70" y="51"/>
                      </a:cubicBezTo>
                      <a:cubicBezTo>
                        <a:pt x="71" y="51"/>
                        <a:pt x="72" y="52"/>
                        <a:pt x="73" y="51"/>
                      </a:cubicBezTo>
                      <a:cubicBezTo>
                        <a:pt x="73" y="51"/>
                        <a:pt x="71" y="50"/>
                        <a:pt x="71" y="49"/>
                      </a:cubicBezTo>
                      <a:cubicBezTo>
                        <a:pt x="71" y="48"/>
                        <a:pt x="69" y="47"/>
                        <a:pt x="68" y="48"/>
                      </a:cubicBezTo>
                      <a:cubicBezTo>
                        <a:pt x="67" y="48"/>
                        <a:pt x="65" y="48"/>
                        <a:pt x="64" y="47"/>
                      </a:cubicBezTo>
                      <a:cubicBezTo>
                        <a:pt x="64" y="47"/>
                        <a:pt x="64" y="48"/>
                        <a:pt x="65" y="48"/>
                      </a:cubicBezTo>
                      <a:cubicBezTo>
                        <a:pt x="66" y="49"/>
                        <a:pt x="65" y="50"/>
                        <a:pt x="66" y="50"/>
                      </a:cubicBezTo>
                      <a:cubicBezTo>
                        <a:pt x="66" y="51"/>
                        <a:pt x="65" y="52"/>
                        <a:pt x="65" y="53"/>
                      </a:cubicBezTo>
                      <a:cubicBezTo>
                        <a:pt x="64" y="54"/>
                        <a:pt x="64" y="54"/>
                        <a:pt x="66" y="54"/>
                      </a:cubicBezTo>
                      <a:cubicBezTo>
                        <a:pt x="67" y="54"/>
                        <a:pt x="67" y="55"/>
                        <a:pt x="67" y="56"/>
                      </a:cubicBezTo>
                      <a:cubicBezTo>
                        <a:pt x="67" y="57"/>
                        <a:pt x="66" y="58"/>
                        <a:pt x="66" y="58"/>
                      </a:cubicBezTo>
                      <a:cubicBezTo>
                        <a:pt x="66" y="59"/>
                        <a:pt x="65" y="58"/>
                        <a:pt x="65" y="58"/>
                      </a:cubicBezTo>
                      <a:cubicBezTo>
                        <a:pt x="64" y="59"/>
                        <a:pt x="64" y="58"/>
                        <a:pt x="64" y="58"/>
                      </a:cubicBezTo>
                      <a:cubicBezTo>
                        <a:pt x="64" y="57"/>
                        <a:pt x="62" y="57"/>
                        <a:pt x="61" y="57"/>
                      </a:cubicBezTo>
                      <a:cubicBezTo>
                        <a:pt x="60" y="57"/>
                        <a:pt x="60" y="57"/>
                        <a:pt x="59" y="58"/>
                      </a:cubicBezTo>
                      <a:cubicBezTo>
                        <a:pt x="59" y="59"/>
                        <a:pt x="58" y="59"/>
                        <a:pt x="57" y="59"/>
                      </a:cubicBezTo>
                      <a:cubicBezTo>
                        <a:pt x="56" y="59"/>
                        <a:pt x="55" y="60"/>
                        <a:pt x="54" y="61"/>
                      </a:cubicBezTo>
                      <a:cubicBezTo>
                        <a:pt x="54" y="61"/>
                        <a:pt x="54" y="62"/>
                        <a:pt x="55" y="63"/>
                      </a:cubicBezTo>
                      <a:cubicBezTo>
                        <a:pt x="56" y="64"/>
                        <a:pt x="56" y="65"/>
                        <a:pt x="56" y="65"/>
                      </a:cubicBezTo>
                      <a:cubicBezTo>
                        <a:pt x="56" y="66"/>
                        <a:pt x="53" y="66"/>
                        <a:pt x="52" y="65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49" y="65"/>
                        <a:pt x="47" y="63"/>
                        <a:pt x="47" y="63"/>
                      </a:cubicBezTo>
                      <a:cubicBezTo>
                        <a:pt x="46" y="63"/>
                        <a:pt x="45" y="64"/>
                        <a:pt x="45" y="64"/>
                      </a:cubicBezTo>
                      <a:cubicBezTo>
                        <a:pt x="45" y="65"/>
                        <a:pt x="45" y="65"/>
                        <a:pt x="46" y="66"/>
                      </a:cubicBezTo>
                      <a:cubicBezTo>
                        <a:pt x="46" y="67"/>
                        <a:pt x="48" y="67"/>
                        <a:pt x="48" y="67"/>
                      </a:cubicBezTo>
                      <a:cubicBezTo>
                        <a:pt x="49" y="67"/>
                        <a:pt x="49" y="68"/>
                        <a:pt x="49" y="68"/>
                      </a:cubicBezTo>
                      <a:cubicBezTo>
                        <a:pt x="48" y="69"/>
                        <a:pt x="47" y="69"/>
                        <a:pt x="47" y="69"/>
                      </a:cubicBezTo>
                      <a:cubicBezTo>
                        <a:pt x="46" y="68"/>
                        <a:pt x="45" y="69"/>
                        <a:pt x="45" y="68"/>
                      </a:cubicBezTo>
                      <a:cubicBezTo>
                        <a:pt x="44" y="67"/>
                        <a:pt x="43" y="66"/>
                        <a:pt x="42" y="67"/>
                      </a:cubicBezTo>
                      <a:cubicBezTo>
                        <a:pt x="41" y="67"/>
                        <a:pt x="41" y="66"/>
                        <a:pt x="41" y="65"/>
                      </a:cubicBezTo>
                      <a:cubicBezTo>
                        <a:pt x="41" y="64"/>
                        <a:pt x="40" y="63"/>
                        <a:pt x="40" y="63"/>
                      </a:cubicBezTo>
                      <a:cubicBezTo>
                        <a:pt x="40" y="63"/>
                        <a:pt x="39" y="62"/>
                        <a:pt x="40" y="61"/>
                      </a:cubicBezTo>
                      <a:cubicBezTo>
                        <a:pt x="41" y="61"/>
                        <a:pt x="40" y="60"/>
                        <a:pt x="40" y="60"/>
                      </a:cubicBezTo>
                      <a:cubicBezTo>
                        <a:pt x="40" y="59"/>
                        <a:pt x="39" y="58"/>
                        <a:pt x="38" y="58"/>
                      </a:cubicBezTo>
                      <a:cubicBezTo>
                        <a:pt x="37" y="58"/>
                        <a:pt x="37" y="57"/>
                        <a:pt x="37" y="57"/>
                      </a:cubicBezTo>
                      <a:cubicBezTo>
                        <a:pt x="36" y="57"/>
                        <a:pt x="34" y="55"/>
                        <a:pt x="34" y="55"/>
                      </a:cubicBezTo>
                      <a:cubicBezTo>
                        <a:pt x="34" y="54"/>
                        <a:pt x="33" y="54"/>
                        <a:pt x="33" y="54"/>
                      </a:cubicBezTo>
                      <a:cubicBezTo>
                        <a:pt x="33" y="54"/>
                        <a:pt x="34" y="54"/>
                        <a:pt x="35" y="55"/>
                      </a:cubicBezTo>
                      <a:cubicBezTo>
                        <a:pt x="36" y="55"/>
                        <a:pt x="37" y="56"/>
                        <a:pt x="39" y="56"/>
                      </a:cubicBezTo>
                      <a:cubicBezTo>
                        <a:pt x="41" y="56"/>
                        <a:pt x="42" y="57"/>
                        <a:pt x="44" y="58"/>
                      </a:cubicBezTo>
                      <a:cubicBezTo>
                        <a:pt x="46" y="58"/>
                        <a:pt x="47" y="58"/>
                        <a:pt x="50" y="59"/>
                      </a:cubicBezTo>
                      <a:cubicBezTo>
                        <a:pt x="53" y="59"/>
                        <a:pt x="57" y="56"/>
                        <a:pt x="58" y="55"/>
                      </a:cubicBezTo>
                      <a:cubicBezTo>
                        <a:pt x="58" y="54"/>
                        <a:pt x="57" y="53"/>
                        <a:pt x="57" y="52"/>
                      </a:cubicBezTo>
                      <a:cubicBezTo>
                        <a:pt x="57" y="51"/>
                        <a:pt x="56" y="51"/>
                        <a:pt x="56" y="51"/>
                      </a:cubicBezTo>
                      <a:cubicBezTo>
                        <a:pt x="56" y="50"/>
                        <a:pt x="55" y="50"/>
                        <a:pt x="54" y="50"/>
                      </a:cubicBezTo>
                      <a:cubicBezTo>
                        <a:pt x="52" y="50"/>
                        <a:pt x="52" y="48"/>
                        <a:pt x="51" y="48"/>
                      </a:cubicBezTo>
                      <a:cubicBezTo>
                        <a:pt x="50" y="48"/>
                        <a:pt x="50" y="48"/>
                        <a:pt x="47" y="46"/>
                      </a:cubicBezTo>
                      <a:cubicBezTo>
                        <a:pt x="45" y="45"/>
                        <a:pt x="42" y="44"/>
                        <a:pt x="41" y="44"/>
                      </a:cubicBezTo>
                      <a:cubicBezTo>
                        <a:pt x="40" y="44"/>
                        <a:pt x="40" y="44"/>
                        <a:pt x="40" y="44"/>
                      </a:cubicBezTo>
                      <a:cubicBezTo>
                        <a:pt x="39" y="43"/>
                        <a:pt x="39" y="43"/>
                        <a:pt x="38" y="44"/>
                      </a:cubicBezTo>
                      <a:cubicBezTo>
                        <a:pt x="37" y="44"/>
                        <a:pt x="37" y="43"/>
                        <a:pt x="35" y="44"/>
                      </a:cubicBezTo>
                      <a:cubicBezTo>
                        <a:pt x="34" y="44"/>
                        <a:pt x="34" y="43"/>
                        <a:pt x="34" y="43"/>
                      </a:cubicBezTo>
                      <a:cubicBezTo>
                        <a:pt x="34" y="42"/>
                        <a:pt x="36" y="43"/>
                        <a:pt x="36" y="42"/>
                      </a:cubicBezTo>
                      <a:cubicBezTo>
                        <a:pt x="36" y="41"/>
                        <a:pt x="35" y="42"/>
                        <a:pt x="34" y="41"/>
                      </a:cubicBezTo>
                      <a:cubicBezTo>
                        <a:pt x="33" y="41"/>
                        <a:pt x="32" y="41"/>
                        <a:pt x="32" y="42"/>
                      </a:cubicBezTo>
                      <a:cubicBezTo>
                        <a:pt x="31" y="42"/>
                        <a:pt x="31" y="42"/>
                        <a:pt x="31" y="42"/>
                      </a:cubicBezTo>
                      <a:cubicBezTo>
                        <a:pt x="31" y="42"/>
                        <a:pt x="30" y="42"/>
                        <a:pt x="30" y="41"/>
                      </a:cubicBezTo>
                      <a:cubicBezTo>
                        <a:pt x="30" y="42"/>
                        <a:pt x="30" y="43"/>
                        <a:pt x="29" y="42"/>
                      </a:cubicBezTo>
                      <a:cubicBezTo>
                        <a:pt x="28" y="42"/>
                        <a:pt x="28" y="43"/>
                        <a:pt x="27" y="43"/>
                      </a:cubicBezTo>
                      <a:cubicBezTo>
                        <a:pt x="26" y="43"/>
                        <a:pt x="25" y="44"/>
                        <a:pt x="25" y="45"/>
                      </a:cubicBezTo>
                      <a:cubicBezTo>
                        <a:pt x="25" y="46"/>
                        <a:pt x="24" y="45"/>
                        <a:pt x="24" y="46"/>
                      </a:cubicBezTo>
                      <a:cubicBezTo>
                        <a:pt x="24" y="47"/>
                        <a:pt x="24" y="47"/>
                        <a:pt x="24" y="47"/>
                      </a:cubicBezTo>
                      <a:cubicBezTo>
                        <a:pt x="23" y="48"/>
                        <a:pt x="24" y="48"/>
                        <a:pt x="24" y="49"/>
                      </a:cubicBezTo>
                      <a:cubicBezTo>
                        <a:pt x="24" y="50"/>
                        <a:pt x="25" y="50"/>
                        <a:pt x="26" y="50"/>
                      </a:cubicBezTo>
                      <a:cubicBezTo>
                        <a:pt x="26" y="50"/>
                        <a:pt x="28" y="51"/>
                        <a:pt x="28" y="52"/>
                      </a:cubicBezTo>
                      <a:cubicBezTo>
                        <a:pt x="28" y="52"/>
                        <a:pt x="26" y="53"/>
                        <a:pt x="26" y="54"/>
                      </a:cubicBezTo>
                      <a:cubicBezTo>
                        <a:pt x="25" y="54"/>
                        <a:pt x="25" y="55"/>
                        <a:pt x="25" y="55"/>
                      </a:cubicBezTo>
                      <a:cubicBezTo>
                        <a:pt x="25" y="56"/>
                        <a:pt x="27" y="58"/>
                        <a:pt x="28" y="59"/>
                      </a:cubicBezTo>
                      <a:cubicBezTo>
                        <a:pt x="29" y="61"/>
                        <a:pt x="27" y="60"/>
                        <a:pt x="27" y="61"/>
                      </a:cubicBezTo>
                      <a:cubicBezTo>
                        <a:pt x="26" y="62"/>
                        <a:pt x="27" y="63"/>
                        <a:pt x="27" y="63"/>
                      </a:cubicBezTo>
                      <a:cubicBezTo>
                        <a:pt x="27" y="63"/>
                        <a:pt x="26" y="63"/>
                        <a:pt x="27" y="64"/>
                      </a:cubicBezTo>
                      <a:cubicBezTo>
                        <a:pt x="27" y="64"/>
                        <a:pt x="28" y="64"/>
                        <a:pt x="28" y="65"/>
                      </a:cubicBezTo>
                      <a:cubicBezTo>
                        <a:pt x="28" y="65"/>
                        <a:pt x="27" y="65"/>
                        <a:pt x="27" y="66"/>
                      </a:cubicBezTo>
                      <a:cubicBezTo>
                        <a:pt x="28" y="67"/>
                        <a:pt x="29" y="67"/>
                        <a:pt x="29" y="67"/>
                      </a:cubicBezTo>
                      <a:cubicBezTo>
                        <a:pt x="29" y="68"/>
                        <a:pt x="27" y="68"/>
                        <a:pt x="27" y="69"/>
                      </a:cubicBezTo>
                      <a:cubicBezTo>
                        <a:pt x="27" y="70"/>
                        <a:pt x="30" y="70"/>
                        <a:pt x="31" y="72"/>
                      </a:cubicBezTo>
                      <a:cubicBezTo>
                        <a:pt x="32" y="73"/>
                        <a:pt x="32" y="73"/>
                        <a:pt x="31" y="74"/>
                      </a:cubicBezTo>
                      <a:cubicBezTo>
                        <a:pt x="31" y="75"/>
                        <a:pt x="28" y="76"/>
                        <a:pt x="27" y="77"/>
                      </a:cubicBezTo>
                      <a:cubicBezTo>
                        <a:pt x="27" y="79"/>
                        <a:pt x="24" y="80"/>
                        <a:pt x="23" y="81"/>
                      </a:cubicBezTo>
                      <a:cubicBezTo>
                        <a:pt x="22" y="82"/>
                        <a:pt x="22" y="82"/>
                        <a:pt x="22" y="82"/>
                      </a:cubicBezTo>
                      <a:cubicBezTo>
                        <a:pt x="23" y="82"/>
                        <a:pt x="23" y="82"/>
                        <a:pt x="23" y="82"/>
                      </a:cubicBezTo>
                      <a:cubicBezTo>
                        <a:pt x="24" y="82"/>
                        <a:pt x="24" y="83"/>
                        <a:pt x="25" y="84"/>
                      </a:cubicBezTo>
                      <a:cubicBezTo>
                        <a:pt x="27" y="84"/>
                        <a:pt x="27" y="84"/>
                        <a:pt x="27" y="84"/>
                      </a:cubicBezTo>
                      <a:cubicBezTo>
                        <a:pt x="28" y="85"/>
                        <a:pt x="27" y="85"/>
                        <a:pt x="26" y="85"/>
                      </a:cubicBezTo>
                      <a:cubicBezTo>
                        <a:pt x="25" y="85"/>
                        <a:pt x="25" y="85"/>
                        <a:pt x="23" y="86"/>
                      </a:cubicBezTo>
                      <a:cubicBezTo>
                        <a:pt x="22" y="86"/>
                        <a:pt x="22" y="86"/>
                        <a:pt x="22" y="87"/>
                      </a:cubicBezTo>
                      <a:cubicBezTo>
                        <a:pt x="23" y="87"/>
                        <a:pt x="22" y="88"/>
                        <a:pt x="21" y="88"/>
                      </a:cubicBezTo>
                      <a:cubicBezTo>
                        <a:pt x="21" y="89"/>
                        <a:pt x="21" y="89"/>
                        <a:pt x="21" y="90"/>
                      </a:cubicBezTo>
                      <a:cubicBezTo>
                        <a:pt x="20" y="90"/>
                        <a:pt x="21" y="91"/>
                        <a:pt x="21" y="91"/>
                      </a:cubicBezTo>
                      <a:cubicBezTo>
                        <a:pt x="21" y="92"/>
                        <a:pt x="21" y="92"/>
                        <a:pt x="21" y="93"/>
                      </a:cubicBezTo>
                      <a:cubicBezTo>
                        <a:pt x="22" y="93"/>
                        <a:pt x="21" y="93"/>
                        <a:pt x="21" y="94"/>
                      </a:cubicBezTo>
                      <a:cubicBezTo>
                        <a:pt x="20" y="94"/>
                        <a:pt x="20" y="95"/>
                        <a:pt x="21" y="95"/>
                      </a:cubicBezTo>
                      <a:cubicBezTo>
                        <a:pt x="21" y="96"/>
                        <a:pt x="21" y="96"/>
                        <a:pt x="21" y="96"/>
                      </a:cubicBezTo>
                      <a:cubicBezTo>
                        <a:pt x="21" y="97"/>
                        <a:pt x="22" y="98"/>
                        <a:pt x="22" y="98"/>
                      </a:cubicBezTo>
                      <a:cubicBezTo>
                        <a:pt x="23" y="98"/>
                        <a:pt x="22" y="100"/>
                        <a:pt x="23" y="100"/>
                      </a:cubicBezTo>
                      <a:cubicBezTo>
                        <a:pt x="24" y="100"/>
                        <a:pt x="24" y="100"/>
                        <a:pt x="24" y="100"/>
                      </a:cubicBezTo>
                      <a:cubicBezTo>
                        <a:pt x="25" y="100"/>
                        <a:pt x="25" y="100"/>
                        <a:pt x="26" y="101"/>
                      </a:cubicBezTo>
                      <a:cubicBezTo>
                        <a:pt x="26" y="101"/>
                        <a:pt x="26" y="101"/>
                        <a:pt x="27" y="101"/>
                      </a:cubicBezTo>
                      <a:cubicBezTo>
                        <a:pt x="28" y="101"/>
                        <a:pt x="29" y="101"/>
                        <a:pt x="30" y="102"/>
                      </a:cubicBezTo>
                      <a:cubicBezTo>
                        <a:pt x="30" y="103"/>
                        <a:pt x="30" y="103"/>
                        <a:pt x="30" y="103"/>
                      </a:cubicBezTo>
                      <a:cubicBezTo>
                        <a:pt x="30" y="104"/>
                        <a:pt x="29" y="105"/>
                        <a:pt x="30" y="105"/>
                      </a:cubicBezTo>
                      <a:cubicBezTo>
                        <a:pt x="31" y="106"/>
                        <a:pt x="31" y="107"/>
                        <a:pt x="31" y="107"/>
                      </a:cubicBezTo>
                      <a:cubicBezTo>
                        <a:pt x="32" y="107"/>
                        <a:pt x="32" y="108"/>
                        <a:pt x="33" y="109"/>
                      </a:cubicBezTo>
                      <a:cubicBezTo>
                        <a:pt x="33" y="109"/>
                        <a:pt x="34" y="109"/>
                        <a:pt x="34" y="110"/>
                      </a:cubicBezTo>
                      <a:cubicBezTo>
                        <a:pt x="34" y="110"/>
                        <a:pt x="34" y="111"/>
                        <a:pt x="33" y="111"/>
                      </a:cubicBezTo>
                      <a:cubicBezTo>
                        <a:pt x="32" y="111"/>
                        <a:pt x="31" y="110"/>
                        <a:pt x="31" y="111"/>
                      </a:cubicBezTo>
                      <a:cubicBezTo>
                        <a:pt x="31" y="111"/>
                        <a:pt x="31" y="112"/>
                        <a:pt x="31" y="113"/>
                      </a:cubicBezTo>
                      <a:cubicBezTo>
                        <a:pt x="32" y="115"/>
                        <a:pt x="32" y="115"/>
                        <a:pt x="33" y="115"/>
                      </a:cubicBezTo>
                      <a:cubicBezTo>
                        <a:pt x="33" y="115"/>
                        <a:pt x="33" y="114"/>
                        <a:pt x="34" y="114"/>
                      </a:cubicBezTo>
                      <a:cubicBezTo>
                        <a:pt x="34" y="114"/>
                        <a:pt x="35" y="114"/>
                        <a:pt x="36" y="114"/>
                      </a:cubicBezTo>
                      <a:cubicBezTo>
                        <a:pt x="38" y="114"/>
                        <a:pt x="38" y="114"/>
                        <a:pt x="38" y="114"/>
                      </a:cubicBezTo>
                      <a:cubicBezTo>
                        <a:pt x="38" y="115"/>
                        <a:pt x="38" y="116"/>
                        <a:pt x="38" y="116"/>
                      </a:cubicBezTo>
                      <a:cubicBezTo>
                        <a:pt x="38" y="117"/>
                        <a:pt x="39" y="117"/>
                        <a:pt x="39" y="118"/>
                      </a:cubicBezTo>
                      <a:cubicBezTo>
                        <a:pt x="39" y="118"/>
                        <a:pt x="40" y="118"/>
                        <a:pt x="41" y="118"/>
                      </a:cubicBezTo>
                      <a:cubicBezTo>
                        <a:pt x="42" y="120"/>
                        <a:pt x="42" y="120"/>
                        <a:pt x="42" y="120"/>
                      </a:cubicBezTo>
                      <a:cubicBezTo>
                        <a:pt x="42" y="121"/>
                        <a:pt x="43" y="121"/>
                        <a:pt x="43" y="121"/>
                      </a:cubicBezTo>
                      <a:cubicBezTo>
                        <a:pt x="44" y="121"/>
                        <a:pt x="44" y="121"/>
                        <a:pt x="44" y="121"/>
                      </a:cubicBezTo>
                      <a:cubicBezTo>
                        <a:pt x="45" y="122"/>
                        <a:pt x="45" y="122"/>
                        <a:pt x="46" y="121"/>
                      </a:cubicBezTo>
                      <a:cubicBezTo>
                        <a:pt x="47" y="121"/>
                        <a:pt x="47" y="121"/>
                        <a:pt x="47" y="121"/>
                      </a:cubicBezTo>
                      <a:cubicBezTo>
                        <a:pt x="47" y="122"/>
                        <a:pt x="48" y="122"/>
                        <a:pt x="48" y="123"/>
                      </a:cubicBezTo>
                      <a:cubicBezTo>
                        <a:pt x="48" y="123"/>
                        <a:pt x="50" y="123"/>
                        <a:pt x="51" y="123"/>
                      </a:cubicBezTo>
                      <a:cubicBezTo>
                        <a:pt x="51" y="123"/>
                        <a:pt x="52" y="123"/>
                        <a:pt x="53" y="124"/>
                      </a:cubicBezTo>
                      <a:cubicBezTo>
                        <a:pt x="54" y="124"/>
                        <a:pt x="54" y="124"/>
                        <a:pt x="54" y="125"/>
                      </a:cubicBezTo>
                      <a:cubicBezTo>
                        <a:pt x="54" y="125"/>
                        <a:pt x="54" y="125"/>
                        <a:pt x="54" y="126"/>
                      </a:cubicBezTo>
                      <a:cubicBezTo>
                        <a:pt x="54" y="126"/>
                        <a:pt x="54" y="126"/>
                        <a:pt x="54" y="126"/>
                      </a:cubicBezTo>
                      <a:cubicBezTo>
                        <a:pt x="54" y="127"/>
                        <a:pt x="53" y="127"/>
                        <a:pt x="53" y="127"/>
                      </a:cubicBezTo>
                      <a:cubicBezTo>
                        <a:pt x="54" y="128"/>
                        <a:pt x="54" y="128"/>
                        <a:pt x="54" y="128"/>
                      </a:cubicBezTo>
                      <a:cubicBezTo>
                        <a:pt x="54" y="128"/>
                        <a:pt x="53" y="129"/>
                        <a:pt x="53" y="130"/>
                      </a:cubicBezTo>
                      <a:cubicBezTo>
                        <a:pt x="53" y="130"/>
                        <a:pt x="52" y="130"/>
                        <a:pt x="51" y="130"/>
                      </a:cubicBezTo>
                      <a:cubicBezTo>
                        <a:pt x="51" y="130"/>
                        <a:pt x="50" y="131"/>
                        <a:pt x="49" y="131"/>
                      </a:cubicBezTo>
                      <a:cubicBezTo>
                        <a:pt x="49" y="132"/>
                        <a:pt x="49" y="132"/>
                        <a:pt x="49" y="132"/>
                      </a:cubicBezTo>
                      <a:cubicBezTo>
                        <a:pt x="50" y="132"/>
                        <a:pt x="52" y="132"/>
                        <a:pt x="52" y="132"/>
                      </a:cubicBezTo>
                      <a:cubicBezTo>
                        <a:pt x="52" y="133"/>
                        <a:pt x="49" y="134"/>
                        <a:pt x="48" y="134"/>
                      </a:cubicBezTo>
                      <a:cubicBezTo>
                        <a:pt x="48" y="134"/>
                        <a:pt x="50" y="135"/>
                        <a:pt x="49" y="136"/>
                      </a:cubicBezTo>
                      <a:cubicBezTo>
                        <a:pt x="49" y="136"/>
                        <a:pt x="48" y="136"/>
                        <a:pt x="48" y="137"/>
                      </a:cubicBezTo>
                      <a:cubicBezTo>
                        <a:pt x="48" y="138"/>
                        <a:pt x="47" y="138"/>
                        <a:pt x="46" y="138"/>
                      </a:cubicBezTo>
                      <a:cubicBezTo>
                        <a:pt x="46" y="138"/>
                        <a:pt x="45" y="139"/>
                        <a:pt x="46" y="139"/>
                      </a:cubicBezTo>
                      <a:cubicBezTo>
                        <a:pt x="46" y="139"/>
                        <a:pt x="46" y="140"/>
                        <a:pt x="48" y="141"/>
                      </a:cubicBezTo>
                      <a:cubicBezTo>
                        <a:pt x="50" y="141"/>
                        <a:pt x="51" y="143"/>
                        <a:pt x="53" y="144"/>
                      </a:cubicBezTo>
                      <a:cubicBezTo>
                        <a:pt x="53" y="145"/>
                        <a:pt x="53" y="145"/>
                        <a:pt x="53" y="145"/>
                      </a:cubicBezTo>
                      <a:cubicBezTo>
                        <a:pt x="54" y="145"/>
                        <a:pt x="54" y="145"/>
                        <a:pt x="55" y="145"/>
                      </a:cubicBezTo>
                      <a:cubicBezTo>
                        <a:pt x="55" y="144"/>
                        <a:pt x="57" y="145"/>
                        <a:pt x="58" y="145"/>
                      </a:cubicBezTo>
                      <a:cubicBezTo>
                        <a:pt x="59" y="146"/>
                        <a:pt x="62" y="145"/>
                        <a:pt x="62" y="146"/>
                      </a:cubicBezTo>
                      <a:cubicBezTo>
                        <a:pt x="62" y="146"/>
                        <a:pt x="63" y="147"/>
                        <a:pt x="64" y="147"/>
                      </a:cubicBezTo>
                      <a:cubicBezTo>
                        <a:pt x="65" y="148"/>
                        <a:pt x="65" y="148"/>
                        <a:pt x="65" y="148"/>
                      </a:cubicBezTo>
                      <a:cubicBezTo>
                        <a:pt x="66" y="147"/>
                        <a:pt x="67" y="147"/>
                        <a:pt x="68" y="147"/>
                      </a:cubicBezTo>
                      <a:cubicBezTo>
                        <a:pt x="68" y="147"/>
                        <a:pt x="68" y="148"/>
                        <a:pt x="69" y="148"/>
                      </a:cubicBezTo>
                      <a:cubicBezTo>
                        <a:pt x="69" y="148"/>
                        <a:pt x="69" y="149"/>
                        <a:pt x="70" y="149"/>
                      </a:cubicBezTo>
                      <a:cubicBezTo>
                        <a:pt x="70" y="149"/>
                        <a:pt x="71" y="150"/>
                        <a:pt x="72" y="151"/>
                      </a:cubicBezTo>
                      <a:cubicBezTo>
                        <a:pt x="73" y="151"/>
                        <a:pt x="74" y="152"/>
                        <a:pt x="74" y="152"/>
                      </a:cubicBezTo>
                      <a:cubicBezTo>
                        <a:pt x="75" y="152"/>
                        <a:pt x="75" y="153"/>
                        <a:pt x="75" y="152"/>
                      </a:cubicBezTo>
                      <a:cubicBezTo>
                        <a:pt x="76" y="151"/>
                        <a:pt x="77" y="152"/>
                        <a:pt x="77" y="151"/>
                      </a:cubicBezTo>
                      <a:cubicBezTo>
                        <a:pt x="76" y="149"/>
                        <a:pt x="74" y="147"/>
                        <a:pt x="74" y="146"/>
                      </a:cubicBezTo>
                      <a:cubicBezTo>
                        <a:pt x="74" y="145"/>
                        <a:pt x="75" y="144"/>
                        <a:pt x="73" y="142"/>
                      </a:cubicBezTo>
                      <a:cubicBezTo>
                        <a:pt x="71" y="141"/>
                        <a:pt x="73" y="140"/>
                        <a:pt x="74" y="139"/>
                      </a:cubicBezTo>
                      <a:cubicBezTo>
                        <a:pt x="75" y="137"/>
                        <a:pt x="78" y="137"/>
                        <a:pt x="79" y="136"/>
                      </a:cubicBezTo>
                      <a:cubicBezTo>
                        <a:pt x="79" y="135"/>
                        <a:pt x="79" y="135"/>
                        <a:pt x="78" y="135"/>
                      </a:cubicBezTo>
                      <a:cubicBezTo>
                        <a:pt x="77" y="135"/>
                        <a:pt x="77" y="134"/>
                        <a:pt x="78" y="134"/>
                      </a:cubicBezTo>
                      <a:cubicBezTo>
                        <a:pt x="79" y="134"/>
                        <a:pt x="78" y="133"/>
                        <a:pt x="77" y="132"/>
                      </a:cubicBezTo>
                      <a:cubicBezTo>
                        <a:pt x="76" y="131"/>
                        <a:pt x="76" y="130"/>
                        <a:pt x="76" y="130"/>
                      </a:cubicBezTo>
                      <a:cubicBezTo>
                        <a:pt x="75" y="130"/>
                        <a:pt x="74" y="130"/>
                        <a:pt x="74" y="130"/>
                      </a:cubicBezTo>
                      <a:cubicBezTo>
                        <a:pt x="73" y="131"/>
                        <a:pt x="73" y="130"/>
                        <a:pt x="73" y="129"/>
                      </a:cubicBezTo>
                      <a:cubicBezTo>
                        <a:pt x="73" y="128"/>
                        <a:pt x="72" y="128"/>
                        <a:pt x="72" y="128"/>
                      </a:cubicBezTo>
                      <a:cubicBezTo>
                        <a:pt x="72" y="126"/>
                        <a:pt x="72" y="126"/>
                        <a:pt x="72" y="126"/>
                      </a:cubicBezTo>
                      <a:cubicBezTo>
                        <a:pt x="73" y="126"/>
                        <a:pt x="73" y="126"/>
                        <a:pt x="73" y="125"/>
                      </a:cubicBezTo>
                      <a:cubicBezTo>
                        <a:pt x="73" y="125"/>
                        <a:pt x="72" y="125"/>
                        <a:pt x="72" y="124"/>
                      </a:cubicBezTo>
                      <a:cubicBezTo>
                        <a:pt x="73" y="123"/>
                        <a:pt x="74" y="123"/>
                        <a:pt x="74" y="123"/>
                      </a:cubicBezTo>
                      <a:cubicBezTo>
                        <a:pt x="74" y="122"/>
                        <a:pt x="75" y="121"/>
                        <a:pt x="75" y="122"/>
                      </a:cubicBezTo>
                      <a:cubicBezTo>
                        <a:pt x="76" y="122"/>
                        <a:pt x="77" y="124"/>
                        <a:pt x="78" y="123"/>
                      </a:cubicBezTo>
                      <a:cubicBezTo>
                        <a:pt x="79" y="123"/>
                        <a:pt x="78" y="122"/>
                        <a:pt x="78" y="122"/>
                      </a:cubicBezTo>
                      <a:cubicBezTo>
                        <a:pt x="78" y="121"/>
                        <a:pt x="77" y="120"/>
                        <a:pt x="79" y="120"/>
                      </a:cubicBezTo>
                      <a:cubicBezTo>
                        <a:pt x="80" y="120"/>
                        <a:pt x="79" y="119"/>
                        <a:pt x="80" y="119"/>
                      </a:cubicBezTo>
                      <a:cubicBezTo>
                        <a:pt x="81" y="119"/>
                        <a:pt x="82" y="118"/>
                        <a:pt x="83" y="118"/>
                      </a:cubicBezTo>
                      <a:cubicBezTo>
                        <a:pt x="83" y="117"/>
                        <a:pt x="84" y="117"/>
                        <a:pt x="85" y="117"/>
                      </a:cubicBezTo>
                      <a:cubicBezTo>
                        <a:pt x="85" y="117"/>
                        <a:pt x="86" y="118"/>
                        <a:pt x="86" y="117"/>
                      </a:cubicBezTo>
                      <a:cubicBezTo>
                        <a:pt x="87" y="116"/>
                        <a:pt x="88" y="117"/>
                        <a:pt x="88" y="117"/>
                      </a:cubicBezTo>
                      <a:cubicBezTo>
                        <a:pt x="88" y="118"/>
                        <a:pt x="91" y="118"/>
                        <a:pt x="91" y="118"/>
                      </a:cubicBezTo>
                      <a:cubicBezTo>
                        <a:pt x="92" y="118"/>
                        <a:pt x="93" y="119"/>
                        <a:pt x="93" y="120"/>
                      </a:cubicBezTo>
                      <a:cubicBezTo>
                        <a:pt x="93" y="120"/>
                        <a:pt x="94" y="121"/>
                        <a:pt x="94" y="120"/>
                      </a:cubicBezTo>
                      <a:cubicBezTo>
                        <a:pt x="94" y="119"/>
                        <a:pt x="95" y="120"/>
                        <a:pt x="96" y="120"/>
                      </a:cubicBezTo>
                      <a:cubicBezTo>
                        <a:pt x="97" y="121"/>
                        <a:pt x="98" y="121"/>
                        <a:pt x="98" y="120"/>
                      </a:cubicBezTo>
                      <a:cubicBezTo>
                        <a:pt x="98" y="119"/>
                        <a:pt x="100" y="119"/>
                        <a:pt x="101" y="119"/>
                      </a:cubicBezTo>
                      <a:cubicBezTo>
                        <a:pt x="101" y="120"/>
                        <a:pt x="102" y="120"/>
                        <a:pt x="102" y="119"/>
                      </a:cubicBezTo>
                      <a:cubicBezTo>
                        <a:pt x="103" y="119"/>
                        <a:pt x="105" y="119"/>
                        <a:pt x="105" y="119"/>
                      </a:cubicBezTo>
                      <a:cubicBezTo>
                        <a:pt x="105" y="120"/>
                        <a:pt x="106" y="120"/>
                        <a:pt x="107" y="120"/>
                      </a:cubicBezTo>
                      <a:cubicBezTo>
                        <a:pt x="108" y="120"/>
                        <a:pt x="108" y="121"/>
                        <a:pt x="108" y="121"/>
                      </a:cubicBezTo>
                      <a:cubicBezTo>
                        <a:pt x="109" y="121"/>
                        <a:pt x="108" y="120"/>
                        <a:pt x="109" y="120"/>
                      </a:cubicBezTo>
                      <a:cubicBezTo>
                        <a:pt x="110" y="120"/>
                        <a:pt x="110" y="121"/>
                        <a:pt x="111" y="121"/>
                      </a:cubicBezTo>
                      <a:cubicBezTo>
                        <a:pt x="112" y="121"/>
                        <a:pt x="113" y="120"/>
                        <a:pt x="113" y="120"/>
                      </a:cubicBezTo>
                      <a:cubicBezTo>
                        <a:pt x="113" y="119"/>
                        <a:pt x="113" y="118"/>
                        <a:pt x="112" y="118"/>
                      </a:cubicBezTo>
                      <a:cubicBezTo>
                        <a:pt x="111" y="118"/>
                        <a:pt x="111" y="117"/>
                        <a:pt x="110" y="117"/>
                      </a:cubicBezTo>
                      <a:cubicBezTo>
                        <a:pt x="109" y="117"/>
                        <a:pt x="109" y="116"/>
                        <a:pt x="109" y="116"/>
                      </a:cubicBezTo>
                      <a:cubicBezTo>
                        <a:pt x="110" y="115"/>
                        <a:pt x="111" y="115"/>
                        <a:pt x="111" y="114"/>
                      </a:cubicBezTo>
                      <a:cubicBezTo>
                        <a:pt x="111" y="114"/>
                        <a:pt x="111" y="113"/>
                        <a:pt x="112" y="112"/>
                      </a:cubicBezTo>
                      <a:cubicBezTo>
                        <a:pt x="113" y="112"/>
                        <a:pt x="115" y="112"/>
                        <a:pt x="114" y="112"/>
                      </a:cubicBezTo>
                      <a:cubicBezTo>
                        <a:pt x="112" y="111"/>
                        <a:pt x="112" y="111"/>
                        <a:pt x="112" y="111"/>
                      </a:cubicBezTo>
                      <a:cubicBezTo>
                        <a:pt x="112" y="110"/>
                        <a:pt x="112" y="109"/>
                        <a:pt x="112" y="108"/>
                      </a:cubicBezTo>
                      <a:cubicBezTo>
                        <a:pt x="112" y="108"/>
                        <a:pt x="113" y="109"/>
                        <a:pt x="114" y="108"/>
                      </a:cubicBezTo>
                      <a:cubicBezTo>
                        <a:pt x="115" y="108"/>
                        <a:pt x="116" y="109"/>
                        <a:pt x="117" y="108"/>
                      </a:cubicBezTo>
                      <a:cubicBezTo>
                        <a:pt x="118" y="107"/>
                        <a:pt x="120" y="107"/>
                        <a:pt x="121" y="107"/>
                      </a:cubicBezTo>
                      <a:cubicBezTo>
                        <a:pt x="123" y="107"/>
                        <a:pt x="123" y="106"/>
                        <a:pt x="124" y="106"/>
                      </a:cubicBezTo>
                      <a:cubicBezTo>
                        <a:pt x="125" y="106"/>
                        <a:pt x="127" y="106"/>
                        <a:pt x="128" y="106"/>
                      </a:cubicBezTo>
                      <a:cubicBezTo>
                        <a:pt x="129" y="105"/>
                        <a:pt x="132" y="105"/>
                        <a:pt x="132" y="104"/>
                      </a:cubicBezTo>
                      <a:cubicBezTo>
                        <a:pt x="132" y="104"/>
                        <a:pt x="135" y="103"/>
                        <a:pt x="135" y="104"/>
                      </a:cubicBezTo>
                      <a:cubicBezTo>
                        <a:pt x="136" y="104"/>
                        <a:pt x="137" y="104"/>
                        <a:pt x="137" y="104"/>
                      </a:cubicBezTo>
                      <a:cubicBezTo>
                        <a:pt x="138" y="104"/>
                        <a:pt x="139" y="104"/>
                        <a:pt x="139" y="105"/>
                      </a:cubicBezTo>
                      <a:cubicBezTo>
                        <a:pt x="139" y="106"/>
                        <a:pt x="140" y="106"/>
                        <a:pt x="140" y="107"/>
                      </a:cubicBezTo>
                      <a:cubicBezTo>
                        <a:pt x="139" y="107"/>
                        <a:pt x="139" y="108"/>
                        <a:pt x="139" y="108"/>
                      </a:cubicBezTo>
                      <a:cubicBezTo>
                        <a:pt x="140" y="108"/>
                        <a:pt x="141" y="108"/>
                        <a:pt x="142" y="108"/>
                      </a:cubicBezTo>
                      <a:cubicBezTo>
                        <a:pt x="142" y="107"/>
                        <a:pt x="143" y="108"/>
                        <a:pt x="143" y="108"/>
                      </a:cubicBezTo>
                      <a:cubicBezTo>
                        <a:pt x="143" y="109"/>
                        <a:pt x="143" y="109"/>
                        <a:pt x="143" y="108"/>
                      </a:cubicBezTo>
                      <a:cubicBezTo>
                        <a:pt x="143" y="108"/>
                        <a:pt x="144" y="108"/>
                        <a:pt x="145" y="109"/>
                      </a:cubicBezTo>
                      <a:cubicBezTo>
                        <a:pt x="145" y="109"/>
                        <a:pt x="146" y="108"/>
                        <a:pt x="146" y="109"/>
                      </a:cubicBezTo>
                      <a:cubicBezTo>
                        <a:pt x="146" y="109"/>
                        <a:pt x="144" y="110"/>
                        <a:pt x="145" y="110"/>
                      </a:cubicBezTo>
                      <a:cubicBezTo>
                        <a:pt x="146" y="111"/>
                        <a:pt x="146" y="110"/>
                        <a:pt x="147" y="110"/>
                      </a:cubicBezTo>
                      <a:cubicBezTo>
                        <a:pt x="148" y="110"/>
                        <a:pt x="149" y="109"/>
                        <a:pt x="150" y="109"/>
                      </a:cubicBezTo>
                      <a:cubicBezTo>
                        <a:pt x="151" y="109"/>
                        <a:pt x="152" y="108"/>
                        <a:pt x="153" y="107"/>
                      </a:cubicBezTo>
                      <a:cubicBezTo>
                        <a:pt x="153" y="107"/>
                        <a:pt x="155" y="107"/>
                        <a:pt x="154" y="108"/>
                      </a:cubicBezTo>
                      <a:cubicBezTo>
                        <a:pt x="154" y="108"/>
                        <a:pt x="153" y="109"/>
                        <a:pt x="155" y="110"/>
                      </a:cubicBezTo>
                      <a:cubicBezTo>
                        <a:pt x="157" y="110"/>
                        <a:pt x="159" y="114"/>
                        <a:pt x="160" y="115"/>
                      </a:cubicBezTo>
                      <a:cubicBezTo>
                        <a:pt x="161" y="117"/>
                        <a:pt x="162" y="120"/>
                        <a:pt x="163" y="120"/>
                      </a:cubicBezTo>
                      <a:cubicBezTo>
                        <a:pt x="164" y="119"/>
                        <a:pt x="164" y="119"/>
                        <a:pt x="164" y="119"/>
                      </a:cubicBezTo>
                      <a:cubicBezTo>
                        <a:pt x="165" y="118"/>
                        <a:pt x="166" y="120"/>
                        <a:pt x="166" y="120"/>
                      </a:cubicBezTo>
                      <a:cubicBezTo>
                        <a:pt x="167" y="120"/>
                        <a:pt x="168" y="121"/>
                        <a:pt x="169" y="120"/>
                      </a:cubicBezTo>
                      <a:cubicBezTo>
                        <a:pt x="170" y="120"/>
                        <a:pt x="171" y="119"/>
                        <a:pt x="172" y="120"/>
                      </a:cubicBezTo>
                      <a:cubicBezTo>
                        <a:pt x="172" y="120"/>
                        <a:pt x="173" y="120"/>
                        <a:pt x="173" y="121"/>
                      </a:cubicBezTo>
                      <a:cubicBezTo>
                        <a:pt x="174" y="122"/>
                        <a:pt x="175" y="122"/>
                        <a:pt x="175" y="122"/>
                      </a:cubicBezTo>
                      <a:cubicBezTo>
                        <a:pt x="176" y="122"/>
                        <a:pt x="176" y="123"/>
                        <a:pt x="176" y="123"/>
                      </a:cubicBezTo>
                      <a:cubicBezTo>
                        <a:pt x="176" y="124"/>
                        <a:pt x="177" y="125"/>
                        <a:pt x="177" y="125"/>
                      </a:cubicBezTo>
                      <a:cubicBezTo>
                        <a:pt x="178" y="125"/>
                        <a:pt x="179" y="124"/>
                        <a:pt x="179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5"/>
                        <a:pt x="181" y="126"/>
                        <a:pt x="181" y="126"/>
                      </a:cubicBezTo>
                      <a:cubicBezTo>
                        <a:pt x="182" y="126"/>
                        <a:pt x="183" y="126"/>
                        <a:pt x="183" y="126"/>
                      </a:cubicBezTo>
                      <a:cubicBezTo>
                        <a:pt x="183" y="125"/>
                        <a:pt x="184" y="125"/>
                        <a:pt x="185" y="125"/>
                      </a:cubicBezTo>
                      <a:cubicBezTo>
                        <a:pt x="185" y="125"/>
                        <a:pt x="187" y="125"/>
                        <a:pt x="187" y="124"/>
                      </a:cubicBezTo>
                      <a:cubicBezTo>
                        <a:pt x="188" y="123"/>
                        <a:pt x="189" y="123"/>
                        <a:pt x="189" y="123"/>
                      </a:cubicBezTo>
                      <a:cubicBezTo>
                        <a:pt x="190" y="122"/>
                        <a:pt x="191" y="122"/>
                        <a:pt x="191" y="121"/>
                      </a:cubicBezTo>
                      <a:cubicBezTo>
                        <a:pt x="193" y="121"/>
                        <a:pt x="193" y="121"/>
                        <a:pt x="193" y="121"/>
                      </a:cubicBezTo>
                      <a:cubicBezTo>
                        <a:pt x="193" y="120"/>
                        <a:pt x="194" y="120"/>
                        <a:pt x="195" y="120"/>
                      </a:cubicBezTo>
                      <a:cubicBezTo>
                        <a:pt x="195" y="121"/>
                        <a:pt x="198" y="121"/>
                        <a:pt x="198" y="121"/>
                      </a:cubicBezTo>
                      <a:cubicBezTo>
                        <a:pt x="199" y="121"/>
                        <a:pt x="199" y="122"/>
                        <a:pt x="199" y="123"/>
                      </a:cubicBezTo>
                      <a:cubicBezTo>
                        <a:pt x="200" y="123"/>
                        <a:pt x="201" y="124"/>
                        <a:pt x="202" y="123"/>
                      </a:cubicBezTo>
                      <a:cubicBezTo>
                        <a:pt x="202" y="123"/>
                        <a:pt x="203" y="123"/>
                        <a:pt x="204" y="123"/>
                      </a:cubicBezTo>
                      <a:cubicBezTo>
                        <a:pt x="204" y="124"/>
                        <a:pt x="205" y="124"/>
                        <a:pt x="206" y="124"/>
                      </a:cubicBezTo>
                      <a:cubicBezTo>
                        <a:pt x="206" y="123"/>
                        <a:pt x="208" y="123"/>
                        <a:pt x="208" y="123"/>
                      </a:cubicBezTo>
                      <a:cubicBezTo>
                        <a:pt x="208" y="122"/>
                        <a:pt x="208" y="121"/>
                        <a:pt x="208" y="121"/>
                      </a:cubicBezTo>
                      <a:cubicBezTo>
                        <a:pt x="207" y="121"/>
                        <a:pt x="207" y="119"/>
                        <a:pt x="207" y="119"/>
                      </a:cubicBezTo>
                      <a:cubicBezTo>
                        <a:pt x="207" y="118"/>
                        <a:pt x="208" y="118"/>
                        <a:pt x="208" y="118"/>
                      </a:cubicBezTo>
                      <a:cubicBezTo>
                        <a:pt x="208" y="117"/>
                        <a:pt x="209" y="117"/>
                        <a:pt x="209" y="117"/>
                      </a:cubicBezTo>
                      <a:cubicBezTo>
                        <a:pt x="210" y="116"/>
                        <a:pt x="210" y="116"/>
                        <a:pt x="210" y="116"/>
                      </a:cubicBezTo>
                      <a:cubicBezTo>
                        <a:pt x="211" y="116"/>
                        <a:pt x="212" y="116"/>
                        <a:pt x="212" y="116"/>
                      </a:cubicBezTo>
                      <a:cubicBezTo>
                        <a:pt x="213" y="117"/>
                        <a:pt x="214" y="117"/>
                        <a:pt x="214" y="117"/>
                      </a:cubicBezTo>
                      <a:cubicBezTo>
                        <a:pt x="215" y="117"/>
                        <a:pt x="215" y="117"/>
                        <a:pt x="216" y="118"/>
                      </a:cubicBezTo>
                      <a:cubicBezTo>
                        <a:pt x="217" y="118"/>
                        <a:pt x="218" y="118"/>
                        <a:pt x="219" y="118"/>
                      </a:cubicBezTo>
                      <a:cubicBezTo>
                        <a:pt x="219" y="119"/>
                        <a:pt x="219" y="120"/>
                        <a:pt x="219" y="121"/>
                      </a:cubicBezTo>
                      <a:cubicBezTo>
                        <a:pt x="219" y="121"/>
                        <a:pt x="220" y="122"/>
                        <a:pt x="221" y="122"/>
                      </a:cubicBezTo>
                      <a:cubicBezTo>
                        <a:pt x="221" y="122"/>
                        <a:pt x="222" y="123"/>
                        <a:pt x="223" y="123"/>
                      </a:cubicBezTo>
                      <a:cubicBezTo>
                        <a:pt x="224" y="123"/>
                        <a:pt x="224" y="122"/>
                        <a:pt x="225" y="122"/>
                      </a:cubicBezTo>
                      <a:cubicBezTo>
                        <a:pt x="227" y="121"/>
                        <a:pt x="227" y="121"/>
                        <a:pt x="227" y="121"/>
                      </a:cubicBezTo>
                      <a:cubicBezTo>
                        <a:pt x="228" y="122"/>
                        <a:pt x="230" y="122"/>
                        <a:pt x="230" y="122"/>
                      </a:cubicBezTo>
                      <a:cubicBezTo>
                        <a:pt x="230" y="122"/>
                        <a:pt x="232" y="122"/>
                        <a:pt x="232" y="123"/>
                      </a:cubicBezTo>
                      <a:cubicBezTo>
                        <a:pt x="232" y="123"/>
                        <a:pt x="234" y="123"/>
                        <a:pt x="234" y="124"/>
                      </a:cubicBezTo>
                      <a:cubicBezTo>
                        <a:pt x="234" y="124"/>
                        <a:pt x="235" y="124"/>
                        <a:pt x="236" y="125"/>
                      </a:cubicBezTo>
                      <a:cubicBezTo>
                        <a:pt x="236" y="126"/>
                        <a:pt x="238" y="125"/>
                        <a:pt x="239" y="126"/>
                      </a:cubicBezTo>
                      <a:cubicBezTo>
                        <a:pt x="239" y="126"/>
                        <a:pt x="242" y="126"/>
                        <a:pt x="243" y="126"/>
                      </a:cubicBezTo>
                      <a:cubicBezTo>
                        <a:pt x="243" y="125"/>
                        <a:pt x="245" y="125"/>
                        <a:pt x="246" y="125"/>
                      </a:cubicBezTo>
                      <a:cubicBezTo>
                        <a:pt x="247" y="124"/>
                        <a:pt x="248" y="125"/>
                        <a:pt x="248" y="124"/>
                      </a:cubicBezTo>
                      <a:cubicBezTo>
                        <a:pt x="250" y="123"/>
                        <a:pt x="250" y="123"/>
                        <a:pt x="250" y="123"/>
                      </a:cubicBezTo>
                      <a:cubicBezTo>
                        <a:pt x="251" y="122"/>
                        <a:pt x="253" y="122"/>
                        <a:pt x="254" y="123"/>
                      </a:cubicBezTo>
                      <a:cubicBezTo>
                        <a:pt x="254" y="123"/>
                        <a:pt x="255" y="124"/>
                        <a:pt x="256" y="123"/>
                      </a:cubicBezTo>
                      <a:cubicBezTo>
                        <a:pt x="257" y="123"/>
                        <a:pt x="258" y="123"/>
                        <a:pt x="258" y="124"/>
                      </a:cubicBezTo>
                      <a:cubicBezTo>
                        <a:pt x="259" y="124"/>
                        <a:pt x="261" y="125"/>
                        <a:pt x="261" y="125"/>
                      </a:cubicBezTo>
                      <a:cubicBezTo>
                        <a:pt x="262" y="124"/>
                        <a:pt x="263" y="123"/>
                        <a:pt x="264" y="123"/>
                      </a:cubicBezTo>
                      <a:cubicBezTo>
                        <a:pt x="264" y="123"/>
                        <a:pt x="265" y="123"/>
                        <a:pt x="265" y="122"/>
                      </a:cubicBezTo>
                      <a:cubicBezTo>
                        <a:pt x="265" y="122"/>
                        <a:pt x="266" y="120"/>
                        <a:pt x="266" y="119"/>
                      </a:cubicBezTo>
                      <a:cubicBezTo>
                        <a:pt x="266" y="119"/>
                        <a:pt x="267" y="117"/>
                        <a:pt x="268" y="117"/>
                      </a:cubicBezTo>
                      <a:cubicBezTo>
                        <a:pt x="268" y="117"/>
                        <a:pt x="269" y="116"/>
                        <a:pt x="269" y="115"/>
                      </a:cubicBezTo>
                      <a:cubicBezTo>
                        <a:pt x="269" y="115"/>
                        <a:pt x="269" y="114"/>
                        <a:pt x="268" y="114"/>
                      </a:cubicBezTo>
                      <a:cubicBezTo>
                        <a:pt x="268" y="114"/>
                        <a:pt x="267" y="114"/>
                        <a:pt x="268" y="112"/>
                      </a:cubicBezTo>
                      <a:cubicBezTo>
                        <a:pt x="269" y="111"/>
                        <a:pt x="271" y="111"/>
                        <a:pt x="271" y="111"/>
                      </a:cubicBezTo>
                      <a:cubicBezTo>
                        <a:pt x="272" y="111"/>
                        <a:pt x="274" y="110"/>
                        <a:pt x="275" y="111"/>
                      </a:cubicBezTo>
                      <a:cubicBezTo>
                        <a:pt x="276" y="111"/>
                        <a:pt x="277" y="111"/>
                        <a:pt x="278" y="111"/>
                      </a:cubicBezTo>
                      <a:cubicBezTo>
                        <a:pt x="279" y="112"/>
                        <a:pt x="281" y="112"/>
                        <a:pt x="282" y="112"/>
                      </a:cubicBezTo>
                      <a:cubicBezTo>
                        <a:pt x="282" y="113"/>
                        <a:pt x="283" y="113"/>
                        <a:pt x="283" y="114"/>
                      </a:cubicBezTo>
                      <a:cubicBezTo>
                        <a:pt x="283" y="115"/>
                        <a:pt x="284" y="115"/>
                        <a:pt x="285" y="117"/>
                      </a:cubicBezTo>
                      <a:cubicBezTo>
                        <a:pt x="285" y="119"/>
                        <a:pt x="286" y="119"/>
                        <a:pt x="286" y="120"/>
                      </a:cubicBezTo>
                      <a:cubicBezTo>
                        <a:pt x="286" y="121"/>
                        <a:pt x="288" y="122"/>
                        <a:pt x="287" y="123"/>
                      </a:cubicBezTo>
                      <a:cubicBezTo>
                        <a:pt x="287" y="124"/>
                        <a:pt x="287" y="124"/>
                        <a:pt x="288" y="124"/>
                      </a:cubicBezTo>
                      <a:cubicBezTo>
                        <a:pt x="290" y="125"/>
                        <a:pt x="291" y="126"/>
                        <a:pt x="291" y="125"/>
                      </a:cubicBezTo>
                      <a:cubicBezTo>
                        <a:pt x="291" y="125"/>
                        <a:pt x="293" y="126"/>
                        <a:pt x="294" y="127"/>
                      </a:cubicBezTo>
                      <a:cubicBezTo>
                        <a:pt x="295" y="127"/>
                        <a:pt x="296" y="127"/>
                        <a:pt x="296" y="128"/>
                      </a:cubicBezTo>
                      <a:cubicBezTo>
                        <a:pt x="296" y="129"/>
                        <a:pt x="296" y="129"/>
                        <a:pt x="296" y="130"/>
                      </a:cubicBezTo>
                      <a:cubicBezTo>
                        <a:pt x="296" y="131"/>
                        <a:pt x="298" y="131"/>
                        <a:pt x="299" y="131"/>
                      </a:cubicBezTo>
                      <a:cubicBezTo>
                        <a:pt x="300" y="131"/>
                        <a:pt x="301" y="132"/>
                        <a:pt x="301" y="131"/>
                      </a:cubicBezTo>
                      <a:cubicBezTo>
                        <a:pt x="302" y="130"/>
                        <a:pt x="303" y="130"/>
                        <a:pt x="304" y="130"/>
                      </a:cubicBezTo>
                      <a:cubicBezTo>
                        <a:pt x="304" y="129"/>
                        <a:pt x="306" y="129"/>
                        <a:pt x="306" y="130"/>
                      </a:cubicBezTo>
                      <a:cubicBezTo>
                        <a:pt x="306" y="132"/>
                        <a:pt x="307" y="132"/>
                        <a:pt x="306" y="132"/>
                      </a:cubicBezTo>
                      <a:cubicBezTo>
                        <a:pt x="305" y="133"/>
                        <a:pt x="305" y="135"/>
                        <a:pt x="305" y="136"/>
                      </a:cubicBezTo>
                      <a:cubicBezTo>
                        <a:pt x="304" y="137"/>
                        <a:pt x="303" y="137"/>
                        <a:pt x="303" y="138"/>
                      </a:cubicBezTo>
                      <a:cubicBezTo>
                        <a:pt x="303" y="139"/>
                        <a:pt x="302" y="139"/>
                        <a:pt x="302" y="140"/>
                      </a:cubicBezTo>
                      <a:cubicBezTo>
                        <a:pt x="302" y="140"/>
                        <a:pt x="300" y="140"/>
                        <a:pt x="299" y="140"/>
                      </a:cubicBezTo>
                      <a:cubicBezTo>
                        <a:pt x="299" y="139"/>
                        <a:pt x="298" y="141"/>
                        <a:pt x="297" y="141"/>
                      </a:cubicBezTo>
                      <a:cubicBezTo>
                        <a:pt x="297" y="141"/>
                        <a:pt x="297" y="142"/>
                        <a:pt x="297" y="143"/>
                      </a:cubicBezTo>
                      <a:cubicBezTo>
                        <a:pt x="297" y="143"/>
                        <a:pt x="297" y="144"/>
                        <a:pt x="297" y="145"/>
                      </a:cubicBezTo>
                      <a:cubicBezTo>
                        <a:pt x="297" y="145"/>
                        <a:pt x="297" y="146"/>
                        <a:pt x="297" y="147"/>
                      </a:cubicBezTo>
                      <a:cubicBezTo>
                        <a:pt x="298" y="147"/>
                        <a:pt x="299" y="146"/>
                        <a:pt x="299" y="146"/>
                      </a:cubicBezTo>
                      <a:cubicBezTo>
                        <a:pt x="300" y="146"/>
                        <a:pt x="301" y="148"/>
                        <a:pt x="302" y="148"/>
                      </a:cubicBezTo>
                      <a:cubicBezTo>
                        <a:pt x="304" y="148"/>
                        <a:pt x="309" y="145"/>
                        <a:pt x="309" y="144"/>
                      </a:cubicBezTo>
                      <a:cubicBezTo>
                        <a:pt x="309" y="144"/>
                        <a:pt x="312" y="141"/>
                        <a:pt x="313" y="139"/>
                      </a:cubicBezTo>
                      <a:cubicBezTo>
                        <a:pt x="314" y="138"/>
                        <a:pt x="316" y="136"/>
                        <a:pt x="317" y="134"/>
                      </a:cubicBezTo>
                      <a:cubicBezTo>
                        <a:pt x="317" y="133"/>
                        <a:pt x="319" y="131"/>
                        <a:pt x="320" y="130"/>
                      </a:cubicBezTo>
                      <a:cubicBezTo>
                        <a:pt x="320" y="129"/>
                        <a:pt x="321" y="129"/>
                        <a:pt x="321" y="127"/>
                      </a:cubicBezTo>
                      <a:cubicBezTo>
                        <a:pt x="322" y="126"/>
                        <a:pt x="322" y="121"/>
                        <a:pt x="323" y="120"/>
                      </a:cubicBezTo>
                      <a:cubicBezTo>
                        <a:pt x="323" y="119"/>
                        <a:pt x="323" y="119"/>
                        <a:pt x="323" y="119"/>
                      </a:cubicBezTo>
                      <a:cubicBezTo>
                        <a:pt x="324" y="118"/>
                        <a:pt x="323" y="117"/>
                        <a:pt x="324" y="117"/>
                      </a:cubicBezTo>
                      <a:cubicBezTo>
                        <a:pt x="325" y="116"/>
                        <a:pt x="325" y="116"/>
                        <a:pt x="325" y="115"/>
                      </a:cubicBezTo>
                      <a:cubicBezTo>
                        <a:pt x="324" y="115"/>
                        <a:pt x="325" y="113"/>
                        <a:pt x="324" y="113"/>
                      </a:cubicBezTo>
                      <a:cubicBezTo>
                        <a:pt x="324" y="113"/>
                        <a:pt x="324" y="112"/>
                        <a:pt x="325" y="112"/>
                      </a:cubicBezTo>
                      <a:cubicBezTo>
                        <a:pt x="324" y="111"/>
                        <a:pt x="324" y="111"/>
                        <a:pt x="324" y="111"/>
                      </a:cubicBezTo>
                      <a:cubicBezTo>
                        <a:pt x="323" y="111"/>
                        <a:pt x="322" y="110"/>
                        <a:pt x="322" y="110"/>
                      </a:cubicBezTo>
                      <a:cubicBezTo>
                        <a:pt x="322" y="109"/>
                        <a:pt x="321" y="108"/>
                        <a:pt x="320" y="108"/>
                      </a:cubicBezTo>
                      <a:cubicBezTo>
                        <a:pt x="319" y="108"/>
                        <a:pt x="318" y="107"/>
                        <a:pt x="318" y="108"/>
                      </a:cubicBezTo>
                      <a:cubicBezTo>
                        <a:pt x="318" y="109"/>
                        <a:pt x="318" y="109"/>
                        <a:pt x="317" y="109"/>
                      </a:cubicBezTo>
                      <a:cubicBezTo>
                        <a:pt x="317" y="109"/>
                        <a:pt x="317" y="109"/>
                        <a:pt x="316" y="110"/>
                      </a:cubicBezTo>
                      <a:cubicBezTo>
                        <a:pt x="316" y="111"/>
                        <a:pt x="314" y="111"/>
                        <a:pt x="315" y="110"/>
                      </a:cubicBezTo>
                      <a:cubicBezTo>
                        <a:pt x="315" y="109"/>
                        <a:pt x="314" y="109"/>
                        <a:pt x="314" y="109"/>
                      </a:cubicBezTo>
                      <a:cubicBezTo>
                        <a:pt x="315" y="108"/>
                        <a:pt x="315" y="107"/>
                        <a:pt x="314" y="107"/>
                      </a:cubicBezTo>
                      <a:cubicBezTo>
                        <a:pt x="313" y="108"/>
                        <a:pt x="313" y="109"/>
                        <a:pt x="313" y="109"/>
                      </a:cubicBezTo>
                      <a:cubicBezTo>
                        <a:pt x="312" y="110"/>
                        <a:pt x="312" y="107"/>
                        <a:pt x="312" y="107"/>
                      </a:cubicBezTo>
                      <a:cubicBezTo>
                        <a:pt x="313" y="106"/>
                        <a:pt x="311" y="107"/>
                        <a:pt x="309" y="107"/>
                      </a:cubicBezTo>
                      <a:cubicBezTo>
                        <a:pt x="308" y="106"/>
                        <a:pt x="308" y="105"/>
                        <a:pt x="309" y="105"/>
                      </a:cubicBezTo>
                      <a:cubicBezTo>
                        <a:pt x="311" y="104"/>
                        <a:pt x="311" y="103"/>
                        <a:pt x="311" y="103"/>
                      </a:cubicBezTo>
                      <a:cubicBezTo>
                        <a:pt x="312" y="103"/>
                        <a:pt x="314" y="101"/>
                        <a:pt x="315" y="101"/>
                      </a:cubicBezTo>
                      <a:cubicBezTo>
                        <a:pt x="316" y="100"/>
                        <a:pt x="316" y="100"/>
                        <a:pt x="316" y="99"/>
                      </a:cubicBezTo>
                      <a:cubicBezTo>
                        <a:pt x="316" y="98"/>
                        <a:pt x="318" y="97"/>
                        <a:pt x="320" y="96"/>
                      </a:cubicBezTo>
                      <a:cubicBezTo>
                        <a:pt x="322" y="95"/>
                        <a:pt x="322" y="94"/>
                        <a:pt x="323" y="93"/>
                      </a:cubicBezTo>
                      <a:cubicBezTo>
                        <a:pt x="323" y="92"/>
                        <a:pt x="326" y="91"/>
                        <a:pt x="326" y="91"/>
                      </a:cubicBezTo>
                      <a:cubicBezTo>
                        <a:pt x="326" y="90"/>
                        <a:pt x="329" y="88"/>
                        <a:pt x="331" y="88"/>
                      </a:cubicBezTo>
                      <a:cubicBezTo>
                        <a:pt x="333" y="88"/>
                        <a:pt x="336" y="88"/>
                        <a:pt x="337" y="89"/>
                      </a:cubicBezTo>
                      <a:cubicBezTo>
                        <a:pt x="338" y="89"/>
                        <a:pt x="338" y="89"/>
                        <a:pt x="338" y="89"/>
                      </a:cubicBezTo>
                      <a:cubicBezTo>
                        <a:pt x="338" y="88"/>
                        <a:pt x="339" y="88"/>
                        <a:pt x="341" y="89"/>
                      </a:cubicBezTo>
                      <a:cubicBezTo>
                        <a:pt x="342" y="89"/>
                        <a:pt x="342" y="88"/>
                        <a:pt x="343" y="88"/>
                      </a:cubicBezTo>
                      <a:cubicBezTo>
                        <a:pt x="344" y="88"/>
                        <a:pt x="345" y="89"/>
                        <a:pt x="345" y="88"/>
                      </a:cubicBezTo>
                      <a:cubicBezTo>
                        <a:pt x="346" y="86"/>
                        <a:pt x="349" y="87"/>
                        <a:pt x="349" y="87"/>
                      </a:cubicBezTo>
                      <a:cubicBezTo>
                        <a:pt x="350" y="88"/>
                        <a:pt x="350" y="88"/>
                        <a:pt x="351" y="88"/>
                      </a:cubicBezTo>
                      <a:cubicBezTo>
                        <a:pt x="352" y="87"/>
                        <a:pt x="352" y="88"/>
                        <a:pt x="353" y="88"/>
                      </a:cubicBezTo>
                      <a:cubicBezTo>
                        <a:pt x="354" y="89"/>
                        <a:pt x="353" y="89"/>
                        <a:pt x="353" y="89"/>
                      </a:cubicBezTo>
                      <a:cubicBezTo>
                        <a:pt x="352" y="89"/>
                        <a:pt x="351" y="90"/>
                        <a:pt x="352" y="90"/>
                      </a:cubicBezTo>
                      <a:cubicBezTo>
                        <a:pt x="353" y="91"/>
                        <a:pt x="354" y="90"/>
                        <a:pt x="354" y="90"/>
                      </a:cubicBezTo>
                      <a:cubicBezTo>
                        <a:pt x="355" y="90"/>
                        <a:pt x="356" y="90"/>
                        <a:pt x="357" y="89"/>
                      </a:cubicBezTo>
                      <a:cubicBezTo>
                        <a:pt x="358" y="89"/>
                        <a:pt x="358" y="90"/>
                        <a:pt x="359" y="89"/>
                      </a:cubicBezTo>
                      <a:cubicBezTo>
                        <a:pt x="360" y="89"/>
                        <a:pt x="361" y="89"/>
                        <a:pt x="362" y="89"/>
                      </a:cubicBezTo>
                      <a:cubicBezTo>
                        <a:pt x="363" y="89"/>
                        <a:pt x="362" y="88"/>
                        <a:pt x="361" y="88"/>
                      </a:cubicBezTo>
                      <a:cubicBezTo>
                        <a:pt x="360" y="88"/>
                        <a:pt x="360" y="87"/>
                        <a:pt x="361" y="86"/>
                      </a:cubicBezTo>
                      <a:cubicBezTo>
                        <a:pt x="362" y="84"/>
                        <a:pt x="363" y="83"/>
                        <a:pt x="365" y="82"/>
                      </a:cubicBezTo>
                      <a:cubicBezTo>
                        <a:pt x="366" y="81"/>
                        <a:pt x="367" y="82"/>
                        <a:pt x="367" y="81"/>
                      </a:cubicBezTo>
                      <a:cubicBezTo>
                        <a:pt x="367" y="80"/>
                        <a:pt x="367" y="78"/>
                        <a:pt x="368" y="78"/>
                      </a:cubicBezTo>
                      <a:cubicBezTo>
                        <a:pt x="369" y="78"/>
                        <a:pt x="371" y="79"/>
                        <a:pt x="372" y="78"/>
                      </a:cubicBezTo>
                      <a:cubicBezTo>
                        <a:pt x="374" y="77"/>
                        <a:pt x="374" y="79"/>
                        <a:pt x="374" y="79"/>
                      </a:cubicBezTo>
                      <a:cubicBezTo>
                        <a:pt x="375" y="79"/>
                        <a:pt x="375" y="78"/>
                        <a:pt x="376" y="78"/>
                      </a:cubicBezTo>
                      <a:cubicBezTo>
                        <a:pt x="377" y="78"/>
                        <a:pt x="375" y="79"/>
                        <a:pt x="375" y="81"/>
                      </a:cubicBezTo>
                      <a:cubicBezTo>
                        <a:pt x="374" y="82"/>
                        <a:pt x="376" y="81"/>
                        <a:pt x="376" y="82"/>
                      </a:cubicBezTo>
                      <a:cubicBezTo>
                        <a:pt x="377" y="82"/>
                        <a:pt x="375" y="82"/>
                        <a:pt x="376" y="83"/>
                      </a:cubicBezTo>
                      <a:cubicBezTo>
                        <a:pt x="376" y="83"/>
                        <a:pt x="377" y="83"/>
                        <a:pt x="379" y="81"/>
                      </a:cubicBezTo>
                      <a:cubicBezTo>
                        <a:pt x="381" y="80"/>
                        <a:pt x="382" y="79"/>
                        <a:pt x="383" y="79"/>
                      </a:cubicBezTo>
                      <a:cubicBezTo>
                        <a:pt x="384" y="79"/>
                        <a:pt x="384" y="78"/>
                        <a:pt x="384" y="77"/>
                      </a:cubicBezTo>
                      <a:cubicBezTo>
                        <a:pt x="384" y="75"/>
                        <a:pt x="387" y="74"/>
                        <a:pt x="388" y="75"/>
                      </a:cubicBezTo>
                      <a:cubicBezTo>
                        <a:pt x="390" y="75"/>
                        <a:pt x="389" y="76"/>
                        <a:pt x="388" y="76"/>
                      </a:cubicBezTo>
                      <a:cubicBezTo>
                        <a:pt x="387" y="75"/>
                        <a:pt x="386" y="76"/>
                        <a:pt x="386" y="78"/>
                      </a:cubicBezTo>
                      <a:cubicBezTo>
                        <a:pt x="386" y="79"/>
                        <a:pt x="385" y="79"/>
                        <a:pt x="386" y="80"/>
                      </a:cubicBezTo>
                      <a:cubicBezTo>
                        <a:pt x="385" y="81"/>
                        <a:pt x="385" y="81"/>
                        <a:pt x="385" y="81"/>
                      </a:cubicBezTo>
                      <a:cubicBezTo>
                        <a:pt x="385" y="82"/>
                        <a:pt x="385" y="82"/>
                        <a:pt x="384" y="82"/>
                      </a:cubicBezTo>
                      <a:cubicBezTo>
                        <a:pt x="384" y="83"/>
                        <a:pt x="381" y="83"/>
                        <a:pt x="381" y="84"/>
                      </a:cubicBezTo>
                      <a:cubicBezTo>
                        <a:pt x="381" y="85"/>
                        <a:pt x="379" y="85"/>
                        <a:pt x="379" y="86"/>
                      </a:cubicBezTo>
                      <a:cubicBezTo>
                        <a:pt x="378" y="88"/>
                        <a:pt x="375" y="88"/>
                        <a:pt x="374" y="91"/>
                      </a:cubicBezTo>
                      <a:cubicBezTo>
                        <a:pt x="372" y="93"/>
                        <a:pt x="369" y="93"/>
                        <a:pt x="369" y="94"/>
                      </a:cubicBezTo>
                      <a:cubicBezTo>
                        <a:pt x="367" y="94"/>
                        <a:pt x="367" y="94"/>
                        <a:pt x="367" y="94"/>
                      </a:cubicBezTo>
                      <a:cubicBezTo>
                        <a:pt x="366" y="94"/>
                        <a:pt x="367" y="96"/>
                        <a:pt x="366" y="98"/>
                      </a:cubicBezTo>
                      <a:cubicBezTo>
                        <a:pt x="364" y="99"/>
                        <a:pt x="363" y="101"/>
                        <a:pt x="363" y="104"/>
                      </a:cubicBezTo>
                      <a:cubicBezTo>
                        <a:pt x="363" y="106"/>
                        <a:pt x="364" y="112"/>
                        <a:pt x="365" y="114"/>
                      </a:cubicBezTo>
                      <a:cubicBezTo>
                        <a:pt x="366" y="115"/>
                        <a:pt x="365" y="118"/>
                        <a:pt x="366" y="118"/>
                      </a:cubicBezTo>
                      <a:cubicBezTo>
                        <a:pt x="366" y="119"/>
                        <a:pt x="366" y="120"/>
                        <a:pt x="366" y="120"/>
                      </a:cubicBezTo>
                      <a:cubicBezTo>
                        <a:pt x="367" y="120"/>
                        <a:pt x="368" y="119"/>
                        <a:pt x="369" y="118"/>
                      </a:cubicBezTo>
                      <a:cubicBezTo>
                        <a:pt x="370" y="117"/>
                        <a:pt x="370" y="117"/>
                        <a:pt x="371" y="116"/>
                      </a:cubicBezTo>
                      <a:cubicBezTo>
                        <a:pt x="371" y="116"/>
                        <a:pt x="371" y="114"/>
                        <a:pt x="371" y="113"/>
                      </a:cubicBezTo>
                      <a:cubicBezTo>
                        <a:pt x="371" y="113"/>
                        <a:pt x="373" y="113"/>
                        <a:pt x="373" y="112"/>
                      </a:cubicBezTo>
                      <a:cubicBezTo>
                        <a:pt x="373" y="112"/>
                        <a:pt x="374" y="112"/>
                        <a:pt x="375" y="112"/>
                      </a:cubicBezTo>
                      <a:cubicBezTo>
                        <a:pt x="376" y="112"/>
                        <a:pt x="375" y="110"/>
                        <a:pt x="375" y="110"/>
                      </a:cubicBezTo>
                      <a:cubicBezTo>
                        <a:pt x="375" y="109"/>
                        <a:pt x="376" y="108"/>
                        <a:pt x="377" y="107"/>
                      </a:cubicBezTo>
                      <a:cubicBezTo>
                        <a:pt x="378" y="106"/>
                        <a:pt x="379" y="108"/>
                        <a:pt x="381" y="107"/>
                      </a:cubicBezTo>
                      <a:cubicBezTo>
                        <a:pt x="382" y="106"/>
                        <a:pt x="380" y="104"/>
                        <a:pt x="380" y="104"/>
                      </a:cubicBezTo>
                      <a:cubicBezTo>
                        <a:pt x="380" y="103"/>
                        <a:pt x="381" y="101"/>
                        <a:pt x="382" y="101"/>
                      </a:cubicBezTo>
                      <a:cubicBezTo>
                        <a:pt x="383" y="100"/>
                        <a:pt x="383" y="101"/>
                        <a:pt x="384" y="101"/>
                      </a:cubicBezTo>
                      <a:cubicBezTo>
                        <a:pt x="385" y="100"/>
                        <a:pt x="383" y="99"/>
                        <a:pt x="383" y="99"/>
                      </a:cubicBezTo>
                      <a:cubicBezTo>
                        <a:pt x="382" y="99"/>
                        <a:pt x="382" y="97"/>
                        <a:pt x="383" y="96"/>
                      </a:cubicBezTo>
                      <a:cubicBezTo>
                        <a:pt x="385" y="95"/>
                        <a:pt x="384" y="95"/>
                        <a:pt x="383" y="94"/>
                      </a:cubicBezTo>
                      <a:cubicBezTo>
                        <a:pt x="382" y="94"/>
                        <a:pt x="382" y="94"/>
                        <a:pt x="382" y="94"/>
                      </a:cubicBezTo>
                      <a:cubicBezTo>
                        <a:pt x="381" y="94"/>
                        <a:pt x="380" y="93"/>
                        <a:pt x="381" y="92"/>
                      </a:cubicBezTo>
                      <a:cubicBezTo>
                        <a:pt x="382" y="90"/>
                        <a:pt x="383" y="90"/>
                        <a:pt x="383" y="89"/>
                      </a:cubicBezTo>
                      <a:cubicBezTo>
                        <a:pt x="384" y="88"/>
                        <a:pt x="385" y="86"/>
                        <a:pt x="385" y="86"/>
                      </a:cubicBezTo>
                      <a:cubicBezTo>
                        <a:pt x="386" y="85"/>
                        <a:pt x="387" y="86"/>
                        <a:pt x="388" y="86"/>
                      </a:cubicBezTo>
                      <a:cubicBezTo>
                        <a:pt x="388" y="86"/>
                        <a:pt x="388" y="87"/>
                        <a:pt x="389" y="86"/>
                      </a:cubicBezTo>
                      <a:cubicBezTo>
                        <a:pt x="390" y="86"/>
                        <a:pt x="391" y="84"/>
                        <a:pt x="392" y="84"/>
                      </a:cubicBezTo>
                      <a:cubicBezTo>
                        <a:pt x="392" y="84"/>
                        <a:pt x="392" y="85"/>
                        <a:pt x="392" y="86"/>
                      </a:cubicBezTo>
                      <a:cubicBezTo>
                        <a:pt x="392" y="87"/>
                        <a:pt x="393" y="86"/>
                        <a:pt x="395" y="85"/>
                      </a:cubicBezTo>
                      <a:cubicBezTo>
                        <a:pt x="396" y="83"/>
                        <a:pt x="400" y="84"/>
                        <a:pt x="401" y="84"/>
                      </a:cubicBezTo>
                      <a:cubicBezTo>
                        <a:pt x="402" y="85"/>
                        <a:pt x="403" y="86"/>
                        <a:pt x="403" y="86"/>
                      </a:cubicBezTo>
                      <a:cubicBezTo>
                        <a:pt x="404" y="86"/>
                        <a:pt x="403" y="84"/>
                        <a:pt x="404" y="84"/>
                      </a:cubicBezTo>
                      <a:cubicBezTo>
                        <a:pt x="405" y="84"/>
                        <a:pt x="407" y="83"/>
                        <a:pt x="408" y="82"/>
                      </a:cubicBezTo>
                      <a:cubicBezTo>
                        <a:pt x="410" y="81"/>
                        <a:pt x="409" y="82"/>
                        <a:pt x="410" y="81"/>
                      </a:cubicBezTo>
                      <a:cubicBezTo>
                        <a:pt x="411" y="80"/>
                        <a:pt x="411" y="80"/>
                        <a:pt x="411" y="80"/>
                      </a:cubicBezTo>
                      <a:cubicBezTo>
                        <a:pt x="412" y="79"/>
                        <a:pt x="413" y="78"/>
                        <a:pt x="416" y="78"/>
                      </a:cubicBezTo>
                      <a:cubicBezTo>
                        <a:pt x="418" y="77"/>
                        <a:pt x="422" y="76"/>
                        <a:pt x="421" y="75"/>
                      </a:cubicBezTo>
                      <a:cubicBezTo>
                        <a:pt x="421" y="75"/>
                        <a:pt x="422" y="74"/>
                        <a:pt x="423" y="75"/>
                      </a:cubicBezTo>
                      <a:cubicBezTo>
                        <a:pt x="423" y="75"/>
                        <a:pt x="424" y="75"/>
                        <a:pt x="425" y="76"/>
                      </a:cubicBezTo>
                      <a:cubicBezTo>
                        <a:pt x="426" y="76"/>
                        <a:pt x="427" y="76"/>
                        <a:pt x="428" y="75"/>
                      </a:cubicBezTo>
                      <a:cubicBezTo>
                        <a:pt x="429" y="74"/>
                        <a:pt x="428" y="74"/>
                        <a:pt x="428" y="73"/>
                      </a:cubicBezTo>
                      <a:cubicBezTo>
                        <a:pt x="428" y="72"/>
                        <a:pt x="426" y="71"/>
                        <a:pt x="426" y="71"/>
                      </a:cubicBezTo>
                      <a:cubicBezTo>
                        <a:pt x="426" y="70"/>
                        <a:pt x="425" y="68"/>
                        <a:pt x="424" y="68"/>
                      </a:cubicBezTo>
                      <a:cubicBezTo>
                        <a:pt x="424" y="68"/>
                        <a:pt x="423" y="68"/>
                        <a:pt x="423" y="67"/>
                      </a:cubicBezTo>
                      <a:cubicBezTo>
                        <a:pt x="423" y="66"/>
                        <a:pt x="423" y="66"/>
                        <a:pt x="422" y="66"/>
                      </a:cubicBezTo>
                      <a:cubicBezTo>
                        <a:pt x="421" y="67"/>
                        <a:pt x="420" y="66"/>
                        <a:pt x="420" y="66"/>
                      </a:cubicBezTo>
                      <a:cubicBezTo>
                        <a:pt x="420" y="65"/>
                        <a:pt x="421" y="64"/>
                        <a:pt x="422" y="65"/>
                      </a:cubicBezTo>
                      <a:cubicBezTo>
                        <a:pt x="424" y="65"/>
                        <a:pt x="423" y="66"/>
                        <a:pt x="424" y="66"/>
                      </a:cubicBezTo>
                      <a:cubicBezTo>
                        <a:pt x="424" y="67"/>
                        <a:pt x="426" y="66"/>
                        <a:pt x="427" y="66"/>
                      </a:cubicBezTo>
                      <a:cubicBezTo>
                        <a:pt x="428" y="66"/>
                        <a:pt x="430" y="65"/>
                        <a:pt x="430" y="64"/>
                      </a:cubicBezTo>
                      <a:cubicBezTo>
                        <a:pt x="431" y="63"/>
                        <a:pt x="430" y="63"/>
                        <a:pt x="431" y="63"/>
                      </a:cubicBezTo>
                      <a:cubicBezTo>
                        <a:pt x="432" y="62"/>
                        <a:pt x="431" y="62"/>
                        <a:pt x="431" y="61"/>
                      </a:cubicBezTo>
                      <a:cubicBezTo>
                        <a:pt x="430" y="61"/>
                        <a:pt x="430" y="60"/>
                        <a:pt x="431" y="60"/>
                      </a:cubicBezTo>
                      <a:cubicBezTo>
                        <a:pt x="432" y="60"/>
                        <a:pt x="431" y="59"/>
                        <a:pt x="432" y="59"/>
                      </a:cubicBezTo>
                      <a:cubicBezTo>
                        <a:pt x="432" y="59"/>
                        <a:pt x="432" y="59"/>
                        <a:pt x="433" y="59"/>
                      </a:cubicBezTo>
                      <a:cubicBezTo>
                        <a:pt x="434" y="59"/>
                        <a:pt x="433" y="60"/>
                        <a:pt x="433" y="60"/>
                      </a:cubicBezTo>
                      <a:cubicBezTo>
                        <a:pt x="433" y="61"/>
                        <a:pt x="434" y="62"/>
                        <a:pt x="434" y="62"/>
                      </a:cubicBezTo>
                      <a:cubicBezTo>
                        <a:pt x="434" y="63"/>
                        <a:pt x="436" y="63"/>
                        <a:pt x="437" y="62"/>
                      </a:cubicBezTo>
                      <a:cubicBezTo>
                        <a:pt x="438" y="62"/>
                        <a:pt x="441" y="63"/>
                        <a:pt x="441" y="64"/>
                      </a:cubicBezTo>
                      <a:cubicBezTo>
                        <a:pt x="441" y="64"/>
                        <a:pt x="442" y="65"/>
                        <a:pt x="443" y="66"/>
                      </a:cubicBezTo>
                      <a:cubicBezTo>
                        <a:pt x="444" y="67"/>
                        <a:pt x="445" y="66"/>
                        <a:pt x="445" y="67"/>
                      </a:cubicBezTo>
                      <a:cubicBezTo>
                        <a:pt x="446" y="68"/>
                        <a:pt x="446" y="68"/>
                        <a:pt x="447" y="68"/>
                      </a:cubicBezTo>
                      <a:cubicBezTo>
                        <a:pt x="448" y="68"/>
                        <a:pt x="448" y="68"/>
                        <a:pt x="449" y="68"/>
                      </a:cubicBezTo>
                      <a:cubicBezTo>
                        <a:pt x="449" y="67"/>
                        <a:pt x="449" y="68"/>
                        <a:pt x="450" y="68"/>
                      </a:cubicBezTo>
                      <a:cubicBezTo>
                        <a:pt x="451" y="67"/>
                        <a:pt x="449" y="67"/>
                        <a:pt x="449" y="66"/>
                      </a:cubicBezTo>
                      <a:cubicBezTo>
                        <a:pt x="450" y="66"/>
                        <a:pt x="450" y="66"/>
                        <a:pt x="450" y="66"/>
                      </a:cubicBezTo>
                      <a:cubicBezTo>
                        <a:pt x="451" y="66"/>
                        <a:pt x="450" y="65"/>
                        <a:pt x="450" y="65"/>
                      </a:cubicBezTo>
                      <a:cubicBezTo>
                        <a:pt x="451" y="65"/>
                        <a:pt x="450" y="63"/>
                        <a:pt x="450" y="62"/>
                      </a:cubicBezTo>
                      <a:cubicBezTo>
                        <a:pt x="450" y="62"/>
                        <a:pt x="450" y="61"/>
                        <a:pt x="451" y="62"/>
                      </a:cubicBezTo>
                      <a:cubicBezTo>
                        <a:pt x="452" y="63"/>
                        <a:pt x="453" y="63"/>
                        <a:pt x="454" y="63"/>
                      </a:cubicBezTo>
                      <a:cubicBezTo>
                        <a:pt x="455" y="63"/>
                        <a:pt x="454" y="62"/>
                        <a:pt x="453" y="62"/>
                      </a:cubicBezTo>
                      <a:cubicBezTo>
                        <a:pt x="453" y="62"/>
                        <a:pt x="453" y="61"/>
                        <a:pt x="454" y="62"/>
                      </a:cubicBezTo>
                      <a:cubicBezTo>
                        <a:pt x="455" y="62"/>
                        <a:pt x="455" y="62"/>
                        <a:pt x="455" y="62"/>
                      </a:cubicBezTo>
                      <a:cubicBezTo>
                        <a:pt x="455" y="61"/>
                        <a:pt x="456" y="60"/>
                        <a:pt x="457" y="60"/>
                      </a:cubicBezTo>
                      <a:cubicBezTo>
                        <a:pt x="457" y="60"/>
                        <a:pt x="458" y="60"/>
                        <a:pt x="457" y="60"/>
                      </a:cubicBezTo>
                      <a:close/>
                      <a:moveTo>
                        <a:pt x="236" y="112"/>
                      </a:moveTo>
                      <a:cubicBezTo>
                        <a:pt x="234" y="114"/>
                        <a:pt x="229" y="114"/>
                        <a:pt x="229" y="116"/>
                      </a:cubicBezTo>
                      <a:cubicBezTo>
                        <a:pt x="229" y="118"/>
                        <a:pt x="224" y="118"/>
                        <a:pt x="223" y="118"/>
                      </a:cubicBezTo>
                      <a:cubicBezTo>
                        <a:pt x="223" y="117"/>
                        <a:pt x="227" y="117"/>
                        <a:pt x="228" y="114"/>
                      </a:cubicBezTo>
                      <a:cubicBezTo>
                        <a:pt x="229" y="112"/>
                        <a:pt x="233" y="111"/>
                        <a:pt x="235" y="108"/>
                      </a:cubicBezTo>
                      <a:cubicBezTo>
                        <a:pt x="237" y="105"/>
                        <a:pt x="238" y="102"/>
                        <a:pt x="239" y="102"/>
                      </a:cubicBezTo>
                      <a:cubicBezTo>
                        <a:pt x="240" y="102"/>
                        <a:pt x="238" y="110"/>
                        <a:pt x="236" y="112"/>
                      </a:cubicBezTo>
                      <a:close/>
                      <a:moveTo>
                        <a:pt x="246" y="19"/>
                      </a:moveTo>
                      <a:cubicBezTo>
                        <a:pt x="246" y="19"/>
                        <a:pt x="244" y="19"/>
                        <a:pt x="244" y="20"/>
                      </a:cubicBezTo>
                      <a:cubicBezTo>
                        <a:pt x="245" y="21"/>
                        <a:pt x="249" y="20"/>
                        <a:pt x="249" y="19"/>
                      </a:cubicBezTo>
                      <a:cubicBezTo>
                        <a:pt x="249" y="18"/>
                        <a:pt x="246" y="18"/>
                        <a:pt x="246" y="19"/>
                      </a:cubicBezTo>
                      <a:close/>
                    </a:path>
                  </a:pathLst>
                </a:custGeom>
                <a:solidFill>
                  <a:srgbClr val="E4C1A4">
                    <a:alpha val="69804"/>
                  </a:srgb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 dirty="0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3" name="Freeform 992"/>
                <p:cNvSpPr>
                  <a:spLocks/>
                </p:cNvSpPr>
                <p:nvPr/>
              </p:nvSpPr>
              <p:spPr bwMode="auto">
                <a:xfrm>
                  <a:off x="2242060" y="4209803"/>
                  <a:ext cx="458513" cy="318051"/>
                </a:xfrm>
                <a:custGeom>
                  <a:avLst/>
                  <a:gdLst>
                    <a:gd name="T0" fmla="*/ 17 w 20"/>
                    <a:gd name="T1" fmla="*/ 12 h 14"/>
                    <a:gd name="T2" fmla="*/ 18 w 20"/>
                    <a:gd name="T3" fmla="*/ 12 h 14"/>
                    <a:gd name="T4" fmla="*/ 20 w 20"/>
                    <a:gd name="T5" fmla="*/ 13 h 14"/>
                    <a:gd name="T6" fmla="*/ 20 w 20"/>
                    <a:gd name="T7" fmla="*/ 13 h 14"/>
                    <a:gd name="T8" fmla="*/ 20 w 20"/>
                    <a:gd name="T9" fmla="*/ 9 h 14"/>
                    <a:gd name="T10" fmla="*/ 17 w 20"/>
                    <a:gd name="T11" fmla="*/ 7 h 14"/>
                    <a:gd name="T12" fmla="*/ 17 w 20"/>
                    <a:gd name="T13" fmla="*/ 5 h 14"/>
                    <a:gd name="T14" fmla="*/ 13 w 20"/>
                    <a:gd name="T15" fmla="*/ 5 h 14"/>
                    <a:gd name="T16" fmla="*/ 11 w 20"/>
                    <a:gd name="T17" fmla="*/ 5 h 14"/>
                    <a:gd name="T18" fmla="*/ 9 w 20"/>
                    <a:gd name="T19" fmla="*/ 5 h 14"/>
                    <a:gd name="T20" fmla="*/ 5 w 20"/>
                    <a:gd name="T21" fmla="*/ 5 h 14"/>
                    <a:gd name="T22" fmla="*/ 7 w 20"/>
                    <a:gd name="T23" fmla="*/ 3 h 14"/>
                    <a:gd name="T24" fmla="*/ 8 w 20"/>
                    <a:gd name="T25" fmla="*/ 3 h 14"/>
                    <a:gd name="T26" fmla="*/ 9 w 20"/>
                    <a:gd name="T27" fmla="*/ 1 h 14"/>
                    <a:gd name="T28" fmla="*/ 7 w 20"/>
                    <a:gd name="T29" fmla="*/ 1 h 14"/>
                    <a:gd name="T30" fmla="*/ 5 w 20"/>
                    <a:gd name="T31" fmla="*/ 2 h 14"/>
                    <a:gd name="T32" fmla="*/ 3 w 20"/>
                    <a:gd name="T33" fmla="*/ 3 h 14"/>
                    <a:gd name="T34" fmla="*/ 3 w 20"/>
                    <a:gd name="T35" fmla="*/ 5 h 14"/>
                    <a:gd name="T36" fmla="*/ 0 w 20"/>
                    <a:gd name="T37" fmla="*/ 5 h 14"/>
                    <a:gd name="T38" fmla="*/ 2 w 20"/>
                    <a:gd name="T39" fmla="*/ 8 h 14"/>
                    <a:gd name="T40" fmla="*/ 2 w 20"/>
                    <a:gd name="T41" fmla="*/ 10 h 14"/>
                    <a:gd name="T42" fmla="*/ 1 w 20"/>
                    <a:gd name="T43" fmla="*/ 13 h 14"/>
                    <a:gd name="T44" fmla="*/ 2 w 20"/>
                    <a:gd name="T45" fmla="*/ 13 h 14"/>
                    <a:gd name="T46" fmla="*/ 5 w 20"/>
                    <a:gd name="T47" fmla="*/ 12 h 14"/>
                    <a:gd name="T48" fmla="*/ 7 w 20"/>
                    <a:gd name="T49" fmla="*/ 11 h 14"/>
                    <a:gd name="T50" fmla="*/ 10 w 20"/>
                    <a:gd name="T51" fmla="*/ 9 h 14"/>
                    <a:gd name="T52" fmla="*/ 11 w 20"/>
                    <a:gd name="T53" fmla="*/ 11 h 14"/>
                    <a:gd name="T54" fmla="*/ 11 w 20"/>
                    <a:gd name="T55" fmla="*/ 14 h 14"/>
                    <a:gd name="T56" fmla="*/ 12 w 20"/>
                    <a:gd name="T57" fmla="*/ 14 h 14"/>
                    <a:gd name="T58" fmla="*/ 14 w 20"/>
                    <a:gd name="T59" fmla="*/ 14 h 14"/>
                    <a:gd name="T60" fmla="*/ 17 w 20"/>
                    <a:gd name="T61" fmla="*/ 12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</a:cxnLst>
                  <a:rect l="0" t="0" r="r" b="b"/>
                  <a:pathLst>
                    <a:path w="20" h="14">
                      <a:moveTo>
                        <a:pt x="17" y="12"/>
                      </a:moveTo>
                      <a:cubicBezTo>
                        <a:pt x="17" y="12"/>
                        <a:pt x="17" y="12"/>
                        <a:pt x="18" y="12"/>
                      </a:cubicBezTo>
                      <a:cubicBezTo>
                        <a:pt x="18" y="12"/>
                        <a:pt x="19" y="12"/>
                        <a:pt x="20" y="13"/>
                      </a:cubicBezTo>
                      <a:cubicBezTo>
                        <a:pt x="20" y="13"/>
                        <a:pt x="20" y="13"/>
                        <a:pt x="20" y="13"/>
                      </a:cubicBezTo>
                      <a:cubicBezTo>
                        <a:pt x="20" y="13"/>
                        <a:pt x="20" y="10"/>
                        <a:pt x="20" y="9"/>
                      </a:cubicBezTo>
                      <a:cubicBezTo>
                        <a:pt x="20" y="8"/>
                        <a:pt x="17" y="7"/>
                        <a:pt x="17" y="7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5"/>
                        <a:pt x="14" y="6"/>
                        <a:pt x="13" y="5"/>
                      </a:cubicBezTo>
                      <a:cubicBezTo>
                        <a:pt x="13" y="5"/>
                        <a:pt x="12" y="6"/>
                        <a:pt x="11" y="5"/>
                      </a:cubicBezTo>
                      <a:cubicBezTo>
                        <a:pt x="11" y="4"/>
                        <a:pt x="10" y="5"/>
                        <a:pt x="9" y="5"/>
                      </a:cubicBezTo>
                      <a:cubicBezTo>
                        <a:pt x="8" y="4"/>
                        <a:pt x="5" y="5"/>
                        <a:pt x="5" y="5"/>
                      </a:cubicBezTo>
                      <a:cubicBezTo>
                        <a:pt x="5" y="4"/>
                        <a:pt x="6" y="3"/>
                        <a:pt x="7" y="3"/>
                      </a:cubicBezTo>
                      <a:cubicBezTo>
                        <a:pt x="7" y="3"/>
                        <a:pt x="7" y="3"/>
                        <a:pt x="8" y="3"/>
                      </a:cubicBezTo>
                      <a:cubicBezTo>
                        <a:pt x="8" y="2"/>
                        <a:pt x="9" y="1"/>
                        <a:pt x="9" y="1"/>
                      </a:cubicBezTo>
                      <a:cubicBezTo>
                        <a:pt x="8" y="0"/>
                        <a:pt x="7" y="1"/>
                        <a:pt x="7" y="1"/>
                      </a:cubicBezTo>
                      <a:cubicBezTo>
                        <a:pt x="6" y="2"/>
                        <a:pt x="5" y="1"/>
                        <a:pt x="5" y="2"/>
                      </a:cubicBezTo>
                      <a:cubicBezTo>
                        <a:pt x="4" y="2"/>
                        <a:pt x="4" y="3"/>
                        <a:pt x="3" y="3"/>
                      </a:cubicBezTo>
                      <a:cubicBezTo>
                        <a:pt x="3" y="3"/>
                        <a:pt x="3" y="4"/>
                        <a:pt x="3" y="5"/>
                      </a:cubicBezTo>
                      <a:cubicBezTo>
                        <a:pt x="2" y="5"/>
                        <a:pt x="0" y="5"/>
                        <a:pt x="0" y="5"/>
                      </a:cubicBezTo>
                      <a:cubicBezTo>
                        <a:pt x="0" y="6"/>
                        <a:pt x="2" y="7"/>
                        <a:pt x="2" y="8"/>
                      </a:cubicBezTo>
                      <a:cubicBezTo>
                        <a:pt x="2" y="8"/>
                        <a:pt x="3" y="9"/>
                        <a:pt x="2" y="10"/>
                      </a:cubicBezTo>
                      <a:cubicBezTo>
                        <a:pt x="1" y="10"/>
                        <a:pt x="1" y="11"/>
                        <a:pt x="1" y="13"/>
                      </a:cubicBezTo>
                      <a:cubicBezTo>
                        <a:pt x="2" y="13"/>
                        <a:pt x="2" y="13"/>
                        <a:pt x="2" y="13"/>
                      </a:cubicBezTo>
                      <a:cubicBezTo>
                        <a:pt x="3" y="12"/>
                        <a:pt x="5" y="13"/>
                        <a:pt x="5" y="12"/>
                      </a:cubicBezTo>
                      <a:cubicBezTo>
                        <a:pt x="5" y="11"/>
                        <a:pt x="7" y="12"/>
                        <a:pt x="7" y="11"/>
                      </a:cubicBezTo>
                      <a:cubicBezTo>
                        <a:pt x="7" y="10"/>
                        <a:pt x="9" y="8"/>
                        <a:pt x="10" y="9"/>
                      </a:cubicBezTo>
                      <a:cubicBezTo>
                        <a:pt x="11" y="9"/>
                        <a:pt x="10" y="10"/>
                        <a:pt x="11" y="11"/>
                      </a:cubicBezTo>
                      <a:cubicBezTo>
                        <a:pt x="12" y="11"/>
                        <a:pt x="10" y="13"/>
                        <a:pt x="11" y="14"/>
                      </a:cubicBezTo>
                      <a:cubicBezTo>
                        <a:pt x="12" y="14"/>
                        <a:pt x="12" y="14"/>
                        <a:pt x="12" y="14"/>
                      </a:cubicBezTo>
                      <a:cubicBezTo>
                        <a:pt x="13" y="14"/>
                        <a:pt x="13" y="14"/>
                        <a:pt x="14" y="14"/>
                      </a:cubicBezTo>
                      <a:cubicBezTo>
                        <a:pt x="15" y="13"/>
                        <a:pt x="16" y="11"/>
                        <a:pt x="17" y="12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4" name="Freeform 993"/>
                <p:cNvSpPr>
                  <a:spLocks/>
                </p:cNvSpPr>
                <p:nvPr/>
              </p:nvSpPr>
              <p:spPr bwMode="auto">
                <a:xfrm>
                  <a:off x="1807512" y="4391772"/>
                  <a:ext cx="870695" cy="637685"/>
                </a:xfrm>
                <a:custGeom>
                  <a:avLst/>
                  <a:gdLst>
                    <a:gd name="T0" fmla="*/ 37 w 38"/>
                    <a:gd name="T1" fmla="*/ 4 h 28"/>
                    <a:gd name="T2" fmla="*/ 36 w 38"/>
                    <a:gd name="T3" fmla="*/ 4 h 28"/>
                    <a:gd name="T4" fmla="*/ 33 w 38"/>
                    <a:gd name="T5" fmla="*/ 6 h 28"/>
                    <a:gd name="T6" fmla="*/ 31 w 38"/>
                    <a:gd name="T7" fmla="*/ 6 h 28"/>
                    <a:gd name="T8" fmla="*/ 30 w 38"/>
                    <a:gd name="T9" fmla="*/ 6 h 28"/>
                    <a:gd name="T10" fmla="*/ 30 w 38"/>
                    <a:gd name="T11" fmla="*/ 3 h 28"/>
                    <a:gd name="T12" fmla="*/ 29 w 38"/>
                    <a:gd name="T13" fmla="*/ 1 h 28"/>
                    <a:gd name="T14" fmla="*/ 26 w 38"/>
                    <a:gd name="T15" fmla="*/ 3 h 28"/>
                    <a:gd name="T16" fmla="*/ 24 w 38"/>
                    <a:gd name="T17" fmla="*/ 4 h 28"/>
                    <a:gd name="T18" fmla="*/ 21 w 38"/>
                    <a:gd name="T19" fmla="*/ 5 h 28"/>
                    <a:gd name="T20" fmla="*/ 19 w 38"/>
                    <a:gd name="T21" fmla="*/ 4 h 28"/>
                    <a:gd name="T22" fmla="*/ 17 w 38"/>
                    <a:gd name="T23" fmla="*/ 3 h 28"/>
                    <a:gd name="T24" fmla="*/ 14 w 38"/>
                    <a:gd name="T25" fmla="*/ 3 h 28"/>
                    <a:gd name="T26" fmla="*/ 12 w 38"/>
                    <a:gd name="T27" fmla="*/ 4 h 28"/>
                    <a:gd name="T28" fmla="*/ 11 w 38"/>
                    <a:gd name="T29" fmla="*/ 7 h 28"/>
                    <a:gd name="T30" fmla="*/ 7 w 38"/>
                    <a:gd name="T31" fmla="*/ 9 h 28"/>
                    <a:gd name="T32" fmla="*/ 5 w 38"/>
                    <a:gd name="T33" fmla="*/ 10 h 28"/>
                    <a:gd name="T34" fmla="*/ 3 w 38"/>
                    <a:gd name="T35" fmla="*/ 10 h 28"/>
                    <a:gd name="T36" fmla="*/ 1 w 38"/>
                    <a:gd name="T37" fmla="*/ 11 h 28"/>
                    <a:gd name="T38" fmla="*/ 0 w 38"/>
                    <a:gd name="T39" fmla="*/ 13 h 28"/>
                    <a:gd name="T40" fmla="*/ 0 w 38"/>
                    <a:gd name="T41" fmla="*/ 15 h 28"/>
                    <a:gd name="T42" fmla="*/ 0 w 38"/>
                    <a:gd name="T43" fmla="*/ 18 h 28"/>
                    <a:gd name="T44" fmla="*/ 1 w 38"/>
                    <a:gd name="T45" fmla="*/ 21 h 28"/>
                    <a:gd name="T46" fmla="*/ 3 w 38"/>
                    <a:gd name="T47" fmla="*/ 23 h 28"/>
                    <a:gd name="T48" fmla="*/ 0 w 38"/>
                    <a:gd name="T49" fmla="*/ 26 h 28"/>
                    <a:gd name="T50" fmla="*/ 1 w 38"/>
                    <a:gd name="T51" fmla="*/ 27 h 28"/>
                    <a:gd name="T52" fmla="*/ 5 w 38"/>
                    <a:gd name="T53" fmla="*/ 28 h 28"/>
                    <a:gd name="T54" fmla="*/ 16 w 38"/>
                    <a:gd name="T55" fmla="*/ 26 h 28"/>
                    <a:gd name="T56" fmla="*/ 16 w 38"/>
                    <a:gd name="T57" fmla="*/ 24 h 28"/>
                    <a:gd name="T58" fmla="*/ 18 w 38"/>
                    <a:gd name="T59" fmla="*/ 22 h 28"/>
                    <a:gd name="T60" fmla="*/ 20 w 38"/>
                    <a:gd name="T61" fmla="*/ 22 h 28"/>
                    <a:gd name="T62" fmla="*/ 22 w 38"/>
                    <a:gd name="T63" fmla="*/ 21 h 28"/>
                    <a:gd name="T64" fmla="*/ 24 w 38"/>
                    <a:gd name="T65" fmla="*/ 20 h 28"/>
                    <a:gd name="T66" fmla="*/ 25 w 38"/>
                    <a:gd name="T67" fmla="*/ 17 h 28"/>
                    <a:gd name="T68" fmla="*/ 26 w 38"/>
                    <a:gd name="T69" fmla="*/ 16 h 28"/>
                    <a:gd name="T70" fmla="*/ 26 w 38"/>
                    <a:gd name="T71" fmla="*/ 14 h 28"/>
                    <a:gd name="T72" fmla="*/ 29 w 38"/>
                    <a:gd name="T73" fmla="*/ 14 h 28"/>
                    <a:gd name="T74" fmla="*/ 29 w 38"/>
                    <a:gd name="T75" fmla="*/ 12 h 28"/>
                    <a:gd name="T76" fmla="*/ 30 w 38"/>
                    <a:gd name="T77" fmla="*/ 10 h 28"/>
                    <a:gd name="T78" fmla="*/ 30 w 38"/>
                    <a:gd name="T79" fmla="*/ 9 h 28"/>
                    <a:gd name="T80" fmla="*/ 30 w 38"/>
                    <a:gd name="T81" fmla="*/ 7 h 28"/>
                    <a:gd name="T82" fmla="*/ 30 w 38"/>
                    <a:gd name="T83" fmla="*/ 7 h 28"/>
                    <a:gd name="T84" fmla="*/ 32 w 38"/>
                    <a:gd name="T85" fmla="*/ 7 h 28"/>
                    <a:gd name="T86" fmla="*/ 35 w 38"/>
                    <a:gd name="T87" fmla="*/ 5 h 28"/>
                    <a:gd name="T88" fmla="*/ 38 w 38"/>
                    <a:gd name="T89" fmla="*/ 5 h 28"/>
                    <a:gd name="T90" fmla="*/ 37 w 38"/>
                    <a:gd name="T91" fmla="*/ 4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38" h="28">
                      <a:moveTo>
                        <a:pt x="37" y="4"/>
                      </a:moveTo>
                      <a:cubicBezTo>
                        <a:pt x="36" y="4"/>
                        <a:pt x="36" y="4"/>
                        <a:pt x="36" y="4"/>
                      </a:cubicBezTo>
                      <a:cubicBezTo>
                        <a:pt x="35" y="3"/>
                        <a:pt x="34" y="5"/>
                        <a:pt x="33" y="6"/>
                      </a:cubicBezTo>
                      <a:cubicBezTo>
                        <a:pt x="32" y="6"/>
                        <a:pt x="32" y="6"/>
                        <a:pt x="31" y="6"/>
                      </a:cubicBezTo>
                      <a:cubicBezTo>
                        <a:pt x="30" y="6"/>
                        <a:pt x="30" y="6"/>
                        <a:pt x="30" y="6"/>
                      </a:cubicBezTo>
                      <a:cubicBezTo>
                        <a:pt x="29" y="5"/>
                        <a:pt x="31" y="3"/>
                        <a:pt x="30" y="3"/>
                      </a:cubicBezTo>
                      <a:cubicBezTo>
                        <a:pt x="29" y="2"/>
                        <a:pt x="30" y="1"/>
                        <a:pt x="29" y="1"/>
                      </a:cubicBezTo>
                      <a:cubicBezTo>
                        <a:pt x="28" y="0"/>
                        <a:pt x="26" y="2"/>
                        <a:pt x="26" y="3"/>
                      </a:cubicBezTo>
                      <a:cubicBezTo>
                        <a:pt x="26" y="4"/>
                        <a:pt x="24" y="3"/>
                        <a:pt x="24" y="4"/>
                      </a:cubicBezTo>
                      <a:cubicBezTo>
                        <a:pt x="24" y="5"/>
                        <a:pt x="22" y="4"/>
                        <a:pt x="21" y="5"/>
                      </a:cubicBezTo>
                      <a:cubicBezTo>
                        <a:pt x="21" y="6"/>
                        <a:pt x="20" y="4"/>
                        <a:pt x="19" y="4"/>
                      </a:cubicBezTo>
                      <a:cubicBezTo>
                        <a:pt x="18" y="4"/>
                        <a:pt x="18" y="3"/>
                        <a:pt x="17" y="3"/>
                      </a:cubicBezTo>
                      <a:cubicBezTo>
                        <a:pt x="16" y="4"/>
                        <a:pt x="15" y="3"/>
                        <a:pt x="14" y="3"/>
                      </a:cubicBezTo>
                      <a:cubicBezTo>
                        <a:pt x="14" y="3"/>
                        <a:pt x="13" y="5"/>
                        <a:pt x="12" y="4"/>
                      </a:cubicBezTo>
                      <a:cubicBezTo>
                        <a:pt x="11" y="4"/>
                        <a:pt x="11" y="6"/>
                        <a:pt x="11" y="7"/>
                      </a:cubicBezTo>
                      <a:cubicBezTo>
                        <a:pt x="10" y="8"/>
                        <a:pt x="7" y="8"/>
                        <a:pt x="7" y="9"/>
                      </a:cubicBezTo>
                      <a:cubicBezTo>
                        <a:pt x="7" y="10"/>
                        <a:pt x="5" y="11"/>
                        <a:pt x="5" y="10"/>
                      </a:cubicBezTo>
                      <a:cubicBezTo>
                        <a:pt x="4" y="9"/>
                        <a:pt x="3" y="10"/>
                        <a:pt x="3" y="10"/>
                      </a:cubicBezTo>
                      <a:cubicBezTo>
                        <a:pt x="2" y="9"/>
                        <a:pt x="1" y="10"/>
                        <a:pt x="1" y="11"/>
                      </a:cubicBezTo>
                      <a:cubicBezTo>
                        <a:pt x="2" y="12"/>
                        <a:pt x="1" y="12"/>
                        <a:pt x="0" y="13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1" y="16"/>
                        <a:pt x="0" y="17"/>
                        <a:pt x="0" y="18"/>
                      </a:cubicBezTo>
                      <a:cubicBezTo>
                        <a:pt x="1" y="19"/>
                        <a:pt x="0" y="21"/>
                        <a:pt x="1" y="21"/>
                      </a:cubicBezTo>
                      <a:cubicBezTo>
                        <a:pt x="1" y="22"/>
                        <a:pt x="3" y="21"/>
                        <a:pt x="3" y="23"/>
                      </a:cubicBezTo>
                      <a:cubicBezTo>
                        <a:pt x="4" y="24"/>
                        <a:pt x="1" y="26"/>
                        <a:pt x="0" y="26"/>
                      </a:cubicBezTo>
                      <a:cubicBezTo>
                        <a:pt x="0" y="27"/>
                        <a:pt x="1" y="27"/>
                        <a:pt x="1" y="27"/>
                      </a:cubicBezTo>
                      <a:cubicBezTo>
                        <a:pt x="2" y="27"/>
                        <a:pt x="4" y="27"/>
                        <a:pt x="5" y="28"/>
                      </a:cubicBezTo>
                      <a:cubicBezTo>
                        <a:pt x="7" y="28"/>
                        <a:pt x="16" y="27"/>
                        <a:pt x="16" y="26"/>
                      </a:cubicBezTo>
                      <a:cubicBezTo>
                        <a:pt x="16" y="24"/>
                        <a:pt x="16" y="24"/>
                        <a:pt x="16" y="24"/>
                      </a:cubicBezTo>
                      <a:cubicBezTo>
                        <a:pt x="16" y="23"/>
                        <a:pt x="17" y="22"/>
                        <a:pt x="18" y="22"/>
                      </a:cubicBezTo>
                      <a:cubicBezTo>
                        <a:pt x="19" y="22"/>
                        <a:pt x="20" y="23"/>
                        <a:pt x="20" y="22"/>
                      </a:cubicBezTo>
                      <a:cubicBezTo>
                        <a:pt x="20" y="21"/>
                        <a:pt x="22" y="20"/>
                        <a:pt x="22" y="21"/>
                      </a:cubicBezTo>
                      <a:cubicBezTo>
                        <a:pt x="23" y="22"/>
                        <a:pt x="24" y="21"/>
                        <a:pt x="24" y="20"/>
                      </a:cubicBezTo>
                      <a:cubicBezTo>
                        <a:pt x="24" y="18"/>
                        <a:pt x="24" y="17"/>
                        <a:pt x="25" y="17"/>
                      </a:cubicBezTo>
                      <a:cubicBezTo>
                        <a:pt x="26" y="17"/>
                        <a:pt x="26" y="16"/>
                        <a:pt x="26" y="16"/>
                      </a:cubicBezTo>
                      <a:cubicBezTo>
                        <a:pt x="26" y="15"/>
                        <a:pt x="25" y="14"/>
                        <a:pt x="26" y="14"/>
                      </a:cubicBezTo>
                      <a:cubicBezTo>
                        <a:pt x="26" y="14"/>
                        <a:pt x="28" y="15"/>
                        <a:pt x="29" y="14"/>
                      </a:cubicBezTo>
                      <a:cubicBezTo>
                        <a:pt x="29" y="13"/>
                        <a:pt x="28" y="13"/>
                        <a:pt x="29" y="12"/>
                      </a:cubicBezTo>
                      <a:cubicBezTo>
                        <a:pt x="29" y="11"/>
                        <a:pt x="30" y="11"/>
                        <a:pt x="30" y="10"/>
                      </a:cubicBezTo>
                      <a:cubicBezTo>
                        <a:pt x="30" y="9"/>
                        <a:pt x="30" y="9"/>
                        <a:pt x="30" y="9"/>
                      </a:cubicBezTo>
                      <a:cubicBezTo>
                        <a:pt x="29" y="8"/>
                        <a:pt x="29" y="7"/>
                        <a:pt x="30" y="7"/>
                      </a:cubicBezTo>
                      <a:cubicBezTo>
                        <a:pt x="30" y="7"/>
                        <a:pt x="30" y="7"/>
                        <a:pt x="30" y="7"/>
                      </a:cubicBezTo>
                      <a:cubicBezTo>
                        <a:pt x="31" y="7"/>
                        <a:pt x="31" y="7"/>
                        <a:pt x="32" y="7"/>
                      </a:cubicBezTo>
                      <a:cubicBezTo>
                        <a:pt x="33" y="6"/>
                        <a:pt x="35" y="5"/>
                        <a:pt x="35" y="5"/>
                      </a:cubicBezTo>
                      <a:cubicBezTo>
                        <a:pt x="36" y="6"/>
                        <a:pt x="37" y="5"/>
                        <a:pt x="38" y="5"/>
                      </a:cubicBezTo>
                      <a:cubicBezTo>
                        <a:pt x="38" y="4"/>
                        <a:pt x="37" y="4"/>
                        <a:pt x="37" y="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5" name="Freeform 994"/>
                <p:cNvSpPr>
                  <a:spLocks/>
                </p:cNvSpPr>
                <p:nvPr/>
              </p:nvSpPr>
              <p:spPr bwMode="auto">
                <a:xfrm>
                  <a:off x="1829878" y="4505700"/>
                  <a:ext cx="1009686" cy="909848"/>
                </a:xfrm>
                <a:custGeom>
                  <a:avLst/>
                  <a:gdLst>
                    <a:gd name="T0" fmla="*/ 41 w 44"/>
                    <a:gd name="T1" fmla="*/ 2 h 40"/>
                    <a:gd name="T2" fmla="*/ 38 w 44"/>
                    <a:gd name="T3" fmla="*/ 0 h 40"/>
                    <a:gd name="T4" fmla="*/ 34 w 44"/>
                    <a:gd name="T5" fmla="*/ 0 h 40"/>
                    <a:gd name="T6" fmla="*/ 29 w 44"/>
                    <a:gd name="T7" fmla="*/ 2 h 40"/>
                    <a:gd name="T8" fmla="*/ 29 w 44"/>
                    <a:gd name="T9" fmla="*/ 4 h 40"/>
                    <a:gd name="T10" fmla="*/ 28 w 44"/>
                    <a:gd name="T11" fmla="*/ 7 h 40"/>
                    <a:gd name="T12" fmla="*/ 25 w 44"/>
                    <a:gd name="T13" fmla="*/ 9 h 40"/>
                    <a:gd name="T14" fmla="*/ 24 w 44"/>
                    <a:gd name="T15" fmla="*/ 12 h 40"/>
                    <a:gd name="T16" fmla="*/ 21 w 44"/>
                    <a:gd name="T17" fmla="*/ 16 h 40"/>
                    <a:gd name="T18" fmla="*/ 17 w 44"/>
                    <a:gd name="T19" fmla="*/ 17 h 40"/>
                    <a:gd name="T20" fmla="*/ 15 w 44"/>
                    <a:gd name="T21" fmla="*/ 21 h 40"/>
                    <a:gd name="T22" fmla="*/ 0 w 44"/>
                    <a:gd name="T23" fmla="*/ 22 h 40"/>
                    <a:gd name="T24" fmla="*/ 4 w 44"/>
                    <a:gd name="T25" fmla="*/ 26 h 40"/>
                    <a:gd name="T26" fmla="*/ 6 w 44"/>
                    <a:gd name="T27" fmla="*/ 31 h 40"/>
                    <a:gd name="T28" fmla="*/ 2 w 44"/>
                    <a:gd name="T29" fmla="*/ 34 h 40"/>
                    <a:gd name="T30" fmla="*/ 7 w 44"/>
                    <a:gd name="T31" fmla="*/ 35 h 40"/>
                    <a:gd name="T32" fmla="*/ 13 w 44"/>
                    <a:gd name="T33" fmla="*/ 34 h 40"/>
                    <a:gd name="T34" fmla="*/ 17 w 44"/>
                    <a:gd name="T35" fmla="*/ 37 h 40"/>
                    <a:gd name="T36" fmla="*/ 19 w 44"/>
                    <a:gd name="T37" fmla="*/ 39 h 40"/>
                    <a:gd name="T38" fmla="*/ 20 w 44"/>
                    <a:gd name="T39" fmla="*/ 39 h 40"/>
                    <a:gd name="T40" fmla="*/ 25 w 44"/>
                    <a:gd name="T41" fmla="*/ 38 h 40"/>
                    <a:gd name="T42" fmla="*/ 26 w 44"/>
                    <a:gd name="T43" fmla="*/ 35 h 40"/>
                    <a:gd name="T44" fmla="*/ 23 w 44"/>
                    <a:gd name="T45" fmla="*/ 30 h 40"/>
                    <a:gd name="T46" fmla="*/ 27 w 44"/>
                    <a:gd name="T47" fmla="*/ 28 h 40"/>
                    <a:gd name="T48" fmla="*/ 31 w 44"/>
                    <a:gd name="T49" fmla="*/ 26 h 40"/>
                    <a:gd name="T50" fmla="*/ 34 w 44"/>
                    <a:gd name="T51" fmla="*/ 21 h 40"/>
                    <a:gd name="T52" fmla="*/ 37 w 44"/>
                    <a:gd name="T53" fmla="*/ 19 h 40"/>
                    <a:gd name="T54" fmla="*/ 39 w 44"/>
                    <a:gd name="T55" fmla="*/ 15 h 40"/>
                    <a:gd name="T56" fmla="*/ 36 w 44"/>
                    <a:gd name="T57" fmla="*/ 11 h 40"/>
                    <a:gd name="T58" fmla="*/ 37 w 44"/>
                    <a:gd name="T59" fmla="*/ 7 h 40"/>
                    <a:gd name="T60" fmla="*/ 43 w 44"/>
                    <a:gd name="T61" fmla="*/ 7 h 40"/>
                    <a:gd name="T62" fmla="*/ 42 w 44"/>
                    <a:gd name="T63" fmla="*/ 4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4" h="40">
                      <a:moveTo>
                        <a:pt x="42" y="4"/>
                      </a:moveTo>
                      <a:cubicBezTo>
                        <a:pt x="41" y="3"/>
                        <a:pt x="41" y="2"/>
                        <a:pt x="41" y="2"/>
                      </a:cubicBezTo>
                      <a:cubicBezTo>
                        <a:pt x="41" y="1"/>
                        <a:pt x="39" y="1"/>
                        <a:pt x="38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36" y="0"/>
                        <a:pt x="35" y="1"/>
                        <a:pt x="34" y="0"/>
                      </a:cubicBezTo>
                      <a:cubicBezTo>
                        <a:pt x="34" y="0"/>
                        <a:pt x="32" y="1"/>
                        <a:pt x="31" y="2"/>
                      </a:cubicBezTo>
                      <a:cubicBezTo>
                        <a:pt x="30" y="2"/>
                        <a:pt x="30" y="2"/>
                        <a:pt x="29" y="2"/>
                      </a:cubicBezTo>
                      <a:cubicBezTo>
                        <a:pt x="29" y="2"/>
                        <a:pt x="29" y="2"/>
                        <a:pt x="29" y="2"/>
                      </a:cubicBezTo>
                      <a:cubicBezTo>
                        <a:pt x="28" y="2"/>
                        <a:pt x="28" y="3"/>
                        <a:pt x="29" y="4"/>
                      </a:cubicBezTo>
                      <a:cubicBezTo>
                        <a:pt x="29" y="4"/>
                        <a:pt x="29" y="4"/>
                        <a:pt x="29" y="5"/>
                      </a:cubicBezTo>
                      <a:cubicBezTo>
                        <a:pt x="29" y="6"/>
                        <a:pt x="28" y="6"/>
                        <a:pt x="28" y="7"/>
                      </a:cubicBezTo>
                      <a:cubicBezTo>
                        <a:pt x="27" y="8"/>
                        <a:pt x="28" y="8"/>
                        <a:pt x="28" y="9"/>
                      </a:cubicBezTo>
                      <a:cubicBezTo>
                        <a:pt x="27" y="10"/>
                        <a:pt x="25" y="9"/>
                        <a:pt x="25" y="9"/>
                      </a:cubicBezTo>
                      <a:cubicBezTo>
                        <a:pt x="24" y="9"/>
                        <a:pt x="25" y="10"/>
                        <a:pt x="25" y="11"/>
                      </a:cubicBezTo>
                      <a:cubicBezTo>
                        <a:pt x="25" y="11"/>
                        <a:pt x="25" y="12"/>
                        <a:pt x="24" y="12"/>
                      </a:cubicBezTo>
                      <a:cubicBezTo>
                        <a:pt x="23" y="12"/>
                        <a:pt x="23" y="13"/>
                        <a:pt x="23" y="15"/>
                      </a:cubicBezTo>
                      <a:cubicBezTo>
                        <a:pt x="23" y="16"/>
                        <a:pt x="22" y="17"/>
                        <a:pt x="21" y="16"/>
                      </a:cubicBezTo>
                      <a:cubicBezTo>
                        <a:pt x="21" y="15"/>
                        <a:pt x="19" y="16"/>
                        <a:pt x="19" y="17"/>
                      </a:cubicBezTo>
                      <a:cubicBezTo>
                        <a:pt x="19" y="18"/>
                        <a:pt x="18" y="17"/>
                        <a:pt x="17" y="17"/>
                      </a:cubicBezTo>
                      <a:cubicBezTo>
                        <a:pt x="16" y="17"/>
                        <a:pt x="15" y="18"/>
                        <a:pt x="15" y="19"/>
                      </a:cubicBezTo>
                      <a:cubicBezTo>
                        <a:pt x="15" y="21"/>
                        <a:pt x="15" y="21"/>
                        <a:pt x="15" y="21"/>
                      </a:cubicBezTo>
                      <a:cubicBezTo>
                        <a:pt x="15" y="22"/>
                        <a:pt x="6" y="23"/>
                        <a:pt x="4" y="23"/>
                      </a:cubicBezTo>
                      <a:cubicBezTo>
                        <a:pt x="3" y="22"/>
                        <a:pt x="1" y="22"/>
                        <a:pt x="0" y="22"/>
                      </a:cubicBezTo>
                      <a:cubicBezTo>
                        <a:pt x="0" y="23"/>
                        <a:pt x="1" y="23"/>
                        <a:pt x="1" y="24"/>
                      </a:cubicBezTo>
                      <a:cubicBezTo>
                        <a:pt x="2" y="25"/>
                        <a:pt x="3" y="25"/>
                        <a:pt x="4" y="26"/>
                      </a:cubicBezTo>
                      <a:cubicBezTo>
                        <a:pt x="5" y="27"/>
                        <a:pt x="5" y="29"/>
                        <a:pt x="5" y="29"/>
                      </a:cubicBezTo>
                      <a:cubicBezTo>
                        <a:pt x="6" y="29"/>
                        <a:pt x="7" y="31"/>
                        <a:pt x="6" y="31"/>
                      </a:cubicBezTo>
                      <a:cubicBezTo>
                        <a:pt x="5" y="31"/>
                        <a:pt x="4" y="31"/>
                        <a:pt x="3" y="32"/>
                      </a:cubicBezTo>
                      <a:cubicBezTo>
                        <a:pt x="3" y="32"/>
                        <a:pt x="2" y="33"/>
                        <a:pt x="2" y="34"/>
                      </a:cubicBezTo>
                      <a:cubicBezTo>
                        <a:pt x="2" y="35"/>
                        <a:pt x="2" y="35"/>
                        <a:pt x="2" y="35"/>
                      </a:cubicBezTo>
                      <a:cubicBezTo>
                        <a:pt x="4" y="35"/>
                        <a:pt x="7" y="35"/>
                        <a:pt x="7" y="35"/>
                      </a:cubicBezTo>
                      <a:cubicBezTo>
                        <a:pt x="7" y="34"/>
                        <a:pt x="8" y="34"/>
                        <a:pt x="9" y="34"/>
                      </a:cubicBezTo>
                      <a:cubicBezTo>
                        <a:pt x="9" y="35"/>
                        <a:pt x="12" y="35"/>
                        <a:pt x="13" y="34"/>
                      </a:cubicBezTo>
                      <a:cubicBezTo>
                        <a:pt x="14" y="34"/>
                        <a:pt x="15" y="34"/>
                        <a:pt x="15" y="35"/>
                      </a:cubicBezTo>
                      <a:cubicBezTo>
                        <a:pt x="15" y="36"/>
                        <a:pt x="16" y="36"/>
                        <a:pt x="17" y="37"/>
                      </a:cubicBezTo>
                      <a:cubicBezTo>
                        <a:pt x="17" y="38"/>
                        <a:pt x="17" y="38"/>
                        <a:pt x="17" y="38"/>
                      </a:cubicBezTo>
                      <a:cubicBezTo>
                        <a:pt x="17" y="39"/>
                        <a:pt x="18" y="39"/>
                        <a:pt x="19" y="39"/>
                      </a:cubicBezTo>
                      <a:cubicBezTo>
                        <a:pt x="20" y="39"/>
                        <a:pt x="20" y="40"/>
                        <a:pt x="20" y="40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1" y="39"/>
                        <a:pt x="21" y="37"/>
                        <a:pt x="22" y="38"/>
                      </a:cubicBezTo>
                      <a:cubicBezTo>
                        <a:pt x="24" y="38"/>
                        <a:pt x="24" y="37"/>
                        <a:pt x="25" y="38"/>
                      </a:cubicBezTo>
                      <a:cubicBezTo>
                        <a:pt x="26" y="38"/>
                        <a:pt x="27" y="38"/>
                        <a:pt x="27" y="37"/>
                      </a:cubicBezTo>
                      <a:cubicBezTo>
                        <a:pt x="27" y="36"/>
                        <a:pt x="27" y="35"/>
                        <a:pt x="26" y="35"/>
                      </a:cubicBezTo>
                      <a:cubicBezTo>
                        <a:pt x="26" y="34"/>
                        <a:pt x="25" y="33"/>
                        <a:pt x="25" y="32"/>
                      </a:cubicBezTo>
                      <a:cubicBezTo>
                        <a:pt x="25" y="31"/>
                        <a:pt x="23" y="31"/>
                        <a:pt x="23" y="30"/>
                      </a:cubicBezTo>
                      <a:cubicBezTo>
                        <a:pt x="23" y="29"/>
                        <a:pt x="25" y="28"/>
                        <a:pt x="25" y="27"/>
                      </a:cubicBezTo>
                      <a:cubicBezTo>
                        <a:pt x="26" y="27"/>
                        <a:pt x="27" y="28"/>
                        <a:pt x="27" y="28"/>
                      </a:cubicBezTo>
                      <a:cubicBezTo>
                        <a:pt x="28" y="27"/>
                        <a:pt x="29" y="27"/>
                        <a:pt x="29" y="28"/>
                      </a:cubicBezTo>
                      <a:cubicBezTo>
                        <a:pt x="30" y="28"/>
                        <a:pt x="30" y="27"/>
                        <a:pt x="31" y="26"/>
                      </a:cubicBezTo>
                      <a:cubicBezTo>
                        <a:pt x="31" y="25"/>
                        <a:pt x="32" y="25"/>
                        <a:pt x="33" y="24"/>
                      </a:cubicBezTo>
                      <a:cubicBezTo>
                        <a:pt x="33" y="24"/>
                        <a:pt x="34" y="22"/>
                        <a:pt x="34" y="21"/>
                      </a:cubicBezTo>
                      <a:cubicBezTo>
                        <a:pt x="34" y="21"/>
                        <a:pt x="35" y="21"/>
                        <a:pt x="35" y="20"/>
                      </a:cubicBezTo>
                      <a:cubicBezTo>
                        <a:pt x="35" y="19"/>
                        <a:pt x="36" y="19"/>
                        <a:pt x="37" y="19"/>
                      </a:cubicBezTo>
                      <a:cubicBezTo>
                        <a:pt x="37" y="18"/>
                        <a:pt x="37" y="17"/>
                        <a:pt x="37" y="17"/>
                      </a:cubicBezTo>
                      <a:cubicBezTo>
                        <a:pt x="37" y="16"/>
                        <a:pt x="38" y="15"/>
                        <a:pt x="39" y="15"/>
                      </a:cubicBezTo>
                      <a:cubicBezTo>
                        <a:pt x="39" y="14"/>
                        <a:pt x="38" y="13"/>
                        <a:pt x="37" y="13"/>
                      </a:cubicBezTo>
                      <a:cubicBezTo>
                        <a:pt x="36" y="14"/>
                        <a:pt x="36" y="11"/>
                        <a:pt x="36" y="11"/>
                      </a:cubicBezTo>
                      <a:cubicBezTo>
                        <a:pt x="36" y="11"/>
                        <a:pt x="36" y="9"/>
                        <a:pt x="35" y="8"/>
                      </a:cubicBezTo>
                      <a:cubicBezTo>
                        <a:pt x="35" y="8"/>
                        <a:pt x="35" y="7"/>
                        <a:pt x="37" y="7"/>
                      </a:cubicBezTo>
                      <a:cubicBezTo>
                        <a:pt x="38" y="7"/>
                        <a:pt x="40" y="8"/>
                        <a:pt x="41" y="8"/>
                      </a:cubicBezTo>
                      <a:cubicBezTo>
                        <a:pt x="41" y="7"/>
                        <a:pt x="43" y="7"/>
                        <a:pt x="43" y="7"/>
                      </a:cubicBezTo>
                      <a:cubicBezTo>
                        <a:pt x="44" y="6"/>
                        <a:pt x="44" y="5"/>
                        <a:pt x="44" y="5"/>
                      </a:cubicBezTo>
                      <a:cubicBezTo>
                        <a:pt x="44" y="5"/>
                        <a:pt x="43" y="4"/>
                        <a:pt x="42" y="4"/>
                      </a:cubicBezTo>
                      <a:close/>
                    </a:path>
                  </a:pathLst>
                </a:custGeom>
                <a:solidFill>
                  <a:schemeClr val="bg1">
                    <a:lumMod val="85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6" name="Freeform 995"/>
                <p:cNvSpPr>
                  <a:spLocks noEditPoints="1"/>
                </p:cNvSpPr>
                <p:nvPr/>
              </p:nvSpPr>
              <p:spPr bwMode="auto">
                <a:xfrm>
                  <a:off x="5980454" y="3868015"/>
                  <a:ext cx="1054419" cy="1047513"/>
                </a:xfrm>
                <a:custGeom>
                  <a:avLst/>
                  <a:gdLst>
                    <a:gd name="T0" fmla="*/ 41 w 46"/>
                    <a:gd name="T1" fmla="*/ 6 h 46"/>
                    <a:gd name="T2" fmla="*/ 34 w 46"/>
                    <a:gd name="T3" fmla="*/ 2 h 46"/>
                    <a:gd name="T4" fmla="*/ 33 w 46"/>
                    <a:gd name="T5" fmla="*/ 8 h 46"/>
                    <a:gd name="T6" fmla="*/ 29 w 46"/>
                    <a:gd name="T7" fmla="*/ 10 h 46"/>
                    <a:gd name="T8" fmla="*/ 29 w 46"/>
                    <a:gd name="T9" fmla="*/ 14 h 46"/>
                    <a:gd name="T10" fmla="*/ 32 w 46"/>
                    <a:gd name="T11" fmla="*/ 13 h 46"/>
                    <a:gd name="T12" fmla="*/ 32 w 46"/>
                    <a:gd name="T13" fmla="*/ 11 h 46"/>
                    <a:gd name="T14" fmla="*/ 38 w 46"/>
                    <a:gd name="T15" fmla="*/ 11 h 46"/>
                    <a:gd name="T16" fmla="*/ 43 w 46"/>
                    <a:gd name="T17" fmla="*/ 8 h 46"/>
                    <a:gd name="T18" fmla="*/ 44 w 46"/>
                    <a:gd name="T19" fmla="*/ 5 h 46"/>
                    <a:gd name="T20" fmla="*/ 29 w 46"/>
                    <a:gd name="T21" fmla="*/ 20 h 46"/>
                    <a:gd name="T22" fmla="*/ 26 w 46"/>
                    <a:gd name="T23" fmla="*/ 26 h 46"/>
                    <a:gd name="T24" fmla="*/ 22 w 46"/>
                    <a:gd name="T25" fmla="*/ 27 h 46"/>
                    <a:gd name="T26" fmla="*/ 18 w 46"/>
                    <a:gd name="T27" fmla="*/ 32 h 46"/>
                    <a:gd name="T28" fmla="*/ 13 w 46"/>
                    <a:gd name="T29" fmla="*/ 33 h 46"/>
                    <a:gd name="T30" fmla="*/ 5 w 46"/>
                    <a:gd name="T31" fmla="*/ 36 h 46"/>
                    <a:gd name="T32" fmla="*/ 8 w 46"/>
                    <a:gd name="T33" fmla="*/ 37 h 46"/>
                    <a:gd name="T34" fmla="*/ 16 w 46"/>
                    <a:gd name="T35" fmla="*/ 38 h 46"/>
                    <a:gd name="T36" fmla="*/ 20 w 46"/>
                    <a:gd name="T37" fmla="*/ 36 h 46"/>
                    <a:gd name="T38" fmla="*/ 24 w 46"/>
                    <a:gd name="T39" fmla="*/ 35 h 46"/>
                    <a:gd name="T40" fmla="*/ 28 w 46"/>
                    <a:gd name="T41" fmla="*/ 34 h 46"/>
                    <a:gd name="T42" fmla="*/ 31 w 46"/>
                    <a:gd name="T43" fmla="*/ 29 h 46"/>
                    <a:gd name="T44" fmla="*/ 34 w 46"/>
                    <a:gd name="T45" fmla="*/ 22 h 46"/>
                    <a:gd name="T46" fmla="*/ 29 w 46"/>
                    <a:gd name="T47" fmla="*/ 16 h 46"/>
                    <a:gd name="T48" fmla="*/ 9 w 46"/>
                    <a:gd name="T49" fmla="*/ 37 h 46"/>
                    <a:gd name="T50" fmla="*/ 10 w 46"/>
                    <a:gd name="T51" fmla="*/ 40 h 46"/>
                    <a:gd name="T52" fmla="*/ 14 w 46"/>
                    <a:gd name="T53" fmla="*/ 37 h 46"/>
                    <a:gd name="T54" fmla="*/ 6 w 46"/>
                    <a:gd name="T55" fmla="*/ 40 h 46"/>
                    <a:gd name="T56" fmla="*/ 2 w 46"/>
                    <a:gd name="T57" fmla="*/ 39 h 46"/>
                    <a:gd name="T58" fmla="*/ 2 w 46"/>
                    <a:gd name="T59" fmla="*/ 40 h 46"/>
                    <a:gd name="T60" fmla="*/ 4 w 46"/>
                    <a:gd name="T61" fmla="*/ 46 h 46"/>
                    <a:gd name="T62" fmla="*/ 6 w 46"/>
                    <a:gd name="T63" fmla="*/ 40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46" h="46">
                      <a:moveTo>
                        <a:pt x="44" y="5"/>
                      </a:moveTo>
                      <a:cubicBezTo>
                        <a:pt x="43" y="5"/>
                        <a:pt x="42" y="6"/>
                        <a:pt x="41" y="6"/>
                      </a:cubicBezTo>
                      <a:cubicBezTo>
                        <a:pt x="40" y="6"/>
                        <a:pt x="36" y="3"/>
                        <a:pt x="35" y="2"/>
                      </a:cubicBezTo>
                      <a:cubicBezTo>
                        <a:pt x="34" y="0"/>
                        <a:pt x="33" y="1"/>
                        <a:pt x="34" y="2"/>
                      </a:cubicBezTo>
                      <a:cubicBezTo>
                        <a:pt x="34" y="3"/>
                        <a:pt x="33" y="4"/>
                        <a:pt x="33" y="5"/>
                      </a:cubicBezTo>
                      <a:cubicBezTo>
                        <a:pt x="33" y="7"/>
                        <a:pt x="32" y="7"/>
                        <a:pt x="33" y="8"/>
                      </a:cubicBezTo>
                      <a:cubicBezTo>
                        <a:pt x="33" y="9"/>
                        <a:pt x="31" y="8"/>
                        <a:pt x="30" y="9"/>
                      </a:cubicBezTo>
                      <a:cubicBezTo>
                        <a:pt x="29" y="9"/>
                        <a:pt x="30" y="10"/>
                        <a:pt x="29" y="10"/>
                      </a:cubicBezTo>
                      <a:cubicBezTo>
                        <a:pt x="28" y="11"/>
                        <a:pt x="28" y="11"/>
                        <a:pt x="29" y="12"/>
                      </a:cubicBezTo>
                      <a:cubicBezTo>
                        <a:pt x="29" y="12"/>
                        <a:pt x="29" y="13"/>
                        <a:pt x="29" y="14"/>
                      </a:cubicBezTo>
                      <a:cubicBezTo>
                        <a:pt x="29" y="14"/>
                        <a:pt x="30" y="14"/>
                        <a:pt x="30" y="13"/>
                      </a:cubicBezTo>
                      <a:cubicBezTo>
                        <a:pt x="31" y="12"/>
                        <a:pt x="31" y="14"/>
                        <a:pt x="32" y="13"/>
                      </a:cubicBezTo>
                      <a:cubicBezTo>
                        <a:pt x="32" y="12"/>
                        <a:pt x="30" y="12"/>
                        <a:pt x="30" y="11"/>
                      </a:cubicBezTo>
                      <a:cubicBezTo>
                        <a:pt x="30" y="10"/>
                        <a:pt x="31" y="11"/>
                        <a:pt x="32" y="11"/>
                      </a:cubicBezTo>
                      <a:cubicBezTo>
                        <a:pt x="33" y="10"/>
                        <a:pt x="35" y="11"/>
                        <a:pt x="36" y="12"/>
                      </a:cubicBezTo>
                      <a:cubicBezTo>
                        <a:pt x="37" y="13"/>
                        <a:pt x="38" y="12"/>
                        <a:pt x="38" y="11"/>
                      </a:cubicBezTo>
                      <a:cubicBezTo>
                        <a:pt x="38" y="10"/>
                        <a:pt x="40" y="9"/>
                        <a:pt x="42" y="9"/>
                      </a:cubicBezTo>
                      <a:cubicBezTo>
                        <a:pt x="44" y="9"/>
                        <a:pt x="44" y="8"/>
                        <a:pt x="43" y="8"/>
                      </a:cubicBezTo>
                      <a:cubicBezTo>
                        <a:pt x="43" y="7"/>
                        <a:pt x="46" y="5"/>
                        <a:pt x="46" y="5"/>
                      </a:cubicBezTo>
                      <a:cubicBezTo>
                        <a:pt x="46" y="4"/>
                        <a:pt x="44" y="6"/>
                        <a:pt x="44" y="5"/>
                      </a:cubicBezTo>
                      <a:close/>
                      <a:moveTo>
                        <a:pt x="29" y="16"/>
                      </a:moveTo>
                      <a:cubicBezTo>
                        <a:pt x="28" y="17"/>
                        <a:pt x="28" y="19"/>
                        <a:pt x="29" y="20"/>
                      </a:cubicBezTo>
                      <a:cubicBezTo>
                        <a:pt x="30" y="20"/>
                        <a:pt x="27" y="22"/>
                        <a:pt x="27" y="23"/>
                      </a:cubicBezTo>
                      <a:cubicBezTo>
                        <a:pt x="27" y="25"/>
                        <a:pt x="26" y="25"/>
                        <a:pt x="26" y="26"/>
                      </a:cubicBezTo>
                      <a:cubicBezTo>
                        <a:pt x="26" y="27"/>
                        <a:pt x="25" y="27"/>
                        <a:pt x="23" y="28"/>
                      </a:cubicBezTo>
                      <a:cubicBezTo>
                        <a:pt x="22" y="29"/>
                        <a:pt x="21" y="28"/>
                        <a:pt x="22" y="27"/>
                      </a:cubicBezTo>
                      <a:cubicBezTo>
                        <a:pt x="22" y="26"/>
                        <a:pt x="19" y="27"/>
                        <a:pt x="20" y="29"/>
                      </a:cubicBezTo>
                      <a:cubicBezTo>
                        <a:pt x="20" y="31"/>
                        <a:pt x="17" y="31"/>
                        <a:pt x="18" y="32"/>
                      </a:cubicBezTo>
                      <a:cubicBezTo>
                        <a:pt x="18" y="33"/>
                        <a:pt x="16" y="33"/>
                        <a:pt x="16" y="32"/>
                      </a:cubicBezTo>
                      <a:cubicBezTo>
                        <a:pt x="16" y="32"/>
                        <a:pt x="15" y="32"/>
                        <a:pt x="13" y="33"/>
                      </a:cubicBezTo>
                      <a:cubicBezTo>
                        <a:pt x="11" y="33"/>
                        <a:pt x="10" y="32"/>
                        <a:pt x="9" y="33"/>
                      </a:cubicBezTo>
                      <a:cubicBezTo>
                        <a:pt x="8" y="34"/>
                        <a:pt x="6" y="36"/>
                        <a:pt x="5" y="36"/>
                      </a:cubicBezTo>
                      <a:cubicBezTo>
                        <a:pt x="4" y="36"/>
                        <a:pt x="4" y="38"/>
                        <a:pt x="5" y="38"/>
                      </a:cubicBezTo>
                      <a:cubicBezTo>
                        <a:pt x="6" y="37"/>
                        <a:pt x="7" y="38"/>
                        <a:pt x="8" y="37"/>
                      </a:cubicBezTo>
                      <a:cubicBezTo>
                        <a:pt x="8" y="36"/>
                        <a:pt x="12" y="35"/>
                        <a:pt x="15" y="35"/>
                      </a:cubicBezTo>
                      <a:cubicBezTo>
                        <a:pt x="17" y="35"/>
                        <a:pt x="16" y="36"/>
                        <a:pt x="16" y="38"/>
                      </a:cubicBezTo>
                      <a:cubicBezTo>
                        <a:pt x="16" y="39"/>
                        <a:pt x="18" y="39"/>
                        <a:pt x="19" y="37"/>
                      </a:cubicBezTo>
                      <a:cubicBezTo>
                        <a:pt x="20" y="36"/>
                        <a:pt x="21" y="36"/>
                        <a:pt x="20" y="36"/>
                      </a:cubicBezTo>
                      <a:cubicBezTo>
                        <a:pt x="19" y="35"/>
                        <a:pt x="20" y="34"/>
                        <a:pt x="21" y="35"/>
                      </a:cubicBezTo>
                      <a:cubicBezTo>
                        <a:pt x="21" y="36"/>
                        <a:pt x="23" y="36"/>
                        <a:pt x="24" y="35"/>
                      </a:cubicBezTo>
                      <a:cubicBezTo>
                        <a:pt x="25" y="34"/>
                        <a:pt x="25" y="35"/>
                        <a:pt x="26" y="35"/>
                      </a:cubicBezTo>
                      <a:cubicBezTo>
                        <a:pt x="27" y="35"/>
                        <a:pt x="27" y="33"/>
                        <a:pt x="28" y="34"/>
                      </a:cubicBezTo>
                      <a:cubicBezTo>
                        <a:pt x="28" y="34"/>
                        <a:pt x="29" y="34"/>
                        <a:pt x="30" y="33"/>
                      </a:cubicBezTo>
                      <a:cubicBezTo>
                        <a:pt x="31" y="32"/>
                        <a:pt x="30" y="30"/>
                        <a:pt x="31" y="29"/>
                      </a:cubicBezTo>
                      <a:cubicBezTo>
                        <a:pt x="31" y="28"/>
                        <a:pt x="32" y="26"/>
                        <a:pt x="31" y="25"/>
                      </a:cubicBezTo>
                      <a:cubicBezTo>
                        <a:pt x="31" y="24"/>
                        <a:pt x="33" y="23"/>
                        <a:pt x="34" y="22"/>
                      </a:cubicBezTo>
                      <a:cubicBezTo>
                        <a:pt x="35" y="21"/>
                        <a:pt x="33" y="17"/>
                        <a:pt x="33" y="15"/>
                      </a:cubicBezTo>
                      <a:cubicBezTo>
                        <a:pt x="33" y="14"/>
                        <a:pt x="30" y="16"/>
                        <a:pt x="29" y="16"/>
                      </a:cubicBezTo>
                      <a:close/>
                      <a:moveTo>
                        <a:pt x="12" y="37"/>
                      </a:moveTo>
                      <a:cubicBezTo>
                        <a:pt x="11" y="38"/>
                        <a:pt x="11" y="37"/>
                        <a:pt x="9" y="37"/>
                      </a:cubicBezTo>
                      <a:cubicBezTo>
                        <a:pt x="8" y="38"/>
                        <a:pt x="8" y="41"/>
                        <a:pt x="9" y="41"/>
                      </a:cubicBezTo>
                      <a:cubicBezTo>
                        <a:pt x="10" y="41"/>
                        <a:pt x="10" y="41"/>
                        <a:pt x="10" y="40"/>
                      </a:cubicBezTo>
                      <a:cubicBezTo>
                        <a:pt x="11" y="39"/>
                        <a:pt x="12" y="39"/>
                        <a:pt x="13" y="39"/>
                      </a:cubicBezTo>
                      <a:cubicBezTo>
                        <a:pt x="13" y="40"/>
                        <a:pt x="14" y="38"/>
                        <a:pt x="14" y="37"/>
                      </a:cubicBezTo>
                      <a:cubicBezTo>
                        <a:pt x="14" y="36"/>
                        <a:pt x="12" y="36"/>
                        <a:pt x="12" y="37"/>
                      </a:cubicBezTo>
                      <a:close/>
                      <a:moveTo>
                        <a:pt x="6" y="40"/>
                      </a:moveTo>
                      <a:cubicBezTo>
                        <a:pt x="6" y="39"/>
                        <a:pt x="5" y="39"/>
                        <a:pt x="4" y="38"/>
                      </a:cubicBezTo>
                      <a:cubicBezTo>
                        <a:pt x="4" y="38"/>
                        <a:pt x="3" y="38"/>
                        <a:pt x="2" y="39"/>
                      </a:cubicBezTo>
                      <a:cubicBezTo>
                        <a:pt x="1" y="40"/>
                        <a:pt x="0" y="40"/>
                        <a:pt x="1" y="41"/>
                      </a:cubicBezTo>
                      <a:cubicBezTo>
                        <a:pt x="1" y="42"/>
                        <a:pt x="2" y="41"/>
                        <a:pt x="2" y="40"/>
                      </a:cubicBezTo>
                      <a:cubicBezTo>
                        <a:pt x="3" y="39"/>
                        <a:pt x="4" y="41"/>
                        <a:pt x="3" y="43"/>
                      </a:cubicBezTo>
                      <a:cubicBezTo>
                        <a:pt x="2" y="44"/>
                        <a:pt x="3" y="46"/>
                        <a:pt x="4" y="46"/>
                      </a:cubicBezTo>
                      <a:cubicBezTo>
                        <a:pt x="5" y="46"/>
                        <a:pt x="6" y="43"/>
                        <a:pt x="7" y="42"/>
                      </a:cubicBezTo>
                      <a:cubicBezTo>
                        <a:pt x="8" y="40"/>
                        <a:pt x="6" y="41"/>
                        <a:pt x="6" y="40"/>
                      </a:cubicBezTo>
                      <a:close/>
                    </a:path>
                  </a:pathLst>
                </a:custGeom>
                <a:solidFill>
                  <a:schemeClr val="bg2">
                    <a:lumMod val="90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37" name="Freeform 996"/>
                <p:cNvSpPr>
                  <a:spLocks/>
                </p:cNvSpPr>
                <p:nvPr/>
              </p:nvSpPr>
              <p:spPr bwMode="auto">
                <a:xfrm>
                  <a:off x="6737722" y="3163870"/>
                  <a:ext cx="183726" cy="704144"/>
                </a:xfrm>
                <a:custGeom>
                  <a:avLst/>
                  <a:gdLst>
                    <a:gd name="T0" fmla="*/ 5 w 8"/>
                    <a:gd name="T1" fmla="*/ 10 h 31"/>
                    <a:gd name="T2" fmla="*/ 5 w 8"/>
                    <a:gd name="T3" fmla="*/ 4 h 31"/>
                    <a:gd name="T4" fmla="*/ 3 w 8"/>
                    <a:gd name="T5" fmla="*/ 1 h 31"/>
                    <a:gd name="T6" fmla="*/ 2 w 8"/>
                    <a:gd name="T7" fmla="*/ 4 h 31"/>
                    <a:gd name="T8" fmla="*/ 1 w 8"/>
                    <a:gd name="T9" fmla="*/ 7 h 31"/>
                    <a:gd name="T10" fmla="*/ 2 w 8"/>
                    <a:gd name="T11" fmla="*/ 12 h 31"/>
                    <a:gd name="T12" fmla="*/ 2 w 8"/>
                    <a:gd name="T13" fmla="*/ 22 h 31"/>
                    <a:gd name="T14" fmla="*/ 1 w 8"/>
                    <a:gd name="T15" fmla="*/ 30 h 31"/>
                    <a:gd name="T16" fmla="*/ 3 w 8"/>
                    <a:gd name="T17" fmla="*/ 28 h 31"/>
                    <a:gd name="T18" fmla="*/ 5 w 8"/>
                    <a:gd name="T19" fmla="*/ 30 h 31"/>
                    <a:gd name="T20" fmla="*/ 5 w 8"/>
                    <a:gd name="T21" fmla="*/ 28 h 31"/>
                    <a:gd name="T22" fmla="*/ 3 w 8"/>
                    <a:gd name="T23" fmla="*/ 24 h 31"/>
                    <a:gd name="T24" fmla="*/ 4 w 8"/>
                    <a:gd name="T25" fmla="*/ 20 h 31"/>
                    <a:gd name="T26" fmla="*/ 7 w 8"/>
                    <a:gd name="T27" fmla="*/ 20 h 31"/>
                    <a:gd name="T28" fmla="*/ 8 w 8"/>
                    <a:gd name="T29" fmla="*/ 19 h 31"/>
                    <a:gd name="T30" fmla="*/ 5 w 8"/>
                    <a:gd name="T31" fmla="*/ 1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8" h="31">
                      <a:moveTo>
                        <a:pt x="5" y="10"/>
                      </a:moveTo>
                      <a:cubicBezTo>
                        <a:pt x="4" y="8"/>
                        <a:pt x="6" y="5"/>
                        <a:pt x="5" y="4"/>
                      </a:cubicBezTo>
                      <a:cubicBezTo>
                        <a:pt x="3" y="3"/>
                        <a:pt x="4" y="0"/>
                        <a:pt x="3" y="1"/>
                      </a:cubicBezTo>
                      <a:cubicBezTo>
                        <a:pt x="2" y="1"/>
                        <a:pt x="3" y="4"/>
                        <a:pt x="2" y="4"/>
                      </a:cubicBezTo>
                      <a:cubicBezTo>
                        <a:pt x="0" y="4"/>
                        <a:pt x="2" y="5"/>
                        <a:pt x="1" y="7"/>
                      </a:cubicBezTo>
                      <a:cubicBezTo>
                        <a:pt x="1" y="8"/>
                        <a:pt x="1" y="11"/>
                        <a:pt x="2" y="12"/>
                      </a:cubicBezTo>
                      <a:cubicBezTo>
                        <a:pt x="3" y="13"/>
                        <a:pt x="1" y="21"/>
                        <a:pt x="2" y="22"/>
                      </a:cubicBezTo>
                      <a:cubicBezTo>
                        <a:pt x="2" y="24"/>
                        <a:pt x="1" y="29"/>
                        <a:pt x="1" y="30"/>
                      </a:cubicBezTo>
                      <a:cubicBezTo>
                        <a:pt x="2" y="31"/>
                        <a:pt x="2" y="28"/>
                        <a:pt x="3" y="28"/>
                      </a:cubicBezTo>
                      <a:cubicBezTo>
                        <a:pt x="4" y="28"/>
                        <a:pt x="4" y="30"/>
                        <a:pt x="5" y="30"/>
                      </a:cubicBezTo>
                      <a:cubicBezTo>
                        <a:pt x="6" y="30"/>
                        <a:pt x="6" y="27"/>
                        <a:pt x="5" y="28"/>
                      </a:cubicBezTo>
                      <a:cubicBezTo>
                        <a:pt x="4" y="28"/>
                        <a:pt x="3" y="26"/>
                        <a:pt x="3" y="24"/>
                      </a:cubicBezTo>
                      <a:cubicBezTo>
                        <a:pt x="3" y="23"/>
                        <a:pt x="4" y="22"/>
                        <a:pt x="4" y="20"/>
                      </a:cubicBezTo>
                      <a:cubicBezTo>
                        <a:pt x="4" y="19"/>
                        <a:pt x="6" y="19"/>
                        <a:pt x="7" y="20"/>
                      </a:cubicBezTo>
                      <a:cubicBezTo>
                        <a:pt x="8" y="21"/>
                        <a:pt x="8" y="20"/>
                        <a:pt x="8" y="19"/>
                      </a:cubicBezTo>
                      <a:cubicBezTo>
                        <a:pt x="7" y="18"/>
                        <a:pt x="6" y="12"/>
                        <a:pt x="5" y="10"/>
                      </a:cubicBezTo>
                      <a:close/>
                    </a:path>
                  </a:pathLst>
                </a:custGeom>
                <a:solidFill>
                  <a:schemeClr val="accent6">
                    <a:lumMod val="40000"/>
                    <a:lumOff val="60000"/>
                  </a:schemeClr>
                </a:solidFill>
                <a:ln w="0" cap="flat">
                  <a:solidFill>
                    <a:schemeClr val="bg1">
                      <a:lumMod val="75000"/>
                    </a:schemeClr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vert="horz" wrap="square" lIns="84406" tIns="42203" rIns="84406" bIns="42203" numCol="1" anchor="t" anchorCtr="0" compatLnSpc="1">
                  <a:prstTxWarp prst="textNoShape">
                    <a:avLst/>
                  </a:prstTxWarp>
                </a:bodyPr>
                <a:lstStyle/>
                <a:p>
                  <a:pPr defTabSz="914400" latinLnBrk="1"/>
                  <a:endParaRPr lang="ko-KR" altLang="en-US" sz="1662">
                    <a:solidFill>
                      <a:prstClr val="black"/>
                    </a:solidFill>
                  </a:endParaRPr>
                </a:p>
              </p:txBody>
            </p:sp>
          </p:grpSp>
          <p:sp>
            <p:nvSpPr>
              <p:cNvPr id="11" name="자유형 10"/>
              <p:cNvSpPr/>
              <p:nvPr/>
            </p:nvSpPr>
            <p:spPr>
              <a:xfrm>
                <a:off x="-2220015" y="1499961"/>
                <a:ext cx="6600825" cy="2466975"/>
              </a:xfrm>
              <a:custGeom>
                <a:avLst/>
                <a:gdLst>
                  <a:gd name="connsiteX0" fmla="*/ 0 w 6600825"/>
                  <a:gd name="connsiteY0" fmla="*/ 1000125 h 2466975"/>
                  <a:gd name="connsiteX1" fmla="*/ 142875 w 6600825"/>
                  <a:gd name="connsiteY1" fmla="*/ 1000125 h 2466975"/>
                  <a:gd name="connsiteX2" fmla="*/ 190500 w 6600825"/>
                  <a:gd name="connsiteY2" fmla="*/ 962025 h 2466975"/>
                  <a:gd name="connsiteX3" fmla="*/ 209550 w 6600825"/>
                  <a:gd name="connsiteY3" fmla="*/ 895350 h 2466975"/>
                  <a:gd name="connsiteX4" fmla="*/ 352425 w 6600825"/>
                  <a:gd name="connsiteY4" fmla="*/ 876300 h 2466975"/>
                  <a:gd name="connsiteX5" fmla="*/ 419100 w 6600825"/>
                  <a:gd name="connsiteY5" fmla="*/ 857250 h 2466975"/>
                  <a:gd name="connsiteX6" fmla="*/ 419100 w 6600825"/>
                  <a:gd name="connsiteY6" fmla="*/ 857250 h 2466975"/>
                  <a:gd name="connsiteX7" fmla="*/ 523875 w 6600825"/>
                  <a:gd name="connsiteY7" fmla="*/ 733425 h 2466975"/>
                  <a:gd name="connsiteX8" fmla="*/ 600075 w 6600825"/>
                  <a:gd name="connsiteY8" fmla="*/ 676275 h 2466975"/>
                  <a:gd name="connsiteX9" fmla="*/ 685800 w 6600825"/>
                  <a:gd name="connsiteY9" fmla="*/ 609600 h 2466975"/>
                  <a:gd name="connsiteX10" fmla="*/ 704850 w 6600825"/>
                  <a:gd name="connsiteY10" fmla="*/ 542925 h 2466975"/>
                  <a:gd name="connsiteX11" fmla="*/ 800100 w 6600825"/>
                  <a:gd name="connsiteY11" fmla="*/ 523875 h 2466975"/>
                  <a:gd name="connsiteX12" fmla="*/ 857250 w 6600825"/>
                  <a:gd name="connsiteY12" fmla="*/ 523875 h 2466975"/>
                  <a:gd name="connsiteX13" fmla="*/ 904875 w 6600825"/>
                  <a:gd name="connsiteY13" fmla="*/ 457200 h 2466975"/>
                  <a:gd name="connsiteX14" fmla="*/ 1000125 w 6600825"/>
                  <a:gd name="connsiteY14" fmla="*/ 447675 h 2466975"/>
                  <a:gd name="connsiteX15" fmla="*/ 1076325 w 6600825"/>
                  <a:gd name="connsiteY15" fmla="*/ 495300 h 2466975"/>
                  <a:gd name="connsiteX16" fmla="*/ 1143000 w 6600825"/>
                  <a:gd name="connsiteY16" fmla="*/ 485775 h 2466975"/>
                  <a:gd name="connsiteX17" fmla="*/ 1219200 w 6600825"/>
                  <a:gd name="connsiteY17" fmla="*/ 476250 h 2466975"/>
                  <a:gd name="connsiteX18" fmla="*/ 1276350 w 6600825"/>
                  <a:gd name="connsiteY18" fmla="*/ 571500 h 2466975"/>
                  <a:gd name="connsiteX19" fmla="*/ 1381125 w 6600825"/>
                  <a:gd name="connsiteY19" fmla="*/ 638175 h 2466975"/>
                  <a:gd name="connsiteX20" fmla="*/ 1447800 w 6600825"/>
                  <a:gd name="connsiteY20" fmla="*/ 638175 h 2466975"/>
                  <a:gd name="connsiteX21" fmla="*/ 1504950 w 6600825"/>
                  <a:gd name="connsiteY21" fmla="*/ 647700 h 2466975"/>
                  <a:gd name="connsiteX22" fmla="*/ 1514475 w 6600825"/>
                  <a:gd name="connsiteY22" fmla="*/ 581025 h 2466975"/>
                  <a:gd name="connsiteX23" fmla="*/ 1657350 w 6600825"/>
                  <a:gd name="connsiteY23" fmla="*/ 571500 h 2466975"/>
                  <a:gd name="connsiteX24" fmla="*/ 1714500 w 6600825"/>
                  <a:gd name="connsiteY24" fmla="*/ 619125 h 2466975"/>
                  <a:gd name="connsiteX25" fmla="*/ 1714500 w 6600825"/>
                  <a:gd name="connsiteY25" fmla="*/ 619125 h 2466975"/>
                  <a:gd name="connsiteX26" fmla="*/ 1809750 w 6600825"/>
                  <a:gd name="connsiteY26" fmla="*/ 628650 h 2466975"/>
                  <a:gd name="connsiteX27" fmla="*/ 1866900 w 6600825"/>
                  <a:gd name="connsiteY27" fmla="*/ 571500 h 2466975"/>
                  <a:gd name="connsiteX28" fmla="*/ 1962150 w 6600825"/>
                  <a:gd name="connsiteY28" fmla="*/ 552450 h 2466975"/>
                  <a:gd name="connsiteX29" fmla="*/ 1952625 w 6600825"/>
                  <a:gd name="connsiteY29" fmla="*/ 438150 h 2466975"/>
                  <a:gd name="connsiteX30" fmla="*/ 1952625 w 6600825"/>
                  <a:gd name="connsiteY30" fmla="*/ 400050 h 2466975"/>
                  <a:gd name="connsiteX31" fmla="*/ 1924050 w 6600825"/>
                  <a:gd name="connsiteY31" fmla="*/ 381000 h 2466975"/>
                  <a:gd name="connsiteX32" fmla="*/ 1895475 w 6600825"/>
                  <a:gd name="connsiteY32" fmla="*/ 381000 h 2466975"/>
                  <a:gd name="connsiteX33" fmla="*/ 1866900 w 6600825"/>
                  <a:gd name="connsiteY33" fmla="*/ 304800 h 2466975"/>
                  <a:gd name="connsiteX34" fmla="*/ 1866900 w 6600825"/>
                  <a:gd name="connsiteY34" fmla="*/ 238125 h 2466975"/>
                  <a:gd name="connsiteX35" fmla="*/ 1857375 w 6600825"/>
                  <a:gd name="connsiteY35" fmla="*/ 200025 h 2466975"/>
                  <a:gd name="connsiteX36" fmla="*/ 1895475 w 6600825"/>
                  <a:gd name="connsiteY36" fmla="*/ 171450 h 2466975"/>
                  <a:gd name="connsiteX37" fmla="*/ 1914525 w 6600825"/>
                  <a:gd name="connsiteY37" fmla="*/ 180975 h 2466975"/>
                  <a:gd name="connsiteX38" fmla="*/ 1943100 w 6600825"/>
                  <a:gd name="connsiteY38" fmla="*/ 114300 h 2466975"/>
                  <a:gd name="connsiteX39" fmla="*/ 1962150 w 6600825"/>
                  <a:gd name="connsiteY39" fmla="*/ 104775 h 2466975"/>
                  <a:gd name="connsiteX40" fmla="*/ 2038350 w 6600825"/>
                  <a:gd name="connsiteY40" fmla="*/ 0 h 2466975"/>
                  <a:gd name="connsiteX41" fmla="*/ 2181225 w 6600825"/>
                  <a:gd name="connsiteY41" fmla="*/ 0 h 2466975"/>
                  <a:gd name="connsiteX42" fmla="*/ 2209800 w 6600825"/>
                  <a:gd name="connsiteY42" fmla="*/ 19050 h 2466975"/>
                  <a:gd name="connsiteX43" fmla="*/ 2295525 w 6600825"/>
                  <a:gd name="connsiteY43" fmla="*/ 28575 h 2466975"/>
                  <a:gd name="connsiteX44" fmla="*/ 2371725 w 6600825"/>
                  <a:gd name="connsiteY44" fmla="*/ 57150 h 2466975"/>
                  <a:gd name="connsiteX45" fmla="*/ 2438400 w 6600825"/>
                  <a:gd name="connsiteY45" fmla="*/ 38100 h 2466975"/>
                  <a:gd name="connsiteX46" fmla="*/ 2533650 w 6600825"/>
                  <a:gd name="connsiteY46" fmla="*/ 95250 h 2466975"/>
                  <a:gd name="connsiteX47" fmla="*/ 2638425 w 6600825"/>
                  <a:gd name="connsiteY47" fmla="*/ 76200 h 2466975"/>
                  <a:gd name="connsiteX48" fmla="*/ 2705100 w 6600825"/>
                  <a:gd name="connsiteY48" fmla="*/ 76200 h 2466975"/>
                  <a:gd name="connsiteX49" fmla="*/ 2733675 w 6600825"/>
                  <a:gd name="connsiteY49" fmla="*/ 161925 h 2466975"/>
                  <a:gd name="connsiteX50" fmla="*/ 2743200 w 6600825"/>
                  <a:gd name="connsiteY50" fmla="*/ 276225 h 2466975"/>
                  <a:gd name="connsiteX51" fmla="*/ 2771775 w 6600825"/>
                  <a:gd name="connsiteY51" fmla="*/ 295275 h 2466975"/>
                  <a:gd name="connsiteX52" fmla="*/ 2876550 w 6600825"/>
                  <a:gd name="connsiteY52" fmla="*/ 342900 h 2466975"/>
                  <a:gd name="connsiteX53" fmla="*/ 2990850 w 6600825"/>
                  <a:gd name="connsiteY53" fmla="*/ 381000 h 2466975"/>
                  <a:gd name="connsiteX54" fmla="*/ 3048000 w 6600825"/>
                  <a:gd name="connsiteY54" fmla="*/ 381000 h 2466975"/>
                  <a:gd name="connsiteX55" fmla="*/ 3133725 w 6600825"/>
                  <a:gd name="connsiteY55" fmla="*/ 323850 h 2466975"/>
                  <a:gd name="connsiteX56" fmla="*/ 3171825 w 6600825"/>
                  <a:gd name="connsiteY56" fmla="*/ 295275 h 2466975"/>
                  <a:gd name="connsiteX57" fmla="*/ 3200400 w 6600825"/>
                  <a:gd name="connsiteY57" fmla="*/ 295275 h 2466975"/>
                  <a:gd name="connsiteX58" fmla="*/ 3276600 w 6600825"/>
                  <a:gd name="connsiteY58" fmla="*/ 257175 h 2466975"/>
                  <a:gd name="connsiteX59" fmla="*/ 3324225 w 6600825"/>
                  <a:gd name="connsiteY59" fmla="*/ 209550 h 2466975"/>
                  <a:gd name="connsiteX60" fmla="*/ 3419475 w 6600825"/>
                  <a:gd name="connsiteY60" fmla="*/ 247650 h 2466975"/>
                  <a:gd name="connsiteX61" fmla="*/ 3543300 w 6600825"/>
                  <a:gd name="connsiteY61" fmla="*/ 247650 h 2466975"/>
                  <a:gd name="connsiteX62" fmla="*/ 3619500 w 6600825"/>
                  <a:gd name="connsiteY62" fmla="*/ 247650 h 2466975"/>
                  <a:gd name="connsiteX63" fmla="*/ 3619500 w 6600825"/>
                  <a:gd name="connsiteY63" fmla="*/ 247650 h 2466975"/>
                  <a:gd name="connsiteX64" fmla="*/ 3705225 w 6600825"/>
                  <a:gd name="connsiteY64" fmla="*/ 295275 h 2466975"/>
                  <a:gd name="connsiteX65" fmla="*/ 3714750 w 6600825"/>
                  <a:gd name="connsiteY65" fmla="*/ 323850 h 2466975"/>
                  <a:gd name="connsiteX66" fmla="*/ 3810000 w 6600825"/>
                  <a:gd name="connsiteY66" fmla="*/ 304800 h 2466975"/>
                  <a:gd name="connsiteX67" fmla="*/ 3876675 w 6600825"/>
                  <a:gd name="connsiteY67" fmla="*/ 371475 h 2466975"/>
                  <a:gd name="connsiteX68" fmla="*/ 3952875 w 6600825"/>
                  <a:gd name="connsiteY68" fmla="*/ 371475 h 2466975"/>
                  <a:gd name="connsiteX69" fmla="*/ 4019550 w 6600825"/>
                  <a:gd name="connsiteY69" fmla="*/ 381000 h 2466975"/>
                  <a:gd name="connsiteX70" fmla="*/ 4038600 w 6600825"/>
                  <a:gd name="connsiteY70" fmla="*/ 447675 h 2466975"/>
                  <a:gd name="connsiteX71" fmla="*/ 4133850 w 6600825"/>
                  <a:gd name="connsiteY71" fmla="*/ 447675 h 2466975"/>
                  <a:gd name="connsiteX72" fmla="*/ 4171950 w 6600825"/>
                  <a:gd name="connsiteY72" fmla="*/ 428625 h 2466975"/>
                  <a:gd name="connsiteX73" fmla="*/ 4219575 w 6600825"/>
                  <a:gd name="connsiteY73" fmla="*/ 428625 h 2466975"/>
                  <a:gd name="connsiteX74" fmla="*/ 4238625 w 6600825"/>
                  <a:gd name="connsiteY74" fmla="*/ 457200 h 2466975"/>
                  <a:gd name="connsiteX75" fmla="*/ 4381500 w 6600825"/>
                  <a:gd name="connsiteY75" fmla="*/ 428625 h 2466975"/>
                  <a:gd name="connsiteX76" fmla="*/ 4495800 w 6600825"/>
                  <a:gd name="connsiteY76" fmla="*/ 419100 h 2466975"/>
                  <a:gd name="connsiteX77" fmla="*/ 4533900 w 6600825"/>
                  <a:gd name="connsiteY77" fmla="*/ 419100 h 2466975"/>
                  <a:gd name="connsiteX78" fmla="*/ 4572000 w 6600825"/>
                  <a:gd name="connsiteY78" fmla="*/ 342900 h 2466975"/>
                  <a:gd name="connsiteX79" fmla="*/ 4610100 w 6600825"/>
                  <a:gd name="connsiteY79" fmla="*/ 323850 h 2466975"/>
                  <a:gd name="connsiteX80" fmla="*/ 4686300 w 6600825"/>
                  <a:gd name="connsiteY80" fmla="*/ 314325 h 2466975"/>
                  <a:gd name="connsiteX81" fmla="*/ 4772025 w 6600825"/>
                  <a:gd name="connsiteY81" fmla="*/ 266700 h 2466975"/>
                  <a:gd name="connsiteX82" fmla="*/ 4772025 w 6600825"/>
                  <a:gd name="connsiteY82" fmla="*/ 266700 h 2466975"/>
                  <a:gd name="connsiteX83" fmla="*/ 4895850 w 6600825"/>
                  <a:gd name="connsiteY83" fmla="*/ 247650 h 2466975"/>
                  <a:gd name="connsiteX84" fmla="*/ 4914900 w 6600825"/>
                  <a:gd name="connsiteY84" fmla="*/ 200025 h 2466975"/>
                  <a:gd name="connsiteX85" fmla="*/ 5019675 w 6600825"/>
                  <a:gd name="connsiteY85" fmla="*/ 133350 h 2466975"/>
                  <a:gd name="connsiteX86" fmla="*/ 5067300 w 6600825"/>
                  <a:gd name="connsiteY86" fmla="*/ 104775 h 2466975"/>
                  <a:gd name="connsiteX87" fmla="*/ 5172075 w 6600825"/>
                  <a:gd name="connsiteY87" fmla="*/ 66675 h 2466975"/>
                  <a:gd name="connsiteX88" fmla="*/ 5248275 w 6600825"/>
                  <a:gd name="connsiteY88" fmla="*/ 76200 h 2466975"/>
                  <a:gd name="connsiteX89" fmla="*/ 5324475 w 6600825"/>
                  <a:gd name="connsiteY89" fmla="*/ 104775 h 2466975"/>
                  <a:gd name="connsiteX90" fmla="*/ 5381625 w 6600825"/>
                  <a:gd name="connsiteY90" fmla="*/ 123825 h 2466975"/>
                  <a:gd name="connsiteX91" fmla="*/ 5438775 w 6600825"/>
                  <a:gd name="connsiteY91" fmla="*/ 114300 h 2466975"/>
                  <a:gd name="connsiteX92" fmla="*/ 5476875 w 6600825"/>
                  <a:gd name="connsiteY92" fmla="*/ 85725 h 2466975"/>
                  <a:gd name="connsiteX93" fmla="*/ 5476875 w 6600825"/>
                  <a:gd name="connsiteY93" fmla="*/ 85725 h 2466975"/>
                  <a:gd name="connsiteX94" fmla="*/ 5610225 w 6600825"/>
                  <a:gd name="connsiteY94" fmla="*/ 123825 h 2466975"/>
                  <a:gd name="connsiteX95" fmla="*/ 5695950 w 6600825"/>
                  <a:gd name="connsiteY95" fmla="*/ 133350 h 2466975"/>
                  <a:gd name="connsiteX96" fmla="*/ 5686425 w 6600825"/>
                  <a:gd name="connsiteY96" fmla="*/ 257175 h 2466975"/>
                  <a:gd name="connsiteX97" fmla="*/ 5638800 w 6600825"/>
                  <a:gd name="connsiteY97" fmla="*/ 371475 h 2466975"/>
                  <a:gd name="connsiteX98" fmla="*/ 5667375 w 6600825"/>
                  <a:gd name="connsiteY98" fmla="*/ 504825 h 2466975"/>
                  <a:gd name="connsiteX99" fmla="*/ 5734050 w 6600825"/>
                  <a:gd name="connsiteY99" fmla="*/ 542925 h 2466975"/>
                  <a:gd name="connsiteX100" fmla="*/ 5867400 w 6600825"/>
                  <a:gd name="connsiteY100" fmla="*/ 466725 h 2466975"/>
                  <a:gd name="connsiteX101" fmla="*/ 5953125 w 6600825"/>
                  <a:gd name="connsiteY101" fmla="*/ 485775 h 2466975"/>
                  <a:gd name="connsiteX102" fmla="*/ 6019800 w 6600825"/>
                  <a:gd name="connsiteY102" fmla="*/ 466725 h 2466975"/>
                  <a:gd name="connsiteX103" fmla="*/ 6096000 w 6600825"/>
                  <a:gd name="connsiteY103" fmla="*/ 381000 h 2466975"/>
                  <a:gd name="connsiteX104" fmla="*/ 6181725 w 6600825"/>
                  <a:gd name="connsiteY104" fmla="*/ 361950 h 2466975"/>
                  <a:gd name="connsiteX105" fmla="*/ 6334125 w 6600825"/>
                  <a:gd name="connsiteY105" fmla="*/ 438150 h 2466975"/>
                  <a:gd name="connsiteX106" fmla="*/ 6515100 w 6600825"/>
                  <a:gd name="connsiteY106" fmla="*/ 495300 h 2466975"/>
                  <a:gd name="connsiteX107" fmla="*/ 6600825 w 6600825"/>
                  <a:gd name="connsiteY107" fmla="*/ 581025 h 2466975"/>
                  <a:gd name="connsiteX108" fmla="*/ 6543675 w 6600825"/>
                  <a:gd name="connsiteY108" fmla="*/ 647700 h 2466975"/>
                  <a:gd name="connsiteX109" fmla="*/ 6438900 w 6600825"/>
                  <a:gd name="connsiteY109" fmla="*/ 647700 h 2466975"/>
                  <a:gd name="connsiteX110" fmla="*/ 6391275 w 6600825"/>
                  <a:gd name="connsiteY110" fmla="*/ 628650 h 2466975"/>
                  <a:gd name="connsiteX111" fmla="*/ 6334125 w 6600825"/>
                  <a:gd name="connsiteY111" fmla="*/ 647700 h 2466975"/>
                  <a:gd name="connsiteX112" fmla="*/ 6276975 w 6600825"/>
                  <a:gd name="connsiteY112" fmla="*/ 676275 h 2466975"/>
                  <a:gd name="connsiteX113" fmla="*/ 6210300 w 6600825"/>
                  <a:gd name="connsiteY113" fmla="*/ 752475 h 2466975"/>
                  <a:gd name="connsiteX114" fmla="*/ 6162675 w 6600825"/>
                  <a:gd name="connsiteY114" fmla="*/ 714375 h 2466975"/>
                  <a:gd name="connsiteX115" fmla="*/ 6172200 w 6600825"/>
                  <a:gd name="connsiteY115" fmla="*/ 790575 h 2466975"/>
                  <a:gd name="connsiteX116" fmla="*/ 6048375 w 6600825"/>
                  <a:gd name="connsiteY116" fmla="*/ 809625 h 2466975"/>
                  <a:gd name="connsiteX117" fmla="*/ 6010275 w 6600825"/>
                  <a:gd name="connsiteY117" fmla="*/ 885825 h 2466975"/>
                  <a:gd name="connsiteX118" fmla="*/ 5981700 w 6600825"/>
                  <a:gd name="connsiteY118" fmla="*/ 942975 h 2466975"/>
                  <a:gd name="connsiteX119" fmla="*/ 5981700 w 6600825"/>
                  <a:gd name="connsiteY119" fmla="*/ 942975 h 2466975"/>
                  <a:gd name="connsiteX120" fmla="*/ 5915025 w 6600825"/>
                  <a:gd name="connsiteY120" fmla="*/ 1047750 h 2466975"/>
                  <a:gd name="connsiteX121" fmla="*/ 5829300 w 6600825"/>
                  <a:gd name="connsiteY121" fmla="*/ 1104900 h 2466975"/>
                  <a:gd name="connsiteX122" fmla="*/ 5724525 w 6600825"/>
                  <a:gd name="connsiteY122" fmla="*/ 1085850 h 2466975"/>
                  <a:gd name="connsiteX123" fmla="*/ 5676900 w 6600825"/>
                  <a:gd name="connsiteY123" fmla="*/ 1114425 h 2466975"/>
                  <a:gd name="connsiteX124" fmla="*/ 5648325 w 6600825"/>
                  <a:gd name="connsiteY124" fmla="*/ 1162050 h 2466975"/>
                  <a:gd name="connsiteX125" fmla="*/ 5648325 w 6600825"/>
                  <a:gd name="connsiteY125" fmla="*/ 1209675 h 2466975"/>
                  <a:gd name="connsiteX126" fmla="*/ 5591175 w 6600825"/>
                  <a:gd name="connsiteY126" fmla="*/ 1266825 h 2466975"/>
                  <a:gd name="connsiteX127" fmla="*/ 5534025 w 6600825"/>
                  <a:gd name="connsiteY127" fmla="*/ 1314450 h 2466975"/>
                  <a:gd name="connsiteX128" fmla="*/ 5391150 w 6600825"/>
                  <a:gd name="connsiteY128" fmla="*/ 1333500 h 2466975"/>
                  <a:gd name="connsiteX129" fmla="*/ 5391150 w 6600825"/>
                  <a:gd name="connsiteY129" fmla="*/ 1333500 h 2466975"/>
                  <a:gd name="connsiteX130" fmla="*/ 5248275 w 6600825"/>
                  <a:gd name="connsiteY130" fmla="*/ 1276350 h 2466975"/>
                  <a:gd name="connsiteX131" fmla="*/ 5181600 w 6600825"/>
                  <a:gd name="connsiteY131" fmla="*/ 1295400 h 2466975"/>
                  <a:gd name="connsiteX132" fmla="*/ 5124450 w 6600825"/>
                  <a:gd name="connsiteY132" fmla="*/ 1266825 h 2466975"/>
                  <a:gd name="connsiteX133" fmla="*/ 5095875 w 6600825"/>
                  <a:gd name="connsiteY133" fmla="*/ 1362075 h 2466975"/>
                  <a:gd name="connsiteX134" fmla="*/ 5095875 w 6600825"/>
                  <a:gd name="connsiteY134" fmla="*/ 1466850 h 2466975"/>
                  <a:gd name="connsiteX135" fmla="*/ 5143500 w 6600825"/>
                  <a:gd name="connsiteY135" fmla="*/ 1552575 h 2466975"/>
                  <a:gd name="connsiteX136" fmla="*/ 5229225 w 6600825"/>
                  <a:gd name="connsiteY136" fmla="*/ 1609725 h 2466975"/>
                  <a:gd name="connsiteX137" fmla="*/ 5229225 w 6600825"/>
                  <a:gd name="connsiteY137" fmla="*/ 1647825 h 2466975"/>
                  <a:gd name="connsiteX138" fmla="*/ 5172075 w 6600825"/>
                  <a:gd name="connsiteY138" fmla="*/ 1704975 h 2466975"/>
                  <a:gd name="connsiteX139" fmla="*/ 5086350 w 6600825"/>
                  <a:gd name="connsiteY139" fmla="*/ 1771650 h 2466975"/>
                  <a:gd name="connsiteX140" fmla="*/ 5000625 w 6600825"/>
                  <a:gd name="connsiteY140" fmla="*/ 1885950 h 2466975"/>
                  <a:gd name="connsiteX141" fmla="*/ 4943475 w 6600825"/>
                  <a:gd name="connsiteY141" fmla="*/ 1962150 h 2466975"/>
                  <a:gd name="connsiteX142" fmla="*/ 4876800 w 6600825"/>
                  <a:gd name="connsiteY142" fmla="*/ 2000250 h 2466975"/>
                  <a:gd name="connsiteX143" fmla="*/ 4819650 w 6600825"/>
                  <a:gd name="connsiteY143" fmla="*/ 2038350 h 2466975"/>
                  <a:gd name="connsiteX144" fmla="*/ 4752975 w 6600825"/>
                  <a:gd name="connsiteY144" fmla="*/ 2076450 h 2466975"/>
                  <a:gd name="connsiteX145" fmla="*/ 4657725 w 6600825"/>
                  <a:gd name="connsiteY145" fmla="*/ 2095500 h 2466975"/>
                  <a:gd name="connsiteX146" fmla="*/ 4514850 w 6600825"/>
                  <a:gd name="connsiteY146" fmla="*/ 2085975 h 2466975"/>
                  <a:gd name="connsiteX147" fmla="*/ 4495800 w 6600825"/>
                  <a:gd name="connsiteY147" fmla="*/ 2114550 h 2466975"/>
                  <a:gd name="connsiteX148" fmla="*/ 4448175 w 6600825"/>
                  <a:gd name="connsiteY148" fmla="*/ 2133600 h 2466975"/>
                  <a:gd name="connsiteX149" fmla="*/ 4400550 w 6600825"/>
                  <a:gd name="connsiteY149" fmla="*/ 2152650 h 2466975"/>
                  <a:gd name="connsiteX150" fmla="*/ 4352925 w 6600825"/>
                  <a:gd name="connsiteY150" fmla="*/ 2162175 h 2466975"/>
                  <a:gd name="connsiteX151" fmla="*/ 4305300 w 6600825"/>
                  <a:gd name="connsiteY151" fmla="*/ 2114550 h 2466975"/>
                  <a:gd name="connsiteX152" fmla="*/ 4276725 w 6600825"/>
                  <a:gd name="connsiteY152" fmla="*/ 2162175 h 2466975"/>
                  <a:gd name="connsiteX153" fmla="*/ 4114800 w 6600825"/>
                  <a:gd name="connsiteY153" fmla="*/ 2219325 h 2466975"/>
                  <a:gd name="connsiteX154" fmla="*/ 4038600 w 6600825"/>
                  <a:gd name="connsiteY154" fmla="*/ 2314575 h 2466975"/>
                  <a:gd name="connsiteX155" fmla="*/ 3914775 w 6600825"/>
                  <a:gd name="connsiteY155" fmla="*/ 2390775 h 2466975"/>
                  <a:gd name="connsiteX156" fmla="*/ 3848100 w 6600825"/>
                  <a:gd name="connsiteY156" fmla="*/ 2438400 h 2466975"/>
                  <a:gd name="connsiteX157" fmla="*/ 3781425 w 6600825"/>
                  <a:gd name="connsiteY157" fmla="*/ 2438400 h 2466975"/>
                  <a:gd name="connsiteX158" fmla="*/ 3733800 w 6600825"/>
                  <a:gd name="connsiteY158" fmla="*/ 2447925 h 2466975"/>
                  <a:gd name="connsiteX159" fmla="*/ 3733800 w 6600825"/>
                  <a:gd name="connsiteY159" fmla="*/ 2447925 h 2466975"/>
                  <a:gd name="connsiteX160" fmla="*/ 3695700 w 6600825"/>
                  <a:gd name="connsiteY160" fmla="*/ 2390775 h 2466975"/>
                  <a:gd name="connsiteX161" fmla="*/ 3619500 w 6600825"/>
                  <a:gd name="connsiteY161" fmla="*/ 2419350 h 2466975"/>
                  <a:gd name="connsiteX162" fmla="*/ 3562350 w 6600825"/>
                  <a:gd name="connsiteY162" fmla="*/ 2457450 h 2466975"/>
                  <a:gd name="connsiteX163" fmla="*/ 3467100 w 6600825"/>
                  <a:gd name="connsiteY163" fmla="*/ 2457450 h 2466975"/>
                  <a:gd name="connsiteX164" fmla="*/ 3343275 w 6600825"/>
                  <a:gd name="connsiteY164" fmla="*/ 2400300 h 2466975"/>
                  <a:gd name="connsiteX165" fmla="*/ 3248025 w 6600825"/>
                  <a:gd name="connsiteY165" fmla="*/ 2400300 h 2466975"/>
                  <a:gd name="connsiteX166" fmla="*/ 3124200 w 6600825"/>
                  <a:gd name="connsiteY166" fmla="*/ 2409825 h 2466975"/>
                  <a:gd name="connsiteX167" fmla="*/ 3086100 w 6600825"/>
                  <a:gd name="connsiteY167" fmla="*/ 2381250 h 2466975"/>
                  <a:gd name="connsiteX168" fmla="*/ 3067050 w 6600825"/>
                  <a:gd name="connsiteY168" fmla="*/ 2343150 h 2466975"/>
                  <a:gd name="connsiteX169" fmla="*/ 2952750 w 6600825"/>
                  <a:gd name="connsiteY169" fmla="*/ 2314575 h 2466975"/>
                  <a:gd name="connsiteX170" fmla="*/ 2847975 w 6600825"/>
                  <a:gd name="connsiteY170" fmla="*/ 2314575 h 2466975"/>
                  <a:gd name="connsiteX171" fmla="*/ 2762250 w 6600825"/>
                  <a:gd name="connsiteY171" fmla="*/ 2324100 h 2466975"/>
                  <a:gd name="connsiteX172" fmla="*/ 2638425 w 6600825"/>
                  <a:gd name="connsiteY172" fmla="*/ 2343150 h 2466975"/>
                  <a:gd name="connsiteX173" fmla="*/ 2495550 w 6600825"/>
                  <a:gd name="connsiteY173" fmla="*/ 2381250 h 2466975"/>
                  <a:gd name="connsiteX174" fmla="*/ 2428875 w 6600825"/>
                  <a:gd name="connsiteY174" fmla="*/ 2400300 h 2466975"/>
                  <a:gd name="connsiteX175" fmla="*/ 2247900 w 6600825"/>
                  <a:gd name="connsiteY175" fmla="*/ 2400300 h 2466975"/>
                  <a:gd name="connsiteX176" fmla="*/ 2133600 w 6600825"/>
                  <a:gd name="connsiteY176" fmla="*/ 2400300 h 2466975"/>
                  <a:gd name="connsiteX177" fmla="*/ 2019300 w 6600825"/>
                  <a:gd name="connsiteY177" fmla="*/ 2400300 h 2466975"/>
                  <a:gd name="connsiteX178" fmla="*/ 1943100 w 6600825"/>
                  <a:gd name="connsiteY178" fmla="*/ 2457450 h 2466975"/>
                  <a:gd name="connsiteX179" fmla="*/ 1857375 w 6600825"/>
                  <a:gd name="connsiteY179" fmla="*/ 2466975 h 2466975"/>
                  <a:gd name="connsiteX180" fmla="*/ 1800225 w 6600825"/>
                  <a:gd name="connsiteY180" fmla="*/ 2409825 h 2466975"/>
                  <a:gd name="connsiteX181" fmla="*/ 1714500 w 6600825"/>
                  <a:gd name="connsiteY181" fmla="*/ 2333625 h 2466975"/>
                  <a:gd name="connsiteX182" fmla="*/ 1676400 w 6600825"/>
                  <a:gd name="connsiteY182" fmla="*/ 2190750 h 2466975"/>
                  <a:gd name="connsiteX183" fmla="*/ 1676400 w 6600825"/>
                  <a:gd name="connsiteY183" fmla="*/ 2133600 h 2466975"/>
                  <a:gd name="connsiteX184" fmla="*/ 1638300 w 6600825"/>
                  <a:gd name="connsiteY184" fmla="*/ 2114550 h 2466975"/>
                  <a:gd name="connsiteX185" fmla="*/ 1590675 w 6600825"/>
                  <a:gd name="connsiteY185" fmla="*/ 2047875 h 2466975"/>
                  <a:gd name="connsiteX186" fmla="*/ 1466850 w 6600825"/>
                  <a:gd name="connsiteY186" fmla="*/ 2028825 h 2466975"/>
                  <a:gd name="connsiteX187" fmla="*/ 1381125 w 6600825"/>
                  <a:gd name="connsiteY187" fmla="*/ 1981200 h 2466975"/>
                  <a:gd name="connsiteX188" fmla="*/ 1219200 w 6600825"/>
                  <a:gd name="connsiteY188" fmla="*/ 1933575 h 2466975"/>
                  <a:gd name="connsiteX189" fmla="*/ 1133475 w 6600825"/>
                  <a:gd name="connsiteY189" fmla="*/ 1914525 h 2466975"/>
                  <a:gd name="connsiteX190" fmla="*/ 1000125 w 6600825"/>
                  <a:gd name="connsiteY190" fmla="*/ 1905000 h 2466975"/>
                  <a:gd name="connsiteX191" fmla="*/ 933450 w 6600825"/>
                  <a:gd name="connsiteY191" fmla="*/ 1952625 h 2466975"/>
                  <a:gd name="connsiteX192" fmla="*/ 866775 w 6600825"/>
                  <a:gd name="connsiteY192" fmla="*/ 1952625 h 2466975"/>
                  <a:gd name="connsiteX193" fmla="*/ 695325 w 6600825"/>
                  <a:gd name="connsiteY193" fmla="*/ 1933575 h 2466975"/>
                  <a:gd name="connsiteX194" fmla="*/ 609600 w 6600825"/>
                  <a:gd name="connsiteY194" fmla="*/ 1924050 h 2466975"/>
                  <a:gd name="connsiteX195" fmla="*/ 609600 w 6600825"/>
                  <a:gd name="connsiteY195" fmla="*/ 1895475 h 2466975"/>
                  <a:gd name="connsiteX196" fmla="*/ 542925 w 6600825"/>
                  <a:gd name="connsiteY196" fmla="*/ 1828800 h 2466975"/>
                  <a:gd name="connsiteX197" fmla="*/ 609600 w 6600825"/>
                  <a:gd name="connsiteY197" fmla="*/ 1714500 h 2466975"/>
                  <a:gd name="connsiteX198" fmla="*/ 657225 w 6600825"/>
                  <a:gd name="connsiteY198" fmla="*/ 1647825 h 2466975"/>
                  <a:gd name="connsiteX199" fmla="*/ 628650 w 6600825"/>
                  <a:gd name="connsiteY199" fmla="*/ 1543050 h 2466975"/>
                  <a:gd name="connsiteX200" fmla="*/ 628650 w 6600825"/>
                  <a:gd name="connsiteY200" fmla="*/ 1485900 h 2466975"/>
                  <a:gd name="connsiteX201" fmla="*/ 581025 w 6600825"/>
                  <a:gd name="connsiteY201" fmla="*/ 1457325 h 2466975"/>
                  <a:gd name="connsiteX202" fmla="*/ 533400 w 6600825"/>
                  <a:gd name="connsiteY202" fmla="*/ 1419225 h 2466975"/>
                  <a:gd name="connsiteX203" fmla="*/ 523875 w 6600825"/>
                  <a:gd name="connsiteY203" fmla="*/ 1409700 h 2466975"/>
                  <a:gd name="connsiteX204" fmla="*/ 523875 w 6600825"/>
                  <a:gd name="connsiteY204" fmla="*/ 1343025 h 2466975"/>
                  <a:gd name="connsiteX205" fmla="*/ 514350 w 6600825"/>
                  <a:gd name="connsiteY205" fmla="*/ 1323975 h 2466975"/>
                  <a:gd name="connsiteX206" fmla="*/ 419100 w 6600825"/>
                  <a:gd name="connsiteY206" fmla="*/ 1295400 h 2466975"/>
                  <a:gd name="connsiteX207" fmla="*/ 361950 w 6600825"/>
                  <a:gd name="connsiteY207" fmla="*/ 1266825 h 2466975"/>
                  <a:gd name="connsiteX208" fmla="*/ 352425 w 6600825"/>
                  <a:gd name="connsiteY208" fmla="*/ 1238250 h 2466975"/>
                  <a:gd name="connsiteX209" fmla="*/ 304800 w 6600825"/>
                  <a:gd name="connsiteY209" fmla="*/ 1247775 h 2466975"/>
                  <a:gd name="connsiteX210" fmla="*/ 238125 w 6600825"/>
                  <a:gd name="connsiteY210" fmla="*/ 1276350 h 2466975"/>
                  <a:gd name="connsiteX211" fmla="*/ 209550 w 6600825"/>
                  <a:gd name="connsiteY211" fmla="*/ 1257300 h 2466975"/>
                  <a:gd name="connsiteX212" fmla="*/ 171450 w 6600825"/>
                  <a:gd name="connsiteY212" fmla="*/ 1209675 h 2466975"/>
                  <a:gd name="connsiteX213" fmla="*/ 171450 w 6600825"/>
                  <a:gd name="connsiteY213" fmla="*/ 1162050 h 2466975"/>
                  <a:gd name="connsiteX214" fmla="*/ 123825 w 6600825"/>
                  <a:gd name="connsiteY214" fmla="*/ 1171575 h 2466975"/>
                  <a:gd name="connsiteX215" fmla="*/ 76200 w 6600825"/>
                  <a:gd name="connsiteY215" fmla="*/ 1181100 h 2466975"/>
                  <a:gd name="connsiteX216" fmla="*/ 66675 w 6600825"/>
                  <a:gd name="connsiteY216" fmla="*/ 1133475 h 2466975"/>
                  <a:gd name="connsiteX217" fmla="*/ 66675 w 6600825"/>
                  <a:gd name="connsiteY217" fmla="*/ 1095375 h 2466975"/>
                  <a:gd name="connsiteX218" fmla="*/ 38100 w 6600825"/>
                  <a:gd name="connsiteY218" fmla="*/ 1066800 h 2466975"/>
                  <a:gd name="connsiteX219" fmla="*/ 9525 w 6600825"/>
                  <a:gd name="connsiteY219" fmla="*/ 1076325 h 2466975"/>
                  <a:gd name="connsiteX220" fmla="*/ 0 w 6600825"/>
                  <a:gd name="connsiteY220" fmla="*/ 1000125 h 24669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</a:cxnLst>
                <a:rect l="l" t="t" r="r" b="b"/>
                <a:pathLst>
                  <a:path w="6600825" h="2466975">
                    <a:moveTo>
                      <a:pt x="0" y="1000125"/>
                    </a:moveTo>
                    <a:lnTo>
                      <a:pt x="142875" y="1000125"/>
                    </a:lnTo>
                    <a:lnTo>
                      <a:pt x="190500" y="962025"/>
                    </a:lnTo>
                    <a:lnTo>
                      <a:pt x="209550" y="895350"/>
                    </a:lnTo>
                    <a:lnTo>
                      <a:pt x="352425" y="876300"/>
                    </a:lnTo>
                    <a:lnTo>
                      <a:pt x="419100" y="857250"/>
                    </a:lnTo>
                    <a:lnTo>
                      <a:pt x="419100" y="857250"/>
                    </a:lnTo>
                    <a:lnTo>
                      <a:pt x="523875" y="733425"/>
                    </a:lnTo>
                    <a:lnTo>
                      <a:pt x="600075" y="676275"/>
                    </a:lnTo>
                    <a:lnTo>
                      <a:pt x="685800" y="609600"/>
                    </a:lnTo>
                    <a:lnTo>
                      <a:pt x="704850" y="542925"/>
                    </a:lnTo>
                    <a:lnTo>
                      <a:pt x="800100" y="523875"/>
                    </a:lnTo>
                    <a:lnTo>
                      <a:pt x="857250" y="523875"/>
                    </a:lnTo>
                    <a:lnTo>
                      <a:pt x="904875" y="457200"/>
                    </a:lnTo>
                    <a:lnTo>
                      <a:pt x="1000125" y="447675"/>
                    </a:lnTo>
                    <a:lnTo>
                      <a:pt x="1076325" y="495300"/>
                    </a:lnTo>
                    <a:lnTo>
                      <a:pt x="1143000" y="485775"/>
                    </a:lnTo>
                    <a:lnTo>
                      <a:pt x="1219200" y="476250"/>
                    </a:lnTo>
                    <a:lnTo>
                      <a:pt x="1276350" y="571500"/>
                    </a:lnTo>
                    <a:lnTo>
                      <a:pt x="1381125" y="638175"/>
                    </a:lnTo>
                    <a:lnTo>
                      <a:pt x="1447800" y="638175"/>
                    </a:lnTo>
                    <a:lnTo>
                      <a:pt x="1504950" y="647700"/>
                    </a:lnTo>
                    <a:lnTo>
                      <a:pt x="1514475" y="581025"/>
                    </a:lnTo>
                    <a:lnTo>
                      <a:pt x="1657350" y="571500"/>
                    </a:lnTo>
                    <a:lnTo>
                      <a:pt x="1714500" y="619125"/>
                    </a:lnTo>
                    <a:lnTo>
                      <a:pt x="1714500" y="619125"/>
                    </a:lnTo>
                    <a:lnTo>
                      <a:pt x="1809750" y="628650"/>
                    </a:lnTo>
                    <a:lnTo>
                      <a:pt x="1866900" y="571500"/>
                    </a:lnTo>
                    <a:lnTo>
                      <a:pt x="1962150" y="552450"/>
                    </a:lnTo>
                    <a:lnTo>
                      <a:pt x="1952625" y="438150"/>
                    </a:lnTo>
                    <a:lnTo>
                      <a:pt x="1952625" y="400050"/>
                    </a:lnTo>
                    <a:lnTo>
                      <a:pt x="1924050" y="381000"/>
                    </a:lnTo>
                    <a:lnTo>
                      <a:pt x="1895475" y="381000"/>
                    </a:lnTo>
                    <a:lnTo>
                      <a:pt x="1866900" y="304800"/>
                    </a:lnTo>
                    <a:lnTo>
                      <a:pt x="1866900" y="238125"/>
                    </a:lnTo>
                    <a:lnTo>
                      <a:pt x="1857375" y="200025"/>
                    </a:lnTo>
                    <a:lnTo>
                      <a:pt x="1895475" y="171450"/>
                    </a:lnTo>
                    <a:lnTo>
                      <a:pt x="1914525" y="180975"/>
                    </a:lnTo>
                    <a:lnTo>
                      <a:pt x="1943100" y="114300"/>
                    </a:lnTo>
                    <a:lnTo>
                      <a:pt x="1962150" y="104775"/>
                    </a:lnTo>
                    <a:lnTo>
                      <a:pt x="2038350" y="0"/>
                    </a:lnTo>
                    <a:lnTo>
                      <a:pt x="2181225" y="0"/>
                    </a:lnTo>
                    <a:lnTo>
                      <a:pt x="2209800" y="19050"/>
                    </a:lnTo>
                    <a:lnTo>
                      <a:pt x="2295525" y="28575"/>
                    </a:lnTo>
                    <a:lnTo>
                      <a:pt x="2371725" y="57150"/>
                    </a:lnTo>
                    <a:lnTo>
                      <a:pt x="2438400" y="38100"/>
                    </a:lnTo>
                    <a:lnTo>
                      <a:pt x="2533650" y="95250"/>
                    </a:lnTo>
                    <a:lnTo>
                      <a:pt x="2638425" y="76200"/>
                    </a:lnTo>
                    <a:lnTo>
                      <a:pt x="2705100" y="76200"/>
                    </a:lnTo>
                    <a:lnTo>
                      <a:pt x="2733675" y="161925"/>
                    </a:lnTo>
                    <a:lnTo>
                      <a:pt x="2743200" y="276225"/>
                    </a:lnTo>
                    <a:lnTo>
                      <a:pt x="2771775" y="295275"/>
                    </a:lnTo>
                    <a:lnTo>
                      <a:pt x="2876550" y="342900"/>
                    </a:lnTo>
                    <a:lnTo>
                      <a:pt x="2990850" y="381000"/>
                    </a:lnTo>
                    <a:lnTo>
                      <a:pt x="3048000" y="381000"/>
                    </a:lnTo>
                    <a:lnTo>
                      <a:pt x="3133725" y="323850"/>
                    </a:lnTo>
                    <a:lnTo>
                      <a:pt x="3171825" y="295275"/>
                    </a:lnTo>
                    <a:lnTo>
                      <a:pt x="3200400" y="295275"/>
                    </a:lnTo>
                    <a:lnTo>
                      <a:pt x="3276600" y="257175"/>
                    </a:lnTo>
                    <a:lnTo>
                      <a:pt x="3324225" y="209550"/>
                    </a:lnTo>
                    <a:lnTo>
                      <a:pt x="3419475" y="247650"/>
                    </a:lnTo>
                    <a:lnTo>
                      <a:pt x="3543300" y="247650"/>
                    </a:lnTo>
                    <a:lnTo>
                      <a:pt x="3619500" y="247650"/>
                    </a:lnTo>
                    <a:lnTo>
                      <a:pt x="3619500" y="247650"/>
                    </a:lnTo>
                    <a:lnTo>
                      <a:pt x="3705225" y="295275"/>
                    </a:lnTo>
                    <a:lnTo>
                      <a:pt x="3714750" y="323850"/>
                    </a:lnTo>
                    <a:lnTo>
                      <a:pt x="3810000" y="304800"/>
                    </a:lnTo>
                    <a:lnTo>
                      <a:pt x="3876675" y="371475"/>
                    </a:lnTo>
                    <a:lnTo>
                      <a:pt x="3952875" y="371475"/>
                    </a:lnTo>
                    <a:lnTo>
                      <a:pt x="4019550" y="381000"/>
                    </a:lnTo>
                    <a:lnTo>
                      <a:pt x="4038600" y="447675"/>
                    </a:lnTo>
                    <a:lnTo>
                      <a:pt x="4133850" y="447675"/>
                    </a:lnTo>
                    <a:lnTo>
                      <a:pt x="4171950" y="428625"/>
                    </a:lnTo>
                    <a:lnTo>
                      <a:pt x="4219575" y="428625"/>
                    </a:lnTo>
                    <a:lnTo>
                      <a:pt x="4238625" y="457200"/>
                    </a:lnTo>
                    <a:lnTo>
                      <a:pt x="4381500" y="428625"/>
                    </a:lnTo>
                    <a:lnTo>
                      <a:pt x="4495800" y="419100"/>
                    </a:lnTo>
                    <a:lnTo>
                      <a:pt x="4533900" y="419100"/>
                    </a:lnTo>
                    <a:lnTo>
                      <a:pt x="4572000" y="342900"/>
                    </a:lnTo>
                    <a:lnTo>
                      <a:pt x="4610100" y="323850"/>
                    </a:lnTo>
                    <a:lnTo>
                      <a:pt x="4686300" y="314325"/>
                    </a:lnTo>
                    <a:lnTo>
                      <a:pt x="4772025" y="266700"/>
                    </a:lnTo>
                    <a:lnTo>
                      <a:pt x="4772025" y="266700"/>
                    </a:lnTo>
                    <a:lnTo>
                      <a:pt x="4895850" y="247650"/>
                    </a:lnTo>
                    <a:lnTo>
                      <a:pt x="4914900" y="200025"/>
                    </a:lnTo>
                    <a:lnTo>
                      <a:pt x="5019675" y="133350"/>
                    </a:lnTo>
                    <a:lnTo>
                      <a:pt x="5067300" y="104775"/>
                    </a:lnTo>
                    <a:lnTo>
                      <a:pt x="5172075" y="66675"/>
                    </a:lnTo>
                    <a:lnTo>
                      <a:pt x="5248275" y="76200"/>
                    </a:lnTo>
                    <a:lnTo>
                      <a:pt x="5324475" y="104775"/>
                    </a:lnTo>
                    <a:lnTo>
                      <a:pt x="5381625" y="123825"/>
                    </a:lnTo>
                    <a:lnTo>
                      <a:pt x="5438775" y="114300"/>
                    </a:lnTo>
                    <a:lnTo>
                      <a:pt x="5476875" y="85725"/>
                    </a:lnTo>
                    <a:lnTo>
                      <a:pt x="5476875" y="85725"/>
                    </a:lnTo>
                    <a:lnTo>
                      <a:pt x="5610225" y="123825"/>
                    </a:lnTo>
                    <a:lnTo>
                      <a:pt x="5695950" y="133350"/>
                    </a:lnTo>
                    <a:lnTo>
                      <a:pt x="5686425" y="257175"/>
                    </a:lnTo>
                    <a:lnTo>
                      <a:pt x="5638800" y="371475"/>
                    </a:lnTo>
                    <a:lnTo>
                      <a:pt x="5667375" y="504825"/>
                    </a:lnTo>
                    <a:lnTo>
                      <a:pt x="5734050" y="542925"/>
                    </a:lnTo>
                    <a:lnTo>
                      <a:pt x="5867400" y="466725"/>
                    </a:lnTo>
                    <a:lnTo>
                      <a:pt x="5953125" y="485775"/>
                    </a:lnTo>
                    <a:lnTo>
                      <a:pt x="6019800" y="466725"/>
                    </a:lnTo>
                    <a:lnTo>
                      <a:pt x="6096000" y="381000"/>
                    </a:lnTo>
                    <a:lnTo>
                      <a:pt x="6181725" y="361950"/>
                    </a:lnTo>
                    <a:lnTo>
                      <a:pt x="6334125" y="438150"/>
                    </a:lnTo>
                    <a:lnTo>
                      <a:pt x="6515100" y="495300"/>
                    </a:lnTo>
                    <a:lnTo>
                      <a:pt x="6600825" y="581025"/>
                    </a:lnTo>
                    <a:lnTo>
                      <a:pt x="6543675" y="647700"/>
                    </a:lnTo>
                    <a:lnTo>
                      <a:pt x="6438900" y="647700"/>
                    </a:lnTo>
                    <a:lnTo>
                      <a:pt x="6391275" y="628650"/>
                    </a:lnTo>
                    <a:lnTo>
                      <a:pt x="6334125" y="647700"/>
                    </a:lnTo>
                    <a:lnTo>
                      <a:pt x="6276975" y="676275"/>
                    </a:lnTo>
                    <a:lnTo>
                      <a:pt x="6210300" y="752475"/>
                    </a:lnTo>
                    <a:lnTo>
                      <a:pt x="6162675" y="714375"/>
                    </a:lnTo>
                    <a:lnTo>
                      <a:pt x="6172200" y="790575"/>
                    </a:lnTo>
                    <a:lnTo>
                      <a:pt x="6048375" y="809625"/>
                    </a:lnTo>
                    <a:lnTo>
                      <a:pt x="6010275" y="885825"/>
                    </a:lnTo>
                    <a:lnTo>
                      <a:pt x="5981700" y="942975"/>
                    </a:lnTo>
                    <a:lnTo>
                      <a:pt x="5981700" y="942975"/>
                    </a:lnTo>
                    <a:lnTo>
                      <a:pt x="5915025" y="1047750"/>
                    </a:lnTo>
                    <a:lnTo>
                      <a:pt x="5829300" y="1104900"/>
                    </a:lnTo>
                    <a:lnTo>
                      <a:pt x="5724525" y="1085850"/>
                    </a:lnTo>
                    <a:lnTo>
                      <a:pt x="5676900" y="1114425"/>
                    </a:lnTo>
                    <a:lnTo>
                      <a:pt x="5648325" y="1162050"/>
                    </a:lnTo>
                    <a:lnTo>
                      <a:pt x="5648325" y="1209675"/>
                    </a:lnTo>
                    <a:lnTo>
                      <a:pt x="5591175" y="1266825"/>
                    </a:lnTo>
                    <a:lnTo>
                      <a:pt x="5534025" y="1314450"/>
                    </a:lnTo>
                    <a:lnTo>
                      <a:pt x="5391150" y="1333500"/>
                    </a:lnTo>
                    <a:lnTo>
                      <a:pt x="5391150" y="1333500"/>
                    </a:lnTo>
                    <a:lnTo>
                      <a:pt x="5248275" y="1276350"/>
                    </a:lnTo>
                    <a:lnTo>
                      <a:pt x="5181600" y="1295400"/>
                    </a:lnTo>
                    <a:lnTo>
                      <a:pt x="5124450" y="1266825"/>
                    </a:lnTo>
                    <a:lnTo>
                      <a:pt x="5095875" y="1362075"/>
                    </a:lnTo>
                    <a:lnTo>
                      <a:pt x="5095875" y="1466850"/>
                    </a:lnTo>
                    <a:lnTo>
                      <a:pt x="5143500" y="1552575"/>
                    </a:lnTo>
                    <a:lnTo>
                      <a:pt x="5229225" y="1609725"/>
                    </a:lnTo>
                    <a:lnTo>
                      <a:pt x="5229225" y="1647825"/>
                    </a:lnTo>
                    <a:lnTo>
                      <a:pt x="5172075" y="1704975"/>
                    </a:lnTo>
                    <a:lnTo>
                      <a:pt x="5086350" y="1771650"/>
                    </a:lnTo>
                    <a:lnTo>
                      <a:pt x="5000625" y="1885950"/>
                    </a:lnTo>
                    <a:lnTo>
                      <a:pt x="4943475" y="1962150"/>
                    </a:lnTo>
                    <a:lnTo>
                      <a:pt x="4876800" y="2000250"/>
                    </a:lnTo>
                    <a:lnTo>
                      <a:pt x="4819650" y="2038350"/>
                    </a:lnTo>
                    <a:lnTo>
                      <a:pt x="4752975" y="2076450"/>
                    </a:lnTo>
                    <a:lnTo>
                      <a:pt x="4657725" y="2095500"/>
                    </a:lnTo>
                    <a:lnTo>
                      <a:pt x="4514850" y="2085975"/>
                    </a:lnTo>
                    <a:lnTo>
                      <a:pt x="4495800" y="2114550"/>
                    </a:lnTo>
                    <a:lnTo>
                      <a:pt x="4448175" y="2133600"/>
                    </a:lnTo>
                    <a:lnTo>
                      <a:pt x="4400550" y="2152650"/>
                    </a:lnTo>
                    <a:lnTo>
                      <a:pt x="4352925" y="2162175"/>
                    </a:lnTo>
                    <a:lnTo>
                      <a:pt x="4305300" y="2114550"/>
                    </a:lnTo>
                    <a:lnTo>
                      <a:pt x="4276725" y="2162175"/>
                    </a:lnTo>
                    <a:lnTo>
                      <a:pt x="4114800" y="2219325"/>
                    </a:lnTo>
                    <a:lnTo>
                      <a:pt x="4038600" y="2314575"/>
                    </a:lnTo>
                    <a:lnTo>
                      <a:pt x="3914775" y="2390775"/>
                    </a:lnTo>
                    <a:lnTo>
                      <a:pt x="3848100" y="2438400"/>
                    </a:lnTo>
                    <a:lnTo>
                      <a:pt x="3781425" y="2438400"/>
                    </a:lnTo>
                    <a:lnTo>
                      <a:pt x="3733800" y="2447925"/>
                    </a:lnTo>
                    <a:lnTo>
                      <a:pt x="3733800" y="2447925"/>
                    </a:lnTo>
                    <a:lnTo>
                      <a:pt x="3695700" y="2390775"/>
                    </a:lnTo>
                    <a:lnTo>
                      <a:pt x="3619500" y="2419350"/>
                    </a:lnTo>
                    <a:lnTo>
                      <a:pt x="3562350" y="2457450"/>
                    </a:lnTo>
                    <a:lnTo>
                      <a:pt x="3467100" y="2457450"/>
                    </a:lnTo>
                    <a:lnTo>
                      <a:pt x="3343275" y="2400300"/>
                    </a:lnTo>
                    <a:lnTo>
                      <a:pt x="3248025" y="2400300"/>
                    </a:lnTo>
                    <a:lnTo>
                      <a:pt x="3124200" y="2409825"/>
                    </a:lnTo>
                    <a:lnTo>
                      <a:pt x="3086100" y="2381250"/>
                    </a:lnTo>
                    <a:lnTo>
                      <a:pt x="3067050" y="2343150"/>
                    </a:lnTo>
                    <a:lnTo>
                      <a:pt x="2952750" y="2314575"/>
                    </a:lnTo>
                    <a:lnTo>
                      <a:pt x="2847975" y="2314575"/>
                    </a:lnTo>
                    <a:lnTo>
                      <a:pt x="2762250" y="2324100"/>
                    </a:lnTo>
                    <a:lnTo>
                      <a:pt x="2638425" y="2343150"/>
                    </a:lnTo>
                    <a:lnTo>
                      <a:pt x="2495550" y="2381250"/>
                    </a:lnTo>
                    <a:lnTo>
                      <a:pt x="2428875" y="2400300"/>
                    </a:lnTo>
                    <a:lnTo>
                      <a:pt x="2247900" y="2400300"/>
                    </a:lnTo>
                    <a:lnTo>
                      <a:pt x="2133600" y="2400300"/>
                    </a:lnTo>
                    <a:lnTo>
                      <a:pt x="2019300" y="2400300"/>
                    </a:lnTo>
                    <a:lnTo>
                      <a:pt x="1943100" y="2457450"/>
                    </a:lnTo>
                    <a:lnTo>
                      <a:pt x="1857375" y="2466975"/>
                    </a:lnTo>
                    <a:lnTo>
                      <a:pt x="1800225" y="2409825"/>
                    </a:lnTo>
                    <a:lnTo>
                      <a:pt x="1714500" y="2333625"/>
                    </a:lnTo>
                    <a:lnTo>
                      <a:pt x="1676400" y="2190750"/>
                    </a:lnTo>
                    <a:lnTo>
                      <a:pt x="1676400" y="2133600"/>
                    </a:lnTo>
                    <a:lnTo>
                      <a:pt x="1638300" y="2114550"/>
                    </a:lnTo>
                    <a:lnTo>
                      <a:pt x="1590675" y="2047875"/>
                    </a:lnTo>
                    <a:lnTo>
                      <a:pt x="1466850" y="2028825"/>
                    </a:lnTo>
                    <a:lnTo>
                      <a:pt x="1381125" y="1981200"/>
                    </a:lnTo>
                    <a:lnTo>
                      <a:pt x="1219200" y="1933575"/>
                    </a:lnTo>
                    <a:lnTo>
                      <a:pt x="1133475" y="1914525"/>
                    </a:lnTo>
                    <a:lnTo>
                      <a:pt x="1000125" y="1905000"/>
                    </a:lnTo>
                    <a:lnTo>
                      <a:pt x="933450" y="1952625"/>
                    </a:lnTo>
                    <a:lnTo>
                      <a:pt x="866775" y="1952625"/>
                    </a:lnTo>
                    <a:lnTo>
                      <a:pt x="695325" y="1933575"/>
                    </a:lnTo>
                    <a:lnTo>
                      <a:pt x="609600" y="1924050"/>
                    </a:lnTo>
                    <a:lnTo>
                      <a:pt x="609600" y="1895475"/>
                    </a:lnTo>
                    <a:lnTo>
                      <a:pt x="542925" y="1828800"/>
                    </a:lnTo>
                    <a:lnTo>
                      <a:pt x="609600" y="1714500"/>
                    </a:lnTo>
                    <a:lnTo>
                      <a:pt x="657225" y="1647825"/>
                    </a:lnTo>
                    <a:lnTo>
                      <a:pt x="628650" y="1543050"/>
                    </a:lnTo>
                    <a:lnTo>
                      <a:pt x="628650" y="1485900"/>
                    </a:lnTo>
                    <a:lnTo>
                      <a:pt x="581025" y="1457325"/>
                    </a:lnTo>
                    <a:lnTo>
                      <a:pt x="533400" y="1419225"/>
                    </a:lnTo>
                    <a:lnTo>
                      <a:pt x="523875" y="1409700"/>
                    </a:lnTo>
                    <a:lnTo>
                      <a:pt x="523875" y="1343025"/>
                    </a:lnTo>
                    <a:lnTo>
                      <a:pt x="514350" y="1323975"/>
                    </a:lnTo>
                    <a:lnTo>
                      <a:pt x="419100" y="1295400"/>
                    </a:lnTo>
                    <a:lnTo>
                      <a:pt x="361950" y="1266825"/>
                    </a:lnTo>
                    <a:lnTo>
                      <a:pt x="352425" y="1238250"/>
                    </a:lnTo>
                    <a:lnTo>
                      <a:pt x="304800" y="1247775"/>
                    </a:lnTo>
                    <a:lnTo>
                      <a:pt x="238125" y="1276350"/>
                    </a:lnTo>
                    <a:lnTo>
                      <a:pt x="209550" y="1257300"/>
                    </a:lnTo>
                    <a:lnTo>
                      <a:pt x="171450" y="1209675"/>
                    </a:lnTo>
                    <a:lnTo>
                      <a:pt x="171450" y="1162050"/>
                    </a:lnTo>
                    <a:lnTo>
                      <a:pt x="123825" y="1171575"/>
                    </a:lnTo>
                    <a:lnTo>
                      <a:pt x="76200" y="1181100"/>
                    </a:lnTo>
                    <a:lnTo>
                      <a:pt x="66675" y="1133475"/>
                    </a:lnTo>
                    <a:lnTo>
                      <a:pt x="66675" y="1095375"/>
                    </a:lnTo>
                    <a:lnTo>
                      <a:pt x="38100" y="1066800"/>
                    </a:lnTo>
                    <a:lnTo>
                      <a:pt x="9525" y="1076325"/>
                    </a:lnTo>
                    <a:lnTo>
                      <a:pt x="0" y="1000125"/>
                    </a:lnTo>
                    <a:close/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 w="3175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그룹 6"/>
            <p:cNvGrpSpPr/>
            <p:nvPr/>
          </p:nvGrpSpPr>
          <p:grpSpPr>
            <a:xfrm>
              <a:off x="4623637" y="5783109"/>
              <a:ext cx="352161" cy="546366"/>
              <a:chOff x="5048846" y="5764057"/>
              <a:chExt cx="451429" cy="611287"/>
            </a:xfrm>
          </p:grpSpPr>
          <p:pic>
            <p:nvPicPr>
              <p:cNvPr id="8" name="Picture 2" descr="https://www.pmi.com/resources/images/default-source/country-shapes/taiwan.png?sfvrsn=5"/>
              <p:cNvPicPr>
                <a:picLocks noChangeAspect="1" noChangeArrowheads="1"/>
              </p:cNvPicPr>
              <p:nvPr/>
            </p:nvPicPr>
            <p:blipFill rotWithShape="1"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705" t="-2212" r="25611" b="18327"/>
              <a:stretch/>
            </p:blipFill>
            <p:spPr bwMode="auto">
              <a:xfrm>
                <a:off x="5048846" y="5764057"/>
                <a:ext cx="451429" cy="6112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" name="Picture 2" descr="https://www.pmi.com/resources/images/default-source/country-shapes/taiwan.png?sfvrsn=5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lum bright="70000" contrast="-7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3705" t="-2212" r="25611" b="18327"/>
              <a:stretch/>
            </p:blipFill>
            <p:spPr bwMode="auto">
              <a:xfrm>
                <a:off x="5067561" y="5783108"/>
                <a:ext cx="411978" cy="55786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38" name="TextBox 37"/>
          <p:cNvSpPr txBox="1"/>
          <p:nvPr/>
        </p:nvSpPr>
        <p:spPr>
          <a:xfrm>
            <a:off x="3491385" y="2714693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중국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705387" y="1739866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497915" y="5258470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필리핀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122148" y="4268761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대만</a:t>
            </a:r>
          </a:p>
        </p:txBody>
      </p:sp>
      <p:sp>
        <p:nvSpPr>
          <p:cNvPr id="42" name="타원 41"/>
          <p:cNvSpPr/>
          <p:nvPr/>
        </p:nvSpPr>
        <p:spPr>
          <a:xfrm>
            <a:off x="4837422" y="3360310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3" name="타원 42"/>
          <p:cNvSpPr/>
          <p:nvPr/>
        </p:nvSpPr>
        <p:spPr>
          <a:xfrm>
            <a:off x="4800922" y="4408863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4" name="타원 43"/>
          <p:cNvSpPr/>
          <p:nvPr/>
        </p:nvSpPr>
        <p:spPr>
          <a:xfrm>
            <a:off x="5015797" y="5300706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5" name="타원 44"/>
          <p:cNvSpPr/>
          <p:nvPr/>
        </p:nvSpPr>
        <p:spPr>
          <a:xfrm>
            <a:off x="6951884" y="2254362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6" name="타원 45"/>
          <p:cNvSpPr/>
          <p:nvPr/>
        </p:nvSpPr>
        <p:spPr>
          <a:xfrm>
            <a:off x="6343449" y="2435827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337641" y="2624178"/>
            <a:ext cx="573095" cy="307777"/>
          </a:xfrm>
          <a:prstGeom prst="rect">
            <a:avLst/>
          </a:prstGeom>
          <a:solidFill>
            <a:srgbClr val="77933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 err="1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고베</a:t>
            </a:r>
            <a:endParaRPr lang="ko-KR" altLang="en-US" sz="14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4488929" y="863715"/>
            <a:ext cx="1499879" cy="307777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 err="1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블라디보스토크</a:t>
            </a:r>
            <a:endParaRPr lang="ko-KR" altLang="en-US" sz="14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4655086" y="220457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대한민국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7177955" y="2169630"/>
            <a:ext cx="1444510" cy="307777"/>
          </a:xfrm>
          <a:prstGeom prst="rect">
            <a:avLst/>
          </a:prstGeom>
          <a:solidFill>
            <a:srgbClr val="77933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도쿄</a:t>
            </a:r>
            <a:r>
              <a:rPr lang="en-US" altLang="ko-KR" sz="1400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, </a:t>
            </a:r>
            <a:r>
              <a:rPr lang="ko-KR" altLang="en-US" sz="1400" b="1" dirty="0">
                <a:solidFill>
                  <a:prstClr val="white">
                    <a:lumMod val="95000"/>
                  </a:prst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요코하마</a:t>
            </a:r>
          </a:p>
        </p:txBody>
      </p:sp>
      <p:sp>
        <p:nvSpPr>
          <p:cNvPr id="51" name="자유형 50"/>
          <p:cNvSpPr/>
          <p:nvPr/>
        </p:nvSpPr>
        <p:spPr>
          <a:xfrm rot="21423765">
            <a:off x="3971330" y="-479228"/>
            <a:ext cx="5294374" cy="7201370"/>
          </a:xfrm>
          <a:custGeom>
            <a:avLst/>
            <a:gdLst>
              <a:gd name="connsiteX0" fmla="*/ 0 w 4829175"/>
              <a:gd name="connsiteY0" fmla="*/ 6238875 h 6238875"/>
              <a:gd name="connsiteX1" fmla="*/ 171450 w 4829175"/>
              <a:gd name="connsiteY1" fmla="*/ 5791200 h 6238875"/>
              <a:gd name="connsiteX2" fmla="*/ 295275 w 4829175"/>
              <a:gd name="connsiteY2" fmla="*/ 5419725 h 6238875"/>
              <a:gd name="connsiteX3" fmla="*/ 200025 w 4829175"/>
              <a:gd name="connsiteY3" fmla="*/ 4733925 h 6238875"/>
              <a:gd name="connsiteX4" fmla="*/ 657225 w 4829175"/>
              <a:gd name="connsiteY4" fmla="*/ 3810000 h 6238875"/>
              <a:gd name="connsiteX5" fmla="*/ 1247775 w 4829175"/>
              <a:gd name="connsiteY5" fmla="*/ 3076575 h 6238875"/>
              <a:gd name="connsiteX6" fmla="*/ 1724025 w 4829175"/>
              <a:gd name="connsiteY6" fmla="*/ 2695575 h 6238875"/>
              <a:gd name="connsiteX7" fmla="*/ 2076450 w 4829175"/>
              <a:gd name="connsiteY7" fmla="*/ 2038350 h 6238875"/>
              <a:gd name="connsiteX8" fmla="*/ 2409825 w 4829175"/>
              <a:gd name="connsiteY8" fmla="*/ 1400175 h 6238875"/>
              <a:gd name="connsiteX9" fmla="*/ 2600325 w 4829175"/>
              <a:gd name="connsiteY9" fmla="*/ 1190625 h 6238875"/>
              <a:gd name="connsiteX10" fmla="*/ 2819400 w 4829175"/>
              <a:gd name="connsiteY10" fmla="*/ 1171575 h 6238875"/>
              <a:gd name="connsiteX11" fmla="*/ 3143250 w 4829175"/>
              <a:gd name="connsiteY11" fmla="*/ 1162050 h 6238875"/>
              <a:gd name="connsiteX12" fmla="*/ 3648075 w 4829175"/>
              <a:gd name="connsiteY12" fmla="*/ 981075 h 6238875"/>
              <a:gd name="connsiteX13" fmla="*/ 4210050 w 4829175"/>
              <a:gd name="connsiteY13" fmla="*/ 638175 h 6238875"/>
              <a:gd name="connsiteX14" fmla="*/ 4829175 w 4829175"/>
              <a:gd name="connsiteY14" fmla="*/ 0 h 62388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4829175" h="6238875">
                <a:moveTo>
                  <a:pt x="0" y="6238875"/>
                </a:moveTo>
                <a:cubicBezTo>
                  <a:pt x="61119" y="6083300"/>
                  <a:pt x="122238" y="5927725"/>
                  <a:pt x="171450" y="5791200"/>
                </a:cubicBezTo>
                <a:cubicBezTo>
                  <a:pt x="220662" y="5654675"/>
                  <a:pt x="290513" y="5595937"/>
                  <a:pt x="295275" y="5419725"/>
                </a:cubicBezTo>
                <a:cubicBezTo>
                  <a:pt x="300037" y="5243513"/>
                  <a:pt x="139700" y="5002212"/>
                  <a:pt x="200025" y="4733925"/>
                </a:cubicBezTo>
                <a:cubicBezTo>
                  <a:pt x="260350" y="4465638"/>
                  <a:pt x="482600" y="4086225"/>
                  <a:pt x="657225" y="3810000"/>
                </a:cubicBezTo>
                <a:cubicBezTo>
                  <a:pt x="831850" y="3533775"/>
                  <a:pt x="1069975" y="3262312"/>
                  <a:pt x="1247775" y="3076575"/>
                </a:cubicBezTo>
                <a:cubicBezTo>
                  <a:pt x="1425575" y="2890838"/>
                  <a:pt x="1585913" y="2868612"/>
                  <a:pt x="1724025" y="2695575"/>
                </a:cubicBezTo>
                <a:cubicBezTo>
                  <a:pt x="1862137" y="2522538"/>
                  <a:pt x="1962150" y="2254250"/>
                  <a:pt x="2076450" y="2038350"/>
                </a:cubicBezTo>
                <a:cubicBezTo>
                  <a:pt x="2190750" y="1822450"/>
                  <a:pt x="2322513" y="1541462"/>
                  <a:pt x="2409825" y="1400175"/>
                </a:cubicBezTo>
                <a:cubicBezTo>
                  <a:pt x="2497137" y="1258888"/>
                  <a:pt x="2532063" y="1228725"/>
                  <a:pt x="2600325" y="1190625"/>
                </a:cubicBezTo>
                <a:cubicBezTo>
                  <a:pt x="2668588" y="1152525"/>
                  <a:pt x="2728913" y="1176337"/>
                  <a:pt x="2819400" y="1171575"/>
                </a:cubicBezTo>
                <a:cubicBezTo>
                  <a:pt x="2909887" y="1166813"/>
                  <a:pt x="3005137" y="1193800"/>
                  <a:pt x="3143250" y="1162050"/>
                </a:cubicBezTo>
                <a:cubicBezTo>
                  <a:pt x="3281363" y="1130300"/>
                  <a:pt x="3470275" y="1068387"/>
                  <a:pt x="3648075" y="981075"/>
                </a:cubicBezTo>
                <a:cubicBezTo>
                  <a:pt x="3825875" y="893763"/>
                  <a:pt x="4013200" y="801687"/>
                  <a:pt x="4210050" y="638175"/>
                </a:cubicBezTo>
                <a:cubicBezTo>
                  <a:pt x="4406900" y="474663"/>
                  <a:pt x="4618037" y="237331"/>
                  <a:pt x="4829175" y="0"/>
                </a:cubicBezTo>
              </a:path>
            </a:pathLst>
          </a:custGeom>
          <a:noFill/>
          <a:ln w="76200">
            <a:solidFill>
              <a:srgbClr val="84AFBA">
                <a:alpha val="75000"/>
              </a:srgbClr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469669" y="2642620"/>
            <a:ext cx="573095" cy="307777"/>
          </a:xfrm>
          <a:prstGeom prst="rect">
            <a:avLst/>
          </a:prstGeom>
          <a:solidFill>
            <a:srgbClr val="FF5050"/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부산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43001" y="3549674"/>
            <a:ext cx="573095" cy="307777"/>
          </a:xfrm>
          <a:prstGeom prst="rect">
            <a:avLst/>
          </a:prstGeom>
          <a:solidFill>
            <a:srgbClr val="77933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 err="1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닝보</a:t>
            </a:r>
            <a:endParaRPr lang="ko-KR" altLang="en-US" sz="14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994393" y="4473574"/>
            <a:ext cx="768409" cy="307777"/>
          </a:xfrm>
          <a:prstGeom prst="rect">
            <a:avLst/>
          </a:prstGeom>
          <a:solidFill>
            <a:srgbClr val="77933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 err="1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가오슝</a:t>
            </a:r>
            <a:endParaRPr lang="ko-KR" altLang="en-US" sz="1400" b="1" dirty="0">
              <a:solidFill>
                <a:prstClr val="white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239606" y="5397445"/>
            <a:ext cx="768409" cy="307777"/>
          </a:xfrm>
          <a:prstGeom prst="rect">
            <a:avLst/>
          </a:prstGeom>
          <a:solidFill>
            <a:srgbClr val="77933C">
              <a:alpha val="45000"/>
            </a:srgbClr>
          </a:solidFill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1400" b="1" dirty="0">
                <a:solidFill>
                  <a:prstClr val="white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마닐라</a:t>
            </a:r>
          </a:p>
        </p:txBody>
      </p:sp>
      <p:sp>
        <p:nvSpPr>
          <p:cNvPr id="56" name="타원 55"/>
          <p:cNvSpPr/>
          <p:nvPr/>
        </p:nvSpPr>
        <p:spPr>
          <a:xfrm>
            <a:off x="4107457" y="4303263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3717040" y="3937480"/>
            <a:ext cx="617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홍콩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827208" y="449378"/>
            <a:ext cx="76174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sz="1600" dirty="0">
                <a:solidFill>
                  <a:srgbClr val="1F497D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러시아</a:t>
            </a:r>
          </a:p>
        </p:txBody>
      </p:sp>
      <p:sp>
        <p:nvSpPr>
          <p:cNvPr id="59" name="타원 58"/>
          <p:cNvSpPr/>
          <p:nvPr/>
        </p:nvSpPr>
        <p:spPr>
          <a:xfrm>
            <a:off x="2759244" y="6643523"/>
            <a:ext cx="151034" cy="160852"/>
          </a:xfrm>
          <a:prstGeom prst="ellipse">
            <a:avLst/>
          </a:prstGeom>
          <a:solidFill>
            <a:srgbClr val="7793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356211" y="6255023"/>
            <a:ext cx="10502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400" latinLnBrk="1"/>
            <a:r>
              <a:rPr lang="ko-KR" altLang="en-US" b="1" dirty="0">
                <a:solidFill>
                  <a:srgbClr val="9BBB59">
                    <a:lumMod val="75000"/>
                  </a:srgb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싱가포르</a:t>
            </a:r>
          </a:p>
        </p:txBody>
      </p:sp>
      <p:sp>
        <p:nvSpPr>
          <p:cNvPr id="61" name="자유형 60"/>
          <p:cNvSpPr/>
          <p:nvPr/>
        </p:nvSpPr>
        <p:spPr>
          <a:xfrm>
            <a:off x="5326890" y="1414736"/>
            <a:ext cx="430262" cy="1061049"/>
          </a:xfrm>
          <a:custGeom>
            <a:avLst/>
            <a:gdLst>
              <a:gd name="connsiteX0" fmla="*/ 466117 w 466117"/>
              <a:gd name="connsiteY0" fmla="*/ 0 h 1061049"/>
              <a:gd name="connsiteX1" fmla="*/ 353974 w 466117"/>
              <a:gd name="connsiteY1" fmla="*/ 112143 h 1061049"/>
              <a:gd name="connsiteX2" fmla="*/ 284962 w 466117"/>
              <a:gd name="connsiteY2" fmla="*/ 310551 h 1061049"/>
              <a:gd name="connsiteX3" fmla="*/ 95181 w 466117"/>
              <a:gd name="connsiteY3" fmla="*/ 414068 h 1061049"/>
              <a:gd name="connsiteX4" fmla="*/ 291 w 466117"/>
              <a:gd name="connsiteY4" fmla="*/ 595223 h 1061049"/>
              <a:gd name="connsiteX5" fmla="*/ 69302 w 466117"/>
              <a:gd name="connsiteY5" fmla="*/ 715993 h 1061049"/>
              <a:gd name="connsiteX6" fmla="*/ 172819 w 466117"/>
              <a:gd name="connsiteY6" fmla="*/ 845389 h 1061049"/>
              <a:gd name="connsiteX7" fmla="*/ 422985 w 466117"/>
              <a:gd name="connsiteY7" fmla="*/ 1061049 h 1061049"/>
              <a:gd name="connsiteX8" fmla="*/ 422985 w 466117"/>
              <a:gd name="connsiteY8" fmla="*/ 1061049 h 10610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66117" h="1061049">
                <a:moveTo>
                  <a:pt x="466117" y="0"/>
                </a:moveTo>
                <a:cubicBezTo>
                  <a:pt x="425141" y="30192"/>
                  <a:pt x="384166" y="60385"/>
                  <a:pt x="353974" y="112143"/>
                </a:cubicBezTo>
                <a:cubicBezTo>
                  <a:pt x="323782" y="163901"/>
                  <a:pt x="328094" y="260230"/>
                  <a:pt x="284962" y="310551"/>
                </a:cubicBezTo>
                <a:cubicBezTo>
                  <a:pt x="241830" y="360872"/>
                  <a:pt x="142626" y="366623"/>
                  <a:pt x="95181" y="414068"/>
                </a:cubicBezTo>
                <a:cubicBezTo>
                  <a:pt x="47736" y="461513"/>
                  <a:pt x="4604" y="544902"/>
                  <a:pt x="291" y="595223"/>
                </a:cubicBezTo>
                <a:cubicBezTo>
                  <a:pt x="-4022" y="645544"/>
                  <a:pt x="40547" y="674299"/>
                  <a:pt x="69302" y="715993"/>
                </a:cubicBezTo>
                <a:cubicBezTo>
                  <a:pt x="98057" y="757687"/>
                  <a:pt x="113872" y="787880"/>
                  <a:pt x="172819" y="845389"/>
                </a:cubicBezTo>
                <a:cubicBezTo>
                  <a:pt x="231766" y="902898"/>
                  <a:pt x="422985" y="1061049"/>
                  <a:pt x="422985" y="1061049"/>
                </a:cubicBezTo>
                <a:lnTo>
                  <a:pt x="422985" y="1061049"/>
                </a:lnTo>
              </a:path>
            </a:pathLst>
          </a:custGeom>
          <a:noFill/>
          <a:ln w="57150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2" name="타원 61"/>
          <p:cNvSpPr/>
          <p:nvPr/>
        </p:nvSpPr>
        <p:spPr>
          <a:xfrm>
            <a:off x="5664090" y="2453227"/>
            <a:ext cx="151034" cy="160852"/>
          </a:xfrm>
          <a:prstGeom prst="ellipse">
            <a:avLst/>
          </a:prstGeom>
          <a:solidFill>
            <a:srgbClr val="FF5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3" name="자유형 62"/>
          <p:cNvSpPr/>
          <p:nvPr/>
        </p:nvSpPr>
        <p:spPr>
          <a:xfrm>
            <a:off x="5844746" y="345056"/>
            <a:ext cx="660917" cy="983412"/>
          </a:xfrm>
          <a:custGeom>
            <a:avLst/>
            <a:gdLst>
              <a:gd name="connsiteX0" fmla="*/ 0 w 715993"/>
              <a:gd name="connsiteY0" fmla="*/ 983412 h 983412"/>
              <a:gd name="connsiteX1" fmla="*/ 569343 w 715993"/>
              <a:gd name="connsiteY1" fmla="*/ 431321 h 983412"/>
              <a:gd name="connsiteX2" fmla="*/ 715993 w 715993"/>
              <a:gd name="connsiteY2" fmla="*/ 0 h 983412"/>
              <a:gd name="connsiteX3" fmla="*/ 715993 w 715993"/>
              <a:gd name="connsiteY3" fmla="*/ 0 h 9834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5993" h="983412">
                <a:moveTo>
                  <a:pt x="0" y="983412"/>
                </a:moveTo>
                <a:cubicBezTo>
                  <a:pt x="225005" y="789317"/>
                  <a:pt x="450011" y="595223"/>
                  <a:pt x="569343" y="431321"/>
                </a:cubicBezTo>
                <a:cubicBezTo>
                  <a:pt x="688675" y="267419"/>
                  <a:pt x="715993" y="0"/>
                  <a:pt x="715993" y="0"/>
                </a:cubicBezTo>
                <a:lnTo>
                  <a:pt x="715993" y="0"/>
                </a:ln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4" name="타원 63"/>
          <p:cNvSpPr/>
          <p:nvPr/>
        </p:nvSpPr>
        <p:spPr>
          <a:xfrm>
            <a:off x="5727244" y="1301990"/>
            <a:ext cx="151034" cy="1608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69" name="제목 18"/>
          <p:cNvSpPr txBox="1">
            <a:spLocks/>
          </p:cNvSpPr>
          <p:nvPr/>
        </p:nvSpPr>
        <p:spPr>
          <a:xfrm>
            <a:off x="-14394" y="-2982"/>
            <a:ext cx="9920394" cy="50665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vert="horz" lIns="84406" tIns="42203" rIns="232615" bIns="42203" rtlCol="0" anchor="ctr">
            <a:normAutofit/>
          </a:bodyPr>
          <a:lstStyle/>
          <a:p>
            <a:pPr algn="r" defTabSz="914400" latinLnBrk="1">
              <a:spcBef>
                <a:spcPct val="0"/>
              </a:spcBef>
              <a:defRPr/>
            </a:pPr>
            <a:r>
              <a:rPr lang="ko-KR" altLang="en-US" sz="2585" b="1" dirty="0" smtClean="0">
                <a:solidFill>
                  <a:prstClr val="black">
                    <a:lumMod val="95000"/>
                    <a:lumOff val="5000"/>
                  </a:prstClr>
                </a:solidFill>
                <a:ea typeface="나눔고딕 ExtraBold" panose="020D0904000000000000" pitchFamily="50" charset="-127"/>
              </a:rPr>
              <a:t>북극항로</a:t>
            </a:r>
            <a:endParaRPr lang="ko-KR" altLang="en-US" sz="2585" b="1" dirty="0">
              <a:solidFill>
                <a:prstClr val="black">
                  <a:lumMod val="95000"/>
                  <a:lumOff val="5000"/>
                </a:prstClr>
              </a:solidFill>
            </a:endParaRPr>
          </a:p>
        </p:txBody>
      </p:sp>
      <p:sp>
        <p:nvSpPr>
          <p:cNvPr id="70" name="직사각형 69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 smtClean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 Kim All </a:t>
            </a:r>
            <a:r>
              <a:rPr lang="en-US" altLang="ko-KR" sz="1000" b="1" dirty="0">
                <a:solidFill>
                  <a:prstClr val="white">
                    <a:lumMod val="65000"/>
                  </a:prstClr>
                </a:solidFill>
                <a:latin typeface="Arial" pitchFamily="34" charset="0"/>
                <a:cs typeface="Arial" pitchFamily="34" charset="0"/>
              </a:rPr>
              <a:t>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00420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7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6" grpId="0" animBg="1"/>
      <p:bldP spid="59" grpId="0" animBg="1"/>
      <p:bldP spid="61" grpId="0" animBg="1"/>
      <p:bldP spid="62" grpId="0" animBg="1"/>
      <p:bldP spid="63" grpId="0" animBg="1"/>
      <p:bldP spid="6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-16353115" y="-5322657"/>
            <a:ext cx="35493942" cy="16897562"/>
            <a:chOff x="-12928366" y="-4422575"/>
            <a:chExt cx="28050056" cy="15556151"/>
          </a:xfrm>
        </p:grpSpPr>
        <p:grpSp>
          <p:nvGrpSpPr>
            <p:cNvPr id="2" name="그룹 1"/>
            <p:cNvGrpSpPr>
              <a:grpSpLocks noChangeAspect="1"/>
            </p:cNvGrpSpPr>
            <p:nvPr/>
          </p:nvGrpSpPr>
          <p:grpSpPr>
            <a:xfrm rot="21157877">
              <a:off x="-12928366" y="-4422575"/>
              <a:ext cx="28050056" cy="15556151"/>
              <a:chOff x="-715037" y="728641"/>
              <a:chExt cx="10502658" cy="5824616"/>
            </a:xfrm>
          </p:grpSpPr>
          <p:sp>
            <p:nvSpPr>
              <p:cNvPr id="3" name="Freeform 965"/>
              <p:cNvSpPr>
                <a:spLocks/>
              </p:cNvSpPr>
              <p:nvPr/>
            </p:nvSpPr>
            <p:spPr bwMode="auto">
              <a:xfrm>
                <a:off x="3457836" y="5211427"/>
                <a:ext cx="274788" cy="363940"/>
              </a:xfrm>
              <a:custGeom>
                <a:avLst/>
                <a:gdLst>
                  <a:gd name="T0" fmla="*/ 12 w 12"/>
                  <a:gd name="T1" fmla="*/ 14 h 16"/>
                  <a:gd name="T2" fmla="*/ 11 w 12"/>
                  <a:gd name="T3" fmla="*/ 8 h 16"/>
                  <a:gd name="T4" fmla="*/ 9 w 12"/>
                  <a:gd name="T5" fmla="*/ 10 h 16"/>
                  <a:gd name="T6" fmla="*/ 9 w 12"/>
                  <a:gd name="T7" fmla="*/ 8 h 16"/>
                  <a:gd name="T8" fmla="*/ 11 w 12"/>
                  <a:gd name="T9" fmla="*/ 5 h 16"/>
                  <a:gd name="T10" fmla="*/ 10 w 12"/>
                  <a:gd name="T11" fmla="*/ 4 h 16"/>
                  <a:gd name="T12" fmla="*/ 7 w 12"/>
                  <a:gd name="T13" fmla="*/ 4 h 16"/>
                  <a:gd name="T14" fmla="*/ 5 w 12"/>
                  <a:gd name="T15" fmla="*/ 3 h 16"/>
                  <a:gd name="T16" fmla="*/ 3 w 12"/>
                  <a:gd name="T17" fmla="*/ 2 h 16"/>
                  <a:gd name="T18" fmla="*/ 1 w 12"/>
                  <a:gd name="T19" fmla="*/ 2 h 16"/>
                  <a:gd name="T20" fmla="*/ 3 w 12"/>
                  <a:gd name="T21" fmla="*/ 4 h 16"/>
                  <a:gd name="T22" fmla="*/ 2 w 12"/>
                  <a:gd name="T23" fmla="*/ 5 h 16"/>
                  <a:gd name="T24" fmla="*/ 2 w 12"/>
                  <a:gd name="T25" fmla="*/ 9 h 16"/>
                  <a:gd name="T26" fmla="*/ 3 w 12"/>
                  <a:gd name="T27" fmla="*/ 14 h 16"/>
                  <a:gd name="T28" fmla="*/ 5 w 12"/>
                  <a:gd name="T29" fmla="*/ 13 h 16"/>
                  <a:gd name="T30" fmla="*/ 7 w 12"/>
                  <a:gd name="T31" fmla="*/ 12 h 16"/>
                  <a:gd name="T32" fmla="*/ 9 w 12"/>
                  <a:gd name="T33" fmla="*/ 11 h 16"/>
                  <a:gd name="T34" fmla="*/ 10 w 12"/>
                  <a:gd name="T35" fmla="*/ 15 h 16"/>
                  <a:gd name="T36" fmla="*/ 11 w 12"/>
                  <a:gd name="T37" fmla="*/ 16 h 16"/>
                  <a:gd name="T38" fmla="*/ 11 w 12"/>
                  <a:gd name="T39" fmla="*/ 15 h 16"/>
                  <a:gd name="T40" fmla="*/ 12 w 12"/>
                  <a:gd name="T4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6">
                    <a:moveTo>
                      <a:pt x="12" y="14"/>
                    </a:moveTo>
                    <a:cubicBezTo>
                      <a:pt x="12" y="11"/>
                      <a:pt x="12" y="8"/>
                      <a:pt x="11" y="8"/>
                    </a:cubicBezTo>
                    <a:cubicBezTo>
                      <a:pt x="11" y="8"/>
                      <a:pt x="10" y="11"/>
                      <a:pt x="9" y="10"/>
                    </a:cubicBezTo>
                    <a:cubicBezTo>
                      <a:pt x="8" y="10"/>
                      <a:pt x="8" y="8"/>
                      <a:pt x="9" y="8"/>
                    </a:cubicBezTo>
                    <a:cubicBezTo>
                      <a:pt x="10" y="8"/>
                      <a:pt x="11" y="6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7" y="4"/>
                      <a:pt x="5" y="4"/>
                      <a:pt x="5" y="3"/>
                    </a:cubicBezTo>
                    <a:cubicBezTo>
                      <a:pt x="5" y="2"/>
                      <a:pt x="5" y="2"/>
                      <a:pt x="3" y="2"/>
                    </a:cubicBezTo>
                    <a:cubicBezTo>
                      <a:pt x="2" y="2"/>
                      <a:pt x="2" y="0"/>
                      <a:pt x="1" y="2"/>
                    </a:cubicBezTo>
                    <a:cubicBezTo>
                      <a:pt x="0" y="3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1" y="6"/>
                      <a:pt x="2" y="8"/>
                      <a:pt x="2" y="9"/>
                    </a:cubicBezTo>
                    <a:cubicBezTo>
                      <a:pt x="3" y="10"/>
                      <a:pt x="3" y="12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7" y="12"/>
                    </a:cubicBezTo>
                    <a:cubicBezTo>
                      <a:pt x="7" y="12"/>
                      <a:pt x="8" y="11"/>
                      <a:pt x="9" y="11"/>
                    </a:cubicBezTo>
                    <a:cubicBezTo>
                      <a:pt x="9" y="11"/>
                      <a:pt x="10" y="14"/>
                      <a:pt x="10" y="15"/>
                    </a:cubicBezTo>
                    <a:cubicBezTo>
                      <a:pt x="10" y="15"/>
                      <a:pt x="10" y="16"/>
                      <a:pt x="11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Freeform 966"/>
              <p:cNvSpPr>
                <a:spLocks/>
              </p:cNvSpPr>
              <p:nvPr/>
            </p:nvSpPr>
            <p:spPr bwMode="auto">
              <a:xfrm>
                <a:off x="2288390" y="4619631"/>
                <a:ext cx="1720621" cy="1773809"/>
              </a:xfrm>
              <a:custGeom>
                <a:avLst/>
                <a:gdLst>
                  <a:gd name="T0" fmla="*/ 53 w 75"/>
                  <a:gd name="T1" fmla="*/ 31 h 78"/>
                  <a:gd name="T2" fmla="*/ 52 w 75"/>
                  <a:gd name="T3" fmla="*/ 28 h 78"/>
                  <a:gd name="T4" fmla="*/ 56 w 75"/>
                  <a:gd name="T5" fmla="*/ 29 h 78"/>
                  <a:gd name="T6" fmla="*/ 61 w 75"/>
                  <a:gd name="T7" fmla="*/ 30 h 78"/>
                  <a:gd name="T8" fmla="*/ 60 w 75"/>
                  <a:gd name="T9" fmla="*/ 34 h 78"/>
                  <a:gd name="T10" fmla="*/ 62 w 75"/>
                  <a:gd name="T11" fmla="*/ 34 h 78"/>
                  <a:gd name="T12" fmla="*/ 64 w 75"/>
                  <a:gd name="T13" fmla="*/ 39 h 78"/>
                  <a:gd name="T14" fmla="*/ 65 w 75"/>
                  <a:gd name="T15" fmla="*/ 34 h 78"/>
                  <a:gd name="T16" fmla="*/ 68 w 75"/>
                  <a:gd name="T17" fmla="*/ 31 h 78"/>
                  <a:gd name="T18" fmla="*/ 71 w 75"/>
                  <a:gd name="T19" fmla="*/ 25 h 78"/>
                  <a:gd name="T20" fmla="*/ 74 w 75"/>
                  <a:gd name="T21" fmla="*/ 24 h 78"/>
                  <a:gd name="T22" fmla="*/ 74 w 75"/>
                  <a:gd name="T23" fmla="*/ 21 h 78"/>
                  <a:gd name="T24" fmla="*/ 72 w 75"/>
                  <a:gd name="T25" fmla="*/ 19 h 78"/>
                  <a:gd name="T26" fmla="*/ 67 w 75"/>
                  <a:gd name="T27" fmla="*/ 19 h 78"/>
                  <a:gd name="T28" fmla="*/ 64 w 75"/>
                  <a:gd name="T29" fmla="*/ 21 h 78"/>
                  <a:gd name="T30" fmla="*/ 61 w 75"/>
                  <a:gd name="T31" fmla="*/ 23 h 78"/>
                  <a:gd name="T32" fmla="*/ 59 w 75"/>
                  <a:gd name="T33" fmla="*/ 26 h 78"/>
                  <a:gd name="T34" fmla="*/ 54 w 75"/>
                  <a:gd name="T35" fmla="*/ 25 h 78"/>
                  <a:gd name="T36" fmla="*/ 53 w 75"/>
                  <a:gd name="T37" fmla="*/ 22 h 78"/>
                  <a:gd name="T38" fmla="*/ 52 w 75"/>
                  <a:gd name="T39" fmla="*/ 26 h 78"/>
                  <a:gd name="T40" fmla="*/ 43 w 75"/>
                  <a:gd name="T41" fmla="*/ 25 h 78"/>
                  <a:gd name="T42" fmla="*/ 39 w 75"/>
                  <a:gd name="T43" fmla="*/ 24 h 78"/>
                  <a:gd name="T44" fmla="*/ 35 w 75"/>
                  <a:gd name="T45" fmla="*/ 22 h 78"/>
                  <a:gd name="T46" fmla="*/ 32 w 75"/>
                  <a:gd name="T47" fmla="*/ 20 h 78"/>
                  <a:gd name="T48" fmla="*/ 33 w 75"/>
                  <a:gd name="T49" fmla="*/ 16 h 78"/>
                  <a:gd name="T50" fmla="*/ 31 w 75"/>
                  <a:gd name="T51" fmla="*/ 13 h 78"/>
                  <a:gd name="T52" fmla="*/ 27 w 75"/>
                  <a:gd name="T53" fmla="*/ 10 h 78"/>
                  <a:gd name="T54" fmla="*/ 30 w 75"/>
                  <a:gd name="T55" fmla="*/ 7 h 78"/>
                  <a:gd name="T56" fmla="*/ 28 w 75"/>
                  <a:gd name="T57" fmla="*/ 3 h 78"/>
                  <a:gd name="T58" fmla="*/ 25 w 75"/>
                  <a:gd name="T59" fmla="*/ 0 h 78"/>
                  <a:gd name="T60" fmla="*/ 23 w 75"/>
                  <a:gd name="T61" fmla="*/ 2 h 78"/>
                  <a:gd name="T62" fmla="*/ 17 w 75"/>
                  <a:gd name="T63" fmla="*/ 2 h 78"/>
                  <a:gd name="T64" fmla="*/ 16 w 75"/>
                  <a:gd name="T65" fmla="*/ 6 h 78"/>
                  <a:gd name="T66" fmla="*/ 19 w 75"/>
                  <a:gd name="T67" fmla="*/ 10 h 78"/>
                  <a:gd name="T68" fmla="*/ 17 w 75"/>
                  <a:gd name="T69" fmla="*/ 14 h 78"/>
                  <a:gd name="T70" fmla="*/ 14 w 75"/>
                  <a:gd name="T71" fmla="*/ 16 h 78"/>
                  <a:gd name="T72" fmla="*/ 11 w 75"/>
                  <a:gd name="T73" fmla="*/ 21 h 78"/>
                  <a:gd name="T74" fmla="*/ 7 w 75"/>
                  <a:gd name="T75" fmla="*/ 23 h 78"/>
                  <a:gd name="T76" fmla="*/ 3 w 75"/>
                  <a:gd name="T77" fmla="*/ 25 h 78"/>
                  <a:gd name="T78" fmla="*/ 6 w 75"/>
                  <a:gd name="T79" fmla="*/ 30 h 78"/>
                  <a:gd name="T80" fmla="*/ 5 w 75"/>
                  <a:gd name="T81" fmla="*/ 33 h 78"/>
                  <a:gd name="T82" fmla="*/ 0 w 75"/>
                  <a:gd name="T83" fmla="*/ 34 h 78"/>
                  <a:gd name="T84" fmla="*/ 2 w 75"/>
                  <a:gd name="T85" fmla="*/ 37 h 78"/>
                  <a:gd name="T86" fmla="*/ 2 w 75"/>
                  <a:gd name="T87" fmla="*/ 38 h 78"/>
                  <a:gd name="T88" fmla="*/ 10 w 75"/>
                  <a:gd name="T89" fmla="*/ 40 h 78"/>
                  <a:gd name="T90" fmla="*/ 12 w 75"/>
                  <a:gd name="T91" fmla="*/ 42 h 78"/>
                  <a:gd name="T92" fmla="*/ 12 w 75"/>
                  <a:gd name="T93" fmla="*/ 49 h 78"/>
                  <a:gd name="T94" fmla="*/ 16 w 75"/>
                  <a:gd name="T95" fmla="*/ 61 h 78"/>
                  <a:gd name="T96" fmla="*/ 21 w 75"/>
                  <a:gd name="T97" fmla="*/ 73 h 78"/>
                  <a:gd name="T98" fmla="*/ 26 w 75"/>
                  <a:gd name="T99" fmla="*/ 76 h 78"/>
                  <a:gd name="T100" fmla="*/ 30 w 75"/>
                  <a:gd name="T101" fmla="*/ 72 h 78"/>
                  <a:gd name="T102" fmla="*/ 31 w 75"/>
                  <a:gd name="T103" fmla="*/ 67 h 78"/>
                  <a:gd name="T104" fmla="*/ 32 w 75"/>
                  <a:gd name="T105" fmla="*/ 59 h 78"/>
                  <a:gd name="T106" fmla="*/ 35 w 75"/>
                  <a:gd name="T107" fmla="*/ 55 h 78"/>
                  <a:gd name="T108" fmla="*/ 44 w 75"/>
                  <a:gd name="T109" fmla="*/ 47 h 78"/>
                  <a:gd name="T110" fmla="*/ 49 w 75"/>
                  <a:gd name="T111" fmla="*/ 42 h 78"/>
                  <a:gd name="T112" fmla="*/ 54 w 75"/>
                  <a:gd name="T113" fmla="*/ 4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" h="78">
                    <a:moveTo>
                      <a:pt x="53" y="35"/>
                    </a:moveTo>
                    <a:cubicBezTo>
                      <a:pt x="53" y="34"/>
                      <a:pt x="52" y="32"/>
                      <a:pt x="53" y="31"/>
                    </a:cubicBezTo>
                    <a:cubicBezTo>
                      <a:pt x="53" y="30"/>
                      <a:pt x="54" y="31"/>
                      <a:pt x="54" y="30"/>
                    </a:cubicBezTo>
                    <a:cubicBezTo>
                      <a:pt x="54" y="29"/>
                      <a:pt x="51" y="29"/>
                      <a:pt x="52" y="28"/>
                    </a:cubicBezTo>
                    <a:cubicBezTo>
                      <a:pt x="53" y="26"/>
                      <a:pt x="53" y="28"/>
                      <a:pt x="54" y="28"/>
                    </a:cubicBezTo>
                    <a:cubicBezTo>
                      <a:pt x="56" y="28"/>
                      <a:pt x="56" y="28"/>
                      <a:pt x="56" y="29"/>
                    </a:cubicBezTo>
                    <a:cubicBezTo>
                      <a:pt x="56" y="30"/>
                      <a:pt x="58" y="30"/>
                      <a:pt x="58" y="30"/>
                    </a:cubicBezTo>
                    <a:cubicBezTo>
                      <a:pt x="58" y="30"/>
                      <a:pt x="60" y="30"/>
                      <a:pt x="61" y="30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2" y="32"/>
                      <a:pt x="61" y="34"/>
                      <a:pt x="60" y="34"/>
                    </a:cubicBezTo>
                    <a:cubicBezTo>
                      <a:pt x="59" y="34"/>
                      <a:pt x="59" y="36"/>
                      <a:pt x="60" y="36"/>
                    </a:cubicBezTo>
                    <a:cubicBezTo>
                      <a:pt x="61" y="37"/>
                      <a:pt x="62" y="34"/>
                      <a:pt x="62" y="34"/>
                    </a:cubicBezTo>
                    <a:cubicBezTo>
                      <a:pt x="63" y="34"/>
                      <a:pt x="63" y="37"/>
                      <a:pt x="63" y="40"/>
                    </a:cubicBezTo>
                    <a:cubicBezTo>
                      <a:pt x="63" y="39"/>
                      <a:pt x="64" y="39"/>
                      <a:pt x="64" y="39"/>
                    </a:cubicBezTo>
                    <a:cubicBezTo>
                      <a:pt x="64" y="39"/>
                      <a:pt x="64" y="37"/>
                      <a:pt x="64" y="36"/>
                    </a:cubicBezTo>
                    <a:cubicBezTo>
                      <a:pt x="65" y="36"/>
                      <a:pt x="65" y="34"/>
                      <a:pt x="65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8" y="32"/>
                      <a:pt x="68" y="31"/>
                    </a:cubicBezTo>
                    <a:cubicBezTo>
                      <a:pt x="68" y="30"/>
                      <a:pt x="69" y="29"/>
                      <a:pt x="69" y="27"/>
                    </a:cubicBezTo>
                    <a:cubicBezTo>
                      <a:pt x="69" y="26"/>
                      <a:pt x="70" y="26"/>
                      <a:pt x="71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5"/>
                      <a:pt x="75" y="25"/>
                      <a:pt x="74" y="24"/>
                    </a:cubicBezTo>
                    <a:cubicBezTo>
                      <a:pt x="73" y="23"/>
                      <a:pt x="73" y="23"/>
                      <a:pt x="74" y="22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3" y="21"/>
                      <a:pt x="73" y="20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8"/>
                      <a:pt x="71" y="18"/>
                      <a:pt x="70" y="19"/>
                    </a:cubicBezTo>
                    <a:cubicBezTo>
                      <a:pt x="70" y="19"/>
                      <a:pt x="69" y="18"/>
                      <a:pt x="67" y="19"/>
                    </a:cubicBezTo>
                    <a:cubicBezTo>
                      <a:pt x="66" y="20"/>
                      <a:pt x="65" y="20"/>
                      <a:pt x="65" y="20"/>
                    </a:cubicBezTo>
                    <a:cubicBezTo>
                      <a:pt x="64" y="20"/>
                      <a:pt x="64" y="21"/>
                      <a:pt x="64" y="21"/>
                    </a:cubicBezTo>
                    <a:cubicBezTo>
                      <a:pt x="63" y="22"/>
                      <a:pt x="63" y="23"/>
                      <a:pt x="62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2" y="25"/>
                      <a:pt x="61" y="25"/>
                    </a:cubicBezTo>
                    <a:cubicBezTo>
                      <a:pt x="61" y="26"/>
                      <a:pt x="60" y="25"/>
                      <a:pt x="59" y="26"/>
                    </a:cubicBezTo>
                    <a:cubicBezTo>
                      <a:pt x="58" y="26"/>
                      <a:pt x="57" y="25"/>
                      <a:pt x="56" y="26"/>
                    </a:cubicBezTo>
                    <a:cubicBezTo>
                      <a:pt x="55" y="26"/>
                      <a:pt x="55" y="25"/>
                      <a:pt x="54" y="25"/>
                    </a:cubicBezTo>
                    <a:cubicBezTo>
                      <a:pt x="54" y="25"/>
                      <a:pt x="53" y="24"/>
                      <a:pt x="54" y="23"/>
                    </a:cubicBezTo>
                    <a:cubicBezTo>
                      <a:pt x="54" y="22"/>
                      <a:pt x="53" y="21"/>
                      <a:pt x="53" y="22"/>
                    </a:cubicBezTo>
                    <a:cubicBezTo>
                      <a:pt x="52" y="23"/>
                      <a:pt x="52" y="22"/>
                      <a:pt x="52" y="23"/>
                    </a:cubicBezTo>
                    <a:cubicBezTo>
                      <a:pt x="52" y="24"/>
                      <a:pt x="52" y="25"/>
                      <a:pt x="52" y="26"/>
                    </a:cubicBezTo>
                    <a:cubicBezTo>
                      <a:pt x="51" y="27"/>
                      <a:pt x="48" y="27"/>
                      <a:pt x="47" y="26"/>
                    </a:cubicBezTo>
                    <a:cubicBezTo>
                      <a:pt x="46" y="26"/>
                      <a:pt x="44" y="26"/>
                      <a:pt x="43" y="25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4"/>
                      <a:pt x="40" y="24"/>
                      <a:pt x="39" y="24"/>
                    </a:cubicBezTo>
                    <a:cubicBezTo>
                      <a:pt x="39" y="24"/>
                      <a:pt x="38" y="23"/>
                      <a:pt x="37" y="23"/>
                    </a:cubicBezTo>
                    <a:cubicBezTo>
                      <a:pt x="36" y="23"/>
                      <a:pt x="35" y="22"/>
                      <a:pt x="35" y="22"/>
                    </a:cubicBezTo>
                    <a:cubicBezTo>
                      <a:pt x="35" y="21"/>
                      <a:pt x="33" y="21"/>
                      <a:pt x="33" y="21"/>
                    </a:cubicBezTo>
                    <a:cubicBezTo>
                      <a:pt x="33" y="20"/>
                      <a:pt x="32" y="20"/>
                      <a:pt x="32" y="20"/>
                    </a:cubicBezTo>
                    <a:cubicBezTo>
                      <a:pt x="32" y="19"/>
                      <a:pt x="32" y="18"/>
                      <a:pt x="32" y="18"/>
                    </a:cubicBezTo>
                    <a:cubicBezTo>
                      <a:pt x="32" y="17"/>
                      <a:pt x="33" y="16"/>
                      <a:pt x="33" y="16"/>
                    </a:cubicBezTo>
                    <a:cubicBezTo>
                      <a:pt x="33" y="15"/>
                      <a:pt x="32" y="15"/>
                      <a:pt x="32" y="15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3"/>
                      <a:pt x="29" y="12"/>
                      <a:pt x="28" y="12"/>
                    </a:cubicBezTo>
                    <a:cubicBezTo>
                      <a:pt x="28" y="12"/>
                      <a:pt x="28" y="10"/>
                      <a:pt x="27" y="10"/>
                    </a:cubicBezTo>
                    <a:cubicBezTo>
                      <a:pt x="27" y="9"/>
                      <a:pt x="27" y="8"/>
                      <a:pt x="28" y="8"/>
                    </a:cubicBezTo>
                    <a:cubicBezTo>
                      <a:pt x="29" y="9"/>
                      <a:pt x="30" y="8"/>
                      <a:pt x="30" y="7"/>
                    </a:cubicBezTo>
                    <a:cubicBezTo>
                      <a:pt x="29" y="7"/>
                      <a:pt x="28" y="6"/>
                      <a:pt x="28" y="5"/>
                    </a:cubicBezTo>
                    <a:cubicBezTo>
                      <a:pt x="28" y="5"/>
                      <a:pt x="29" y="3"/>
                      <a:pt x="28" y="3"/>
                    </a:cubicBezTo>
                    <a:cubicBezTo>
                      <a:pt x="27" y="2"/>
                      <a:pt x="27" y="2"/>
                      <a:pt x="26" y="1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1"/>
                      <a:pt x="23" y="2"/>
                    </a:cubicBezTo>
                    <a:cubicBezTo>
                      <a:pt x="23" y="2"/>
                      <a:pt x="21" y="2"/>
                      <a:pt x="21" y="3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5" y="2"/>
                      <a:pt x="15" y="3"/>
                      <a:pt x="15" y="3"/>
                    </a:cubicBezTo>
                    <a:cubicBezTo>
                      <a:pt x="16" y="4"/>
                      <a:pt x="16" y="6"/>
                      <a:pt x="16" y="6"/>
                    </a:cubicBezTo>
                    <a:cubicBezTo>
                      <a:pt x="16" y="6"/>
                      <a:pt x="16" y="9"/>
                      <a:pt x="17" y="8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18" y="10"/>
                      <a:pt x="17" y="11"/>
                      <a:pt x="17" y="12"/>
                    </a:cubicBezTo>
                    <a:cubicBezTo>
                      <a:pt x="17" y="12"/>
                      <a:pt x="17" y="13"/>
                      <a:pt x="17" y="14"/>
                    </a:cubicBezTo>
                    <a:cubicBezTo>
                      <a:pt x="16" y="14"/>
                      <a:pt x="15" y="14"/>
                      <a:pt x="15" y="15"/>
                    </a:cubicBezTo>
                    <a:cubicBezTo>
                      <a:pt x="15" y="16"/>
                      <a:pt x="14" y="16"/>
                      <a:pt x="14" y="16"/>
                    </a:cubicBezTo>
                    <a:cubicBezTo>
                      <a:pt x="14" y="17"/>
                      <a:pt x="13" y="19"/>
                      <a:pt x="13" y="19"/>
                    </a:cubicBezTo>
                    <a:cubicBezTo>
                      <a:pt x="12" y="20"/>
                      <a:pt x="11" y="20"/>
                      <a:pt x="11" y="21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9" y="22"/>
                      <a:pt x="8" y="22"/>
                      <a:pt x="7" y="23"/>
                    </a:cubicBezTo>
                    <a:cubicBezTo>
                      <a:pt x="7" y="23"/>
                      <a:pt x="6" y="22"/>
                      <a:pt x="5" y="22"/>
                    </a:cubicBezTo>
                    <a:cubicBezTo>
                      <a:pt x="5" y="23"/>
                      <a:pt x="3" y="24"/>
                      <a:pt x="3" y="25"/>
                    </a:cubicBezTo>
                    <a:cubicBezTo>
                      <a:pt x="3" y="26"/>
                      <a:pt x="5" y="26"/>
                      <a:pt x="5" y="27"/>
                    </a:cubicBezTo>
                    <a:cubicBezTo>
                      <a:pt x="5" y="28"/>
                      <a:pt x="6" y="29"/>
                      <a:pt x="6" y="30"/>
                    </a:cubicBezTo>
                    <a:cubicBezTo>
                      <a:pt x="7" y="30"/>
                      <a:pt x="7" y="31"/>
                      <a:pt x="7" y="32"/>
                    </a:cubicBezTo>
                    <a:cubicBezTo>
                      <a:pt x="7" y="33"/>
                      <a:pt x="6" y="33"/>
                      <a:pt x="5" y="33"/>
                    </a:cubicBezTo>
                    <a:cubicBezTo>
                      <a:pt x="4" y="32"/>
                      <a:pt x="4" y="33"/>
                      <a:pt x="2" y="33"/>
                    </a:cubicBezTo>
                    <a:cubicBezTo>
                      <a:pt x="1" y="32"/>
                      <a:pt x="1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6"/>
                      <a:pt x="2" y="37"/>
                    </a:cubicBezTo>
                    <a:cubicBezTo>
                      <a:pt x="4" y="38"/>
                      <a:pt x="5" y="36"/>
                      <a:pt x="5" y="37"/>
                    </a:cubicBezTo>
                    <a:cubicBezTo>
                      <a:pt x="5" y="38"/>
                      <a:pt x="2" y="38"/>
                      <a:pt x="2" y="38"/>
                    </a:cubicBezTo>
                    <a:cubicBezTo>
                      <a:pt x="1" y="39"/>
                      <a:pt x="5" y="43"/>
                      <a:pt x="7" y="43"/>
                    </a:cubicBezTo>
                    <a:cubicBezTo>
                      <a:pt x="9" y="43"/>
                      <a:pt x="11" y="41"/>
                      <a:pt x="10" y="40"/>
                    </a:cubicBezTo>
                    <a:cubicBezTo>
                      <a:pt x="10" y="40"/>
                      <a:pt x="10" y="39"/>
                      <a:pt x="11" y="39"/>
                    </a:cubicBezTo>
                    <a:cubicBezTo>
                      <a:pt x="11" y="39"/>
                      <a:pt x="11" y="41"/>
                      <a:pt x="12" y="42"/>
                    </a:cubicBezTo>
                    <a:cubicBezTo>
                      <a:pt x="12" y="42"/>
                      <a:pt x="12" y="43"/>
                      <a:pt x="12" y="44"/>
                    </a:cubicBezTo>
                    <a:cubicBezTo>
                      <a:pt x="11" y="45"/>
                      <a:pt x="12" y="47"/>
                      <a:pt x="12" y="49"/>
                    </a:cubicBezTo>
                    <a:cubicBezTo>
                      <a:pt x="12" y="50"/>
                      <a:pt x="13" y="52"/>
                      <a:pt x="13" y="53"/>
                    </a:cubicBezTo>
                    <a:cubicBezTo>
                      <a:pt x="14" y="55"/>
                      <a:pt x="15" y="59"/>
                      <a:pt x="16" y="61"/>
                    </a:cubicBezTo>
                    <a:cubicBezTo>
                      <a:pt x="17" y="63"/>
                      <a:pt x="18" y="67"/>
                      <a:pt x="18" y="68"/>
                    </a:cubicBezTo>
                    <a:cubicBezTo>
                      <a:pt x="19" y="68"/>
                      <a:pt x="21" y="71"/>
                      <a:pt x="21" y="73"/>
                    </a:cubicBezTo>
                    <a:cubicBezTo>
                      <a:pt x="21" y="75"/>
                      <a:pt x="23" y="77"/>
                      <a:pt x="24" y="78"/>
                    </a:cubicBezTo>
                    <a:cubicBezTo>
                      <a:pt x="24" y="78"/>
                      <a:pt x="26" y="77"/>
                      <a:pt x="26" y="76"/>
                    </a:cubicBezTo>
                    <a:cubicBezTo>
                      <a:pt x="26" y="75"/>
                      <a:pt x="28" y="75"/>
                      <a:pt x="29" y="74"/>
                    </a:cubicBezTo>
                    <a:cubicBezTo>
                      <a:pt x="29" y="73"/>
                      <a:pt x="29" y="72"/>
                      <a:pt x="30" y="72"/>
                    </a:cubicBezTo>
                    <a:cubicBezTo>
                      <a:pt x="30" y="72"/>
                      <a:pt x="30" y="71"/>
                      <a:pt x="30" y="70"/>
                    </a:cubicBezTo>
                    <a:cubicBezTo>
                      <a:pt x="30" y="69"/>
                      <a:pt x="30" y="68"/>
                      <a:pt x="31" y="67"/>
                    </a:cubicBezTo>
                    <a:cubicBezTo>
                      <a:pt x="32" y="66"/>
                      <a:pt x="32" y="63"/>
                      <a:pt x="32" y="62"/>
                    </a:cubicBezTo>
                    <a:cubicBezTo>
                      <a:pt x="31" y="61"/>
                      <a:pt x="31" y="60"/>
                      <a:pt x="32" y="59"/>
                    </a:cubicBezTo>
                    <a:cubicBezTo>
                      <a:pt x="32" y="58"/>
                      <a:pt x="32" y="57"/>
                      <a:pt x="33" y="57"/>
                    </a:cubicBezTo>
                    <a:cubicBezTo>
                      <a:pt x="33" y="57"/>
                      <a:pt x="35" y="56"/>
                      <a:pt x="35" y="55"/>
                    </a:cubicBezTo>
                    <a:cubicBezTo>
                      <a:pt x="36" y="54"/>
                      <a:pt x="39" y="52"/>
                      <a:pt x="39" y="52"/>
                    </a:cubicBezTo>
                    <a:cubicBezTo>
                      <a:pt x="40" y="51"/>
                      <a:pt x="43" y="49"/>
                      <a:pt x="44" y="47"/>
                    </a:cubicBezTo>
                    <a:cubicBezTo>
                      <a:pt x="45" y="46"/>
                      <a:pt x="47" y="45"/>
                      <a:pt x="48" y="44"/>
                    </a:cubicBezTo>
                    <a:cubicBezTo>
                      <a:pt x="49" y="43"/>
                      <a:pt x="48" y="43"/>
                      <a:pt x="49" y="42"/>
                    </a:cubicBezTo>
                    <a:cubicBezTo>
                      <a:pt x="49" y="40"/>
                      <a:pt x="52" y="40"/>
                      <a:pt x="53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38"/>
                      <a:pt x="54" y="36"/>
                      <a:pt x="53" y="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5" name="Freeform 967"/>
              <p:cNvSpPr>
                <a:spLocks/>
              </p:cNvSpPr>
              <p:nvPr/>
            </p:nvSpPr>
            <p:spPr bwMode="auto">
              <a:xfrm>
                <a:off x="2357087" y="4049986"/>
                <a:ext cx="664604" cy="295898"/>
              </a:xfrm>
              <a:custGeom>
                <a:avLst/>
                <a:gdLst>
                  <a:gd name="T0" fmla="*/ 27 w 29"/>
                  <a:gd name="T1" fmla="*/ 2 h 13"/>
                  <a:gd name="T2" fmla="*/ 24 w 29"/>
                  <a:gd name="T3" fmla="*/ 2 h 13"/>
                  <a:gd name="T4" fmla="*/ 17 w 29"/>
                  <a:gd name="T5" fmla="*/ 1 h 13"/>
                  <a:gd name="T6" fmla="*/ 14 w 29"/>
                  <a:gd name="T7" fmla="*/ 0 h 13"/>
                  <a:gd name="T8" fmla="*/ 11 w 29"/>
                  <a:gd name="T9" fmla="*/ 1 h 13"/>
                  <a:gd name="T10" fmla="*/ 9 w 29"/>
                  <a:gd name="T11" fmla="*/ 2 h 13"/>
                  <a:gd name="T12" fmla="*/ 5 w 29"/>
                  <a:gd name="T13" fmla="*/ 2 h 13"/>
                  <a:gd name="T14" fmla="*/ 3 w 29"/>
                  <a:gd name="T15" fmla="*/ 4 h 13"/>
                  <a:gd name="T16" fmla="*/ 3 w 29"/>
                  <a:gd name="T17" fmla="*/ 5 h 13"/>
                  <a:gd name="T18" fmla="*/ 4 w 29"/>
                  <a:gd name="T19" fmla="*/ 6 h 13"/>
                  <a:gd name="T20" fmla="*/ 6 w 29"/>
                  <a:gd name="T21" fmla="*/ 6 h 13"/>
                  <a:gd name="T22" fmla="*/ 9 w 29"/>
                  <a:gd name="T23" fmla="*/ 8 h 13"/>
                  <a:gd name="T24" fmla="*/ 8 w 29"/>
                  <a:gd name="T25" fmla="*/ 9 h 13"/>
                  <a:gd name="T26" fmla="*/ 6 w 29"/>
                  <a:gd name="T27" fmla="*/ 9 h 13"/>
                  <a:gd name="T28" fmla="*/ 2 w 29"/>
                  <a:gd name="T29" fmla="*/ 10 h 13"/>
                  <a:gd name="T30" fmla="*/ 0 w 29"/>
                  <a:gd name="T31" fmla="*/ 12 h 13"/>
                  <a:gd name="T32" fmla="*/ 4 w 29"/>
                  <a:gd name="T33" fmla="*/ 12 h 13"/>
                  <a:gd name="T34" fmla="*/ 6 w 29"/>
                  <a:gd name="T35" fmla="*/ 12 h 13"/>
                  <a:gd name="T36" fmla="*/ 8 w 29"/>
                  <a:gd name="T37" fmla="*/ 12 h 13"/>
                  <a:gd name="T38" fmla="*/ 12 w 29"/>
                  <a:gd name="T39" fmla="*/ 12 h 13"/>
                  <a:gd name="T40" fmla="*/ 12 w 29"/>
                  <a:gd name="T41" fmla="*/ 11 h 13"/>
                  <a:gd name="T42" fmla="*/ 13 w 29"/>
                  <a:gd name="T43" fmla="*/ 10 h 13"/>
                  <a:gd name="T44" fmla="*/ 15 w 29"/>
                  <a:gd name="T45" fmla="*/ 9 h 13"/>
                  <a:gd name="T46" fmla="*/ 17 w 29"/>
                  <a:gd name="T47" fmla="*/ 9 h 13"/>
                  <a:gd name="T48" fmla="*/ 18 w 29"/>
                  <a:gd name="T49" fmla="*/ 9 h 13"/>
                  <a:gd name="T50" fmla="*/ 20 w 29"/>
                  <a:gd name="T51" fmla="*/ 8 h 13"/>
                  <a:gd name="T52" fmla="*/ 22 w 29"/>
                  <a:gd name="T53" fmla="*/ 7 h 13"/>
                  <a:gd name="T54" fmla="*/ 24 w 29"/>
                  <a:gd name="T55" fmla="*/ 6 h 13"/>
                  <a:gd name="T56" fmla="*/ 26 w 29"/>
                  <a:gd name="T57" fmla="*/ 5 h 13"/>
                  <a:gd name="T58" fmla="*/ 29 w 29"/>
                  <a:gd name="T59" fmla="*/ 4 h 13"/>
                  <a:gd name="T60" fmla="*/ 29 w 29"/>
                  <a:gd name="T61" fmla="*/ 3 h 13"/>
                  <a:gd name="T62" fmla="*/ 27 w 29"/>
                  <a:gd name="T6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13">
                    <a:moveTo>
                      <a:pt x="27" y="2"/>
                    </a:moveTo>
                    <a:cubicBezTo>
                      <a:pt x="26" y="1"/>
                      <a:pt x="26" y="2"/>
                      <a:pt x="24" y="2"/>
                    </a:cubicBezTo>
                    <a:cubicBezTo>
                      <a:pt x="23" y="1"/>
                      <a:pt x="18" y="1"/>
                      <a:pt x="17" y="1"/>
                    </a:cubicBezTo>
                    <a:cubicBezTo>
                      <a:pt x="16" y="2"/>
                      <a:pt x="15" y="1"/>
                      <a:pt x="14" y="0"/>
                    </a:cubicBezTo>
                    <a:cubicBezTo>
                      <a:pt x="13" y="0"/>
                      <a:pt x="11" y="0"/>
                      <a:pt x="11" y="1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7" y="1"/>
                      <a:pt x="5" y="1"/>
                      <a:pt x="5" y="2"/>
                    </a:cubicBezTo>
                    <a:cubicBezTo>
                      <a:pt x="5" y="3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4" y="7"/>
                      <a:pt x="6" y="7"/>
                      <a:pt x="6" y="6"/>
                    </a:cubicBezTo>
                    <a:cubicBezTo>
                      <a:pt x="6" y="5"/>
                      <a:pt x="8" y="7"/>
                      <a:pt x="9" y="8"/>
                    </a:cubicBezTo>
                    <a:cubicBezTo>
                      <a:pt x="11" y="9"/>
                      <a:pt x="9" y="8"/>
                      <a:pt x="8" y="9"/>
                    </a:cubicBezTo>
                    <a:cubicBezTo>
                      <a:pt x="8" y="10"/>
                      <a:pt x="6" y="9"/>
                      <a:pt x="6" y="9"/>
                    </a:cubicBezTo>
                    <a:cubicBezTo>
                      <a:pt x="5" y="10"/>
                      <a:pt x="3" y="10"/>
                      <a:pt x="2" y="10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0" y="12"/>
                      <a:pt x="3" y="11"/>
                      <a:pt x="4" y="12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3"/>
                      <a:pt x="8" y="12"/>
                      <a:pt x="8" y="12"/>
                    </a:cubicBezTo>
                    <a:cubicBezTo>
                      <a:pt x="9" y="13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0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5" y="9"/>
                    </a:cubicBezTo>
                    <a:cubicBezTo>
                      <a:pt x="15" y="9"/>
                      <a:pt x="16" y="8"/>
                      <a:pt x="17" y="9"/>
                    </a:cubicBezTo>
                    <a:cubicBezTo>
                      <a:pt x="17" y="9"/>
                      <a:pt x="18" y="10"/>
                      <a:pt x="18" y="9"/>
                    </a:cubicBezTo>
                    <a:cubicBezTo>
                      <a:pt x="19" y="9"/>
                      <a:pt x="19" y="9"/>
                      <a:pt x="20" y="8"/>
                    </a:cubicBezTo>
                    <a:cubicBezTo>
                      <a:pt x="21" y="7"/>
                      <a:pt x="21" y="7"/>
                      <a:pt x="22" y="7"/>
                    </a:cubicBezTo>
                    <a:cubicBezTo>
                      <a:pt x="24" y="8"/>
                      <a:pt x="24" y="7"/>
                      <a:pt x="24" y="6"/>
                    </a:cubicBezTo>
                    <a:cubicBezTo>
                      <a:pt x="25" y="5"/>
                      <a:pt x="26" y="5"/>
                      <a:pt x="26" y="5"/>
                    </a:cubicBezTo>
                    <a:cubicBezTo>
                      <a:pt x="27" y="5"/>
                      <a:pt x="28" y="4"/>
                      <a:pt x="29" y="4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8" y="2"/>
                      <a:pt x="28" y="3"/>
                      <a:pt x="27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Freeform 968"/>
              <p:cNvSpPr>
                <a:spLocks/>
              </p:cNvSpPr>
              <p:nvPr/>
            </p:nvSpPr>
            <p:spPr bwMode="auto">
              <a:xfrm>
                <a:off x="2884298" y="4573743"/>
                <a:ext cx="137394" cy="136082"/>
              </a:xfrm>
              <a:custGeom>
                <a:avLst/>
                <a:gdLst>
                  <a:gd name="T0" fmla="*/ 3 w 6"/>
                  <a:gd name="T1" fmla="*/ 0 h 6"/>
                  <a:gd name="T2" fmla="*/ 0 w 6"/>
                  <a:gd name="T3" fmla="*/ 2 h 6"/>
                  <a:gd name="T4" fmla="*/ 0 w 6"/>
                  <a:gd name="T5" fmla="*/ 3 h 6"/>
                  <a:gd name="T6" fmla="*/ 2 w 6"/>
                  <a:gd name="T7" fmla="*/ 5 h 6"/>
                  <a:gd name="T8" fmla="*/ 2 w 6"/>
                  <a:gd name="T9" fmla="*/ 6 h 6"/>
                  <a:gd name="T10" fmla="*/ 3 w 6"/>
                  <a:gd name="T11" fmla="*/ 6 h 6"/>
                  <a:gd name="T12" fmla="*/ 6 w 6"/>
                  <a:gd name="T13" fmla="*/ 3 h 6"/>
                  <a:gd name="T14" fmla="*/ 3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3" y="5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6" y="4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969"/>
              <p:cNvSpPr>
                <a:spLocks/>
              </p:cNvSpPr>
              <p:nvPr/>
            </p:nvSpPr>
            <p:spPr bwMode="auto">
              <a:xfrm>
                <a:off x="5659336" y="4073721"/>
                <a:ext cx="436147" cy="613950"/>
              </a:xfrm>
              <a:custGeom>
                <a:avLst/>
                <a:gdLst>
                  <a:gd name="T0" fmla="*/ 18 w 19"/>
                  <a:gd name="T1" fmla="*/ 1 h 27"/>
                  <a:gd name="T2" fmla="*/ 16 w 19"/>
                  <a:gd name="T3" fmla="*/ 0 h 27"/>
                  <a:gd name="T4" fmla="*/ 14 w 19"/>
                  <a:gd name="T5" fmla="*/ 2 h 27"/>
                  <a:gd name="T6" fmla="*/ 12 w 19"/>
                  <a:gd name="T7" fmla="*/ 3 h 27"/>
                  <a:gd name="T8" fmla="*/ 11 w 19"/>
                  <a:gd name="T9" fmla="*/ 4 h 27"/>
                  <a:gd name="T10" fmla="*/ 9 w 19"/>
                  <a:gd name="T11" fmla="*/ 5 h 27"/>
                  <a:gd name="T12" fmla="*/ 8 w 19"/>
                  <a:gd name="T13" fmla="*/ 4 h 27"/>
                  <a:gd name="T14" fmla="*/ 6 w 19"/>
                  <a:gd name="T15" fmla="*/ 6 h 27"/>
                  <a:gd name="T16" fmla="*/ 1 w 19"/>
                  <a:gd name="T17" fmla="*/ 9 h 27"/>
                  <a:gd name="T18" fmla="*/ 0 w 19"/>
                  <a:gd name="T19" fmla="*/ 10 h 27"/>
                  <a:gd name="T20" fmla="*/ 3 w 19"/>
                  <a:gd name="T21" fmla="*/ 12 h 27"/>
                  <a:gd name="T22" fmla="*/ 2 w 19"/>
                  <a:gd name="T23" fmla="*/ 15 h 27"/>
                  <a:gd name="T24" fmla="*/ 2 w 19"/>
                  <a:gd name="T25" fmla="*/ 16 h 27"/>
                  <a:gd name="T26" fmla="*/ 3 w 19"/>
                  <a:gd name="T27" fmla="*/ 17 h 27"/>
                  <a:gd name="T28" fmla="*/ 5 w 19"/>
                  <a:gd name="T29" fmla="*/ 16 h 27"/>
                  <a:gd name="T30" fmla="*/ 6 w 19"/>
                  <a:gd name="T31" fmla="*/ 17 h 27"/>
                  <a:gd name="T32" fmla="*/ 7 w 19"/>
                  <a:gd name="T33" fmla="*/ 18 h 27"/>
                  <a:gd name="T34" fmla="*/ 7 w 19"/>
                  <a:gd name="T35" fmla="*/ 19 h 27"/>
                  <a:gd name="T36" fmla="*/ 7 w 19"/>
                  <a:gd name="T37" fmla="*/ 22 h 27"/>
                  <a:gd name="T38" fmla="*/ 6 w 19"/>
                  <a:gd name="T39" fmla="*/ 25 h 27"/>
                  <a:gd name="T40" fmla="*/ 6 w 19"/>
                  <a:gd name="T41" fmla="*/ 27 h 27"/>
                  <a:gd name="T42" fmla="*/ 11 w 19"/>
                  <a:gd name="T43" fmla="*/ 25 h 27"/>
                  <a:gd name="T44" fmla="*/ 14 w 19"/>
                  <a:gd name="T45" fmla="*/ 24 h 27"/>
                  <a:gd name="T46" fmla="*/ 15 w 19"/>
                  <a:gd name="T47" fmla="*/ 23 h 27"/>
                  <a:gd name="T48" fmla="*/ 14 w 19"/>
                  <a:gd name="T49" fmla="*/ 19 h 27"/>
                  <a:gd name="T50" fmla="*/ 12 w 19"/>
                  <a:gd name="T51" fmla="*/ 15 h 27"/>
                  <a:gd name="T52" fmla="*/ 9 w 19"/>
                  <a:gd name="T53" fmla="*/ 12 h 27"/>
                  <a:gd name="T54" fmla="*/ 10 w 19"/>
                  <a:gd name="T55" fmla="*/ 10 h 27"/>
                  <a:gd name="T56" fmla="*/ 15 w 19"/>
                  <a:gd name="T57" fmla="*/ 7 h 27"/>
                  <a:gd name="T58" fmla="*/ 16 w 19"/>
                  <a:gd name="T59" fmla="*/ 4 h 27"/>
                  <a:gd name="T60" fmla="*/ 19 w 19"/>
                  <a:gd name="T61" fmla="*/ 1 h 27"/>
                  <a:gd name="T62" fmla="*/ 18 w 19"/>
                  <a:gd name="T6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" h="27">
                    <a:moveTo>
                      <a:pt x="18" y="1"/>
                    </a:moveTo>
                    <a:cubicBezTo>
                      <a:pt x="17" y="1"/>
                      <a:pt x="16" y="0"/>
                      <a:pt x="16" y="0"/>
                    </a:cubicBezTo>
                    <a:cubicBezTo>
                      <a:pt x="15" y="0"/>
                      <a:pt x="15" y="2"/>
                      <a:pt x="14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5"/>
                      <a:pt x="10" y="5"/>
                      <a:pt x="9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7" y="4"/>
                      <a:pt x="6" y="5"/>
                      <a:pt x="6" y="6"/>
                    </a:cubicBezTo>
                    <a:cubicBezTo>
                      <a:pt x="5" y="7"/>
                      <a:pt x="2" y="8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3" y="11"/>
                      <a:pt x="3" y="12"/>
                    </a:cubicBezTo>
                    <a:cubicBezTo>
                      <a:pt x="4" y="13"/>
                      <a:pt x="2" y="14"/>
                      <a:pt x="2" y="15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4" y="16"/>
                      <a:pt x="4" y="16"/>
                      <a:pt x="5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20"/>
                      <a:pt x="7" y="19"/>
                    </a:cubicBezTo>
                    <a:cubicBezTo>
                      <a:pt x="6" y="19"/>
                      <a:pt x="6" y="21"/>
                      <a:pt x="7" y="22"/>
                    </a:cubicBezTo>
                    <a:cubicBezTo>
                      <a:pt x="7" y="23"/>
                      <a:pt x="5" y="24"/>
                      <a:pt x="6" y="25"/>
                    </a:cubicBezTo>
                    <a:cubicBezTo>
                      <a:pt x="6" y="26"/>
                      <a:pt x="6" y="26"/>
                      <a:pt x="6" y="27"/>
                    </a:cubicBezTo>
                    <a:cubicBezTo>
                      <a:pt x="6" y="27"/>
                      <a:pt x="10" y="27"/>
                      <a:pt x="11" y="25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5" y="24"/>
                      <a:pt x="15" y="24"/>
                      <a:pt x="15" y="23"/>
                    </a:cubicBezTo>
                    <a:cubicBezTo>
                      <a:pt x="15" y="22"/>
                      <a:pt x="14" y="21"/>
                      <a:pt x="14" y="19"/>
                    </a:cubicBezTo>
                    <a:cubicBezTo>
                      <a:pt x="14" y="18"/>
                      <a:pt x="13" y="16"/>
                      <a:pt x="12" y="15"/>
                    </a:cubicBezTo>
                    <a:cubicBezTo>
                      <a:pt x="11" y="13"/>
                      <a:pt x="10" y="13"/>
                      <a:pt x="9" y="12"/>
                    </a:cubicBezTo>
                    <a:cubicBezTo>
                      <a:pt x="8" y="12"/>
                      <a:pt x="9" y="10"/>
                      <a:pt x="10" y="10"/>
                    </a:cubicBezTo>
                    <a:cubicBezTo>
                      <a:pt x="11" y="10"/>
                      <a:pt x="14" y="8"/>
                      <a:pt x="15" y="7"/>
                    </a:cubicBezTo>
                    <a:cubicBezTo>
                      <a:pt x="15" y="7"/>
                      <a:pt x="15" y="5"/>
                      <a:pt x="16" y="4"/>
                    </a:cubicBezTo>
                    <a:cubicBezTo>
                      <a:pt x="16" y="3"/>
                      <a:pt x="17" y="2"/>
                      <a:pt x="19" y="1"/>
                    </a:cubicBezTo>
                    <a:cubicBezTo>
                      <a:pt x="18" y="1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  <a:alpha val="61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970"/>
              <p:cNvSpPr>
                <a:spLocks/>
              </p:cNvSpPr>
              <p:nvPr/>
            </p:nvSpPr>
            <p:spPr bwMode="auto">
              <a:xfrm>
                <a:off x="3021691" y="4961417"/>
                <a:ext cx="458513" cy="272163"/>
              </a:xfrm>
              <a:custGeom>
                <a:avLst/>
                <a:gdLst>
                  <a:gd name="T0" fmla="*/ 20 w 20"/>
                  <a:gd name="T1" fmla="*/ 8 h 12"/>
                  <a:gd name="T2" fmla="*/ 19 w 20"/>
                  <a:gd name="T3" fmla="*/ 8 h 12"/>
                  <a:gd name="T4" fmla="*/ 16 w 20"/>
                  <a:gd name="T5" fmla="*/ 7 h 12"/>
                  <a:gd name="T6" fmla="*/ 11 w 20"/>
                  <a:gd name="T7" fmla="*/ 5 h 12"/>
                  <a:gd name="T8" fmla="*/ 5 w 20"/>
                  <a:gd name="T9" fmla="*/ 1 h 12"/>
                  <a:gd name="T10" fmla="*/ 3 w 20"/>
                  <a:gd name="T11" fmla="*/ 0 h 12"/>
                  <a:gd name="T12" fmla="*/ 1 w 20"/>
                  <a:gd name="T13" fmla="*/ 1 h 12"/>
                  <a:gd name="T14" fmla="*/ 0 w 20"/>
                  <a:gd name="T15" fmla="*/ 3 h 12"/>
                  <a:gd name="T16" fmla="*/ 0 w 20"/>
                  <a:gd name="T17" fmla="*/ 5 h 12"/>
                  <a:gd name="T18" fmla="*/ 1 w 20"/>
                  <a:gd name="T19" fmla="*/ 6 h 12"/>
                  <a:gd name="T20" fmla="*/ 3 w 20"/>
                  <a:gd name="T21" fmla="*/ 7 h 12"/>
                  <a:gd name="T22" fmla="*/ 5 w 20"/>
                  <a:gd name="T23" fmla="*/ 8 h 12"/>
                  <a:gd name="T24" fmla="*/ 7 w 20"/>
                  <a:gd name="T25" fmla="*/ 9 h 12"/>
                  <a:gd name="T26" fmla="*/ 10 w 20"/>
                  <a:gd name="T27" fmla="*/ 9 h 12"/>
                  <a:gd name="T28" fmla="*/ 11 w 20"/>
                  <a:gd name="T29" fmla="*/ 10 h 12"/>
                  <a:gd name="T30" fmla="*/ 15 w 20"/>
                  <a:gd name="T31" fmla="*/ 11 h 12"/>
                  <a:gd name="T32" fmla="*/ 20 w 20"/>
                  <a:gd name="T33" fmla="*/ 11 h 12"/>
                  <a:gd name="T34" fmla="*/ 20 w 20"/>
                  <a:gd name="T35" fmla="*/ 8 h 12"/>
                  <a:gd name="T36" fmla="*/ 20 w 20"/>
                  <a:gd name="T3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12">
                    <a:moveTo>
                      <a:pt x="20" y="8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5" y="7"/>
                      <a:pt x="12" y="6"/>
                      <a:pt x="11" y="5"/>
                    </a:cubicBezTo>
                    <a:cubicBezTo>
                      <a:pt x="9" y="4"/>
                      <a:pt x="6" y="2"/>
                      <a:pt x="5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6" y="8"/>
                      <a:pt x="7" y="9"/>
                      <a:pt x="7" y="9"/>
                    </a:cubicBezTo>
                    <a:cubicBezTo>
                      <a:pt x="8" y="9"/>
                      <a:pt x="9" y="9"/>
                      <a:pt x="10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1"/>
                      <a:pt x="14" y="11"/>
                      <a:pt x="15" y="11"/>
                    </a:cubicBezTo>
                    <a:cubicBezTo>
                      <a:pt x="16" y="12"/>
                      <a:pt x="19" y="12"/>
                      <a:pt x="20" y="11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971"/>
              <p:cNvSpPr>
                <a:spLocks/>
              </p:cNvSpPr>
              <p:nvPr/>
            </p:nvSpPr>
            <p:spPr bwMode="auto">
              <a:xfrm>
                <a:off x="3710258" y="5073764"/>
                <a:ext cx="504843" cy="1161442"/>
              </a:xfrm>
              <a:custGeom>
                <a:avLst/>
                <a:gdLst>
                  <a:gd name="T0" fmla="*/ 18 w 22"/>
                  <a:gd name="T1" fmla="*/ 47 h 51"/>
                  <a:gd name="T2" fmla="*/ 17 w 22"/>
                  <a:gd name="T3" fmla="*/ 45 h 51"/>
                  <a:gd name="T4" fmla="*/ 16 w 22"/>
                  <a:gd name="T5" fmla="*/ 41 h 51"/>
                  <a:gd name="T6" fmla="*/ 15 w 22"/>
                  <a:gd name="T7" fmla="*/ 38 h 51"/>
                  <a:gd name="T8" fmla="*/ 16 w 22"/>
                  <a:gd name="T9" fmla="*/ 36 h 51"/>
                  <a:gd name="T10" fmla="*/ 16 w 22"/>
                  <a:gd name="T11" fmla="*/ 35 h 51"/>
                  <a:gd name="T12" fmla="*/ 15 w 22"/>
                  <a:gd name="T13" fmla="*/ 33 h 51"/>
                  <a:gd name="T14" fmla="*/ 13 w 22"/>
                  <a:gd name="T15" fmla="*/ 31 h 51"/>
                  <a:gd name="T16" fmla="*/ 14 w 22"/>
                  <a:gd name="T17" fmla="*/ 27 h 51"/>
                  <a:gd name="T18" fmla="*/ 15 w 22"/>
                  <a:gd name="T19" fmla="*/ 26 h 51"/>
                  <a:gd name="T20" fmla="*/ 17 w 22"/>
                  <a:gd name="T21" fmla="*/ 25 h 51"/>
                  <a:gd name="T22" fmla="*/ 20 w 22"/>
                  <a:gd name="T23" fmla="*/ 24 h 51"/>
                  <a:gd name="T24" fmla="*/ 21 w 22"/>
                  <a:gd name="T25" fmla="*/ 23 h 51"/>
                  <a:gd name="T26" fmla="*/ 22 w 22"/>
                  <a:gd name="T27" fmla="*/ 20 h 51"/>
                  <a:gd name="T28" fmla="*/ 22 w 22"/>
                  <a:gd name="T29" fmla="*/ 20 h 51"/>
                  <a:gd name="T30" fmla="*/ 21 w 22"/>
                  <a:gd name="T31" fmla="*/ 21 h 51"/>
                  <a:gd name="T32" fmla="*/ 20 w 22"/>
                  <a:gd name="T33" fmla="*/ 20 h 51"/>
                  <a:gd name="T34" fmla="*/ 18 w 22"/>
                  <a:gd name="T35" fmla="*/ 19 h 51"/>
                  <a:gd name="T36" fmla="*/ 18 w 22"/>
                  <a:gd name="T37" fmla="*/ 17 h 51"/>
                  <a:gd name="T38" fmla="*/ 17 w 22"/>
                  <a:gd name="T39" fmla="*/ 16 h 51"/>
                  <a:gd name="T40" fmla="*/ 16 w 22"/>
                  <a:gd name="T41" fmla="*/ 14 h 51"/>
                  <a:gd name="T42" fmla="*/ 14 w 22"/>
                  <a:gd name="T43" fmla="*/ 13 h 51"/>
                  <a:gd name="T44" fmla="*/ 13 w 22"/>
                  <a:gd name="T45" fmla="*/ 12 h 51"/>
                  <a:gd name="T46" fmla="*/ 16 w 22"/>
                  <a:gd name="T47" fmla="*/ 8 h 51"/>
                  <a:gd name="T48" fmla="*/ 16 w 22"/>
                  <a:gd name="T49" fmla="*/ 5 h 51"/>
                  <a:gd name="T50" fmla="*/ 15 w 22"/>
                  <a:gd name="T51" fmla="*/ 3 h 51"/>
                  <a:gd name="T52" fmla="*/ 15 w 22"/>
                  <a:gd name="T53" fmla="*/ 2 h 51"/>
                  <a:gd name="T54" fmla="*/ 13 w 22"/>
                  <a:gd name="T55" fmla="*/ 1 h 51"/>
                  <a:gd name="T56" fmla="*/ 12 w 22"/>
                  <a:gd name="T57" fmla="*/ 1 h 51"/>
                  <a:gd name="T58" fmla="*/ 12 w 22"/>
                  <a:gd name="T59" fmla="*/ 1 h 51"/>
                  <a:gd name="T60" fmla="*/ 12 w 22"/>
                  <a:gd name="T61" fmla="*/ 2 h 51"/>
                  <a:gd name="T62" fmla="*/ 12 w 22"/>
                  <a:gd name="T63" fmla="*/ 4 h 51"/>
                  <a:gd name="T64" fmla="*/ 11 w 22"/>
                  <a:gd name="T65" fmla="*/ 4 h 51"/>
                  <a:gd name="T66" fmla="*/ 9 w 22"/>
                  <a:gd name="T67" fmla="*/ 5 h 51"/>
                  <a:gd name="T68" fmla="*/ 7 w 22"/>
                  <a:gd name="T69" fmla="*/ 7 h 51"/>
                  <a:gd name="T70" fmla="*/ 6 w 22"/>
                  <a:gd name="T71" fmla="*/ 11 h 51"/>
                  <a:gd name="T72" fmla="*/ 5 w 22"/>
                  <a:gd name="T73" fmla="*/ 14 h 51"/>
                  <a:gd name="T74" fmla="*/ 3 w 22"/>
                  <a:gd name="T75" fmla="*/ 14 h 51"/>
                  <a:gd name="T76" fmla="*/ 2 w 22"/>
                  <a:gd name="T77" fmla="*/ 16 h 51"/>
                  <a:gd name="T78" fmla="*/ 2 w 22"/>
                  <a:gd name="T79" fmla="*/ 19 h 51"/>
                  <a:gd name="T80" fmla="*/ 0 w 22"/>
                  <a:gd name="T81" fmla="*/ 21 h 51"/>
                  <a:gd name="T82" fmla="*/ 0 w 22"/>
                  <a:gd name="T83" fmla="*/ 22 h 51"/>
                  <a:gd name="T84" fmla="*/ 2 w 22"/>
                  <a:gd name="T85" fmla="*/ 25 h 51"/>
                  <a:gd name="T86" fmla="*/ 5 w 22"/>
                  <a:gd name="T87" fmla="*/ 30 h 51"/>
                  <a:gd name="T88" fmla="*/ 5 w 22"/>
                  <a:gd name="T89" fmla="*/ 35 h 51"/>
                  <a:gd name="T90" fmla="*/ 6 w 22"/>
                  <a:gd name="T91" fmla="*/ 36 h 51"/>
                  <a:gd name="T92" fmla="*/ 8 w 22"/>
                  <a:gd name="T93" fmla="*/ 36 h 51"/>
                  <a:gd name="T94" fmla="*/ 11 w 22"/>
                  <a:gd name="T95" fmla="*/ 33 h 51"/>
                  <a:gd name="T96" fmla="*/ 12 w 22"/>
                  <a:gd name="T97" fmla="*/ 34 h 51"/>
                  <a:gd name="T98" fmla="*/ 13 w 22"/>
                  <a:gd name="T99" fmla="*/ 37 h 51"/>
                  <a:gd name="T100" fmla="*/ 15 w 22"/>
                  <a:gd name="T101" fmla="*/ 43 h 51"/>
                  <a:gd name="T102" fmla="*/ 16 w 22"/>
                  <a:gd name="T103" fmla="*/ 47 h 51"/>
                  <a:gd name="T104" fmla="*/ 16 w 22"/>
                  <a:gd name="T105" fmla="*/ 50 h 51"/>
                  <a:gd name="T106" fmla="*/ 16 w 22"/>
                  <a:gd name="T107" fmla="*/ 51 h 51"/>
                  <a:gd name="T108" fmla="*/ 18 w 22"/>
                  <a:gd name="T10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" h="51">
                    <a:moveTo>
                      <a:pt x="18" y="47"/>
                    </a:moveTo>
                    <a:cubicBezTo>
                      <a:pt x="18" y="45"/>
                      <a:pt x="17" y="45"/>
                      <a:pt x="17" y="45"/>
                    </a:cubicBezTo>
                    <a:cubicBezTo>
                      <a:pt x="17" y="44"/>
                      <a:pt x="17" y="42"/>
                      <a:pt x="16" y="41"/>
                    </a:cubicBezTo>
                    <a:cubicBezTo>
                      <a:pt x="15" y="40"/>
                      <a:pt x="15" y="39"/>
                      <a:pt x="15" y="38"/>
                    </a:cubicBezTo>
                    <a:cubicBezTo>
                      <a:pt x="16" y="38"/>
                      <a:pt x="15" y="36"/>
                      <a:pt x="16" y="36"/>
                    </a:cubicBezTo>
                    <a:cubicBezTo>
                      <a:pt x="16" y="37"/>
                      <a:pt x="16" y="36"/>
                      <a:pt x="16" y="35"/>
                    </a:cubicBezTo>
                    <a:cubicBezTo>
                      <a:pt x="15" y="35"/>
                      <a:pt x="16" y="34"/>
                      <a:pt x="15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0"/>
                      <a:pt x="14" y="27"/>
                      <a:pt x="14" y="27"/>
                    </a:cubicBezTo>
                    <a:cubicBezTo>
                      <a:pt x="14" y="26"/>
                      <a:pt x="15" y="26"/>
                      <a:pt x="15" y="26"/>
                    </a:cubicBezTo>
                    <a:cubicBezTo>
                      <a:pt x="16" y="26"/>
                      <a:pt x="17" y="26"/>
                      <a:pt x="17" y="25"/>
                    </a:cubicBezTo>
                    <a:cubicBezTo>
                      <a:pt x="18" y="25"/>
                      <a:pt x="19" y="24"/>
                      <a:pt x="20" y="24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2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1" y="21"/>
                    </a:cubicBezTo>
                    <a:cubicBezTo>
                      <a:pt x="20" y="21"/>
                      <a:pt x="19" y="21"/>
                      <a:pt x="20" y="20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7" y="19"/>
                      <a:pt x="18" y="18"/>
                      <a:pt x="18" y="17"/>
                    </a:cubicBezTo>
                    <a:cubicBezTo>
                      <a:pt x="18" y="17"/>
                      <a:pt x="18" y="16"/>
                      <a:pt x="17" y="16"/>
                    </a:cubicBezTo>
                    <a:cubicBezTo>
                      <a:pt x="16" y="16"/>
                      <a:pt x="16" y="14"/>
                      <a:pt x="16" y="14"/>
                    </a:cubicBezTo>
                    <a:cubicBezTo>
                      <a:pt x="17" y="13"/>
                      <a:pt x="15" y="13"/>
                      <a:pt x="14" y="13"/>
                    </a:cubicBezTo>
                    <a:cubicBezTo>
                      <a:pt x="13" y="14"/>
                      <a:pt x="14" y="13"/>
                      <a:pt x="13" y="12"/>
                    </a:cubicBezTo>
                    <a:cubicBezTo>
                      <a:pt x="13" y="12"/>
                      <a:pt x="14" y="10"/>
                      <a:pt x="16" y="8"/>
                    </a:cubicBezTo>
                    <a:cubicBezTo>
                      <a:pt x="17" y="7"/>
                      <a:pt x="16" y="6"/>
                      <a:pt x="16" y="5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3" y="0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3"/>
                      <a:pt x="11" y="3"/>
                      <a:pt x="12" y="4"/>
                    </a:cubicBezTo>
                    <a:cubicBezTo>
                      <a:pt x="13" y="5"/>
                      <a:pt x="11" y="5"/>
                      <a:pt x="11" y="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7" y="6"/>
                      <a:pt x="7" y="7"/>
                    </a:cubicBezTo>
                    <a:cubicBezTo>
                      <a:pt x="7" y="9"/>
                      <a:pt x="6" y="10"/>
                      <a:pt x="6" y="11"/>
                    </a:cubicBezTo>
                    <a:cubicBezTo>
                      <a:pt x="6" y="12"/>
                      <a:pt x="5" y="13"/>
                      <a:pt x="5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6"/>
                      <a:pt x="2" y="16"/>
                    </a:cubicBezTo>
                    <a:cubicBezTo>
                      <a:pt x="2" y="17"/>
                      <a:pt x="2" y="19"/>
                      <a:pt x="2" y="19"/>
                    </a:cubicBezTo>
                    <a:cubicBezTo>
                      <a:pt x="1" y="19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4" y="25"/>
                      <a:pt x="5" y="29"/>
                      <a:pt x="5" y="30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4" y="35"/>
                      <a:pt x="5" y="36"/>
                      <a:pt x="6" y="36"/>
                    </a:cubicBezTo>
                    <a:cubicBezTo>
                      <a:pt x="7" y="36"/>
                      <a:pt x="8" y="37"/>
                      <a:pt x="8" y="36"/>
                    </a:cubicBezTo>
                    <a:cubicBezTo>
                      <a:pt x="9" y="35"/>
                      <a:pt x="10" y="34"/>
                      <a:pt x="11" y="33"/>
                    </a:cubicBezTo>
                    <a:cubicBezTo>
                      <a:pt x="11" y="32"/>
                      <a:pt x="12" y="33"/>
                      <a:pt x="12" y="34"/>
                    </a:cubicBezTo>
                    <a:cubicBezTo>
                      <a:pt x="13" y="35"/>
                      <a:pt x="13" y="36"/>
                      <a:pt x="13" y="37"/>
                    </a:cubicBezTo>
                    <a:cubicBezTo>
                      <a:pt x="13" y="38"/>
                      <a:pt x="13" y="42"/>
                      <a:pt x="15" y="43"/>
                    </a:cubicBezTo>
                    <a:cubicBezTo>
                      <a:pt x="16" y="44"/>
                      <a:pt x="16" y="46"/>
                      <a:pt x="16" y="47"/>
                    </a:cubicBezTo>
                    <a:cubicBezTo>
                      <a:pt x="15" y="48"/>
                      <a:pt x="16" y="49"/>
                      <a:pt x="16" y="50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1"/>
                      <a:pt x="18" y="47"/>
                      <a:pt x="18" y="4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972"/>
              <p:cNvSpPr>
                <a:spLocks/>
              </p:cNvSpPr>
              <p:nvPr/>
            </p:nvSpPr>
            <p:spPr bwMode="auto">
              <a:xfrm>
                <a:off x="3526534" y="5097499"/>
                <a:ext cx="183726" cy="113929"/>
              </a:xfrm>
              <a:custGeom>
                <a:avLst/>
                <a:gdLst>
                  <a:gd name="T0" fmla="*/ 8 w 8"/>
                  <a:gd name="T1" fmla="*/ 2 h 5"/>
                  <a:gd name="T2" fmla="*/ 4 w 8"/>
                  <a:gd name="T3" fmla="*/ 1 h 5"/>
                  <a:gd name="T4" fmla="*/ 2 w 8"/>
                  <a:gd name="T5" fmla="*/ 1 h 5"/>
                  <a:gd name="T6" fmla="*/ 0 w 8"/>
                  <a:gd name="T7" fmla="*/ 2 h 5"/>
                  <a:gd name="T8" fmla="*/ 0 w 8"/>
                  <a:gd name="T9" fmla="*/ 4 h 5"/>
                  <a:gd name="T10" fmla="*/ 0 w 8"/>
                  <a:gd name="T11" fmla="*/ 4 h 5"/>
                  <a:gd name="T12" fmla="*/ 2 w 8"/>
                  <a:gd name="T13" fmla="*/ 5 h 5"/>
                  <a:gd name="T14" fmla="*/ 5 w 8"/>
                  <a:gd name="T15" fmla="*/ 5 h 5"/>
                  <a:gd name="T16" fmla="*/ 7 w 8"/>
                  <a:gd name="T17" fmla="*/ 4 h 5"/>
                  <a:gd name="T18" fmla="*/ 7 w 8"/>
                  <a:gd name="T19" fmla="*/ 2 h 5"/>
                  <a:gd name="T20" fmla="*/ 8 w 8"/>
                  <a:gd name="T2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5">
                    <a:moveTo>
                      <a:pt x="8" y="2"/>
                    </a:moveTo>
                    <a:cubicBezTo>
                      <a:pt x="6" y="0"/>
                      <a:pt x="6" y="2"/>
                      <a:pt x="4" y="1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3" y="4"/>
                      <a:pt x="4" y="5"/>
                      <a:pt x="5" y="5"/>
                    </a:cubicBezTo>
                    <a:cubicBezTo>
                      <a:pt x="6" y="4"/>
                      <a:pt x="7" y="5"/>
                      <a:pt x="7" y="4"/>
                    </a:cubicBezTo>
                    <a:cubicBezTo>
                      <a:pt x="8" y="4"/>
                      <a:pt x="7" y="2"/>
                      <a:pt x="7" y="2"/>
                    </a:cubicBezTo>
                    <a:cubicBezTo>
                      <a:pt x="7" y="2"/>
                      <a:pt x="7" y="2"/>
                      <a:pt x="8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973"/>
              <p:cNvSpPr>
                <a:spLocks/>
              </p:cNvSpPr>
              <p:nvPr/>
            </p:nvSpPr>
            <p:spPr bwMode="auto">
              <a:xfrm>
                <a:off x="4283799" y="5415551"/>
                <a:ext cx="458513" cy="955737"/>
              </a:xfrm>
              <a:custGeom>
                <a:avLst/>
                <a:gdLst>
                  <a:gd name="T0" fmla="*/ 15 w 20"/>
                  <a:gd name="T1" fmla="*/ 5 h 42"/>
                  <a:gd name="T2" fmla="*/ 12 w 20"/>
                  <a:gd name="T3" fmla="*/ 3 h 42"/>
                  <a:gd name="T4" fmla="*/ 12 w 20"/>
                  <a:gd name="T5" fmla="*/ 2 h 42"/>
                  <a:gd name="T6" fmla="*/ 9 w 20"/>
                  <a:gd name="T7" fmla="*/ 1 h 42"/>
                  <a:gd name="T8" fmla="*/ 7 w 20"/>
                  <a:gd name="T9" fmla="*/ 2 h 42"/>
                  <a:gd name="T10" fmla="*/ 5 w 20"/>
                  <a:gd name="T11" fmla="*/ 2 h 42"/>
                  <a:gd name="T12" fmla="*/ 3 w 20"/>
                  <a:gd name="T13" fmla="*/ 2 h 42"/>
                  <a:gd name="T14" fmla="*/ 1 w 20"/>
                  <a:gd name="T15" fmla="*/ 3 h 42"/>
                  <a:gd name="T16" fmla="*/ 0 w 20"/>
                  <a:gd name="T17" fmla="*/ 3 h 42"/>
                  <a:gd name="T18" fmla="*/ 1 w 20"/>
                  <a:gd name="T19" fmla="*/ 5 h 42"/>
                  <a:gd name="T20" fmla="*/ 3 w 20"/>
                  <a:gd name="T21" fmla="*/ 7 h 42"/>
                  <a:gd name="T22" fmla="*/ 5 w 20"/>
                  <a:gd name="T23" fmla="*/ 8 h 42"/>
                  <a:gd name="T24" fmla="*/ 7 w 20"/>
                  <a:gd name="T25" fmla="*/ 8 h 42"/>
                  <a:gd name="T26" fmla="*/ 8 w 20"/>
                  <a:gd name="T27" fmla="*/ 10 h 42"/>
                  <a:gd name="T28" fmla="*/ 6 w 20"/>
                  <a:gd name="T29" fmla="*/ 12 h 42"/>
                  <a:gd name="T30" fmla="*/ 8 w 20"/>
                  <a:gd name="T31" fmla="*/ 14 h 42"/>
                  <a:gd name="T32" fmla="*/ 10 w 20"/>
                  <a:gd name="T33" fmla="*/ 16 h 42"/>
                  <a:gd name="T34" fmla="*/ 12 w 20"/>
                  <a:gd name="T35" fmla="*/ 19 h 42"/>
                  <a:gd name="T36" fmla="*/ 14 w 20"/>
                  <a:gd name="T37" fmla="*/ 21 h 42"/>
                  <a:gd name="T38" fmla="*/ 15 w 20"/>
                  <a:gd name="T39" fmla="*/ 24 h 42"/>
                  <a:gd name="T40" fmla="*/ 16 w 20"/>
                  <a:gd name="T41" fmla="*/ 29 h 42"/>
                  <a:gd name="T42" fmla="*/ 14 w 20"/>
                  <a:gd name="T43" fmla="*/ 32 h 42"/>
                  <a:gd name="T44" fmla="*/ 11 w 20"/>
                  <a:gd name="T45" fmla="*/ 33 h 42"/>
                  <a:gd name="T46" fmla="*/ 11 w 20"/>
                  <a:gd name="T47" fmla="*/ 36 h 42"/>
                  <a:gd name="T48" fmla="*/ 8 w 20"/>
                  <a:gd name="T49" fmla="*/ 36 h 42"/>
                  <a:gd name="T50" fmla="*/ 7 w 20"/>
                  <a:gd name="T51" fmla="*/ 37 h 42"/>
                  <a:gd name="T52" fmla="*/ 8 w 20"/>
                  <a:gd name="T53" fmla="*/ 38 h 42"/>
                  <a:gd name="T54" fmla="*/ 7 w 20"/>
                  <a:gd name="T55" fmla="*/ 40 h 42"/>
                  <a:gd name="T56" fmla="*/ 8 w 20"/>
                  <a:gd name="T57" fmla="*/ 41 h 42"/>
                  <a:gd name="T58" fmla="*/ 11 w 20"/>
                  <a:gd name="T59" fmla="*/ 39 h 42"/>
                  <a:gd name="T60" fmla="*/ 11 w 20"/>
                  <a:gd name="T61" fmla="*/ 38 h 42"/>
                  <a:gd name="T62" fmla="*/ 12 w 20"/>
                  <a:gd name="T63" fmla="*/ 37 h 42"/>
                  <a:gd name="T64" fmla="*/ 14 w 20"/>
                  <a:gd name="T65" fmla="*/ 37 h 42"/>
                  <a:gd name="T66" fmla="*/ 18 w 20"/>
                  <a:gd name="T67" fmla="*/ 35 h 42"/>
                  <a:gd name="T68" fmla="*/ 20 w 20"/>
                  <a:gd name="T69" fmla="*/ 31 h 42"/>
                  <a:gd name="T70" fmla="*/ 19 w 20"/>
                  <a:gd name="T71" fmla="*/ 25 h 42"/>
                  <a:gd name="T72" fmla="*/ 16 w 20"/>
                  <a:gd name="T73" fmla="*/ 21 h 42"/>
                  <a:gd name="T74" fmla="*/ 12 w 20"/>
                  <a:gd name="T75" fmla="*/ 17 h 42"/>
                  <a:gd name="T76" fmla="*/ 11 w 20"/>
                  <a:gd name="T77" fmla="*/ 15 h 42"/>
                  <a:gd name="T78" fmla="*/ 10 w 20"/>
                  <a:gd name="T79" fmla="*/ 11 h 42"/>
                  <a:gd name="T80" fmla="*/ 12 w 20"/>
                  <a:gd name="T81" fmla="*/ 9 h 42"/>
                  <a:gd name="T82" fmla="*/ 13 w 20"/>
                  <a:gd name="T83" fmla="*/ 8 h 42"/>
                  <a:gd name="T84" fmla="*/ 15 w 20"/>
                  <a:gd name="T85" fmla="*/ 6 h 42"/>
                  <a:gd name="T86" fmla="*/ 16 w 20"/>
                  <a:gd name="T87" fmla="*/ 6 h 42"/>
                  <a:gd name="T88" fmla="*/ 15 w 20"/>
                  <a:gd name="T89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42">
                    <a:moveTo>
                      <a:pt x="15" y="5"/>
                    </a:moveTo>
                    <a:cubicBezTo>
                      <a:pt x="14" y="5"/>
                      <a:pt x="12" y="4"/>
                      <a:pt x="12" y="3"/>
                    </a:cubicBezTo>
                    <a:cubicBezTo>
                      <a:pt x="12" y="3"/>
                      <a:pt x="13" y="2"/>
                      <a:pt x="12" y="2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3"/>
                      <a:pt x="6" y="2"/>
                      <a:pt x="5" y="2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3"/>
                      <a:pt x="2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3" y="6"/>
                      <a:pt x="3" y="7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5" y="7"/>
                      <a:pt x="7" y="7"/>
                      <a:pt x="7" y="8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1"/>
                      <a:pt x="6" y="11"/>
                      <a:pt x="6" y="12"/>
                    </a:cubicBezTo>
                    <a:cubicBezTo>
                      <a:pt x="5" y="12"/>
                      <a:pt x="8" y="13"/>
                      <a:pt x="8" y="14"/>
                    </a:cubicBezTo>
                    <a:cubicBezTo>
                      <a:pt x="8" y="15"/>
                      <a:pt x="9" y="16"/>
                      <a:pt x="10" y="16"/>
                    </a:cubicBezTo>
                    <a:cubicBezTo>
                      <a:pt x="10" y="17"/>
                      <a:pt x="12" y="18"/>
                      <a:pt x="12" y="19"/>
                    </a:cubicBezTo>
                    <a:cubicBezTo>
                      <a:pt x="12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4"/>
                    </a:cubicBezTo>
                    <a:cubicBezTo>
                      <a:pt x="15" y="25"/>
                      <a:pt x="15" y="27"/>
                      <a:pt x="16" y="29"/>
                    </a:cubicBezTo>
                    <a:cubicBezTo>
                      <a:pt x="17" y="30"/>
                      <a:pt x="14" y="31"/>
                      <a:pt x="14" y="32"/>
                    </a:cubicBezTo>
                    <a:cubicBezTo>
                      <a:pt x="13" y="32"/>
                      <a:pt x="13" y="34"/>
                      <a:pt x="11" y="33"/>
                    </a:cubicBezTo>
                    <a:cubicBezTo>
                      <a:pt x="9" y="33"/>
                      <a:pt x="12" y="35"/>
                      <a:pt x="11" y="36"/>
                    </a:cubicBezTo>
                    <a:cubicBezTo>
                      <a:pt x="11" y="36"/>
                      <a:pt x="8" y="35"/>
                      <a:pt x="8" y="36"/>
                    </a:cubicBezTo>
                    <a:cubicBezTo>
                      <a:pt x="8" y="36"/>
                      <a:pt x="7" y="36"/>
                      <a:pt x="7" y="37"/>
                    </a:cubicBezTo>
                    <a:cubicBezTo>
                      <a:pt x="7" y="37"/>
                      <a:pt x="7" y="37"/>
                      <a:pt x="8" y="38"/>
                    </a:cubicBezTo>
                    <a:cubicBezTo>
                      <a:pt x="8" y="38"/>
                      <a:pt x="7" y="39"/>
                      <a:pt x="7" y="40"/>
                    </a:cubicBezTo>
                    <a:cubicBezTo>
                      <a:pt x="7" y="41"/>
                      <a:pt x="8" y="42"/>
                      <a:pt x="8" y="41"/>
                    </a:cubicBezTo>
                    <a:cubicBezTo>
                      <a:pt x="9" y="41"/>
                      <a:pt x="10" y="39"/>
                      <a:pt x="11" y="39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38"/>
                      <a:pt x="12" y="37"/>
                      <a:pt x="12" y="37"/>
                    </a:cubicBezTo>
                    <a:cubicBezTo>
                      <a:pt x="12" y="36"/>
                      <a:pt x="13" y="36"/>
                      <a:pt x="14" y="37"/>
                    </a:cubicBezTo>
                    <a:cubicBezTo>
                      <a:pt x="15" y="37"/>
                      <a:pt x="16" y="36"/>
                      <a:pt x="18" y="35"/>
                    </a:cubicBezTo>
                    <a:cubicBezTo>
                      <a:pt x="19" y="34"/>
                      <a:pt x="19" y="34"/>
                      <a:pt x="20" y="31"/>
                    </a:cubicBezTo>
                    <a:cubicBezTo>
                      <a:pt x="20" y="29"/>
                      <a:pt x="19" y="26"/>
                      <a:pt x="19" y="25"/>
                    </a:cubicBezTo>
                    <a:cubicBezTo>
                      <a:pt x="19" y="24"/>
                      <a:pt x="17" y="21"/>
                      <a:pt x="16" y="21"/>
                    </a:cubicBezTo>
                    <a:cubicBezTo>
                      <a:pt x="16" y="21"/>
                      <a:pt x="13" y="18"/>
                      <a:pt x="12" y="17"/>
                    </a:cubicBezTo>
                    <a:cubicBezTo>
                      <a:pt x="12" y="17"/>
                      <a:pt x="12" y="16"/>
                      <a:pt x="11" y="15"/>
                    </a:cubicBezTo>
                    <a:cubicBezTo>
                      <a:pt x="10" y="14"/>
                      <a:pt x="10" y="13"/>
                      <a:pt x="10" y="11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8"/>
                      <a:pt x="12" y="8"/>
                      <a:pt x="13" y="8"/>
                    </a:cubicBezTo>
                    <a:cubicBezTo>
                      <a:pt x="14" y="7"/>
                      <a:pt x="15" y="7"/>
                      <a:pt x="15" y="6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5" y="6"/>
                      <a:pt x="15" y="6"/>
                      <a:pt x="15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974"/>
              <p:cNvSpPr>
                <a:spLocks/>
              </p:cNvSpPr>
              <p:nvPr/>
            </p:nvSpPr>
            <p:spPr bwMode="auto">
              <a:xfrm>
                <a:off x="4283799" y="5985196"/>
                <a:ext cx="389815" cy="272163"/>
              </a:xfrm>
              <a:custGeom>
                <a:avLst/>
                <a:gdLst>
                  <a:gd name="T0" fmla="*/ 8 w 17"/>
                  <a:gd name="T1" fmla="*/ 11 h 12"/>
                  <a:gd name="T2" fmla="*/ 11 w 17"/>
                  <a:gd name="T3" fmla="*/ 11 h 12"/>
                  <a:gd name="T4" fmla="*/ 11 w 17"/>
                  <a:gd name="T5" fmla="*/ 8 h 12"/>
                  <a:gd name="T6" fmla="*/ 14 w 17"/>
                  <a:gd name="T7" fmla="*/ 7 h 12"/>
                  <a:gd name="T8" fmla="*/ 16 w 17"/>
                  <a:gd name="T9" fmla="*/ 4 h 12"/>
                  <a:gd name="T10" fmla="*/ 15 w 17"/>
                  <a:gd name="T11" fmla="*/ 0 h 12"/>
                  <a:gd name="T12" fmla="*/ 13 w 17"/>
                  <a:gd name="T13" fmla="*/ 1 h 12"/>
                  <a:gd name="T14" fmla="*/ 11 w 17"/>
                  <a:gd name="T15" fmla="*/ 1 h 12"/>
                  <a:gd name="T16" fmla="*/ 10 w 17"/>
                  <a:gd name="T17" fmla="*/ 2 h 12"/>
                  <a:gd name="T18" fmla="*/ 9 w 17"/>
                  <a:gd name="T19" fmla="*/ 1 h 12"/>
                  <a:gd name="T20" fmla="*/ 5 w 17"/>
                  <a:gd name="T21" fmla="*/ 1 h 12"/>
                  <a:gd name="T22" fmla="*/ 1 w 17"/>
                  <a:gd name="T23" fmla="*/ 3 h 12"/>
                  <a:gd name="T24" fmla="*/ 1 w 17"/>
                  <a:gd name="T25" fmla="*/ 5 h 12"/>
                  <a:gd name="T26" fmla="*/ 2 w 17"/>
                  <a:gd name="T27" fmla="*/ 7 h 12"/>
                  <a:gd name="T28" fmla="*/ 2 w 17"/>
                  <a:gd name="T29" fmla="*/ 7 h 12"/>
                  <a:gd name="T30" fmla="*/ 2 w 17"/>
                  <a:gd name="T31" fmla="*/ 9 h 12"/>
                  <a:gd name="T32" fmla="*/ 4 w 17"/>
                  <a:gd name="T33" fmla="*/ 10 h 12"/>
                  <a:gd name="T34" fmla="*/ 4 w 17"/>
                  <a:gd name="T35" fmla="*/ 11 h 12"/>
                  <a:gd name="T36" fmla="*/ 6 w 17"/>
                  <a:gd name="T37" fmla="*/ 11 h 12"/>
                  <a:gd name="T38" fmla="*/ 7 w 17"/>
                  <a:gd name="T39" fmla="*/ 12 h 12"/>
                  <a:gd name="T40" fmla="*/ 8 w 17"/>
                  <a:gd name="T41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" h="12">
                    <a:moveTo>
                      <a:pt x="8" y="11"/>
                    </a:moveTo>
                    <a:cubicBezTo>
                      <a:pt x="8" y="10"/>
                      <a:pt x="11" y="11"/>
                      <a:pt x="11" y="11"/>
                    </a:cubicBezTo>
                    <a:cubicBezTo>
                      <a:pt x="12" y="10"/>
                      <a:pt x="9" y="8"/>
                      <a:pt x="11" y="8"/>
                    </a:cubicBezTo>
                    <a:cubicBezTo>
                      <a:pt x="13" y="9"/>
                      <a:pt x="13" y="7"/>
                      <a:pt x="14" y="7"/>
                    </a:cubicBezTo>
                    <a:cubicBezTo>
                      <a:pt x="14" y="6"/>
                      <a:pt x="17" y="5"/>
                      <a:pt x="16" y="4"/>
                    </a:cubicBezTo>
                    <a:cubicBezTo>
                      <a:pt x="15" y="2"/>
                      <a:pt x="15" y="1"/>
                      <a:pt x="15" y="0"/>
                    </a:cubicBezTo>
                    <a:cubicBezTo>
                      <a:pt x="14" y="1"/>
                      <a:pt x="13" y="1"/>
                      <a:pt x="13" y="1"/>
                    </a:cubicBezTo>
                    <a:cubicBezTo>
                      <a:pt x="12" y="0"/>
                      <a:pt x="11" y="0"/>
                      <a:pt x="11" y="1"/>
                    </a:cubicBezTo>
                    <a:cubicBezTo>
                      <a:pt x="11" y="2"/>
                      <a:pt x="10" y="2"/>
                      <a:pt x="10" y="2"/>
                    </a:cubicBezTo>
                    <a:cubicBezTo>
                      <a:pt x="10" y="1"/>
                      <a:pt x="9" y="2"/>
                      <a:pt x="9" y="1"/>
                    </a:cubicBezTo>
                    <a:cubicBezTo>
                      <a:pt x="8" y="0"/>
                      <a:pt x="6" y="1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2" y="9"/>
                      <a:pt x="2" y="9"/>
                    </a:cubicBezTo>
                    <a:cubicBezTo>
                      <a:pt x="3" y="10"/>
                      <a:pt x="4" y="10"/>
                      <a:pt x="4" y="10"/>
                    </a:cubicBezTo>
                    <a:cubicBezTo>
                      <a:pt x="5" y="10"/>
                      <a:pt x="4" y="11"/>
                      <a:pt x="4" y="11"/>
                    </a:cubicBezTo>
                    <a:cubicBezTo>
                      <a:pt x="5" y="12"/>
                      <a:pt x="6" y="11"/>
                      <a:pt x="6" y="11"/>
                    </a:cubicBezTo>
                    <a:cubicBezTo>
                      <a:pt x="6" y="12"/>
                      <a:pt x="7" y="12"/>
                      <a:pt x="7" y="12"/>
                    </a:cubicBezTo>
                    <a:cubicBezTo>
                      <a:pt x="7" y="11"/>
                      <a:pt x="8" y="11"/>
                      <a:pt x="8" y="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975"/>
              <p:cNvSpPr>
                <a:spLocks/>
              </p:cNvSpPr>
              <p:nvPr/>
            </p:nvSpPr>
            <p:spPr bwMode="auto">
              <a:xfrm>
                <a:off x="4168771" y="5483591"/>
                <a:ext cx="458513" cy="545909"/>
              </a:xfrm>
              <a:custGeom>
                <a:avLst/>
                <a:gdLst>
                  <a:gd name="T0" fmla="*/ 13 w 20"/>
                  <a:gd name="T1" fmla="*/ 11 h 24"/>
                  <a:gd name="T2" fmla="*/ 11 w 20"/>
                  <a:gd name="T3" fmla="*/ 9 h 24"/>
                  <a:gd name="T4" fmla="*/ 13 w 20"/>
                  <a:gd name="T5" fmla="*/ 7 h 24"/>
                  <a:gd name="T6" fmla="*/ 12 w 20"/>
                  <a:gd name="T7" fmla="*/ 5 h 24"/>
                  <a:gd name="T8" fmla="*/ 10 w 20"/>
                  <a:gd name="T9" fmla="*/ 5 h 24"/>
                  <a:gd name="T10" fmla="*/ 8 w 20"/>
                  <a:gd name="T11" fmla="*/ 4 h 24"/>
                  <a:gd name="T12" fmla="*/ 6 w 20"/>
                  <a:gd name="T13" fmla="*/ 2 h 24"/>
                  <a:gd name="T14" fmla="*/ 5 w 20"/>
                  <a:gd name="T15" fmla="*/ 0 h 24"/>
                  <a:gd name="T16" fmla="*/ 4 w 20"/>
                  <a:gd name="T17" fmla="*/ 0 h 24"/>
                  <a:gd name="T18" fmla="*/ 4 w 20"/>
                  <a:gd name="T19" fmla="*/ 2 h 24"/>
                  <a:gd name="T20" fmla="*/ 4 w 20"/>
                  <a:gd name="T21" fmla="*/ 4 h 24"/>
                  <a:gd name="T22" fmla="*/ 2 w 20"/>
                  <a:gd name="T23" fmla="*/ 2 h 24"/>
                  <a:gd name="T24" fmla="*/ 1 w 20"/>
                  <a:gd name="T25" fmla="*/ 5 h 24"/>
                  <a:gd name="T26" fmla="*/ 0 w 20"/>
                  <a:gd name="T27" fmla="*/ 5 h 24"/>
                  <a:gd name="T28" fmla="*/ 1 w 20"/>
                  <a:gd name="T29" fmla="*/ 6 h 24"/>
                  <a:gd name="T30" fmla="*/ 1 w 20"/>
                  <a:gd name="T31" fmla="*/ 8 h 24"/>
                  <a:gd name="T32" fmla="*/ 3 w 20"/>
                  <a:gd name="T33" fmla="*/ 9 h 24"/>
                  <a:gd name="T34" fmla="*/ 2 w 20"/>
                  <a:gd name="T35" fmla="*/ 12 h 24"/>
                  <a:gd name="T36" fmla="*/ 2 w 20"/>
                  <a:gd name="T37" fmla="*/ 14 h 24"/>
                  <a:gd name="T38" fmla="*/ 4 w 20"/>
                  <a:gd name="T39" fmla="*/ 13 h 24"/>
                  <a:gd name="T40" fmla="*/ 6 w 20"/>
                  <a:gd name="T41" fmla="*/ 13 h 24"/>
                  <a:gd name="T42" fmla="*/ 8 w 20"/>
                  <a:gd name="T43" fmla="*/ 12 h 24"/>
                  <a:gd name="T44" fmla="*/ 10 w 20"/>
                  <a:gd name="T45" fmla="*/ 12 h 24"/>
                  <a:gd name="T46" fmla="*/ 12 w 20"/>
                  <a:gd name="T47" fmla="*/ 14 h 24"/>
                  <a:gd name="T48" fmla="*/ 13 w 20"/>
                  <a:gd name="T49" fmla="*/ 17 h 24"/>
                  <a:gd name="T50" fmla="*/ 14 w 20"/>
                  <a:gd name="T51" fmla="*/ 20 h 24"/>
                  <a:gd name="T52" fmla="*/ 14 w 20"/>
                  <a:gd name="T53" fmla="*/ 23 h 24"/>
                  <a:gd name="T54" fmla="*/ 15 w 20"/>
                  <a:gd name="T55" fmla="*/ 24 h 24"/>
                  <a:gd name="T56" fmla="*/ 16 w 20"/>
                  <a:gd name="T57" fmla="*/ 23 h 24"/>
                  <a:gd name="T58" fmla="*/ 18 w 20"/>
                  <a:gd name="T59" fmla="*/ 23 h 24"/>
                  <a:gd name="T60" fmla="*/ 20 w 20"/>
                  <a:gd name="T61" fmla="*/ 22 h 24"/>
                  <a:gd name="T62" fmla="*/ 20 w 20"/>
                  <a:gd name="T63" fmla="*/ 21 h 24"/>
                  <a:gd name="T64" fmla="*/ 19 w 20"/>
                  <a:gd name="T65" fmla="*/ 18 h 24"/>
                  <a:gd name="T66" fmla="*/ 17 w 20"/>
                  <a:gd name="T67" fmla="*/ 16 h 24"/>
                  <a:gd name="T68" fmla="*/ 15 w 20"/>
                  <a:gd name="T69" fmla="*/ 13 h 24"/>
                  <a:gd name="T70" fmla="*/ 13 w 20"/>
                  <a:gd name="T7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" h="24">
                    <a:moveTo>
                      <a:pt x="13" y="11"/>
                    </a:moveTo>
                    <a:cubicBezTo>
                      <a:pt x="13" y="10"/>
                      <a:pt x="10" y="9"/>
                      <a:pt x="11" y="9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3" y="7"/>
                      <a:pt x="12" y="7"/>
                      <a:pt x="12" y="5"/>
                    </a:cubicBezTo>
                    <a:cubicBezTo>
                      <a:pt x="12" y="4"/>
                      <a:pt x="10" y="4"/>
                      <a:pt x="10" y="5"/>
                    </a:cubicBezTo>
                    <a:cubicBezTo>
                      <a:pt x="9" y="5"/>
                      <a:pt x="8" y="4"/>
                      <a:pt x="8" y="4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6" y="1"/>
                      <a:pt x="6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2"/>
                      <a:pt x="5" y="4"/>
                      <a:pt x="4" y="4"/>
                    </a:cubicBezTo>
                    <a:cubicBezTo>
                      <a:pt x="3" y="4"/>
                      <a:pt x="3" y="2"/>
                      <a:pt x="2" y="2"/>
                    </a:cubicBezTo>
                    <a:cubicBezTo>
                      <a:pt x="2" y="2"/>
                      <a:pt x="1" y="4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6"/>
                      <a:pt x="0" y="7"/>
                      <a:pt x="1" y="8"/>
                    </a:cubicBezTo>
                    <a:cubicBezTo>
                      <a:pt x="1" y="9"/>
                      <a:pt x="2" y="8"/>
                      <a:pt x="3" y="9"/>
                    </a:cubicBezTo>
                    <a:cubicBezTo>
                      <a:pt x="3" y="10"/>
                      <a:pt x="2" y="10"/>
                      <a:pt x="2" y="12"/>
                    </a:cubicBezTo>
                    <a:cubicBezTo>
                      <a:pt x="2" y="13"/>
                      <a:pt x="2" y="13"/>
                      <a:pt x="2" y="14"/>
                    </a:cubicBezTo>
                    <a:cubicBezTo>
                      <a:pt x="2" y="15"/>
                      <a:pt x="3" y="13"/>
                      <a:pt x="4" y="13"/>
                    </a:cubicBezTo>
                    <a:cubicBezTo>
                      <a:pt x="5" y="12"/>
                      <a:pt x="6" y="12"/>
                      <a:pt x="6" y="13"/>
                    </a:cubicBezTo>
                    <a:cubicBezTo>
                      <a:pt x="6" y="13"/>
                      <a:pt x="8" y="13"/>
                      <a:pt x="8" y="12"/>
                    </a:cubicBezTo>
                    <a:cubicBezTo>
                      <a:pt x="8" y="12"/>
                      <a:pt x="10" y="11"/>
                      <a:pt x="10" y="12"/>
                    </a:cubicBezTo>
                    <a:cubicBezTo>
                      <a:pt x="11" y="13"/>
                      <a:pt x="11" y="14"/>
                      <a:pt x="12" y="14"/>
                    </a:cubicBezTo>
                    <a:cubicBezTo>
                      <a:pt x="13" y="14"/>
                      <a:pt x="12" y="17"/>
                      <a:pt x="13" y="17"/>
                    </a:cubicBezTo>
                    <a:cubicBezTo>
                      <a:pt x="13" y="17"/>
                      <a:pt x="14" y="19"/>
                      <a:pt x="14" y="20"/>
                    </a:cubicBezTo>
                    <a:cubicBezTo>
                      <a:pt x="14" y="21"/>
                      <a:pt x="15" y="22"/>
                      <a:pt x="14" y="23"/>
                    </a:cubicBezTo>
                    <a:cubicBezTo>
                      <a:pt x="15" y="23"/>
                      <a:pt x="15" y="23"/>
                      <a:pt x="15" y="24"/>
                    </a:cubicBezTo>
                    <a:cubicBezTo>
                      <a:pt x="15" y="24"/>
                      <a:pt x="16" y="24"/>
                      <a:pt x="16" y="23"/>
                    </a:cubicBezTo>
                    <a:cubicBezTo>
                      <a:pt x="16" y="22"/>
                      <a:pt x="17" y="22"/>
                      <a:pt x="18" y="23"/>
                    </a:cubicBezTo>
                    <a:cubicBezTo>
                      <a:pt x="18" y="23"/>
                      <a:pt x="19" y="23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0"/>
                      <a:pt x="20" y="19"/>
                      <a:pt x="19" y="18"/>
                    </a:cubicBezTo>
                    <a:cubicBezTo>
                      <a:pt x="19" y="18"/>
                      <a:pt x="17" y="17"/>
                      <a:pt x="17" y="16"/>
                    </a:cubicBezTo>
                    <a:cubicBezTo>
                      <a:pt x="17" y="15"/>
                      <a:pt x="15" y="14"/>
                      <a:pt x="15" y="13"/>
                    </a:cubicBezTo>
                    <a:cubicBezTo>
                      <a:pt x="14" y="13"/>
                      <a:pt x="13" y="12"/>
                      <a:pt x="13" y="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976"/>
              <p:cNvSpPr>
                <a:spLocks/>
              </p:cNvSpPr>
              <p:nvPr/>
            </p:nvSpPr>
            <p:spPr bwMode="auto">
              <a:xfrm>
                <a:off x="4009011" y="5597520"/>
                <a:ext cx="503246" cy="933585"/>
              </a:xfrm>
              <a:custGeom>
                <a:avLst/>
                <a:gdLst>
                  <a:gd name="T0" fmla="*/ 13 w 22"/>
                  <a:gd name="T1" fmla="*/ 22 h 41"/>
                  <a:gd name="T2" fmla="*/ 13 w 22"/>
                  <a:gd name="T3" fmla="*/ 20 h 41"/>
                  <a:gd name="T4" fmla="*/ 17 w 22"/>
                  <a:gd name="T5" fmla="*/ 18 h 41"/>
                  <a:gd name="T6" fmla="*/ 21 w 22"/>
                  <a:gd name="T7" fmla="*/ 18 h 41"/>
                  <a:gd name="T8" fmla="*/ 21 w 22"/>
                  <a:gd name="T9" fmla="*/ 18 h 41"/>
                  <a:gd name="T10" fmla="*/ 21 w 22"/>
                  <a:gd name="T11" fmla="*/ 15 h 41"/>
                  <a:gd name="T12" fmla="*/ 20 w 22"/>
                  <a:gd name="T13" fmla="*/ 12 h 41"/>
                  <a:gd name="T14" fmla="*/ 19 w 22"/>
                  <a:gd name="T15" fmla="*/ 9 h 41"/>
                  <a:gd name="T16" fmla="*/ 17 w 22"/>
                  <a:gd name="T17" fmla="*/ 7 h 41"/>
                  <a:gd name="T18" fmla="*/ 15 w 22"/>
                  <a:gd name="T19" fmla="*/ 7 h 41"/>
                  <a:gd name="T20" fmla="*/ 13 w 22"/>
                  <a:gd name="T21" fmla="*/ 8 h 41"/>
                  <a:gd name="T22" fmla="*/ 11 w 22"/>
                  <a:gd name="T23" fmla="*/ 8 h 41"/>
                  <a:gd name="T24" fmla="*/ 9 w 22"/>
                  <a:gd name="T25" fmla="*/ 9 h 41"/>
                  <a:gd name="T26" fmla="*/ 9 w 22"/>
                  <a:gd name="T27" fmla="*/ 7 h 41"/>
                  <a:gd name="T28" fmla="*/ 10 w 22"/>
                  <a:gd name="T29" fmla="*/ 4 h 41"/>
                  <a:gd name="T30" fmla="*/ 8 w 22"/>
                  <a:gd name="T31" fmla="*/ 3 h 41"/>
                  <a:gd name="T32" fmla="*/ 8 w 22"/>
                  <a:gd name="T33" fmla="*/ 1 h 41"/>
                  <a:gd name="T34" fmla="*/ 7 w 22"/>
                  <a:gd name="T35" fmla="*/ 0 h 41"/>
                  <a:gd name="T36" fmla="*/ 7 w 22"/>
                  <a:gd name="T37" fmla="*/ 1 h 41"/>
                  <a:gd name="T38" fmla="*/ 4 w 22"/>
                  <a:gd name="T39" fmla="*/ 2 h 41"/>
                  <a:gd name="T40" fmla="*/ 2 w 22"/>
                  <a:gd name="T41" fmla="*/ 3 h 41"/>
                  <a:gd name="T42" fmla="*/ 1 w 22"/>
                  <a:gd name="T43" fmla="*/ 4 h 41"/>
                  <a:gd name="T44" fmla="*/ 0 w 22"/>
                  <a:gd name="T45" fmla="*/ 8 h 41"/>
                  <a:gd name="T46" fmla="*/ 2 w 22"/>
                  <a:gd name="T47" fmla="*/ 10 h 41"/>
                  <a:gd name="T48" fmla="*/ 3 w 22"/>
                  <a:gd name="T49" fmla="*/ 12 h 41"/>
                  <a:gd name="T50" fmla="*/ 3 w 22"/>
                  <a:gd name="T51" fmla="*/ 13 h 41"/>
                  <a:gd name="T52" fmla="*/ 2 w 22"/>
                  <a:gd name="T53" fmla="*/ 15 h 41"/>
                  <a:gd name="T54" fmla="*/ 3 w 22"/>
                  <a:gd name="T55" fmla="*/ 18 h 41"/>
                  <a:gd name="T56" fmla="*/ 4 w 22"/>
                  <a:gd name="T57" fmla="*/ 22 h 41"/>
                  <a:gd name="T58" fmla="*/ 5 w 22"/>
                  <a:gd name="T59" fmla="*/ 24 h 41"/>
                  <a:gd name="T60" fmla="*/ 3 w 22"/>
                  <a:gd name="T61" fmla="*/ 28 h 41"/>
                  <a:gd name="T62" fmla="*/ 2 w 22"/>
                  <a:gd name="T63" fmla="*/ 32 h 41"/>
                  <a:gd name="T64" fmla="*/ 2 w 22"/>
                  <a:gd name="T65" fmla="*/ 34 h 41"/>
                  <a:gd name="T66" fmla="*/ 6 w 22"/>
                  <a:gd name="T67" fmla="*/ 38 h 41"/>
                  <a:gd name="T68" fmla="*/ 6 w 22"/>
                  <a:gd name="T69" fmla="*/ 39 h 41"/>
                  <a:gd name="T70" fmla="*/ 8 w 22"/>
                  <a:gd name="T71" fmla="*/ 39 h 41"/>
                  <a:gd name="T72" fmla="*/ 9 w 22"/>
                  <a:gd name="T73" fmla="*/ 41 h 41"/>
                  <a:gd name="T74" fmla="*/ 11 w 22"/>
                  <a:gd name="T75" fmla="*/ 41 h 41"/>
                  <a:gd name="T76" fmla="*/ 12 w 22"/>
                  <a:gd name="T77" fmla="*/ 40 h 41"/>
                  <a:gd name="T78" fmla="*/ 9 w 22"/>
                  <a:gd name="T79" fmla="*/ 38 h 41"/>
                  <a:gd name="T80" fmla="*/ 7 w 22"/>
                  <a:gd name="T81" fmla="*/ 35 h 41"/>
                  <a:gd name="T82" fmla="*/ 6 w 22"/>
                  <a:gd name="T83" fmla="*/ 33 h 41"/>
                  <a:gd name="T84" fmla="*/ 5 w 22"/>
                  <a:gd name="T85" fmla="*/ 31 h 41"/>
                  <a:gd name="T86" fmla="*/ 5 w 22"/>
                  <a:gd name="T87" fmla="*/ 27 h 41"/>
                  <a:gd name="T88" fmla="*/ 6 w 22"/>
                  <a:gd name="T89" fmla="*/ 22 h 41"/>
                  <a:gd name="T90" fmla="*/ 9 w 22"/>
                  <a:gd name="T91" fmla="*/ 21 h 41"/>
                  <a:gd name="T92" fmla="*/ 11 w 22"/>
                  <a:gd name="T93" fmla="*/ 22 h 41"/>
                  <a:gd name="T94" fmla="*/ 14 w 22"/>
                  <a:gd name="T95" fmla="*/ 24 h 41"/>
                  <a:gd name="T96" fmla="*/ 14 w 22"/>
                  <a:gd name="T97" fmla="*/ 24 h 41"/>
                  <a:gd name="T98" fmla="*/ 14 w 22"/>
                  <a:gd name="T99" fmla="*/ 24 h 41"/>
                  <a:gd name="T100" fmla="*/ 13 w 22"/>
                  <a:gd name="T101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" h="41">
                    <a:moveTo>
                      <a:pt x="13" y="22"/>
                    </a:moveTo>
                    <a:cubicBezTo>
                      <a:pt x="13" y="21"/>
                      <a:pt x="12" y="21"/>
                      <a:pt x="13" y="20"/>
                    </a:cubicBezTo>
                    <a:cubicBezTo>
                      <a:pt x="14" y="18"/>
                      <a:pt x="16" y="17"/>
                      <a:pt x="17" y="18"/>
                    </a:cubicBezTo>
                    <a:cubicBezTo>
                      <a:pt x="18" y="18"/>
                      <a:pt x="20" y="17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2" y="17"/>
                      <a:pt x="21" y="16"/>
                      <a:pt x="21" y="15"/>
                    </a:cubicBezTo>
                    <a:cubicBezTo>
                      <a:pt x="21" y="14"/>
                      <a:pt x="20" y="12"/>
                      <a:pt x="20" y="12"/>
                    </a:cubicBezTo>
                    <a:cubicBezTo>
                      <a:pt x="19" y="12"/>
                      <a:pt x="20" y="9"/>
                      <a:pt x="19" y="9"/>
                    </a:cubicBezTo>
                    <a:cubicBezTo>
                      <a:pt x="18" y="9"/>
                      <a:pt x="18" y="8"/>
                      <a:pt x="17" y="7"/>
                    </a:cubicBezTo>
                    <a:cubicBezTo>
                      <a:pt x="17" y="6"/>
                      <a:pt x="15" y="7"/>
                      <a:pt x="15" y="7"/>
                    </a:cubicBezTo>
                    <a:cubicBezTo>
                      <a:pt x="15" y="8"/>
                      <a:pt x="13" y="8"/>
                      <a:pt x="13" y="8"/>
                    </a:cubicBezTo>
                    <a:cubicBezTo>
                      <a:pt x="13" y="7"/>
                      <a:pt x="12" y="7"/>
                      <a:pt x="11" y="8"/>
                    </a:cubicBezTo>
                    <a:cubicBezTo>
                      <a:pt x="10" y="8"/>
                      <a:pt x="9" y="10"/>
                      <a:pt x="9" y="9"/>
                    </a:cubicBezTo>
                    <a:cubicBezTo>
                      <a:pt x="9" y="8"/>
                      <a:pt x="9" y="8"/>
                      <a:pt x="9" y="7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9" y="3"/>
                      <a:pt x="8" y="4"/>
                      <a:pt x="8" y="3"/>
                    </a:cubicBezTo>
                    <a:cubicBezTo>
                      <a:pt x="7" y="2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4" y="2"/>
                    </a:cubicBezTo>
                    <a:cubicBezTo>
                      <a:pt x="4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0" y="7"/>
                      <a:pt x="0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3" y="13"/>
                      <a:pt x="3" y="14"/>
                      <a:pt x="3" y="13"/>
                    </a:cubicBezTo>
                    <a:cubicBezTo>
                      <a:pt x="2" y="13"/>
                      <a:pt x="3" y="15"/>
                      <a:pt x="2" y="15"/>
                    </a:cubicBezTo>
                    <a:cubicBezTo>
                      <a:pt x="2" y="16"/>
                      <a:pt x="2" y="17"/>
                      <a:pt x="3" y="18"/>
                    </a:cubicBezTo>
                    <a:cubicBezTo>
                      <a:pt x="4" y="19"/>
                      <a:pt x="4" y="21"/>
                      <a:pt x="4" y="22"/>
                    </a:cubicBezTo>
                    <a:cubicBezTo>
                      <a:pt x="4" y="22"/>
                      <a:pt x="5" y="22"/>
                      <a:pt x="5" y="24"/>
                    </a:cubicBezTo>
                    <a:cubicBezTo>
                      <a:pt x="5" y="24"/>
                      <a:pt x="4" y="28"/>
                      <a:pt x="3" y="28"/>
                    </a:cubicBezTo>
                    <a:cubicBezTo>
                      <a:pt x="3" y="29"/>
                      <a:pt x="2" y="31"/>
                      <a:pt x="2" y="32"/>
                    </a:cubicBezTo>
                    <a:cubicBezTo>
                      <a:pt x="2" y="33"/>
                      <a:pt x="1" y="34"/>
                      <a:pt x="2" y="34"/>
                    </a:cubicBezTo>
                    <a:cubicBezTo>
                      <a:pt x="3" y="34"/>
                      <a:pt x="4" y="36"/>
                      <a:pt x="6" y="38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7" y="39"/>
                      <a:pt x="8" y="39"/>
                      <a:pt x="8" y="39"/>
                    </a:cubicBezTo>
                    <a:cubicBezTo>
                      <a:pt x="9" y="39"/>
                      <a:pt x="9" y="40"/>
                      <a:pt x="9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1" y="40"/>
                      <a:pt x="12" y="40"/>
                    </a:cubicBezTo>
                    <a:cubicBezTo>
                      <a:pt x="12" y="39"/>
                      <a:pt x="10" y="38"/>
                      <a:pt x="9" y="38"/>
                    </a:cubicBezTo>
                    <a:cubicBezTo>
                      <a:pt x="8" y="38"/>
                      <a:pt x="7" y="36"/>
                      <a:pt x="7" y="35"/>
                    </a:cubicBezTo>
                    <a:cubicBezTo>
                      <a:pt x="7" y="34"/>
                      <a:pt x="6" y="33"/>
                      <a:pt x="6" y="33"/>
                    </a:cubicBezTo>
                    <a:cubicBezTo>
                      <a:pt x="6" y="32"/>
                      <a:pt x="6" y="32"/>
                      <a:pt x="5" y="31"/>
                    </a:cubicBezTo>
                    <a:cubicBezTo>
                      <a:pt x="4" y="31"/>
                      <a:pt x="5" y="28"/>
                      <a:pt x="5" y="27"/>
                    </a:cubicBezTo>
                    <a:cubicBezTo>
                      <a:pt x="5" y="26"/>
                      <a:pt x="7" y="23"/>
                      <a:pt x="6" y="22"/>
                    </a:cubicBezTo>
                    <a:cubicBezTo>
                      <a:pt x="6" y="21"/>
                      <a:pt x="8" y="20"/>
                      <a:pt x="9" y="21"/>
                    </a:cubicBezTo>
                    <a:cubicBezTo>
                      <a:pt x="9" y="22"/>
                      <a:pt x="9" y="23"/>
                      <a:pt x="11" y="22"/>
                    </a:cubicBezTo>
                    <a:cubicBezTo>
                      <a:pt x="12" y="22"/>
                      <a:pt x="12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3" y="23"/>
                      <a:pt x="13" y="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82"/>
              <p:cNvSpPr>
                <a:spLocks/>
              </p:cNvSpPr>
              <p:nvPr/>
            </p:nvSpPr>
            <p:spPr bwMode="auto">
              <a:xfrm>
                <a:off x="1508759" y="3868016"/>
                <a:ext cx="1100750" cy="637685"/>
              </a:xfrm>
              <a:custGeom>
                <a:avLst/>
                <a:gdLst>
                  <a:gd name="T0" fmla="*/ 46 w 48"/>
                  <a:gd name="T1" fmla="*/ 16 h 28"/>
                  <a:gd name="T2" fmla="*/ 43 w 48"/>
                  <a:gd name="T3" fmla="*/ 14 h 28"/>
                  <a:gd name="T4" fmla="*/ 41 w 48"/>
                  <a:gd name="T5" fmla="*/ 14 h 28"/>
                  <a:gd name="T6" fmla="*/ 38 w 48"/>
                  <a:gd name="T7" fmla="*/ 13 h 28"/>
                  <a:gd name="T8" fmla="*/ 35 w 48"/>
                  <a:gd name="T9" fmla="*/ 15 h 28"/>
                  <a:gd name="T10" fmla="*/ 34 w 48"/>
                  <a:gd name="T11" fmla="*/ 16 h 28"/>
                  <a:gd name="T12" fmla="*/ 32 w 48"/>
                  <a:gd name="T13" fmla="*/ 14 h 28"/>
                  <a:gd name="T14" fmla="*/ 29 w 48"/>
                  <a:gd name="T15" fmla="*/ 14 h 28"/>
                  <a:gd name="T16" fmla="*/ 28 w 48"/>
                  <a:gd name="T17" fmla="*/ 11 h 28"/>
                  <a:gd name="T18" fmla="*/ 27 w 48"/>
                  <a:gd name="T19" fmla="*/ 8 h 28"/>
                  <a:gd name="T20" fmla="*/ 25 w 48"/>
                  <a:gd name="T21" fmla="*/ 7 h 28"/>
                  <a:gd name="T22" fmla="*/ 20 w 48"/>
                  <a:gd name="T23" fmla="*/ 7 h 28"/>
                  <a:gd name="T24" fmla="*/ 16 w 48"/>
                  <a:gd name="T25" fmla="*/ 7 h 28"/>
                  <a:gd name="T26" fmla="*/ 13 w 48"/>
                  <a:gd name="T27" fmla="*/ 3 h 28"/>
                  <a:gd name="T28" fmla="*/ 12 w 48"/>
                  <a:gd name="T29" fmla="*/ 5 h 28"/>
                  <a:gd name="T30" fmla="*/ 9 w 48"/>
                  <a:gd name="T31" fmla="*/ 4 h 28"/>
                  <a:gd name="T32" fmla="*/ 9 w 48"/>
                  <a:gd name="T33" fmla="*/ 0 h 28"/>
                  <a:gd name="T34" fmla="*/ 8 w 48"/>
                  <a:gd name="T35" fmla="*/ 4 h 28"/>
                  <a:gd name="T36" fmla="*/ 7 w 48"/>
                  <a:gd name="T37" fmla="*/ 0 h 28"/>
                  <a:gd name="T38" fmla="*/ 1 w 48"/>
                  <a:gd name="T39" fmla="*/ 2 h 28"/>
                  <a:gd name="T40" fmla="*/ 0 w 48"/>
                  <a:gd name="T41" fmla="*/ 14 h 28"/>
                  <a:gd name="T42" fmla="*/ 0 w 48"/>
                  <a:gd name="T43" fmla="*/ 14 h 28"/>
                  <a:gd name="T44" fmla="*/ 2 w 48"/>
                  <a:gd name="T45" fmla="*/ 14 h 28"/>
                  <a:gd name="T46" fmla="*/ 3 w 48"/>
                  <a:gd name="T47" fmla="*/ 13 h 28"/>
                  <a:gd name="T48" fmla="*/ 5 w 48"/>
                  <a:gd name="T49" fmla="*/ 11 h 28"/>
                  <a:gd name="T50" fmla="*/ 6 w 48"/>
                  <a:gd name="T51" fmla="*/ 10 h 28"/>
                  <a:gd name="T52" fmla="*/ 7 w 48"/>
                  <a:gd name="T53" fmla="*/ 10 h 28"/>
                  <a:gd name="T54" fmla="*/ 9 w 48"/>
                  <a:gd name="T55" fmla="*/ 10 h 28"/>
                  <a:gd name="T56" fmla="*/ 11 w 48"/>
                  <a:gd name="T57" fmla="*/ 11 h 28"/>
                  <a:gd name="T58" fmla="*/ 12 w 48"/>
                  <a:gd name="T59" fmla="*/ 14 h 28"/>
                  <a:gd name="T60" fmla="*/ 16 w 48"/>
                  <a:gd name="T61" fmla="*/ 14 h 28"/>
                  <a:gd name="T62" fmla="*/ 17 w 48"/>
                  <a:gd name="T63" fmla="*/ 16 h 28"/>
                  <a:gd name="T64" fmla="*/ 18 w 48"/>
                  <a:gd name="T65" fmla="*/ 18 h 28"/>
                  <a:gd name="T66" fmla="*/ 21 w 48"/>
                  <a:gd name="T67" fmla="*/ 20 h 28"/>
                  <a:gd name="T68" fmla="*/ 24 w 48"/>
                  <a:gd name="T69" fmla="*/ 22 h 28"/>
                  <a:gd name="T70" fmla="*/ 27 w 48"/>
                  <a:gd name="T71" fmla="*/ 24 h 28"/>
                  <a:gd name="T72" fmla="*/ 29 w 48"/>
                  <a:gd name="T73" fmla="*/ 25 h 28"/>
                  <a:gd name="T74" fmla="*/ 29 w 48"/>
                  <a:gd name="T75" fmla="*/ 27 h 28"/>
                  <a:gd name="T76" fmla="*/ 30 w 48"/>
                  <a:gd name="T77" fmla="*/ 26 h 28"/>
                  <a:gd name="T78" fmla="*/ 32 w 48"/>
                  <a:gd name="T79" fmla="*/ 27 h 28"/>
                  <a:gd name="T80" fmla="*/ 33 w 48"/>
                  <a:gd name="T81" fmla="*/ 28 h 28"/>
                  <a:gd name="T82" fmla="*/ 34 w 48"/>
                  <a:gd name="T83" fmla="*/ 25 h 28"/>
                  <a:gd name="T84" fmla="*/ 34 w 48"/>
                  <a:gd name="T85" fmla="*/ 23 h 28"/>
                  <a:gd name="T86" fmla="*/ 32 w 48"/>
                  <a:gd name="T87" fmla="*/ 20 h 28"/>
                  <a:gd name="T88" fmla="*/ 35 w 48"/>
                  <a:gd name="T89" fmla="*/ 20 h 28"/>
                  <a:gd name="T90" fmla="*/ 35 w 48"/>
                  <a:gd name="T91" fmla="*/ 18 h 28"/>
                  <a:gd name="T92" fmla="*/ 37 w 48"/>
                  <a:gd name="T93" fmla="*/ 17 h 28"/>
                  <a:gd name="T94" fmla="*/ 39 w 48"/>
                  <a:gd name="T95" fmla="*/ 16 h 28"/>
                  <a:gd name="T96" fmla="*/ 41 w 48"/>
                  <a:gd name="T97" fmla="*/ 16 h 28"/>
                  <a:gd name="T98" fmla="*/ 40 w 48"/>
                  <a:gd name="T99" fmla="*/ 18 h 28"/>
                  <a:gd name="T100" fmla="*/ 43 w 48"/>
                  <a:gd name="T101" fmla="*/ 17 h 28"/>
                  <a:gd name="T102" fmla="*/ 45 w 48"/>
                  <a:gd name="T103" fmla="*/ 17 h 28"/>
                  <a:gd name="T104" fmla="*/ 46 w 48"/>
                  <a:gd name="T105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28">
                    <a:moveTo>
                      <a:pt x="46" y="16"/>
                    </a:moveTo>
                    <a:cubicBezTo>
                      <a:pt x="45" y="15"/>
                      <a:pt x="43" y="13"/>
                      <a:pt x="43" y="14"/>
                    </a:cubicBezTo>
                    <a:cubicBezTo>
                      <a:pt x="43" y="15"/>
                      <a:pt x="41" y="15"/>
                      <a:pt x="41" y="14"/>
                    </a:cubicBezTo>
                    <a:cubicBezTo>
                      <a:pt x="40" y="13"/>
                      <a:pt x="40" y="13"/>
                      <a:pt x="38" y="13"/>
                    </a:cubicBezTo>
                    <a:cubicBezTo>
                      <a:pt x="36" y="14"/>
                      <a:pt x="35" y="15"/>
                      <a:pt x="35" y="15"/>
                    </a:cubicBezTo>
                    <a:cubicBezTo>
                      <a:pt x="35" y="16"/>
                      <a:pt x="34" y="17"/>
                      <a:pt x="34" y="16"/>
                    </a:cubicBezTo>
                    <a:cubicBezTo>
                      <a:pt x="34" y="15"/>
                      <a:pt x="33" y="15"/>
                      <a:pt x="32" y="14"/>
                    </a:cubicBezTo>
                    <a:cubicBezTo>
                      <a:pt x="31" y="14"/>
                      <a:pt x="30" y="15"/>
                      <a:pt x="29" y="14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0"/>
                      <a:pt x="28" y="9"/>
                      <a:pt x="27" y="8"/>
                    </a:cubicBezTo>
                    <a:cubicBezTo>
                      <a:pt x="27" y="8"/>
                      <a:pt x="26" y="7"/>
                      <a:pt x="25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6"/>
                      <a:pt x="17" y="8"/>
                      <a:pt x="16" y="7"/>
                    </a:cubicBezTo>
                    <a:cubicBezTo>
                      <a:pt x="16" y="6"/>
                      <a:pt x="14" y="4"/>
                      <a:pt x="13" y="3"/>
                    </a:cubicBezTo>
                    <a:cubicBezTo>
                      <a:pt x="13" y="4"/>
                      <a:pt x="13" y="4"/>
                      <a:pt x="12" y="5"/>
                    </a:cubicBezTo>
                    <a:cubicBezTo>
                      <a:pt x="10" y="6"/>
                      <a:pt x="9" y="6"/>
                      <a:pt x="9" y="4"/>
                    </a:cubicBezTo>
                    <a:cubicBezTo>
                      <a:pt x="10" y="2"/>
                      <a:pt x="10" y="0"/>
                      <a:pt x="9" y="0"/>
                    </a:cubicBezTo>
                    <a:cubicBezTo>
                      <a:pt x="8" y="0"/>
                      <a:pt x="9" y="4"/>
                      <a:pt x="8" y="4"/>
                    </a:cubicBezTo>
                    <a:cubicBezTo>
                      <a:pt x="7" y="4"/>
                      <a:pt x="7" y="2"/>
                      <a:pt x="7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2" y="14"/>
                      <a:pt x="2" y="14"/>
                    </a:cubicBezTo>
                    <a:cubicBezTo>
                      <a:pt x="3" y="14"/>
                      <a:pt x="3" y="13"/>
                      <a:pt x="3" y="13"/>
                    </a:cubicBezTo>
                    <a:cubicBezTo>
                      <a:pt x="3" y="12"/>
                      <a:pt x="4" y="11"/>
                      <a:pt x="5" y="11"/>
                    </a:cubicBezTo>
                    <a:cubicBezTo>
                      <a:pt x="6" y="12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9" y="10"/>
                      <a:pt x="9" y="10"/>
                    </a:cubicBezTo>
                    <a:cubicBezTo>
                      <a:pt x="9" y="11"/>
                      <a:pt x="10" y="11"/>
                      <a:pt x="11" y="11"/>
                    </a:cubicBezTo>
                    <a:cubicBezTo>
                      <a:pt x="12" y="11"/>
                      <a:pt x="12" y="13"/>
                      <a:pt x="12" y="14"/>
                    </a:cubicBezTo>
                    <a:cubicBezTo>
                      <a:pt x="12" y="14"/>
                      <a:pt x="15" y="14"/>
                      <a:pt x="16" y="14"/>
                    </a:cubicBezTo>
                    <a:cubicBezTo>
                      <a:pt x="16" y="14"/>
                      <a:pt x="16" y="15"/>
                      <a:pt x="17" y="16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8" y="19"/>
                      <a:pt x="20" y="20"/>
                      <a:pt x="21" y="20"/>
                    </a:cubicBezTo>
                    <a:cubicBezTo>
                      <a:pt x="21" y="21"/>
                      <a:pt x="23" y="22"/>
                      <a:pt x="24" y="22"/>
                    </a:cubicBezTo>
                    <a:cubicBezTo>
                      <a:pt x="25" y="23"/>
                      <a:pt x="26" y="24"/>
                      <a:pt x="27" y="2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7"/>
                      <a:pt x="30" y="27"/>
                      <a:pt x="30" y="26"/>
                    </a:cubicBezTo>
                    <a:cubicBezTo>
                      <a:pt x="31" y="26"/>
                      <a:pt x="31" y="27"/>
                      <a:pt x="32" y="27"/>
                    </a:cubicBezTo>
                    <a:cubicBezTo>
                      <a:pt x="32" y="27"/>
                      <a:pt x="33" y="27"/>
                      <a:pt x="33" y="28"/>
                    </a:cubicBezTo>
                    <a:cubicBezTo>
                      <a:pt x="33" y="26"/>
                      <a:pt x="33" y="25"/>
                      <a:pt x="34" y="25"/>
                    </a:cubicBezTo>
                    <a:cubicBezTo>
                      <a:pt x="35" y="24"/>
                      <a:pt x="34" y="23"/>
                      <a:pt x="34" y="23"/>
                    </a:cubicBezTo>
                    <a:cubicBezTo>
                      <a:pt x="34" y="22"/>
                      <a:pt x="32" y="21"/>
                      <a:pt x="32" y="20"/>
                    </a:cubicBezTo>
                    <a:cubicBezTo>
                      <a:pt x="32" y="20"/>
                      <a:pt x="34" y="20"/>
                      <a:pt x="35" y="20"/>
                    </a:cubicBezTo>
                    <a:cubicBezTo>
                      <a:pt x="35" y="19"/>
                      <a:pt x="35" y="18"/>
                      <a:pt x="35" y="18"/>
                    </a:cubicBezTo>
                    <a:cubicBezTo>
                      <a:pt x="36" y="18"/>
                      <a:pt x="36" y="17"/>
                      <a:pt x="37" y="17"/>
                    </a:cubicBezTo>
                    <a:cubicBezTo>
                      <a:pt x="37" y="16"/>
                      <a:pt x="38" y="17"/>
                      <a:pt x="39" y="16"/>
                    </a:cubicBezTo>
                    <a:cubicBezTo>
                      <a:pt x="39" y="16"/>
                      <a:pt x="40" y="15"/>
                      <a:pt x="41" y="16"/>
                    </a:cubicBezTo>
                    <a:cubicBezTo>
                      <a:pt x="41" y="16"/>
                      <a:pt x="40" y="17"/>
                      <a:pt x="40" y="18"/>
                    </a:cubicBezTo>
                    <a:cubicBezTo>
                      <a:pt x="41" y="18"/>
                      <a:pt x="42" y="18"/>
                      <a:pt x="43" y="17"/>
                    </a:cubicBezTo>
                    <a:cubicBezTo>
                      <a:pt x="43" y="17"/>
                      <a:pt x="45" y="18"/>
                      <a:pt x="45" y="17"/>
                    </a:cubicBezTo>
                    <a:cubicBezTo>
                      <a:pt x="46" y="16"/>
                      <a:pt x="48" y="17"/>
                      <a:pt x="46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984"/>
              <p:cNvSpPr>
                <a:spLocks/>
              </p:cNvSpPr>
              <p:nvPr/>
            </p:nvSpPr>
            <p:spPr bwMode="auto">
              <a:xfrm>
                <a:off x="4673616" y="5643409"/>
                <a:ext cx="159760" cy="136082"/>
              </a:xfrm>
              <a:custGeom>
                <a:avLst/>
                <a:gdLst>
                  <a:gd name="T0" fmla="*/ 1 w 7"/>
                  <a:gd name="T1" fmla="*/ 4 h 6"/>
                  <a:gd name="T2" fmla="*/ 6 w 7"/>
                  <a:gd name="T3" fmla="*/ 4 h 6"/>
                  <a:gd name="T4" fmla="*/ 7 w 7"/>
                  <a:gd name="T5" fmla="*/ 0 h 6"/>
                  <a:gd name="T6" fmla="*/ 4 w 7"/>
                  <a:gd name="T7" fmla="*/ 0 h 6"/>
                  <a:gd name="T8" fmla="*/ 1 w 7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4"/>
                    </a:moveTo>
                    <a:cubicBezTo>
                      <a:pt x="2" y="6"/>
                      <a:pt x="6" y="4"/>
                      <a:pt x="6" y="4"/>
                    </a:cubicBezTo>
                    <a:cubicBezTo>
                      <a:pt x="6" y="3"/>
                      <a:pt x="7" y="1"/>
                      <a:pt x="7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3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985"/>
              <p:cNvSpPr>
                <a:spLocks/>
              </p:cNvSpPr>
              <p:nvPr/>
            </p:nvSpPr>
            <p:spPr bwMode="auto">
              <a:xfrm>
                <a:off x="2631877" y="3231913"/>
                <a:ext cx="3692066" cy="2411495"/>
              </a:xfrm>
              <a:custGeom>
                <a:avLst/>
                <a:gdLst>
                  <a:gd name="T0" fmla="*/ 153 w 161"/>
                  <a:gd name="T1" fmla="*/ 21 h 106"/>
                  <a:gd name="T2" fmla="*/ 145 w 161"/>
                  <a:gd name="T3" fmla="*/ 15 h 106"/>
                  <a:gd name="T4" fmla="*/ 139 w 161"/>
                  <a:gd name="T5" fmla="*/ 7 h 106"/>
                  <a:gd name="T6" fmla="*/ 129 w 161"/>
                  <a:gd name="T7" fmla="*/ 1 h 106"/>
                  <a:gd name="T8" fmla="*/ 123 w 161"/>
                  <a:gd name="T9" fmla="*/ 5 h 106"/>
                  <a:gd name="T10" fmla="*/ 118 w 161"/>
                  <a:gd name="T11" fmla="*/ 13 h 106"/>
                  <a:gd name="T12" fmla="*/ 110 w 161"/>
                  <a:gd name="T13" fmla="*/ 13 h 106"/>
                  <a:gd name="T14" fmla="*/ 100 w 161"/>
                  <a:gd name="T15" fmla="*/ 15 h 106"/>
                  <a:gd name="T16" fmla="*/ 88 w 161"/>
                  <a:gd name="T17" fmla="*/ 14 h 106"/>
                  <a:gd name="T18" fmla="*/ 79 w 161"/>
                  <a:gd name="T19" fmla="*/ 12 h 106"/>
                  <a:gd name="T20" fmla="*/ 73 w 161"/>
                  <a:gd name="T21" fmla="*/ 8 h 106"/>
                  <a:gd name="T22" fmla="*/ 64 w 161"/>
                  <a:gd name="T23" fmla="*/ 6 h 106"/>
                  <a:gd name="T24" fmla="*/ 62 w 161"/>
                  <a:gd name="T25" fmla="*/ 11 h 106"/>
                  <a:gd name="T26" fmla="*/ 56 w 161"/>
                  <a:gd name="T27" fmla="*/ 13 h 106"/>
                  <a:gd name="T28" fmla="*/ 47 w 161"/>
                  <a:gd name="T29" fmla="*/ 11 h 106"/>
                  <a:gd name="T30" fmla="*/ 39 w 161"/>
                  <a:gd name="T31" fmla="*/ 15 h 106"/>
                  <a:gd name="T32" fmla="*/ 35 w 161"/>
                  <a:gd name="T33" fmla="*/ 15 h 106"/>
                  <a:gd name="T34" fmla="*/ 31 w 161"/>
                  <a:gd name="T35" fmla="*/ 23 h 106"/>
                  <a:gd name="T36" fmla="*/ 23 w 161"/>
                  <a:gd name="T37" fmla="*/ 29 h 106"/>
                  <a:gd name="T38" fmla="*/ 17 w 161"/>
                  <a:gd name="T39" fmla="*/ 31 h 106"/>
                  <a:gd name="T40" fmla="*/ 17 w 161"/>
                  <a:gd name="T41" fmla="*/ 40 h 106"/>
                  <a:gd name="T42" fmla="*/ 8 w 161"/>
                  <a:gd name="T43" fmla="*/ 44 h 106"/>
                  <a:gd name="T44" fmla="*/ 1 w 161"/>
                  <a:gd name="T45" fmla="*/ 46 h 106"/>
                  <a:gd name="T46" fmla="*/ 3 w 161"/>
                  <a:gd name="T47" fmla="*/ 52 h 106"/>
                  <a:gd name="T48" fmla="*/ 9 w 161"/>
                  <a:gd name="T49" fmla="*/ 61 h 106"/>
                  <a:gd name="T50" fmla="*/ 17 w 161"/>
                  <a:gd name="T51" fmla="*/ 62 h 106"/>
                  <a:gd name="T52" fmla="*/ 15 w 161"/>
                  <a:gd name="T53" fmla="*/ 68 h 106"/>
                  <a:gd name="T54" fmla="*/ 16 w 161"/>
                  <a:gd name="T55" fmla="*/ 74 h 106"/>
                  <a:gd name="T56" fmla="*/ 22 w 161"/>
                  <a:gd name="T57" fmla="*/ 77 h 106"/>
                  <a:gd name="T58" fmla="*/ 37 w 161"/>
                  <a:gd name="T59" fmla="*/ 84 h 106"/>
                  <a:gd name="T60" fmla="*/ 43 w 161"/>
                  <a:gd name="T61" fmla="*/ 83 h 106"/>
                  <a:gd name="T62" fmla="*/ 52 w 161"/>
                  <a:gd name="T63" fmla="*/ 80 h 106"/>
                  <a:gd name="T64" fmla="*/ 59 w 161"/>
                  <a:gd name="T65" fmla="*/ 82 h 106"/>
                  <a:gd name="T66" fmla="*/ 63 w 161"/>
                  <a:gd name="T67" fmla="*/ 86 h 106"/>
                  <a:gd name="T68" fmla="*/ 63 w 161"/>
                  <a:gd name="T69" fmla="*/ 95 h 106"/>
                  <a:gd name="T70" fmla="*/ 67 w 161"/>
                  <a:gd name="T71" fmla="*/ 101 h 106"/>
                  <a:gd name="T72" fmla="*/ 71 w 161"/>
                  <a:gd name="T73" fmla="*/ 101 h 106"/>
                  <a:gd name="T74" fmla="*/ 77 w 161"/>
                  <a:gd name="T75" fmla="*/ 98 h 106"/>
                  <a:gd name="T76" fmla="*/ 84 w 161"/>
                  <a:gd name="T77" fmla="*/ 99 h 106"/>
                  <a:gd name="T78" fmla="*/ 91 w 161"/>
                  <a:gd name="T79" fmla="*/ 102 h 106"/>
                  <a:gd name="T80" fmla="*/ 94 w 161"/>
                  <a:gd name="T81" fmla="*/ 104 h 106"/>
                  <a:gd name="T82" fmla="*/ 110 w 161"/>
                  <a:gd name="T83" fmla="*/ 98 h 106"/>
                  <a:gd name="T84" fmla="*/ 117 w 161"/>
                  <a:gd name="T85" fmla="*/ 92 h 106"/>
                  <a:gd name="T86" fmla="*/ 119 w 161"/>
                  <a:gd name="T87" fmla="*/ 87 h 106"/>
                  <a:gd name="T88" fmla="*/ 125 w 161"/>
                  <a:gd name="T89" fmla="*/ 80 h 106"/>
                  <a:gd name="T90" fmla="*/ 124 w 161"/>
                  <a:gd name="T91" fmla="*/ 77 h 106"/>
                  <a:gd name="T92" fmla="*/ 122 w 161"/>
                  <a:gd name="T93" fmla="*/ 72 h 106"/>
                  <a:gd name="T94" fmla="*/ 123 w 161"/>
                  <a:gd name="T95" fmla="*/ 68 h 106"/>
                  <a:gd name="T96" fmla="*/ 121 w 161"/>
                  <a:gd name="T97" fmla="*/ 59 h 106"/>
                  <a:gd name="T98" fmla="*/ 126 w 161"/>
                  <a:gd name="T99" fmla="*/ 54 h 106"/>
                  <a:gd name="T100" fmla="*/ 115 w 161"/>
                  <a:gd name="T101" fmla="*/ 53 h 106"/>
                  <a:gd name="T102" fmla="*/ 126 w 161"/>
                  <a:gd name="T103" fmla="*/ 44 h 106"/>
                  <a:gd name="T104" fmla="*/ 131 w 161"/>
                  <a:gd name="T105" fmla="*/ 47 h 106"/>
                  <a:gd name="T106" fmla="*/ 140 w 161"/>
                  <a:gd name="T107" fmla="*/ 41 h 106"/>
                  <a:gd name="T108" fmla="*/ 146 w 161"/>
                  <a:gd name="T109" fmla="*/ 39 h 106"/>
                  <a:gd name="T110" fmla="*/ 151 w 161"/>
                  <a:gd name="T111" fmla="*/ 37 h 106"/>
                  <a:gd name="T112" fmla="*/ 153 w 161"/>
                  <a:gd name="T113" fmla="*/ 30 h 106"/>
                  <a:gd name="T114" fmla="*/ 160 w 161"/>
                  <a:gd name="T115" fmla="*/ 2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1" h="106">
                    <a:moveTo>
                      <a:pt x="160" y="20"/>
                    </a:moveTo>
                    <a:cubicBezTo>
                      <a:pt x="160" y="19"/>
                      <a:pt x="158" y="19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5" y="22"/>
                      <a:pt x="154" y="21"/>
                      <a:pt x="153" y="21"/>
                    </a:cubicBezTo>
                    <a:cubicBezTo>
                      <a:pt x="152" y="21"/>
                      <a:pt x="150" y="21"/>
                      <a:pt x="150" y="20"/>
                    </a:cubicBezTo>
                    <a:cubicBezTo>
                      <a:pt x="150" y="19"/>
                      <a:pt x="150" y="19"/>
                      <a:pt x="150" y="18"/>
                    </a:cubicBezTo>
                    <a:cubicBezTo>
                      <a:pt x="150" y="17"/>
                      <a:pt x="149" y="17"/>
                      <a:pt x="148" y="17"/>
                    </a:cubicBezTo>
                    <a:cubicBezTo>
                      <a:pt x="147" y="16"/>
                      <a:pt x="145" y="15"/>
                      <a:pt x="145" y="15"/>
                    </a:cubicBezTo>
                    <a:cubicBezTo>
                      <a:pt x="145" y="16"/>
                      <a:pt x="144" y="15"/>
                      <a:pt x="142" y="14"/>
                    </a:cubicBezTo>
                    <a:cubicBezTo>
                      <a:pt x="141" y="14"/>
                      <a:pt x="141" y="14"/>
                      <a:pt x="141" y="13"/>
                    </a:cubicBezTo>
                    <a:cubicBezTo>
                      <a:pt x="142" y="12"/>
                      <a:pt x="140" y="11"/>
                      <a:pt x="140" y="10"/>
                    </a:cubicBezTo>
                    <a:cubicBezTo>
                      <a:pt x="140" y="9"/>
                      <a:pt x="139" y="9"/>
                      <a:pt x="139" y="7"/>
                    </a:cubicBezTo>
                    <a:cubicBezTo>
                      <a:pt x="138" y="5"/>
                      <a:pt x="137" y="5"/>
                      <a:pt x="137" y="4"/>
                    </a:cubicBezTo>
                    <a:cubicBezTo>
                      <a:pt x="137" y="3"/>
                      <a:pt x="136" y="3"/>
                      <a:pt x="136" y="2"/>
                    </a:cubicBezTo>
                    <a:cubicBezTo>
                      <a:pt x="135" y="2"/>
                      <a:pt x="133" y="2"/>
                      <a:pt x="132" y="1"/>
                    </a:cubicBezTo>
                    <a:cubicBezTo>
                      <a:pt x="131" y="1"/>
                      <a:pt x="130" y="1"/>
                      <a:pt x="129" y="1"/>
                    </a:cubicBezTo>
                    <a:cubicBezTo>
                      <a:pt x="128" y="0"/>
                      <a:pt x="126" y="1"/>
                      <a:pt x="125" y="1"/>
                    </a:cubicBezTo>
                    <a:cubicBezTo>
                      <a:pt x="125" y="1"/>
                      <a:pt x="123" y="1"/>
                      <a:pt x="122" y="2"/>
                    </a:cubicBezTo>
                    <a:cubicBezTo>
                      <a:pt x="121" y="4"/>
                      <a:pt x="122" y="4"/>
                      <a:pt x="122" y="4"/>
                    </a:cubicBezTo>
                    <a:cubicBezTo>
                      <a:pt x="123" y="4"/>
                      <a:pt x="123" y="5"/>
                      <a:pt x="123" y="5"/>
                    </a:cubicBezTo>
                    <a:cubicBezTo>
                      <a:pt x="123" y="6"/>
                      <a:pt x="122" y="7"/>
                      <a:pt x="122" y="7"/>
                    </a:cubicBezTo>
                    <a:cubicBezTo>
                      <a:pt x="121" y="7"/>
                      <a:pt x="120" y="9"/>
                      <a:pt x="120" y="9"/>
                    </a:cubicBezTo>
                    <a:cubicBezTo>
                      <a:pt x="120" y="10"/>
                      <a:pt x="119" y="12"/>
                      <a:pt x="119" y="12"/>
                    </a:cubicBezTo>
                    <a:cubicBezTo>
                      <a:pt x="119" y="13"/>
                      <a:pt x="118" y="13"/>
                      <a:pt x="118" y="13"/>
                    </a:cubicBezTo>
                    <a:cubicBezTo>
                      <a:pt x="117" y="13"/>
                      <a:pt x="116" y="14"/>
                      <a:pt x="115" y="15"/>
                    </a:cubicBezTo>
                    <a:cubicBezTo>
                      <a:pt x="115" y="15"/>
                      <a:pt x="113" y="14"/>
                      <a:pt x="112" y="14"/>
                    </a:cubicBezTo>
                    <a:cubicBezTo>
                      <a:pt x="112" y="14"/>
                      <a:pt x="112" y="14"/>
                      <a:pt x="112" y="13"/>
                    </a:cubicBezTo>
                    <a:cubicBezTo>
                      <a:pt x="111" y="13"/>
                      <a:pt x="110" y="13"/>
                      <a:pt x="110" y="13"/>
                    </a:cubicBezTo>
                    <a:cubicBezTo>
                      <a:pt x="109" y="14"/>
                      <a:pt x="108" y="13"/>
                      <a:pt x="108" y="13"/>
                    </a:cubicBezTo>
                    <a:cubicBezTo>
                      <a:pt x="107" y="12"/>
                      <a:pt x="105" y="12"/>
                      <a:pt x="104" y="13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2" y="15"/>
                      <a:pt x="101" y="14"/>
                      <a:pt x="100" y="15"/>
                    </a:cubicBezTo>
                    <a:cubicBezTo>
                      <a:pt x="99" y="15"/>
                      <a:pt x="97" y="15"/>
                      <a:pt x="97" y="16"/>
                    </a:cubicBezTo>
                    <a:cubicBezTo>
                      <a:pt x="96" y="16"/>
                      <a:pt x="93" y="16"/>
                      <a:pt x="93" y="16"/>
                    </a:cubicBezTo>
                    <a:cubicBezTo>
                      <a:pt x="92" y="15"/>
                      <a:pt x="90" y="16"/>
                      <a:pt x="90" y="15"/>
                    </a:cubicBezTo>
                    <a:cubicBezTo>
                      <a:pt x="89" y="14"/>
                      <a:pt x="88" y="14"/>
                      <a:pt x="88" y="14"/>
                    </a:cubicBezTo>
                    <a:cubicBezTo>
                      <a:pt x="88" y="13"/>
                      <a:pt x="86" y="13"/>
                      <a:pt x="86" y="13"/>
                    </a:cubicBezTo>
                    <a:cubicBezTo>
                      <a:pt x="86" y="12"/>
                      <a:pt x="84" y="12"/>
                      <a:pt x="84" y="12"/>
                    </a:cubicBezTo>
                    <a:cubicBezTo>
                      <a:pt x="84" y="12"/>
                      <a:pt x="82" y="12"/>
                      <a:pt x="81" y="11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8" y="12"/>
                      <a:pt x="78" y="13"/>
                      <a:pt x="77" y="13"/>
                    </a:cubicBezTo>
                    <a:cubicBezTo>
                      <a:pt x="76" y="13"/>
                      <a:pt x="75" y="12"/>
                      <a:pt x="75" y="12"/>
                    </a:cubicBezTo>
                    <a:cubicBezTo>
                      <a:pt x="74" y="12"/>
                      <a:pt x="73" y="11"/>
                      <a:pt x="73" y="11"/>
                    </a:cubicBezTo>
                    <a:cubicBezTo>
                      <a:pt x="73" y="10"/>
                      <a:pt x="73" y="9"/>
                      <a:pt x="73" y="8"/>
                    </a:cubicBezTo>
                    <a:cubicBezTo>
                      <a:pt x="72" y="8"/>
                      <a:pt x="71" y="8"/>
                      <a:pt x="70" y="8"/>
                    </a:cubicBezTo>
                    <a:cubicBezTo>
                      <a:pt x="69" y="7"/>
                      <a:pt x="69" y="7"/>
                      <a:pt x="68" y="7"/>
                    </a:cubicBezTo>
                    <a:cubicBezTo>
                      <a:pt x="68" y="7"/>
                      <a:pt x="67" y="7"/>
                      <a:pt x="66" y="6"/>
                    </a:cubicBezTo>
                    <a:cubicBezTo>
                      <a:pt x="66" y="6"/>
                      <a:pt x="65" y="6"/>
                      <a:pt x="64" y="6"/>
                    </a:cubicBezTo>
                    <a:cubicBezTo>
                      <a:pt x="64" y="6"/>
                      <a:pt x="64" y="6"/>
                      <a:pt x="63" y="7"/>
                    </a:cubicBezTo>
                    <a:cubicBezTo>
                      <a:pt x="63" y="7"/>
                      <a:pt x="62" y="7"/>
                      <a:pt x="62" y="8"/>
                    </a:cubicBezTo>
                    <a:cubicBezTo>
                      <a:pt x="62" y="8"/>
                      <a:pt x="61" y="8"/>
                      <a:pt x="61" y="9"/>
                    </a:cubicBezTo>
                    <a:cubicBezTo>
                      <a:pt x="61" y="9"/>
                      <a:pt x="61" y="11"/>
                      <a:pt x="62" y="11"/>
                    </a:cubicBezTo>
                    <a:cubicBezTo>
                      <a:pt x="62" y="11"/>
                      <a:pt x="62" y="12"/>
                      <a:pt x="62" y="13"/>
                    </a:cubicBezTo>
                    <a:cubicBezTo>
                      <a:pt x="62" y="13"/>
                      <a:pt x="60" y="13"/>
                      <a:pt x="60" y="14"/>
                    </a:cubicBezTo>
                    <a:cubicBezTo>
                      <a:pt x="59" y="14"/>
                      <a:pt x="58" y="14"/>
                      <a:pt x="58" y="13"/>
                    </a:cubicBezTo>
                    <a:cubicBezTo>
                      <a:pt x="57" y="13"/>
                      <a:pt x="56" y="13"/>
                      <a:pt x="56" y="13"/>
                    </a:cubicBezTo>
                    <a:cubicBezTo>
                      <a:pt x="55" y="14"/>
                      <a:pt x="54" y="13"/>
                      <a:pt x="53" y="13"/>
                    </a:cubicBezTo>
                    <a:cubicBezTo>
                      <a:pt x="53" y="12"/>
                      <a:pt x="53" y="11"/>
                      <a:pt x="52" y="11"/>
                    </a:cubicBezTo>
                    <a:cubicBezTo>
                      <a:pt x="52" y="11"/>
                      <a:pt x="49" y="11"/>
                      <a:pt x="49" y="10"/>
                    </a:cubicBezTo>
                    <a:cubicBezTo>
                      <a:pt x="48" y="10"/>
                      <a:pt x="47" y="10"/>
                      <a:pt x="47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2"/>
                      <a:pt x="44" y="12"/>
                      <a:pt x="43" y="13"/>
                    </a:cubicBezTo>
                    <a:cubicBezTo>
                      <a:pt x="43" y="13"/>
                      <a:pt x="42" y="13"/>
                      <a:pt x="41" y="14"/>
                    </a:cubicBezTo>
                    <a:cubicBezTo>
                      <a:pt x="41" y="15"/>
                      <a:pt x="39" y="15"/>
                      <a:pt x="39" y="15"/>
                    </a:cubicBezTo>
                    <a:cubicBezTo>
                      <a:pt x="38" y="15"/>
                      <a:pt x="37" y="15"/>
                      <a:pt x="37" y="16"/>
                    </a:cubicBezTo>
                    <a:cubicBezTo>
                      <a:pt x="37" y="16"/>
                      <a:pt x="37" y="16"/>
                      <a:pt x="36" y="16"/>
                    </a:cubicBezTo>
                    <a:cubicBezTo>
                      <a:pt x="36" y="16"/>
                      <a:pt x="36" y="16"/>
                      <a:pt x="35" y="16"/>
                    </a:cubicBezTo>
                    <a:cubicBezTo>
                      <a:pt x="35" y="16"/>
                      <a:pt x="35" y="16"/>
                      <a:pt x="35" y="15"/>
                    </a:cubicBezTo>
                    <a:cubicBezTo>
                      <a:pt x="34" y="16"/>
                      <a:pt x="34" y="16"/>
                      <a:pt x="34" y="17"/>
                    </a:cubicBezTo>
                    <a:cubicBezTo>
                      <a:pt x="34" y="18"/>
                      <a:pt x="33" y="18"/>
                      <a:pt x="33" y="18"/>
                    </a:cubicBezTo>
                    <a:cubicBezTo>
                      <a:pt x="32" y="18"/>
                      <a:pt x="31" y="19"/>
                      <a:pt x="31" y="20"/>
                    </a:cubicBezTo>
                    <a:cubicBezTo>
                      <a:pt x="31" y="22"/>
                      <a:pt x="32" y="22"/>
                      <a:pt x="31" y="23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3"/>
                      <a:pt x="27" y="23"/>
                      <a:pt x="26" y="23"/>
                    </a:cubicBezTo>
                    <a:cubicBezTo>
                      <a:pt x="25" y="23"/>
                      <a:pt x="25" y="22"/>
                      <a:pt x="24" y="23"/>
                    </a:cubicBezTo>
                    <a:cubicBezTo>
                      <a:pt x="24" y="25"/>
                      <a:pt x="22" y="28"/>
                      <a:pt x="23" y="29"/>
                    </a:cubicBezTo>
                    <a:cubicBezTo>
                      <a:pt x="23" y="29"/>
                      <a:pt x="24" y="30"/>
                      <a:pt x="23" y="30"/>
                    </a:cubicBezTo>
                    <a:cubicBezTo>
                      <a:pt x="22" y="30"/>
                      <a:pt x="21" y="30"/>
                      <a:pt x="21" y="29"/>
                    </a:cubicBezTo>
                    <a:cubicBezTo>
                      <a:pt x="20" y="29"/>
                      <a:pt x="19" y="30"/>
                      <a:pt x="18" y="30"/>
                    </a:cubicBezTo>
                    <a:cubicBezTo>
                      <a:pt x="18" y="30"/>
                      <a:pt x="16" y="31"/>
                      <a:pt x="17" y="31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19" y="36"/>
                      <a:pt x="18" y="36"/>
                    </a:cubicBezTo>
                    <a:cubicBezTo>
                      <a:pt x="18" y="37"/>
                      <a:pt x="17" y="37"/>
                      <a:pt x="17" y="38"/>
                    </a:cubicBezTo>
                    <a:cubicBezTo>
                      <a:pt x="17" y="39"/>
                      <a:pt x="17" y="40"/>
                      <a:pt x="17" y="40"/>
                    </a:cubicBezTo>
                    <a:cubicBezTo>
                      <a:pt x="16" y="40"/>
                      <a:pt x="15" y="41"/>
                      <a:pt x="14" y="41"/>
                    </a:cubicBezTo>
                    <a:cubicBezTo>
                      <a:pt x="14" y="41"/>
                      <a:pt x="13" y="41"/>
                      <a:pt x="12" y="42"/>
                    </a:cubicBezTo>
                    <a:cubicBezTo>
                      <a:pt x="12" y="43"/>
                      <a:pt x="12" y="44"/>
                      <a:pt x="10" y="43"/>
                    </a:cubicBezTo>
                    <a:cubicBezTo>
                      <a:pt x="9" y="43"/>
                      <a:pt x="9" y="43"/>
                      <a:pt x="8" y="44"/>
                    </a:cubicBezTo>
                    <a:cubicBezTo>
                      <a:pt x="7" y="45"/>
                      <a:pt x="7" y="45"/>
                      <a:pt x="6" y="45"/>
                    </a:cubicBezTo>
                    <a:cubicBezTo>
                      <a:pt x="6" y="46"/>
                      <a:pt x="5" y="45"/>
                      <a:pt x="5" y="45"/>
                    </a:cubicBezTo>
                    <a:cubicBezTo>
                      <a:pt x="4" y="44"/>
                      <a:pt x="3" y="45"/>
                      <a:pt x="3" y="45"/>
                    </a:cubicBezTo>
                    <a:cubicBezTo>
                      <a:pt x="2" y="45"/>
                      <a:pt x="2" y="46"/>
                      <a:pt x="1" y="46"/>
                    </a:cubicBezTo>
                    <a:cubicBezTo>
                      <a:pt x="1" y="46"/>
                      <a:pt x="0" y="46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3" y="51"/>
                      <a:pt x="3" y="52"/>
                    </a:cubicBezTo>
                    <a:cubicBezTo>
                      <a:pt x="3" y="53"/>
                      <a:pt x="3" y="56"/>
                      <a:pt x="3" y="56"/>
                    </a:cubicBezTo>
                    <a:cubicBezTo>
                      <a:pt x="4" y="57"/>
                      <a:pt x="6" y="57"/>
                      <a:pt x="6" y="58"/>
                    </a:cubicBezTo>
                    <a:cubicBezTo>
                      <a:pt x="6" y="58"/>
                      <a:pt x="6" y="59"/>
                      <a:pt x="7" y="60"/>
                    </a:cubicBezTo>
                    <a:cubicBezTo>
                      <a:pt x="8" y="60"/>
                      <a:pt x="9" y="61"/>
                      <a:pt x="9" y="61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0"/>
                      <a:pt x="13" y="59"/>
                      <a:pt x="14" y="59"/>
                    </a:cubicBezTo>
                    <a:cubicBezTo>
                      <a:pt x="15" y="59"/>
                      <a:pt x="17" y="61"/>
                      <a:pt x="17" y="62"/>
                    </a:cubicBezTo>
                    <a:cubicBezTo>
                      <a:pt x="17" y="63"/>
                      <a:pt x="15" y="65"/>
                      <a:pt x="14" y="65"/>
                    </a:cubicBezTo>
                    <a:cubicBezTo>
                      <a:pt x="14" y="65"/>
                      <a:pt x="14" y="65"/>
                      <a:pt x="13" y="65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7"/>
                      <a:pt x="14" y="68"/>
                      <a:pt x="15" y="68"/>
                    </a:cubicBezTo>
                    <a:cubicBezTo>
                      <a:pt x="15" y="69"/>
                      <a:pt x="14" y="70"/>
                      <a:pt x="13" y="69"/>
                    </a:cubicBezTo>
                    <a:cubicBezTo>
                      <a:pt x="12" y="69"/>
                      <a:pt x="12" y="70"/>
                      <a:pt x="12" y="71"/>
                    </a:cubicBezTo>
                    <a:cubicBezTo>
                      <a:pt x="13" y="71"/>
                      <a:pt x="13" y="73"/>
                      <a:pt x="13" y="73"/>
                    </a:cubicBezTo>
                    <a:cubicBezTo>
                      <a:pt x="14" y="73"/>
                      <a:pt x="15" y="74"/>
                      <a:pt x="16" y="7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8" y="76"/>
                      <a:pt x="18" y="77"/>
                    </a:cubicBezTo>
                    <a:cubicBezTo>
                      <a:pt x="19" y="77"/>
                      <a:pt x="20" y="77"/>
                      <a:pt x="20" y="76"/>
                    </a:cubicBezTo>
                    <a:cubicBezTo>
                      <a:pt x="20" y="76"/>
                      <a:pt x="21" y="76"/>
                      <a:pt x="22" y="77"/>
                    </a:cubicBezTo>
                    <a:cubicBezTo>
                      <a:pt x="23" y="78"/>
                      <a:pt x="26" y="80"/>
                      <a:pt x="28" y="81"/>
                    </a:cubicBezTo>
                    <a:cubicBezTo>
                      <a:pt x="29" y="82"/>
                      <a:pt x="32" y="83"/>
                      <a:pt x="33" y="83"/>
                    </a:cubicBezTo>
                    <a:cubicBezTo>
                      <a:pt x="34" y="83"/>
                      <a:pt x="35" y="84"/>
                      <a:pt x="36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3"/>
                      <a:pt x="37" y="83"/>
                      <a:pt x="38" y="83"/>
                    </a:cubicBezTo>
                    <a:cubicBezTo>
                      <a:pt x="38" y="82"/>
                      <a:pt x="39" y="83"/>
                      <a:pt x="39" y="84"/>
                    </a:cubicBezTo>
                    <a:cubicBezTo>
                      <a:pt x="40" y="83"/>
                      <a:pt x="41" y="83"/>
                      <a:pt x="41" y="83"/>
                    </a:cubicBezTo>
                    <a:cubicBezTo>
                      <a:pt x="42" y="82"/>
                      <a:pt x="42" y="82"/>
                      <a:pt x="43" y="83"/>
                    </a:cubicBezTo>
                    <a:cubicBezTo>
                      <a:pt x="45" y="84"/>
                      <a:pt x="45" y="82"/>
                      <a:pt x="47" y="84"/>
                    </a:cubicBezTo>
                    <a:cubicBezTo>
                      <a:pt x="48" y="84"/>
                      <a:pt x="48" y="83"/>
                      <a:pt x="49" y="82"/>
                    </a:cubicBezTo>
                    <a:cubicBezTo>
                      <a:pt x="49" y="82"/>
                      <a:pt x="49" y="81"/>
                      <a:pt x="50" y="81"/>
                    </a:cubicBezTo>
                    <a:cubicBezTo>
                      <a:pt x="50" y="81"/>
                      <a:pt x="51" y="81"/>
                      <a:pt x="52" y="80"/>
                    </a:cubicBezTo>
                    <a:cubicBezTo>
                      <a:pt x="54" y="79"/>
                      <a:pt x="55" y="80"/>
                      <a:pt x="55" y="80"/>
                    </a:cubicBezTo>
                    <a:cubicBezTo>
                      <a:pt x="56" y="79"/>
                      <a:pt x="57" y="79"/>
                      <a:pt x="57" y="80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2"/>
                      <a:pt x="59" y="82"/>
                      <a:pt x="59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1"/>
                      <a:pt x="62" y="82"/>
                      <a:pt x="62" y="83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3" y="84"/>
                      <a:pt x="63" y="84"/>
                      <a:pt x="63" y="86"/>
                    </a:cubicBezTo>
                    <a:cubicBezTo>
                      <a:pt x="63" y="87"/>
                      <a:pt x="64" y="88"/>
                      <a:pt x="63" y="89"/>
                    </a:cubicBezTo>
                    <a:cubicBezTo>
                      <a:pt x="61" y="91"/>
                      <a:pt x="60" y="93"/>
                      <a:pt x="60" y="93"/>
                    </a:cubicBezTo>
                    <a:cubicBezTo>
                      <a:pt x="61" y="94"/>
                      <a:pt x="60" y="95"/>
                      <a:pt x="61" y="94"/>
                    </a:cubicBezTo>
                    <a:cubicBezTo>
                      <a:pt x="62" y="94"/>
                      <a:pt x="64" y="94"/>
                      <a:pt x="63" y="95"/>
                    </a:cubicBezTo>
                    <a:cubicBezTo>
                      <a:pt x="63" y="95"/>
                      <a:pt x="63" y="97"/>
                      <a:pt x="64" y="97"/>
                    </a:cubicBezTo>
                    <a:cubicBezTo>
                      <a:pt x="65" y="97"/>
                      <a:pt x="65" y="98"/>
                      <a:pt x="65" y="98"/>
                    </a:cubicBezTo>
                    <a:cubicBezTo>
                      <a:pt x="65" y="99"/>
                      <a:pt x="64" y="100"/>
                      <a:pt x="65" y="100"/>
                    </a:cubicBezTo>
                    <a:cubicBezTo>
                      <a:pt x="66" y="100"/>
                      <a:pt x="67" y="100"/>
                      <a:pt x="67" y="101"/>
                    </a:cubicBezTo>
                    <a:cubicBezTo>
                      <a:pt x="66" y="102"/>
                      <a:pt x="67" y="102"/>
                      <a:pt x="68" y="102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70" y="101"/>
                      <a:pt x="70" y="103"/>
                      <a:pt x="71" y="103"/>
                    </a:cubicBezTo>
                    <a:cubicBezTo>
                      <a:pt x="72" y="103"/>
                      <a:pt x="71" y="101"/>
                      <a:pt x="71" y="101"/>
                    </a:cubicBezTo>
                    <a:cubicBezTo>
                      <a:pt x="71" y="100"/>
                      <a:pt x="71" y="99"/>
                      <a:pt x="71" y="99"/>
                    </a:cubicBezTo>
                    <a:cubicBezTo>
                      <a:pt x="72" y="100"/>
                      <a:pt x="73" y="99"/>
                      <a:pt x="73" y="99"/>
                    </a:cubicBezTo>
                    <a:cubicBezTo>
                      <a:pt x="74" y="98"/>
                      <a:pt x="75" y="99"/>
                      <a:pt x="75" y="98"/>
                    </a:cubicBezTo>
                    <a:cubicBezTo>
                      <a:pt x="76" y="98"/>
                      <a:pt x="76" y="99"/>
                      <a:pt x="77" y="98"/>
                    </a:cubicBezTo>
                    <a:cubicBezTo>
                      <a:pt x="78" y="98"/>
                      <a:pt x="79" y="99"/>
                      <a:pt x="79" y="98"/>
                    </a:cubicBezTo>
                    <a:cubicBezTo>
                      <a:pt x="80" y="97"/>
                      <a:pt x="81" y="96"/>
                      <a:pt x="81" y="97"/>
                    </a:cubicBezTo>
                    <a:cubicBezTo>
                      <a:pt x="82" y="97"/>
                      <a:pt x="82" y="98"/>
                      <a:pt x="84" y="98"/>
                    </a:cubicBezTo>
                    <a:cubicBezTo>
                      <a:pt x="85" y="98"/>
                      <a:pt x="84" y="99"/>
                      <a:pt x="84" y="99"/>
                    </a:cubicBezTo>
                    <a:cubicBezTo>
                      <a:pt x="84" y="100"/>
                      <a:pt x="86" y="101"/>
                      <a:pt x="87" y="101"/>
                    </a:cubicBezTo>
                    <a:cubicBezTo>
                      <a:pt x="87" y="102"/>
                      <a:pt x="87" y="102"/>
                      <a:pt x="88" y="102"/>
                    </a:cubicBezTo>
                    <a:cubicBezTo>
                      <a:pt x="88" y="102"/>
                      <a:pt x="89" y="102"/>
                      <a:pt x="89" y="101"/>
                    </a:cubicBezTo>
                    <a:cubicBezTo>
                      <a:pt x="89" y="101"/>
                      <a:pt x="90" y="101"/>
                      <a:pt x="91" y="102"/>
                    </a:cubicBezTo>
                    <a:cubicBezTo>
                      <a:pt x="91" y="102"/>
                      <a:pt x="91" y="102"/>
                      <a:pt x="92" y="102"/>
                    </a:cubicBezTo>
                    <a:cubicBezTo>
                      <a:pt x="93" y="101"/>
                      <a:pt x="93" y="102"/>
                      <a:pt x="93" y="103"/>
                    </a:cubicBezTo>
                    <a:cubicBezTo>
                      <a:pt x="92" y="103"/>
                      <a:pt x="93" y="104"/>
                      <a:pt x="93" y="105"/>
                    </a:cubicBezTo>
                    <a:cubicBezTo>
                      <a:pt x="94" y="106"/>
                      <a:pt x="94" y="105"/>
                      <a:pt x="94" y="104"/>
                    </a:cubicBezTo>
                    <a:cubicBezTo>
                      <a:pt x="94" y="103"/>
                      <a:pt x="95" y="102"/>
                      <a:pt x="98" y="102"/>
                    </a:cubicBezTo>
                    <a:cubicBezTo>
                      <a:pt x="100" y="101"/>
                      <a:pt x="103" y="99"/>
                      <a:pt x="103" y="99"/>
                    </a:cubicBezTo>
                    <a:cubicBezTo>
                      <a:pt x="103" y="98"/>
                      <a:pt x="105" y="99"/>
                      <a:pt x="106" y="99"/>
                    </a:cubicBezTo>
                    <a:cubicBezTo>
                      <a:pt x="107" y="98"/>
                      <a:pt x="110" y="98"/>
                      <a:pt x="110" y="98"/>
                    </a:cubicBezTo>
                    <a:cubicBezTo>
                      <a:pt x="111" y="98"/>
                      <a:pt x="111" y="97"/>
                      <a:pt x="112" y="96"/>
                    </a:cubicBezTo>
                    <a:cubicBezTo>
                      <a:pt x="113" y="96"/>
                      <a:pt x="113" y="95"/>
                      <a:pt x="114" y="95"/>
                    </a:cubicBezTo>
                    <a:cubicBezTo>
                      <a:pt x="115" y="95"/>
                      <a:pt x="115" y="94"/>
                      <a:pt x="115" y="94"/>
                    </a:cubicBezTo>
                    <a:cubicBezTo>
                      <a:pt x="115" y="93"/>
                      <a:pt x="117" y="93"/>
                      <a:pt x="117" y="92"/>
                    </a:cubicBezTo>
                    <a:cubicBezTo>
                      <a:pt x="117" y="92"/>
                      <a:pt x="118" y="92"/>
                      <a:pt x="118" y="91"/>
                    </a:cubicBezTo>
                    <a:cubicBezTo>
                      <a:pt x="118" y="91"/>
                      <a:pt x="119" y="91"/>
                      <a:pt x="119" y="90"/>
                    </a:cubicBezTo>
                    <a:cubicBezTo>
                      <a:pt x="120" y="90"/>
                      <a:pt x="119" y="88"/>
                      <a:pt x="120" y="88"/>
                    </a:cubicBezTo>
                    <a:cubicBezTo>
                      <a:pt x="120" y="88"/>
                      <a:pt x="120" y="87"/>
                      <a:pt x="119" y="87"/>
                    </a:cubicBezTo>
                    <a:cubicBezTo>
                      <a:pt x="119" y="86"/>
                      <a:pt x="121" y="86"/>
                      <a:pt x="121" y="86"/>
                    </a:cubicBezTo>
                    <a:cubicBezTo>
                      <a:pt x="122" y="85"/>
                      <a:pt x="122" y="85"/>
                      <a:pt x="123" y="84"/>
                    </a:cubicBezTo>
                    <a:cubicBezTo>
                      <a:pt x="123" y="83"/>
                      <a:pt x="124" y="83"/>
                      <a:pt x="124" y="82"/>
                    </a:cubicBezTo>
                    <a:cubicBezTo>
                      <a:pt x="125" y="82"/>
                      <a:pt x="125" y="81"/>
                      <a:pt x="125" y="80"/>
                    </a:cubicBezTo>
                    <a:cubicBezTo>
                      <a:pt x="125" y="79"/>
                      <a:pt x="126" y="80"/>
                      <a:pt x="125" y="79"/>
                    </a:cubicBezTo>
                    <a:cubicBezTo>
                      <a:pt x="125" y="79"/>
                      <a:pt x="125" y="78"/>
                      <a:pt x="126" y="78"/>
                    </a:cubicBezTo>
                    <a:cubicBezTo>
                      <a:pt x="127" y="77"/>
                      <a:pt x="126" y="77"/>
                      <a:pt x="125" y="77"/>
                    </a:cubicBezTo>
                    <a:cubicBezTo>
                      <a:pt x="125" y="78"/>
                      <a:pt x="124" y="76"/>
                      <a:pt x="124" y="77"/>
                    </a:cubicBezTo>
                    <a:cubicBezTo>
                      <a:pt x="123" y="77"/>
                      <a:pt x="122" y="76"/>
                      <a:pt x="123" y="76"/>
                    </a:cubicBezTo>
                    <a:cubicBezTo>
                      <a:pt x="124" y="76"/>
                      <a:pt x="125" y="75"/>
                      <a:pt x="126" y="75"/>
                    </a:cubicBezTo>
                    <a:cubicBezTo>
                      <a:pt x="126" y="75"/>
                      <a:pt x="125" y="73"/>
                      <a:pt x="124" y="73"/>
                    </a:cubicBezTo>
                    <a:cubicBezTo>
                      <a:pt x="123" y="73"/>
                      <a:pt x="122" y="72"/>
                      <a:pt x="122" y="72"/>
                    </a:cubicBezTo>
                    <a:cubicBezTo>
                      <a:pt x="121" y="72"/>
                      <a:pt x="122" y="71"/>
                      <a:pt x="123" y="71"/>
                    </a:cubicBezTo>
                    <a:cubicBezTo>
                      <a:pt x="124" y="72"/>
                      <a:pt x="125" y="72"/>
                      <a:pt x="126" y="72"/>
                    </a:cubicBezTo>
                    <a:cubicBezTo>
                      <a:pt x="126" y="72"/>
                      <a:pt x="124" y="70"/>
                      <a:pt x="123" y="69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2" y="67"/>
                      <a:pt x="121" y="65"/>
                      <a:pt x="121" y="65"/>
                    </a:cubicBezTo>
                    <a:cubicBezTo>
                      <a:pt x="121" y="64"/>
                      <a:pt x="119" y="63"/>
                      <a:pt x="119" y="63"/>
                    </a:cubicBezTo>
                    <a:cubicBezTo>
                      <a:pt x="118" y="62"/>
                      <a:pt x="119" y="61"/>
                      <a:pt x="120" y="60"/>
                    </a:cubicBezTo>
                    <a:cubicBezTo>
                      <a:pt x="121" y="60"/>
                      <a:pt x="121" y="59"/>
                      <a:pt x="121" y="59"/>
                    </a:cubicBezTo>
                    <a:cubicBezTo>
                      <a:pt x="122" y="59"/>
                      <a:pt x="122" y="59"/>
                      <a:pt x="123" y="58"/>
                    </a:cubicBezTo>
                    <a:cubicBezTo>
                      <a:pt x="123" y="57"/>
                      <a:pt x="124" y="58"/>
                      <a:pt x="124" y="57"/>
                    </a:cubicBezTo>
                    <a:cubicBezTo>
                      <a:pt x="125" y="57"/>
                      <a:pt x="127" y="57"/>
                      <a:pt x="127" y="56"/>
                    </a:cubicBezTo>
                    <a:cubicBezTo>
                      <a:pt x="128" y="56"/>
                      <a:pt x="127" y="54"/>
                      <a:pt x="126" y="54"/>
                    </a:cubicBezTo>
                    <a:cubicBezTo>
                      <a:pt x="125" y="55"/>
                      <a:pt x="124" y="54"/>
                      <a:pt x="123" y="53"/>
                    </a:cubicBezTo>
                    <a:cubicBezTo>
                      <a:pt x="123" y="52"/>
                      <a:pt x="121" y="55"/>
                      <a:pt x="120" y="56"/>
                    </a:cubicBezTo>
                    <a:cubicBezTo>
                      <a:pt x="118" y="56"/>
                      <a:pt x="118" y="55"/>
                      <a:pt x="118" y="54"/>
                    </a:cubicBezTo>
                    <a:cubicBezTo>
                      <a:pt x="118" y="53"/>
                      <a:pt x="117" y="53"/>
                      <a:pt x="115" y="53"/>
                    </a:cubicBezTo>
                    <a:cubicBezTo>
                      <a:pt x="113" y="53"/>
                      <a:pt x="114" y="49"/>
                      <a:pt x="115" y="49"/>
                    </a:cubicBezTo>
                    <a:cubicBezTo>
                      <a:pt x="116" y="49"/>
                      <a:pt x="118" y="50"/>
                      <a:pt x="119" y="48"/>
                    </a:cubicBezTo>
                    <a:cubicBezTo>
                      <a:pt x="119" y="46"/>
                      <a:pt x="120" y="48"/>
                      <a:pt x="122" y="46"/>
                    </a:cubicBezTo>
                    <a:cubicBezTo>
                      <a:pt x="123" y="44"/>
                      <a:pt x="125" y="43"/>
                      <a:pt x="126" y="44"/>
                    </a:cubicBezTo>
                    <a:cubicBezTo>
                      <a:pt x="128" y="45"/>
                      <a:pt x="125" y="47"/>
                      <a:pt x="124" y="48"/>
                    </a:cubicBezTo>
                    <a:cubicBezTo>
                      <a:pt x="124" y="49"/>
                      <a:pt x="125" y="49"/>
                      <a:pt x="124" y="50"/>
                    </a:cubicBezTo>
                    <a:cubicBezTo>
                      <a:pt x="123" y="51"/>
                      <a:pt x="124" y="51"/>
                      <a:pt x="126" y="50"/>
                    </a:cubicBezTo>
                    <a:cubicBezTo>
                      <a:pt x="127" y="49"/>
                      <a:pt x="129" y="48"/>
                      <a:pt x="131" y="47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34" y="45"/>
                      <a:pt x="137" y="44"/>
                      <a:pt x="138" y="43"/>
                    </a:cubicBezTo>
                    <a:cubicBezTo>
                      <a:pt x="138" y="42"/>
                      <a:pt x="139" y="41"/>
                      <a:pt x="140" y="41"/>
                    </a:cubicBezTo>
                    <a:cubicBezTo>
                      <a:pt x="140" y="41"/>
                      <a:pt x="140" y="42"/>
                      <a:pt x="141" y="42"/>
                    </a:cubicBezTo>
                    <a:cubicBezTo>
                      <a:pt x="142" y="42"/>
                      <a:pt x="144" y="42"/>
                      <a:pt x="143" y="41"/>
                    </a:cubicBezTo>
                    <a:cubicBezTo>
                      <a:pt x="143" y="41"/>
                      <a:pt x="143" y="41"/>
                      <a:pt x="144" y="40"/>
                    </a:cubicBezTo>
                    <a:cubicBezTo>
                      <a:pt x="145" y="40"/>
                      <a:pt x="145" y="39"/>
                      <a:pt x="146" y="39"/>
                    </a:cubicBezTo>
                    <a:cubicBezTo>
                      <a:pt x="147" y="39"/>
                      <a:pt x="147" y="37"/>
                      <a:pt x="148" y="37"/>
                    </a:cubicBezTo>
                    <a:cubicBezTo>
                      <a:pt x="148" y="37"/>
                      <a:pt x="149" y="38"/>
                      <a:pt x="150" y="38"/>
                    </a:cubicBezTo>
                    <a:cubicBezTo>
                      <a:pt x="150" y="38"/>
                      <a:pt x="150" y="38"/>
                      <a:pt x="151" y="38"/>
                    </a:cubicBezTo>
                    <a:cubicBezTo>
                      <a:pt x="151" y="38"/>
                      <a:pt x="151" y="38"/>
                      <a:pt x="151" y="37"/>
                    </a:cubicBezTo>
                    <a:cubicBezTo>
                      <a:pt x="151" y="36"/>
                      <a:pt x="151" y="35"/>
                      <a:pt x="151" y="35"/>
                    </a:cubicBezTo>
                    <a:cubicBezTo>
                      <a:pt x="151" y="34"/>
                      <a:pt x="151" y="33"/>
                      <a:pt x="151" y="33"/>
                    </a:cubicBezTo>
                    <a:cubicBezTo>
                      <a:pt x="151" y="32"/>
                      <a:pt x="151" y="31"/>
                      <a:pt x="151" y="31"/>
                    </a:cubicBezTo>
                    <a:cubicBezTo>
                      <a:pt x="152" y="31"/>
                      <a:pt x="153" y="29"/>
                      <a:pt x="153" y="30"/>
                    </a:cubicBezTo>
                    <a:cubicBezTo>
                      <a:pt x="154" y="30"/>
                      <a:pt x="156" y="30"/>
                      <a:pt x="156" y="30"/>
                    </a:cubicBezTo>
                    <a:cubicBezTo>
                      <a:pt x="156" y="29"/>
                      <a:pt x="157" y="29"/>
                      <a:pt x="157" y="28"/>
                    </a:cubicBezTo>
                    <a:cubicBezTo>
                      <a:pt x="157" y="27"/>
                      <a:pt x="158" y="27"/>
                      <a:pt x="159" y="26"/>
                    </a:cubicBezTo>
                    <a:cubicBezTo>
                      <a:pt x="159" y="25"/>
                      <a:pt x="159" y="23"/>
                      <a:pt x="160" y="22"/>
                    </a:cubicBezTo>
                    <a:cubicBezTo>
                      <a:pt x="161" y="22"/>
                      <a:pt x="160" y="22"/>
                      <a:pt x="160" y="20"/>
                    </a:cubicBezTo>
                    <a:close/>
                  </a:path>
                </a:pathLst>
              </a:custGeom>
              <a:solidFill>
                <a:srgbClr val="F7DF85">
                  <a:alpha val="42000"/>
                </a:srgb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986"/>
              <p:cNvSpPr>
                <a:spLocks/>
              </p:cNvSpPr>
              <p:nvPr/>
            </p:nvSpPr>
            <p:spPr bwMode="auto">
              <a:xfrm>
                <a:off x="3504168" y="5143388"/>
                <a:ext cx="22366" cy="4430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987"/>
              <p:cNvSpPr>
                <a:spLocks noEditPoints="1"/>
              </p:cNvSpPr>
              <p:nvPr/>
            </p:nvSpPr>
            <p:spPr bwMode="auto">
              <a:xfrm>
                <a:off x="5223190" y="5733602"/>
                <a:ext cx="597504" cy="819655"/>
              </a:xfrm>
              <a:custGeom>
                <a:avLst/>
                <a:gdLst>
                  <a:gd name="T0" fmla="*/ 14 w 26"/>
                  <a:gd name="T1" fmla="*/ 14 h 36"/>
                  <a:gd name="T2" fmla="*/ 17 w 26"/>
                  <a:gd name="T3" fmla="*/ 16 h 36"/>
                  <a:gd name="T4" fmla="*/ 18 w 26"/>
                  <a:gd name="T5" fmla="*/ 19 h 36"/>
                  <a:gd name="T6" fmla="*/ 19 w 26"/>
                  <a:gd name="T7" fmla="*/ 20 h 36"/>
                  <a:gd name="T8" fmla="*/ 20 w 26"/>
                  <a:gd name="T9" fmla="*/ 23 h 36"/>
                  <a:gd name="T10" fmla="*/ 21 w 26"/>
                  <a:gd name="T11" fmla="*/ 22 h 36"/>
                  <a:gd name="T12" fmla="*/ 22 w 26"/>
                  <a:gd name="T13" fmla="*/ 21 h 36"/>
                  <a:gd name="T14" fmla="*/ 22 w 26"/>
                  <a:gd name="T15" fmla="*/ 18 h 36"/>
                  <a:gd name="T16" fmla="*/ 19 w 26"/>
                  <a:gd name="T17" fmla="*/ 15 h 36"/>
                  <a:gd name="T18" fmla="*/ 17 w 26"/>
                  <a:gd name="T19" fmla="*/ 13 h 36"/>
                  <a:gd name="T20" fmla="*/ 13 w 26"/>
                  <a:gd name="T21" fmla="*/ 12 h 36"/>
                  <a:gd name="T22" fmla="*/ 12 w 26"/>
                  <a:gd name="T23" fmla="*/ 10 h 36"/>
                  <a:gd name="T24" fmla="*/ 13 w 26"/>
                  <a:gd name="T25" fmla="*/ 6 h 36"/>
                  <a:gd name="T26" fmla="*/ 13 w 26"/>
                  <a:gd name="T27" fmla="*/ 2 h 36"/>
                  <a:gd name="T28" fmla="*/ 13 w 26"/>
                  <a:gd name="T29" fmla="*/ 1 h 36"/>
                  <a:gd name="T30" fmla="*/ 9 w 26"/>
                  <a:gd name="T31" fmla="*/ 1 h 36"/>
                  <a:gd name="T32" fmla="*/ 8 w 26"/>
                  <a:gd name="T33" fmla="*/ 7 h 36"/>
                  <a:gd name="T34" fmla="*/ 7 w 26"/>
                  <a:gd name="T35" fmla="*/ 7 h 36"/>
                  <a:gd name="T36" fmla="*/ 8 w 26"/>
                  <a:gd name="T37" fmla="*/ 10 h 36"/>
                  <a:gd name="T38" fmla="*/ 9 w 26"/>
                  <a:gd name="T39" fmla="*/ 12 h 36"/>
                  <a:gd name="T40" fmla="*/ 11 w 26"/>
                  <a:gd name="T41" fmla="*/ 13 h 36"/>
                  <a:gd name="T42" fmla="*/ 14 w 26"/>
                  <a:gd name="T43" fmla="*/ 14 h 36"/>
                  <a:gd name="T44" fmla="*/ 9 w 26"/>
                  <a:gd name="T45" fmla="*/ 15 h 36"/>
                  <a:gd name="T46" fmla="*/ 11 w 26"/>
                  <a:gd name="T47" fmla="*/ 17 h 36"/>
                  <a:gd name="T48" fmla="*/ 9 w 26"/>
                  <a:gd name="T49" fmla="*/ 15 h 36"/>
                  <a:gd name="T50" fmla="*/ 13 w 26"/>
                  <a:gd name="T51" fmla="*/ 22 h 36"/>
                  <a:gd name="T52" fmla="*/ 15 w 26"/>
                  <a:gd name="T53" fmla="*/ 21 h 36"/>
                  <a:gd name="T54" fmla="*/ 15 w 26"/>
                  <a:gd name="T55" fmla="*/ 24 h 36"/>
                  <a:gd name="T56" fmla="*/ 15 w 26"/>
                  <a:gd name="T57" fmla="*/ 27 h 36"/>
                  <a:gd name="T58" fmla="*/ 18 w 26"/>
                  <a:gd name="T59" fmla="*/ 22 h 36"/>
                  <a:gd name="T60" fmla="*/ 17 w 26"/>
                  <a:gd name="T61" fmla="*/ 22 h 36"/>
                  <a:gd name="T62" fmla="*/ 13 w 26"/>
                  <a:gd name="T63" fmla="*/ 19 h 36"/>
                  <a:gd name="T64" fmla="*/ 13 w 26"/>
                  <a:gd name="T65" fmla="*/ 22 h 36"/>
                  <a:gd name="T66" fmla="*/ 4 w 26"/>
                  <a:gd name="T67" fmla="*/ 24 h 36"/>
                  <a:gd name="T68" fmla="*/ 0 w 26"/>
                  <a:gd name="T69" fmla="*/ 28 h 36"/>
                  <a:gd name="T70" fmla="*/ 5 w 26"/>
                  <a:gd name="T71" fmla="*/ 24 h 36"/>
                  <a:gd name="T72" fmla="*/ 6 w 26"/>
                  <a:gd name="T73" fmla="*/ 21 h 36"/>
                  <a:gd name="T74" fmla="*/ 4 w 26"/>
                  <a:gd name="T75" fmla="*/ 24 h 36"/>
                  <a:gd name="T76" fmla="*/ 18 w 26"/>
                  <a:gd name="T77" fmla="*/ 25 h 36"/>
                  <a:gd name="T78" fmla="*/ 20 w 26"/>
                  <a:gd name="T79" fmla="*/ 24 h 36"/>
                  <a:gd name="T80" fmla="*/ 18 w 26"/>
                  <a:gd name="T81" fmla="*/ 25 h 36"/>
                  <a:gd name="T82" fmla="*/ 25 w 26"/>
                  <a:gd name="T83" fmla="*/ 32 h 36"/>
                  <a:gd name="T84" fmla="*/ 24 w 26"/>
                  <a:gd name="T85" fmla="*/ 26 h 36"/>
                  <a:gd name="T86" fmla="*/ 22 w 26"/>
                  <a:gd name="T87" fmla="*/ 25 h 36"/>
                  <a:gd name="T88" fmla="*/ 21 w 26"/>
                  <a:gd name="T89" fmla="*/ 27 h 36"/>
                  <a:gd name="T90" fmla="*/ 19 w 26"/>
                  <a:gd name="T91" fmla="*/ 28 h 36"/>
                  <a:gd name="T92" fmla="*/ 17 w 26"/>
                  <a:gd name="T93" fmla="*/ 28 h 36"/>
                  <a:gd name="T94" fmla="*/ 14 w 26"/>
                  <a:gd name="T95" fmla="*/ 29 h 36"/>
                  <a:gd name="T96" fmla="*/ 13 w 26"/>
                  <a:gd name="T97" fmla="*/ 32 h 36"/>
                  <a:gd name="T98" fmla="*/ 15 w 26"/>
                  <a:gd name="T99" fmla="*/ 31 h 36"/>
                  <a:gd name="T100" fmla="*/ 17 w 26"/>
                  <a:gd name="T101" fmla="*/ 30 h 36"/>
                  <a:gd name="T102" fmla="*/ 19 w 26"/>
                  <a:gd name="T103" fmla="*/ 35 h 36"/>
                  <a:gd name="T104" fmla="*/ 22 w 26"/>
                  <a:gd name="T105" fmla="*/ 36 h 36"/>
                  <a:gd name="T106" fmla="*/ 22 w 26"/>
                  <a:gd name="T107" fmla="*/ 33 h 36"/>
                  <a:gd name="T108" fmla="*/ 25 w 26"/>
                  <a:gd name="T10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" h="36">
                    <a:moveTo>
                      <a:pt x="14" y="14"/>
                    </a:moveTo>
                    <a:cubicBezTo>
                      <a:pt x="15" y="14"/>
                      <a:pt x="17" y="16"/>
                      <a:pt x="17" y="16"/>
                    </a:cubicBezTo>
                    <a:cubicBezTo>
                      <a:pt x="17" y="17"/>
                      <a:pt x="17" y="19"/>
                      <a:pt x="18" y="19"/>
                    </a:cubicBezTo>
                    <a:cubicBezTo>
                      <a:pt x="18" y="18"/>
                      <a:pt x="20" y="19"/>
                      <a:pt x="19" y="20"/>
                    </a:cubicBezTo>
                    <a:cubicBezTo>
                      <a:pt x="18" y="21"/>
                      <a:pt x="20" y="22"/>
                      <a:pt x="20" y="23"/>
                    </a:cubicBezTo>
                    <a:cubicBezTo>
                      <a:pt x="20" y="24"/>
                      <a:pt x="21" y="23"/>
                      <a:pt x="21" y="22"/>
                    </a:cubicBezTo>
                    <a:cubicBezTo>
                      <a:pt x="21" y="21"/>
                      <a:pt x="21" y="22"/>
                      <a:pt x="22" y="21"/>
                    </a:cubicBezTo>
                    <a:cubicBezTo>
                      <a:pt x="23" y="20"/>
                      <a:pt x="22" y="19"/>
                      <a:pt x="22" y="18"/>
                    </a:cubicBezTo>
                    <a:cubicBezTo>
                      <a:pt x="21" y="16"/>
                      <a:pt x="19" y="17"/>
                      <a:pt x="19" y="15"/>
                    </a:cubicBezTo>
                    <a:cubicBezTo>
                      <a:pt x="19" y="14"/>
                      <a:pt x="17" y="14"/>
                      <a:pt x="17" y="13"/>
                    </a:cubicBezTo>
                    <a:cubicBezTo>
                      <a:pt x="17" y="12"/>
                      <a:pt x="14" y="12"/>
                      <a:pt x="13" y="12"/>
                    </a:cubicBezTo>
                    <a:cubicBezTo>
                      <a:pt x="12" y="13"/>
                      <a:pt x="13" y="11"/>
                      <a:pt x="12" y="10"/>
                    </a:cubicBezTo>
                    <a:cubicBezTo>
                      <a:pt x="11" y="9"/>
                      <a:pt x="12" y="7"/>
                      <a:pt x="13" y="6"/>
                    </a:cubicBezTo>
                    <a:cubicBezTo>
                      <a:pt x="15" y="5"/>
                      <a:pt x="13" y="3"/>
                      <a:pt x="13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0" y="0"/>
                      <a:pt x="9" y="1"/>
                    </a:cubicBezTo>
                    <a:cubicBezTo>
                      <a:pt x="8" y="1"/>
                      <a:pt x="9" y="6"/>
                      <a:pt x="8" y="7"/>
                    </a:cubicBezTo>
                    <a:cubicBezTo>
                      <a:pt x="8" y="7"/>
                      <a:pt x="7" y="6"/>
                      <a:pt x="7" y="7"/>
                    </a:cubicBezTo>
                    <a:cubicBezTo>
                      <a:pt x="7" y="7"/>
                      <a:pt x="7" y="10"/>
                      <a:pt x="8" y="10"/>
                    </a:cubicBezTo>
                    <a:cubicBezTo>
                      <a:pt x="8" y="10"/>
                      <a:pt x="9" y="11"/>
                      <a:pt x="9" y="12"/>
                    </a:cubicBezTo>
                    <a:cubicBezTo>
                      <a:pt x="8" y="13"/>
                      <a:pt x="10" y="14"/>
                      <a:pt x="11" y="13"/>
                    </a:cubicBezTo>
                    <a:cubicBezTo>
                      <a:pt x="13" y="13"/>
                      <a:pt x="12" y="14"/>
                      <a:pt x="14" y="14"/>
                    </a:cubicBezTo>
                    <a:close/>
                    <a:moveTo>
                      <a:pt x="9" y="15"/>
                    </a:moveTo>
                    <a:cubicBezTo>
                      <a:pt x="9" y="16"/>
                      <a:pt x="9" y="18"/>
                      <a:pt x="11" y="17"/>
                    </a:cubicBezTo>
                    <a:cubicBezTo>
                      <a:pt x="13" y="17"/>
                      <a:pt x="8" y="14"/>
                      <a:pt x="9" y="15"/>
                    </a:cubicBezTo>
                    <a:close/>
                    <a:moveTo>
                      <a:pt x="13" y="22"/>
                    </a:moveTo>
                    <a:cubicBezTo>
                      <a:pt x="13" y="22"/>
                      <a:pt x="14" y="22"/>
                      <a:pt x="15" y="21"/>
                    </a:cubicBezTo>
                    <a:cubicBezTo>
                      <a:pt x="15" y="21"/>
                      <a:pt x="15" y="23"/>
                      <a:pt x="15" y="24"/>
                    </a:cubicBezTo>
                    <a:cubicBezTo>
                      <a:pt x="14" y="24"/>
                      <a:pt x="14" y="26"/>
                      <a:pt x="15" y="27"/>
                    </a:cubicBezTo>
                    <a:cubicBezTo>
                      <a:pt x="16" y="27"/>
                      <a:pt x="18" y="23"/>
                      <a:pt x="18" y="22"/>
                    </a:cubicBezTo>
                    <a:cubicBezTo>
                      <a:pt x="18" y="22"/>
                      <a:pt x="17" y="23"/>
                      <a:pt x="17" y="22"/>
                    </a:cubicBezTo>
                    <a:cubicBezTo>
                      <a:pt x="17" y="21"/>
                      <a:pt x="14" y="18"/>
                      <a:pt x="13" y="19"/>
                    </a:cubicBezTo>
                    <a:cubicBezTo>
                      <a:pt x="12" y="19"/>
                      <a:pt x="12" y="22"/>
                      <a:pt x="13" y="22"/>
                    </a:cubicBezTo>
                    <a:close/>
                    <a:moveTo>
                      <a:pt x="4" y="24"/>
                    </a:moveTo>
                    <a:cubicBezTo>
                      <a:pt x="3" y="25"/>
                      <a:pt x="0" y="28"/>
                      <a:pt x="0" y="28"/>
                    </a:cubicBezTo>
                    <a:cubicBezTo>
                      <a:pt x="1" y="29"/>
                      <a:pt x="4" y="25"/>
                      <a:pt x="5" y="24"/>
                    </a:cubicBezTo>
                    <a:cubicBezTo>
                      <a:pt x="7" y="23"/>
                      <a:pt x="6" y="22"/>
                      <a:pt x="6" y="21"/>
                    </a:cubicBezTo>
                    <a:cubicBezTo>
                      <a:pt x="5" y="20"/>
                      <a:pt x="5" y="22"/>
                      <a:pt x="4" y="24"/>
                    </a:cubicBezTo>
                    <a:close/>
                    <a:moveTo>
                      <a:pt x="18" y="25"/>
                    </a:moveTo>
                    <a:cubicBezTo>
                      <a:pt x="18" y="26"/>
                      <a:pt x="20" y="25"/>
                      <a:pt x="20" y="24"/>
                    </a:cubicBezTo>
                    <a:cubicBezTo>
                      <a:pt x="19" y="23"/>
                      <a:pt x="18" y="25"/>
                      <a:pt x="18" y="25"/>
                    </a:cubicBezTo>
                    <a:close/>
                    <a:moveTo>
                      <a:pt x="25" y="32"/>
                    </a:moveTo>
                    <a:cubicBezTo>
                      <a:pt x="26" y="30"/>
                      <a:pt x="24" y="28"/>
                      <a:pt x="24" y="26"/>
                    </a:cubicBezTo>
                    <a:cubicBezTo>
                      <a:pt x="24" y="24"/>
                      <a:pt x="22" y="24"/>
                      <a:pt x="22" y="25"/>
                    </a:cubicBezTo>
                    <a:cubicBezTo>
                      <a:pt x="23" y="27"/>
                      <a:pt x="21" y="26"/>
                      <a:pt x="21" y="27"/>
                    </a:cubicBezTo>
                    <a:cubicBezTo>
                      <a:pt x="21" y="28"/>
                      <a:pt x="19" y="27"/>
                      <a:pt x="19" y="28"/>
                    </a:cubicBezTo>
                    <a:cubicBezTo>
                      <a:pt x="19" y="29"/>
                      <a:pt x="18" y="28"/>
                      <a:pt x="17" y="28"/>
                    </a:cubicBezTo>
                    <a:cubicBezTo>
                      <a:pt x="16" y="27"/>
                      <a:pt x="15" y="29"/>
                      <a:pt x="14" y="29"/>
                    </a:cubicBezTo>
                    <a:cubicBezTo>
                      <a:pt x="13" y="30"/>
                      <a:pt x="12" y="32"/>
                      <a:pt x="13" y="32"/>
                    </a:cubicBezTo>
                    <a:cubicBezTo>
                      <a:pt x="14" y="32"/>
                      <a:pt x="14" y="31"/>
                      <a:pt x="15" y="31"/>
                    </a:cubicBezTo>
                    <a:cubicBezTo>
                      <a:pt x="16" y="31"/>
                      <a:pt x="16" y="30"/>
                      <a:pt x="17" y="30"/>
                    </a:cubicBezTo>
                    <a:cubicBezTo>
                      <a:pt x="19" y="30"/>
                      <a:pt x="18" y="34"/>
                      <a:pt x="19" y="35"/>
                    </a:cubicBezTo>
                    <a:cubicBezTo>
                      <a:pt x="21" y="35"/>
                      <a:pt x="21" y="36"/>
                      <a:pt x="22" y="36"/>
                    </a:cubicBezTo>
                    <a:cubicBezTo>
                      <a:pt x="23" y="36"/>
                      <a:pt x="22" y="34"/>
                      <a:pt x="22" y="33"/>
                    </a:cubicBezTo>
                    <a:cubicBezTo>
                      <a:pt x="22" y="32"/>
                      <a:pt x="24" y="33"/>
                      <a:pt x="25" y="3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988"/>
              <p:cNvSpPr>
                <a:spLocks/>
              </p:cNvSpPr>
              <p:nvPr/>
            </p:nvSpPr>
            <p:spPr bwMode="auto">
              <a:xfrm>
                <a:off x="2976959" y="6303247"/>
                <a:ext cx="137394" cy="250010"/>
              </a:xfrm>
              <a:custGeom>
                <a:avLst/>
                <a:gdLst>
                  <a:gd name="T0" fmla="*/ 1 w 6"/>
                  <a:gd name="T1" fmla="*/ 0 h 11"/>
                  <a:gd name="T2" fmla="*/ 1 w 6"/>
                  <a:gd name="T3" fmla="*/ 2 h 11"/>
                  <a:gd name="T4" fmla="*/ 0 w 6"/>
                  <a:gd name="T5" fmla="*/ 6 h 11"/>
                  <a:gd name="T6" fmla="*/ 2 w 6"/>
                  <a:gd name="T7" fmla="*/ 10 h 11"/>
                  <a:gd name="T8" fmla="*/ 6 w 6"/>
                  <a:gd name="T9" fmla="*/ 6 h 11"/>
                  <a:gd name="T10" fmla="*/ 1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1" y="7"/>
                      <a:pt x="0" y="9"/>
                      <a:pt x="2" y="10"/>
                    </a:cubicBezTo>
                    <a:cubicBezTo>
                      <a:pt x="3" y="11"/>
                      <a:pt x="6" y="8"/>
                      <a:pt x="6" y="6"/>
                    </a:cubicBezTo>
                    <a:cubicBezTo>
                      <a:pt x="6" y="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989"/>
              <p:cNvSpPr>
                <a:spLocks/>
              </p:cNvSpPr>
              <p:nvPr/>
            </p:nvSpPr>
            <p:spPr bwMode="auto">
              <a:xfrm>
                <a:off x="1302669" y="4073721"/>
                <a:ext cx="870695" cy="568061"/>
              </a:xfrm>
              <a:custGeom>
                <a:avLst/>
                <a:gdLst>
                  <a:gd name="T0" fmla="*/ 38 w 38"/>
                  <a:gd name="T1" fmla="*/ 16 h 25"/>
                  <a:gd name="T2" fmla="*/ 36 w 38"/>
                  <a:gd name="T3" fmla="*/ 15 h 25"/>
                  <a:gd name="T4" fmla="*/ 33 w 38"/>
                  <a:gd name="T5" fmla="*/ 13 h 25"/>
                  <a:gd name="T6" fmla="*/ 30 w 38"/>
                  <a:gd name="T7" fmla="*/ 11 h 25"/>
                  <a:gd name="T8" fmla="*/ 27 w 38"/>
                  <a:gd name="T9" fmla="*/ 9 h 25"/>
                  <a:gd name="T10" fmla="*/ 26 w 38"/>
                  <a:gd name="T11" fmla="*/ 7 h 25"/>
                  <a:gd name="T12" fmla="*/ 25 w 38"/>
                  <a:gd name="T13" fmla="*/ 5 h 25"/>
                  <a:gd name="T14" fmla="*/ 21 w 38"/>
                  <a:gd name="T15" fmla="*/ 5 h 25"/>
                  <a:gd name="T16" fmla="*/ 20 w 38"/>
                  <a:gd name="T17" fmla="*/ 2 h 25"/>
                  <a:gd name="T18" fmla="*/ 18 w 38"/>
                  <a:gd name="T19" fmla="*/ 1 h 25"/>
                  <a:gd name="T20" fmla="*/ 16 w 38"/>
                  <a:gd name="T21" fmla="*/ 1 h 25"/>
                  <a:gd name="T22" fmla="*/ 15 w 38"/>
                  <a:gd name="T23" fmla="*/ 1 h 25"/>
                  <a:gd name="T24" fmla="*/ 14 w 38"/>
                  <a:gd name="T25" fmla="*/ 2 h 25"/>
                  <a:gd name="T26" fmla="*/ 12 w 38"/>
                  <a:gd name="T27" fmla="*/ 4 h 25"/>
                  <a:gd name="T28" fmla="*/ 11 w 38"/>
                  <a:gd name="T29" fmla="*/ 5 h 25"/>
                  <a:gd name="T30" fmla="*/ 9 w 38"/>
                  <a:gd name="T31" fmla="*/ 5 h 25"/>
                  <a:gd name="T32" fmla="*/ 7 w 38"/>
                  <a:gd name="T33" fmla="*/ 4 h 25"/>
                  <a:gd name="T34" fmla="*/ 4 w 38"/>
                  <a:gd name="T35" fmla="*/ 2 h 25"/>
                  <a:gd name="T36" fmla="*/ 1 w 38"/>
                  <a:gd name="T37" fmla="*/ 3 h 25"/>
                  <a:gd name="T38" fmla="*/ 3 w 38"/>
                  <a:gd name="T39" fmla="*/ 3 h 25"/>
                  <a:gd name="T40" fmla="*/ 5 w 38"/>
                  <a:gd name="T41" fmla="*/ 5 h 25"/>
                  <a:gd name="T42" fmla="*/ 6 w 38"/>
                  <a:gd name="T43" fmla="*/ 7 h 25"/>
                  <a:gd name="T44" fmla="*/ 3 w 38"/>
                  <a:gd name="T45" fmla="*/ 7 h 25"/>
                  <a:gd name="T46" fmla="*/ 1 w 38"/>
                  <a:gd name="T47" fmla="*/ 7 h 25"/>
                  <a:gd name="T48" fmla="*/ 1 w 38"/>
                  <a:gd name="T49" fmla="*/ 10 h 25"/>
                  <a:gd name="T50" fmla="*/ 1 w 38"/>
                  <a:gd name="T51" fmla="*/ 11 h 25"/>
                  <a:gd name="T52" fmla="*/ 3 w 38"/>
                  <a:gd name="T53" fmla="*/ 12 h 25"/>
                  <a:gd name="T54" fmla="*/ 4 w 38"/>
                  <a:gd name="T55" fmla="*/ 14 h 25"/>
                  <a:gd name="T56" fmla="*/ 4 w 38"/>
                  <a:gd name="T57" fmla="*/ 18 h 25"/>
                  <a:gd name="T58" fmla="*/ 6 w 38"/>
                  <a:gd name="T59" fmla="*/ 17 h 25"/>
                  <a:gd name="T60" fmla="*/ 8 w 38"/>
                  <a:gd name="T61" fmla="*/ 15 h 25"/>
                  <a:gd name="T62" fmla="*/ 10 w 38"/>
                  <a:gd name="T63" fmla="*/ 15 h 25"/>
                  <a:gd name="T64" fmla="*/ 13 w 38"/>
                  <a:gd name="T65" fmla="*/ 15 h 25"/>
                  <a:gd name="T66" fmla="*/ 15 w 38"/>
                  <a:gd name="T67" fmla="*/ 16 h 25"/>
                  <a:gd name="T68" fmla="*/ 16 w 38"/>
                  <a:gd name="T69" fmla="*/ 17 h 25"/>
                  <a:gd name="T70" fmla="*/ 19 w 38"/>
                  <a:gd name="T71" fmla="*/ 18 h 25"/>
                  <a:gd name="T72" fmla="*/ 20 w 38"/>
                  <a:gd name="T73" fmla="*/ 18 h 25"/>
                  <a:gd name="T74" fmla="*/ 22 w 38"/>
                  <a:gd name="T75" fmla="*/ 20 h 25"/>
                  <a:gd name="T76" fmla="*/ 24 w 38"/>
                  <a:gd name="T77" fmla="*/ 20 h 25"/>
                  <a:gd name="T78" fmla="*/ 24 w 38"/>
                  <a:gd name="T79" fmla="*/ 24 h 25"/>
                  <a:gd name="T80" fmla="*/ 25 w 38"/>
                  <a:gd name="T81" fmla="*/ 24 h 25"/>
                  <a:gd name="T82" fmla="*/ 27 w 38"/>
                  <a:gd name="T83" fmla="*/ 24 h 25"/>
                  <a:gd name="T84" fmla="*/ 29 w 38"/>
                  <a:gd name="T85" fmla="*/ 23 h 25"/>
                  <a:gd name="T86" fmla="*/ 33 w 38"/>
                  <a:gd name="T87" fmla="*/ 21 h 25"/>
                  <a:gd name="T88" fmla="*/ 34 w 38"/>
                  <a:gd name="T89" fmla="*/ 18 h 25"/>
                  <a:gd name="T90" fmla="*/ 36 w 38"/>
                  <a:gd name="T91" fmla="*/ 17 h 25"/>
                  <a:gd name="T92" fmla="*/ 38 w 38"/>
                  <a:gd name="T93" fmla="*/ 18 h 25"/>
                  <a:gd name="T94" fmla="*/ 38 w 38"/>
                  <a:gd name="T95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" h="25">
                    <a:moveTo>
                      <a:pt x="38" y="16"/>
                    </a:moveTo>
                    <a:cubicBezTo>
                      <a:pt x="36" y="15"/>
                      <a:pt x="36" y="15"/>
                      <a:pt x="36" y="15"/>
                    </a:cubicBezTo>
                    <a:cubicBezTo>
                      <a:pt x="35" y="15"/>
                      <a:pt x="34" y="14"/>
                      <a:pt x="33" y="13"/>
                    </a:cubicBezTo>
                    <a:cubicBezTo>
                      <a:pt x="32" y="13"/>
                      <a:pt x="30" y="12"/>
                      <a:pt x="30" y="11"/>
                    </a:cubicBezTo>
                    <a:cubicBezTo>
                      <a:pt x="29" y="11"/>
                      <a:pt x="27" y="10"/>
                      <a:pt x="27" y="9"/>
                    </a:cubicBezTo>
                    <a:cubicBezTo>
                      <a:pt x="27" y="9"/>
                      <a:pt x="27" y="8"/>
                      <a:pt x="26" y="7"/>
                    </a:cubicBezTo>
                    <a:cubicBezTo>
                      <a:pt x="25" y="6"/>
                      <a:pt x="25" y="5"/>
                      <a:pt x="25" y="5"/>
                    </a:cubicBezTo>
                    <a:cubicBezTo>
                      <a:pt x="24" y="5"/>
                      <a:pt x="21" y="5"/>
                      <a:pt x="21" y="5"/>
                    </a:cubicBezTo>
                    <a:cubicBezTo>
                      <a:pt x="21" y="4"/>
                      <a:pt x="21" y="2"/>
                      <a:pt x="20" y="2"/>
                    </a:cubicBezTo>
                    <a:cubicBezTo>
                      <a:pt x="19" y="2"/>
                      <a:pt x="18" y="2"/>
                      <a:pt x="18" y="1"/>
                    </a:cubicBezTo>
                    <a:cubicBezTo>
                      <a:pt x="18" y="1"/>
                      <a:pt x="16" y="0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3"/>
                      <a:pt x="14" y="2"/>
                    </a:cubicBezTo>
                    <a:cubicBezTo>
                      <a:pt x="13" y="2"/>
                      <a:pt x="12" y="3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3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4" y="3"/>
                      <a:pt x="4" y="5"/>
                      <a:pt x="5" y="5"/>
                    </a:cubicBezTo>
                    <a:cubicBezTo>
                      <a:pt x="6" y="5"/>
                      <a:pt x="7" y="7"/>
                      <a:pt x="6" y="7"/>
                    </a:cubicBezTo>
                    <a:cubicBezTo>
                      <a:pt x="5" y="7"/>
                      <a:pt x="4" y="8"/>
                      <a:pt x="3" y="7"/>
                    </a:cubicBezTo>
                    <a:cubicBezTo>
                      <a:pt x="2" y="7"/>
                      <a:pt x="1" y="6"/>
                      <a:pt x="1" y="7"/>
                    </a:cubicBezTo>
                    <a:cubicBezTo>
                      <a:pt x="0" y="8"/>
                      <a:pt x="0" y="10"/>
                      <a:pt x="1" y="10"/>
                    </a:cubicBezTo>
                    <a:cubicBezTo>
                      <a:pt x="3" y="9"/>
                      <a:pt x="2" y="10"/>
                      <a:pt x="1" y="11"/>
                    </a:cubicBezTo>
                    <a:cubicBezTo>
                      <a:pt x="1" y="12"/>
                      <a:pt x="3" y="11"/>
                      <a:pt x="3" y="12"/>
                    </a:cubicBezTo>
                    <a:cubicBezTo>
                      <a:pt x="3" y="13"/>
                      <a:pt x="4" y="13"/>
                      <a:pt x="4" y="14"/>
                    </a:cubicBezTo>
                    <a:cubicBezTo>
                      <a:pt x="3" y="15"/>
                      <a:pt x="3" y="16"/>
                      <a:pt x="4" y="18"/>
                    </a:cubicBezTo>
                    <a:cubicBezTo>
                      <a:pt x="4" y="18"/>
                      <a:pt x="5" y="17"/>
                      <a:pt x="6" y="17"/>
                    </a:cubicBezTo>
                    <a:cubicBezTo>
                      <a:pt x="6" y="17"/>
                      <a:pt x="7" y="15"/>
                      <a:pt x="8" y="15"/>
                    </a:cubicBezTo>
                    <a:cubicBezTo>
                      <a:pt x="9" y="15"/>
                      <a:pt x="10" y="16"/>
                      <a:pt x="10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5" y="16"/>
                      <a:pt x="15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9" y="17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1" y="20"/>
                      <a:pt x="22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4" y="24"/>
                    </a:cubicBezTo>
                    <a:cubicBezTo>
                      <a:pt x="24" y="23"/>
                      <a:pt x="24" y="23"/>
                      <a:pt x="25" y="24"/>
                    </a:cubicBezTo>
                    <a:cubicBezTo>
                      <a:pt x="25" y="24"/>
                      <a:pt x="26" y="23"/>
                      <a:pt x="27" y="24"/>
                    </a:cubicBezTo>
                    <a:cubicBezTo>
                      <a:pt x="27" y="25"/>
                      <a:pt x="29" y="24"/>
                      <a:pt x="29" y="23"/>
                    </a:cubicBezTo>
                    <a:cubicBezTo>
                      <a:pt x="29" y="22"/>
                      <a:pt x="32" y="22"/>
                      <a:pt x="33" y="21"/>
                    </a:cubicBezTo>
                    <a:cubicBezTo>
                      <a:pt x="33" y="20"/>
                      <a:pt x="33" y="18"/>
                      <a:pt x="34" y="18"/>
                    </a:cubicBezTo>
                    <a:cubicBezTo>
                      <a:pt x="35" y="19"/>
                      <a:pt x="36" y="17"/>
                      <a:pt x="36" y="17"/>
                    </a:cubicBezTo>
                    <a:cubicBezTo>
                      <a:pt x="37" y="17"/>
                      <a:pt x="38" y="18"/>
                      <a:pt x="38" y="18"/>
                    </a:cubicBezTo>
                    <a:lnTo>
                      <a:pt x="38" y="1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990"/>
              <p:cNvSpPr>
                <a:spLocks noEditPoints="1"/>
              </p:cNvSpPr>
              <p:nvPr/>
            </p:nvSpPr>
            <p:spPr bwMode="auto">
              <a:xfrm>
                <a:off x="935221" y="3072097"/>
                <a:ext cx="2500252" cy="1183595"/>
              </a:xfrm>
              <a:custGeom>
                <a:avLst/>
                <a:gdLst>
                  <a:gd name="T0" fmla="*/ 105 w 109"/>
                  <a:gd name="T1" fmla="*/ 22 h 52"/>
                  <a:gd name="T2" fmla="*/ 101 w 109"/>
                  <a:gd name="T3" fmla="*/ 18 h 52"/>
                  <a:gd name="T4" fmla="*/ 94 w 109"/>
                  <a:gd name="T5" fmla="*/ 17 h 52"/>
                  <a:gd name="T6" fmla="*/ 88 w 109"/>
                  <a:gd name="T7" fmla="*/ 12 h 52"/>
                  <a:gd name="T8" fmla="*/ 81 w 109"/>
                  <a:gd name="T9" fmla="*/ 4 h 52"/>
                  <a:gd name="T10" fmla="*/ 73 w 109"/>
                  <a:gd name="T11" fmla="*/ 7 h 52"/>
                  <a:gd name="T12" fmla="*/ 71 w 109"/>
                  <a:gd name="T13" fmla="*/ 5 h 52"/>
                  <a:gd name="T14" fmla="*/ 67 w 109"/>
                  <a:gd name="T15" fmla="*/ 5 h 52"/>
                  <a:gd name="T16" fmla="*/ 65 w 109"/>
                  <a:gd name="T17" fmla="*/ 1 h 52"/>
                  <a:gd name="T18" fmla="*/ 56 w 109"/>
                  <a:gd name="T19" fmla="*/ 3 h 52"/>
                  <a:gd name="T20" fmla="*/ 45 w 109"/>
                  <a:gd name="T21" fmla="*/ 5 h 52"/>
                  <a:gd name="T22" fmla="*/ 40 w 109"/>
                  <a:gd name="T23" fmla="*/ 8 h 52"/>
                  <a:gd name="T24" fmla="*/ 39 w 109"/>
                  <a:gd name="T25" fmla="*/ 11 h 52"/>
                  <a:gd name="T26" fmla="*/ 40 w 109"/>
                  <a:gd name="T27" fmla="*/ 15 h 52"/>
                  <a:gd name="T28" fmla="*/ 37 w 109"/>
                  <a:gd name="T29" fmla="*/ 17 h 52"/>
                  <a:gd name="T30" fmla="*/ 33 w 109"/>
                  <a:gd name="T31" fmla="*/ 16 h 52"/>
                  <a:gd name="T32" fmla="*/ 26 w 109"/>
                  <a:gd name="T33" fmla="*/ 17 h 52"/>
                  <a:gd name="T34" fmla="*/ 21 w 109"/>
                  <a:gd name="T35" fmla="*/ 17 h 52"/>
                  <a:gd name="T36" fmla="*/ 14 w 109"/>
                  <a:gd name="T37" fmla="*/ 14 h 52"/>
                  <a:gd name="T38" fmla="*/ 8 w 109"/>
                  <a:gd name="T39" fmla="*/ 16 h 52"/>
                  <a:gd name="T40" fmla="*/ 6 w 109"/>
                  <a:gd name="T41" fmla="*/ 20 h 52"/>
                  <a:gd name="T42" fmla="*/ 0 w 109"/>
                  <a:gd name="T43" fmla="*/ 21 h 52"/>
                  <a:gd name="T44" fmla="*/ 0 w 109"/>
                  <a:gd name="T45" fmla="*/ 25 h 52"/>
                  <a:gd name="T46" fmla="*/ 4 w 109"/>
                  <a:gd name="T47" fmla="*/ 27 h 52"/>
                  <a:gd name="T48" fmla="*/ 6 w 109"/>
                  <a:gd name="T49" fmla="*/ 32 h 52"/>
                  <a:gd name="T50" fmla="*/ 13 w 109"/>
                  <a:gd name="T51" fmla="*/ 30 h 52"/>
                  <a:gd name="T52" fmla="*/ 15 w 109"/>
                  <a:gd name="T53" fmla="*/ 36 h 52"/>
                  <a:gd name="T54" fmla="*/ 10 w 109"/>
                  <a:gd name="T55" fmla="*/ 39 h 52"/>
                  <a:gd name="T56" fmla="*/ 15 w 109"/>
                  <a:gd name="T57" fmla="*/ 44 h 52"/>
                  <a:gd name="T58" fmla="*/ 17 w 109"/>
                  <a:gd name="T59" fmla="*/ 47 h 52"/>
                  <a:gd name="T60" fmla="*/ 25 w 109"/>
                  <a:gd name="T61" fmla="*/ 49 h 52"/>
                  <a:gd name="T62" fmla="*/ 33 w 109"/>
                  <a:gd name="T63" fmla="*/ 35 h 52"/>
                  <a:gd name="T64" fmla="*/ 37 w 109"/>
                  <a:gd name="T65" fmla="*/ 35 h 52"/>
                  <a:gd name="T66" fmla="*/ 45 w 109"/>
                  <a:gd name="T67" fmla="*/ 42 h 52"/>
                  <a:gd name="T68" fmla="*/ 53 w 109"/>
                  <a:gd name="T69" fmla="*/ 46 h 52"/>
                  <a:gd name="T70" fmla="*/ 59 w 109"/>
                  <a:gd name="T71" fmla="*/ 51 h 52"/>
                  <a:gd name="T72" fmla="*/ 65 w 109"/>
                  <a:gd name="T73" fmla="*/ 48 h 52"/>
                  <a:gd name="T74" fmla="*/ 71 w 109"/>
                  <a:gd name="T75" fmla="*/ 45 h 52"/>
                  <a:gd name="T76" fmla="*/ 79 w 109"/>
                  <a:gd name="T77" fmla="*/ 44 h 52"/>
                  <a:gd name="T78" fmla="*/ 91 w 109"/>
                  <a:gd name="T79" fmla="*/ 46 h 52"/>
                  <a:gd name="T80" fmla="*/ 91 w 109"/>
                  <a:gd name="T81" fmla="*/ 40 h 52"/>
                  <a:gd name="T82" fmla="*/ 95 w 109"/>
                  <a:gd name="T83" fmla="*/ 36 h 52"/>
                  <a:gd name="T84" fmla="*/ 98 w 109"/>
                  <a:gd name="T85" fmla="*/ 30 h 52"/>
                  <a:gd name="T86" fmla="*/ 105 w 109"/>
                  <a:gd name="T87" fmla="*/ 30 h 52"/>
                  <a:gd name="T88" fmla="*/ 108 w 109"/>
                  <a:gd name="T89" fmla="*/ 24 h 52"/>
                  <a:gd name="T90" fmla="*/ 40 w 109"/>
                  <a:gd name="T91" fmla="*/ 33 h 52"/>
                  <a:gd name="T92" fmla="*/ 85 w 109"/>
                  <a:gd name="T93" fmla="*/ 33 h 52"/>
                  <a:gd name="T94" fmla="*/ 74 w 109"/>
                  <a:gd name="T95" fmla="*/ 33 h 52"/>
                  <a:gd name="T96" fmla="*/ 85 w 109"/>
                  <a:gd name="T97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9" h="52">
                    <a:moveTo>
                      <a:pt x="108" y="21"/>
                    </a:moveTo>
                    <a:cubicBezTo>
                      <a:pt x="108" y="21"/>
                      <a:pt x="108" y="21"/>
                      <a:pt x="107" y="21"/>
                    </a:cubicBezTo>
                    <a:cubicBezTo>
                      <a:pt x="107" y="21"/>
                      <a:pt x="106" y="22"/>
                      <a:pt x="105" y="22"/>
                    </a:cubicBezTo>
                    <a:cubicBezTo>
                      <a:pt x="105" y="22"/>
                      <a:pt x="104" y="21"/>
                      <a:pt x="104" y="20"/>
                    </a:cubicBezTo>
                    <a:cubicBezTo>
                      <a:pt x="104" y="20"/>
                      <a:pt x="104" y="19"/>
                      <a:pt x="103" y="19"/>
                    </a:cubicBezTo>
                    <a:cubicBezTo>
                      <a:pt x="103" y="19"/>
                      <a:pt x="102" y="19"/>
                      <a:pt x="101" y="18"/>
                    </a:cubicBezTo>
                    <a:cubicBezTo>
                      <a:pt x="101" y="17"/>
                      <a:pt x="100" y="17"/>
                      <a:pt x="100" y="17"/>
                    </a:cubicBezTo>
                    <a:cubicBezTo>
                      <a:pt x="99" y="16"/>
                      <a:pt x="98" y="17"/>
                      <a:pt x="97" y="17"/>
                    </a:cubicBezTo>
                    <a:cubicBezTo>
                      <a:pt x="96" y="18"/>
                      <a:pt x="95" y="17"/>
                      <a:pt x="94" y="17"/>
                    </a:cubicBezTo>
                    <a:cubicBezTo>
                      <a:pt x="94" y="17"/>
                      <a:pt x="93" y="15"/>
                      <a:pt x="92" y="1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0" y="17"/>
                      <a:pt x="89" y="14"/>
                      <a:pt x="88" y="12"/>
                    </a:cubicBezTo>
                    <a:cubicBezTo>
                      <a:pt x="87" y="11"/>
                      <a:pt x="85" y="7"/>
                      <a:pt x="83" y="7"/>
                    </a:cubicBezTo>
                    <a:cubicBezTo>
                      <a:pt x="81" y="6"/>
                      <a:pt x="82" y="5"/>
                      <a:pt x="82" y="5"/>
                    </a:cubicBezTo>
                    <a:cubicBezTo>
                      <a:pt x="83" y="4"/>
                      <a:pt x="81" y="4"/>
                      <a:pt x="81" y="4"/>
                    </a:cubicBezTo>
                    <a:cubicBezTo>
                      <a:pt x="80" y="5"/>
                      <a:pt x="79" y="6"/>
                      <a:pt x="78" y="6"/>
                    </a:cubicBezTo>
                    <a:cubicBezTo>
                      <a:pt x="77" y="6"/>
                      <a:pt x="76" y="7"/>
                      <a:pt x="75" y="7"/>
                    </a:cubicBezTo>
                    <a:cubicBezTo>
                      <a:pt x="74" y="7"/>
                      <a:pt x="74" y="8"/>
                      <a:pt x="73" y="7"/>
                    </a:cubicBezTo>
                    <a:cubicBezTo>
                      <a:pt x="72" y="7"/>
                      <a:pt x="74" y="6"/>
                      <a:pt x="74" y="6"/>
                    </a:cubicBezTo>
                    <a:cubicBezTo>
                      <a:pt x="74" y="5"/>
                      <a:pt x="73" y="6"/>
                      <a:pt x="73" y="6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1" y="6"/>
                      <a:pt x="71" y="6"/>
                      <a:pt x="71" y="5"/>
                    </a:cubicBezTo>
                    <a:cubicBezTo>
                      <a:pt x="71" y="5"/>
                      <a:pt x="70" y="4"/>
                      <a:pt x="70" y="5"/>
                    </a:cubicBezTo>
                    <a:cubicBezTo>
                      <a:pt x="69" y="5"/>
                      <a:pt x="68" y="5"/>
                      <a:pt x="67" y="5"/>
                    </a:cubicBezTo>
                    <a:cubicBezTo>
                      <a:pt x="67" y="5"/>
                      <a:pt x="67" y="4"/>
                      <a:pt x="68" y="4"/>
                    </a:cubicBezTo>
                    <a:cubicBezTo>
                      <a:pt x="68" y="3"/>
                      <a:pt x="67" y="3"/>
                      <a:pt x="67" y="2"/>
                    </a:cubicBezTo>
                    <a:cubicBezTo>
                      <a:pt x="67" y="1"/>
                      <a:pt x="66" y="1"/>
                      <a:pt x="65" y="1"/>
                    </a:cubicBezTo>
                    <a:cubicBezTo>
                      <a:pt x="65" y="1"/>
                      <a:pt x="64" y="1"/>
                      <a:pt x="63" y="1"/>
                    </a:cubicBezTo>
                    <a:cubicBezTo>
                      <a:pt x="63" y="0"/>
                      <a:pt x="60" y="1"/>
                      <a:pt x="60" y="1"/>
                    </a:cubicBezTo>
                    <a:cubicBezTo>
                      <a:pt x="60" y="2"/>
                      <a:pt x="57" y="2"/>
                      <a:pt x="56" y="3"/>
                    </a:cubicBezTo>
                    <a:cubicBezTo>
                      <a:pt x="55" y="3"/>
                      <a:pt x="53" y="3"/>
                      <a:pt x="52" y="3"/>
                    </a:cubicBezTo>
                    <a:cubicBezTo>
                      <a:pt x="51" y="3"/>
                      <a:pt x="51" y="4"/>
                      <a:pt x="49" y="4"/>
                    </a:cubicBezTo>
                    <a:cubicBezTo>
                      <a:pt x="48" y="4"/>
                      <a:pt x="46" y="4"/>
                      <a:pt x="45" y="5"/>
                    </a:cubicBezTo>
                    <a:cubicBezTo>
                      <a:pt x="44" y="6"/>
                      <a:pt x="43" y="5"/>
                      <a:pt x="42" y="5"/>
                    </a:cubicBezTo>
                    <a:cubicBezTo>
                      <a:pt x="41" y="6"/>
                      <a:pt x="40" y="5"/>
                      <a:pt x="40" y="5"/>
                    </a:cubicBezTo>
                    <a:cubicBezTo>
                      <a:pt x="40" y="6"/>
                      <a:pt x="40" y="7"/>
                      <a:pt x="40" y="8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1" y="9"/>
                      <a:pt x="40" y="9"/>
                    </a:cubicBezTo>
                    <a:cubicBezTo>
                      <a:pt x="39" y="10"/>
                      <a:pt x="39" y="11"/>
                      <a:pt x="39" y="11"/>
                    </a:cubicBezTo>
                    <a:cubicBezTo>
                      <a:pt x="39" y="12"/>
                      <a:pt x="38" y="12"/>
                      <a:pt x="37" y="13"/>
                    </a:cubicBezTo>
                    <a:cubicBezTo>
                      <a:pt x="37" y="13"/>
                      <a:pt x="37" y="14"/>
                      <a:pt x="38" y="14"/>
                    </a:cubicBezTo>
                    <a:cubicBezTo>
                      <a:pt x="39" y="14"/>
                      <a:pt x="39" y="15"/>
                      <a:pt x="40" y="15"/>
                    </a:cubicBezTo>
                    <a:cubicBezTo>
                      <a:pt x="41" y="15"/>
                      <a:pt x="41" y="16"/>
                      <a:pt x="41" y="17"/>
                    </a:cubicBezTo>
                    <a:cubicBezTo>
                      <a:pt x="41" y="17"/>
                      <a:pt x="40" y="18"/>
                      <a:pt x="39" y="18"/>
                    </a:cubicBezTo>
                    <a:cubicBezTo>
                      <a:pt x="38" y="18"/>
                      <a:pt x="38" y="17"/>
                      <a:pt x="37" y="17"/>
                    </a:cubicBezTo>
                    <a:cubicBezTo>
                      <a:pt x="36" y="17"/>
                      <a:pt x="37" y="18"/>
                      <a:pt x="36" y="18"/>
                    </a:cubicBezTo>
                    <a:cubicBezTo>
                      <a:pt x="36" y="18"/>
                      <a:pt x="36" y="17"/>
                      <a:pt x="35" y="17"/>
                    </a:cubicBezTo>
                    <a:cubicBezTo>
                      <a:pt x="34" y="17"/>
                      <a:pt x="33" y="17"/>
                      <a:pt x="33" y="16"/>
                    </a:cubicBezTo>
                    <a:cubicBezTo>
                      <a:pt x="33" y="16"/>
                      <a:pt x="31" y="16"/>
                      <a:pt x="30" y="16"/>
                    </a:cubicBezTo>
                    <a:cubicBezTo>
                      <a:pt x="30" y="17"/>
                      <a:pt x="29" y="17"/>
                      <a:pt x="29" y="16"/>
                    </a:cubicBezTo>
                    <a:cubicBezTo>
                      <a:pt x="28" y="16"/>
                      <a:pt x="26" y="16"/>
                      <a:pt x="26" y="17"/>
                    </a:cubicBezTo>
                    <a:cubicBezTo>
                      <a:pt x="26" y="18"/>
                      <a:pt x="25" y="18"/>
                      <a:pt x="24" y="17"/>
                    </a:cubicBezTo>
                    <a:cubicBezTo>
                      <a:pt x="23" y="17"/>
                      <a:pt x="22" y="16"/>
                      <a:pt x="22" y="17"/>
                    </a:cubicBezTo>
                    <a:cubicBezTo>
                      <a:pt x="22" y="18"/>
                      <a:pt x="21" y="17"/>
                      <a:pt x="21" y="17"/>
                    </a:cubicBezTo>
                    <a:cubicBezTo>
                      <a:pt x="21" y="16"/>
                      <a:pt x="20" y="15"/>
                      <a:pt x="19" y="15"/>
                    </a:cubicBezTo>
                    <a:cubicBezTo>
                      <a:pt x="19" y="15"/>
                      <a:pt x="16" y="15"/>
                      <a:pt x="16" y="14"/>
                    </a:cubicBezTo>
                    <a:cubicBezTo>
                      <a:pt x="16" y="14"/>
                      <a:pt x="15" y="13"/>
                      <a:pt x="14" y="14"/>
                    </a:cubicBezTo>
                    <a:cubicBezTo>
                      <a:pt x="14" y="15"/>
                      <a:pt x="13" y="14"/>
                      <a:pt x="13" y="14"/>
                    </a:cubicBezTo>
                    <a:cubicBezTo>
                      <a:pt x="12" y="14"/>
                      <a:pt x="11" y="14"/>
                      <a:pt x="11" y="15"/>
                    </a:cubicBezTo>
                    <a:cubicBezTo>
                      <a:pt x="10" y="15"/>
                      <a:pt x="9" y="16"/>
                      <a:pt x="8" y="16"/>
                    </a:cubicBezTo>
                    <a:cubicBezTo>
                      <a:pt x="7" y="16"/>
                      <a:pt x="8" y="17"/>
                      <a:pt x="7" y="17"/>
                    </a:cubicBezTo>
                    <a:cubicBezTo>
                      <a:pt x="5" y="17"/>
                      <a:pt x="6" y="18"/>
                      <a:pt x="6" y="19"/>
                    </a:cubicBezTo>
                    <a:cubicBezTo>
                      <a:pt x="6" y="19"/>
                      <a:pt x="7" y="20"/>
                      <a:pt x="6" y="20"/>
                    </a:cubicBezTo>
                    <a:cubicBezTo>
                      <a:pt x="5" y="21"/>
                      <a:pt x="4" y="19"/>
                      <a:pt x="3" y="19"/>
                    </a:cubicBezTo>
                    <a:cubicBezTo>
                      <a:pt x="3" y="18"/>
                      <a:pt x="2" y="19"/>
                      <a:pt x="2" y="20"/>
                    </a:cubicBezTo>
                    <a:cubicBezTo>
                      <a:pt x="2" y="20"/>
                      <a:pt x="1" y="20"/>
                      <a:pt x="0" y="21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1" y="23"/>
                      <a:pt x="1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1" y="25"/>
                      <a:pt x="1" y="26"/>
                    </a:cubicBezTo>
                    <a:cubicBezTo>
                      <a:pt x="1" y="27"/>
                      <a:pt x="1" y="28"/>
                      <a:pt x="2" y="27"/>
                    </a:cubicBezTo>
                    <a:cubicBezTo>
                      <a:pt x="2" y="27"/>
                      <a:pt x="3" y="27"/>
                      <a:pt x="4" y="27"/>
                    </a:cubicBezTo>
                    <a:cubicBezTo>
                      <a:pt x="4" y="27"/>
                      <a:pt x="4" y="28"/>
                      <a:pt x="5" y="29"/>
                    </a:cubicBezTo>
                    <a:cubicBezTo>
                      <a:pt x="6" y="30"/>
                      <a:pt x="7" y="31"/>
                      <a:pt x="6" y="31"/>
                    </a:cubicBezTo>
                    <a:cubicBezTo>
                      <a:pt x="5" y="31"/>
                      <a:pt x="5" y="32"/>
                      <a:pt x="6" y="32"/>
                    </a:cubicBezTo>
                    <a:cubicBezTo>
                      <a:pt x="7" y="32"/>
                      <a:pt x="7" y="32"/>
                      <a:pt x="7" y="33"/>
                    </a:cubicBezTo>
                    <a:cubicBezTo>
                      <a:pt x="7" y="33"/>
                      <a:pt x="7" y="32"/>
                      <a:pt x="8" y="32"/>
                    </a:cubicBezTo>
                    <a:cubicBezTo>
                      <a:pt x="9" y="31"/>
                      <a:pt x="11" y="30"/>
                      <a:pt x="13" y="30"/>
                    </a:cubicBezTo>
                    <a:cubicBezTo>
                      <a:pt x="15" y="31"/>
                      <a:pt x="17" y="30"/>
                      <a:pt x="17" y="31"/>
                    </a:cubicBezTo>
                    <a:cubicBezTo>
                      <a:pt x="18" y="32"/>
                      <a:pt x="17" y="34"/>
                      <a:pt x="18" y="35"/>
                    </a:cubicBezTo>
                    <a:cubicBezTo>
                      <a:pt x="18" y="36"/>
                      <a:pt x="16" y="36"/>
                      <a:pt x="15" y="36"/>
                    </a:cubicBezTo>
                    <a:cubicBezTo>
                      <a:pt x="14" y="36"/>
                      <a:pt x="11" y="36"/>
                      <a:pt x="12" y="37"/>
                    </a:cubicBezTo>
                    <a:cubicBezTo>
                      <a:pt x="12" y="38"/>
                      <a:pt x="13" y="39"/>
                      <a:pt x="11" y="39"/>
                    </a:cubicBezTo>
                    <a:cubicBezTo>
                      <a:pt x="10" y="38"/>
                      <a:pt x="9" y="39"/>
                      <a:pt x="10" y="39"/>
                    </a:cubicBezTo>
                    <a:cubicBezTo>
                      <a:pt x="11" y="39"/>
                      <a:pt x="12" y="41"/>
                      <a:pt x="12" y="41"/>
                    </a:cubicBezTo>
                    <a:cubicBezTo>
                      <a:pt x="12" y="42"/>
                      <a:pt x="12" y="44"/>
                      <a:pt x="13" y="43"/>
                    </a:cubicBezTo>
                    <a:cubicBezTo>
                      <a:pt x="14" y="43"/>
                      <a:pt x="14" y="44"/>
                      <a:pt x="15" y="44"/>
                    </a:cubicBezTo>
                    <a:cubicBezTo>
                      <a:pt x="16" y="44"/>
                      <a:pt x="17" y="45"/>
                      <a:pt x="16" y="46"/>
                    </a:cubicBezTo>
                    <a:cubicBezTo>
                      <a:pt x="15" y="47"/>
                      <a:pt x="17" y="50"/>
                      <a:pt x="17" y="49"/>
                    </a:cubicBezTo>
                    <a:cubicBezTo>
                      <a:pt x="17" y="49"/>
                      <a:pt x="17" y="48"/>
                      <a:pt x="17" y="47"/>
                    </a:cubicBezTo>
                    <a:cubicBezTo>
                      <a:pt x="17" y="46"/>
                      <a:pt x="19" y="46"/>
                      <a:pt x="20" y="46"/>
                    </a:cubicBezTo>
                    <a:cubicBezTo>
                      <a:pt x="21" y="46"/>
                      <a:pt x="22" y="47"/>
                      <a:pt x="23" y="48"/>
                    </a:cubicBezTo>
                    <a:cubicBezTo>
                      <a:pt x="24" y="50"/>
                      <a:pt x="25" y="49"/>
                      <a:pt x="25" y="49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3"/>
                      <a:pt x="35" y="34"/>
                      <a:pt x="35" y="35"/>
                    </a:cubicBezTo>
                    <a:cubicBezTo>
                      <a:pt x="35" y="35"/>
                      <a:pt x="35" y="33"/>
                      <a:pt x="36" y="33"/>
                    </a:cubicBezTo>
                    <a:cubicBezTo>
                      <a:pt x="37" y="33"/>
                      <a:pt x="36" y="35"/>
                      <a:pt x="37" y="35"/>
                    </a:cubicBezTo>
                    <a:cubicBezTo>
                      <a:pt x="37" y="35"/>
                      <a:pt x="39" y="37"/>
                      <a:pt x="38" y="38"/>
                    </a:cubicBezTo>
                    <a:cubicBezTo>
                      <a:pt x="39" y="39"/>
                      <a:pt x="41" y="41"/>
                      <a:pt x="41" y="42"/>
                    </a:cubicBezTo>
                    <a:cubicBezTo>
                      <a:pt x="42" y="43"/>
                      <a:pt x="44" y="41"/>
                      <a:pt x="4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2"/>
                      <a:pt x="52" y="43"/>
                      <a:pt x="52" y="43"/>
                    </a:cubicBezTo>
                    <a:cubicBezTo>
                      <a:pt x="53" y="44"/>
                      <a:pt x="53" y="45"/>
                      <a:pt x="53" y="46"/>
                    </a:cubicBezTo>
                    <a:cubicBezTo>
                      <a:pt x="53" y="47"/>
                      <a:pt x="54" y="48"/>
                      <a:pt x="54" y="49"/>
                    </a:cubicBezTo>
                    <a:cubicBezTo>
                      <a:pt x="55" y="50"/>
                      <a:pt x="56" y="49"/>
                      <a:pt x="57" y="49"/>
                    </a:cubicBezTo>
                    <a:cubicBezTo>
                      <a:pt x="58" y="50"/>
                      <a:pt x="59" y="50"/>
                      <a:pt x="59" y="51"/>
                    </a:cubicBezTo>
                    <a:cubicBezTo>
                      <a:pt x="59" y="52"/>
                      <a:pt x="60" y="51"/>
                      <a:pt x="60" y="50"/>
                    </a:cubicBezTo>
                    <a:cubicBezTo>
                      <a:pt x="60" y="50"/>
                      <a:pt x="61" y="49"/>
                      <a:pt x="63" y="48"/>
                    </a:cubicBezTo>
                    <a:cubicBezTo>
                      <a:pt x="64" y="48"/>
                      <a:pt x="64" y="48"/>
                      <a:pt x="65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6" y="46"/>
                      <a:pt x="67" y="46"/>
                      <a:pt x="67" y="45"/>
                    </a:cubicBezTo>
                    <a:cubicBezTo>
                      <a:pt x="67" y="44"/>
                      <a:pt x="69" y="44"/>
                      <a:pt x="71" y="45"/>
                    </a:cubicBezTo>
                    <a:cubicBezTo>
                      <a:pt x="72" y="45"/>
                      <a:pt x="73" y="45"/>
                      <a:pt x="73" y="44"/>
                    </a:cubicBezTo>
                    <a:cubicBezTo>
                      <a:pt x="73" y="43"/>
                      <a:pt x="75" y="43"/>
                      <a:pt x="76" y="43"/>
                    </a:cubicBezTo>
                    <a:cubicBezTo>
                      <a:pt x="77" y="44"/>
                      <a:pt x="78" y="45"/>
                      <a:pt x="79" y="44"/>
                    </a:cubicBezTo>
                    <a:cubicBezTo>
                      <a:pt x="80" y="44"/>
                      <a:pt x="85" y="44"/>
                      <a:pt x="86" y="45"/>
                    </a:cubicBezTo>
                    <a:cubicBezTo>
                      <a:pt x="88" y="45"/>
                      <a:pt x="88" y="44"/>
                      <a:pt x="89" y="45"/>
                    </a:cubicBezTo>
                    <a:cubicBezTo>
                      <a:pt x="90" y="46"/>
                      <a:pt x="90" y="45"/>
                      <a:pt x="91" y="46"/>
                    </a:cubicBezTo>
                    <a:cubicBezTo>
                      <a:pt x="91" y="46"/>
                      <a:pt x="91" y="46"/>
                      <a:pt x="91" y="45"/>
                    </a:cubicBezTo>
                    <a:cubicBezTo>
                      <a:pt x="91" y="44"/>
                      <a:pt x="92" y="44"/>
                      <a:pt x="92" y="43"/>
                    </a:cubicBezTo>
                    <a:cubicBezTo>
                      <a:pt x="93" y="43"/>
                      <a:pt x="91" y="41"/>
                      <a:pt x="91" y="40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8"/>
                      <a:pt x="92" y="37"/>
                      <a:pt x="92" y="37"/>
                    </a:cubicBezTo>
                    <a:cubicBezTo>
                      <a:pt x="93" y="37"/>
                      <a:pt x="94" y="36"/>
                      <a:pt x="95" y="36"/>
                    </a:cubicBezTo>
                    <a:cubicBezTo>
                      <a:pt x="95" y="37"/>
                      <a:pt x="96" y="37"/>
                      <a:pt x="97" y="37"/>
                    </a:cubicBezTo>
                    <a:cubicBezTo>
                      <a:pt x="98" y="37"/>
                      <a:pt x="97" y="36"/>
                      <a:pt x="97" y="36"/>
                    </a:cubicBezTo>
                    <a:cubicBezTo>
                      <a:pt x="96" y="35"/>
                      <a:pt x="98" y="32"/>
                      <a:pt x="98" y="30"/>
                    </a:cubicBezTo>
                    <a:cubicBezTo>
                      <a:pt x="99" y="29"/>
                      <a:pt x="99" y="30"/>
                      <a:pt x="100" y="30"/>
                    </a:cubicBezTo>
                    <a:cubicBezTo>
                      <a:pt x="101" y="30"/>
                      <a:pt x="102" y="30"/>
                      <a:pt x="103" y="3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6" y="29"/>
                      <a:pt x="105" y="29"/>
                      <a:pt x="105" y="27"/>
                    </a:cubicBezTo>
                    <a:cubicBezTo>
                      <a:pt x="105" y="26"/>
                      <a:pt x="106" y="25"/>
                      <a:pt x="107" y="25"/>
                    </a:cubicBezTo>
                    <a:cubicBezTo>
                      <a:pt x="107" y="25"/>
                      <a:pt x="108" y="25"/>
                      <a:pt x="108" y="24"/>
                    </a:cubicBezTo>
                    <a:cubicBezTo>
                      <a:pt x="108" y="23"/>
                      <a:pt x="108" y="23"/>
                      <a:pt x="109" y="22"/>
                    </a:cubicBezTo>
                    <a:cubicBezTo>
                      <a:pt x="108" y="22"/>
                      <a:pt x="108" y="22"/>
                      <a:pt x="108" y="21"/>
                    </a:cubicBezTo>
                    <a:close/>
                    <a:moveTo>
                      <a:pt x="40" y="33"/>
                    </a:moveTo>
                    <a:cubicBezTo>
                      <a:pt x="37" y="32"/>
                      <a:pt x="37" y="32"/>
                      <a:pt x="37" y="32"/>
                    </a:cubicBezTo>
                    <a:cubicBezTo>
                      <a:pt x="36" y="31"/>
                      <a:pt x="41" y="32"/>
                      <a:pt x="40" y="33"/>
                    </a:cubicBezTo>
                    <a:close/>
                    <a:moveTo>
                      <a:pt x="85" y="33"/>
                    </a:moveTo>
                    <a:cubicBezTo>
                      <a:pt x="83" y="33"/>
                      <a:pt x="78" y="31"/>
                      <a:pt x="76" y="34"/>
                    </a:cubicBezTo>
                    <a:cubicBezTo>
                      <a:pt x="74" y="36"/>
                      <a:pt x="76" y="37"/>
                      <a:pt x="75" y="37"/>
                    </a:cubicBezTo>
                    <a:cubicBezTo>
                      <a:pt x="74" y="37"/>
                      <a:pt x="73" y="34"/>
                      <a:pt x="74" y="33"/>
                    </a:cubicBezTo>
                    <a:cubicBezTo>
                      <a:pt x="76" y="32"/>
                      <a:pt x="79" y="31"/>
                      <a:pt x="81" y="32"/>
                    </a:cubicBezTo>
                    <a:cubicBezTo>
                      <a:pt x="84" y="32"/>
                      <a:pt x="88" y="31"/>
                      <a:pt x="88" y="31"/>
                    </a:cubicBezTo>
                    <a:cubicBezTo>
                      <a:pt x="89" y="31"/>
                      <a:pt x="88" y="33"/>
                      <a:pt x="85" y="3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991"/>
              <p:cNvSpPr>
                <a:spLocks noEditPoints="1"/>
              </p:cNvSpPr>
              <p:nvPr/>
            </p:nvSpPr>
            <p:spPr bwMode="auto">
              <a:xfrm>
                <a:off x="-715037" y="728641"/>
                <a:ext cx="10502658" cy="3483897"/>
              </a:xfrm>
              <a:custGeom>
                <a:avLst/>
                <a:gdLst>
                  <a:gd name="T0" fmla="*/ 137 w 458"/>
                  <a:gd name="T1" fmla="*/ 26 h 153"/>
                  <a:gd name="T2" fmla="*/ 449 w 458"/>
                  <a:gd name="T3" fmla="*/ 56 h 153"/>
                  <a:gd name="T4" fmla="*/ 413 w 458"/>
                  <a:gd name="T5" fmla="*/ 42 h 153"/>
                  <a:gd name="T6" fmla="*/ 380 w 458"/>
                  <a:gd name="T7" fmla="*/ 44 h 153"/>
                  <a:gd name="T8" fmla="*/ 346 w 458"/>
                  <a:gd name="T9" fmla="*/ 33 h 153"/>
                  <a:gd name="T10" fmla="*/ 321 w 458"/>
                  <a:gd name="T11" fmla="*/ 29 h 153"/>
                  <a:gd name="T12" fmla="*/ 301 w 458"/>
                  <a:gd name="T13" fmla="*/ 33 h 153"/>
                  <a:gd name="T14" fmla="*/ 285 w 458"/>
                  <a:gd name="T15" fmla="*/ 24 h 153"/>
                  <a:gd name="T16" fmla="*/ 262 w 458"/>
                  <a:gd name="T17" fmla="*/ 23 h 153"/>
                  <a:gd name="T18" fmla="*/ 229 w 458"/>
                  <a:gd name="T19" fmla="*/ 25 h 153"/>
                  <a:gd name="T20" fmla="*/ 248 w 458"/>
                  <a:gd name="T21" fmla="*/ 9 h 153"/>
                  <a:gd name="T22" fmla="*/ 229 w 458"/>
                  <a:gd name="T23" fmla="*/ 2 h 153"/>
                  <a:gd name="T24" fmla="*/ 204 w 458"/>
                  <a:gd name="T25" fmla="*/ 10 h 153"/>
                  <a:gd name="T26" fmla="*/ 181 w 458"/>
                  <a:gd name="T27" fmla="*/ 16 h 153"/>
                  <a:gd name="T28" fmla="*/ 177 w 458"/>
                  <a:gd name="T29" fmla="*/ 22 h 153"/>
                  <a:gd name="T30" fmla="*/ 156 w 458"/>
                  <a:gd name="T31" fmla="*/ 31 h 153"/>
                  <a:gd name="T32" fmla="*/ 145 w 458"/>
                  <a:gd name="T33" fmla="*/ 34 h 153"/>
                  <a:gd name="T34" fmla="*/ 155 w 458"/>
                  <a:gd name="T35" fmla="*/ 47 h 153"/>
                  <a:gd name="T36" fmla="*/ 138 w 458"/>
                  <a:gd name="T37" fmla="*/ 57 h 153"/>
                  <a:gd name="T38" fmla="*/ 144 w 458"/>
                  <a:gd name="T39" fmla="*/ 38 h 153"/>
                  <a:gd name="T40" fmla="*/ 128 w 458"/>
                  <a:gd name="T41" fmla="*/ 43 h 153"/>
                  <a:gd name="T42" fmla="*/ 108 w 458"/>
                  <a:gd name="T43" fmla="*/ 42 h 153"/>
                  <a:gd name="T44" fmla="*/ 92 w 458"/>
                  <a:gd name="T45" fmla="*/ 48 h 153"/>
                  <a:gd name="T46" fmla="*/ 73 w 458"/>
                  <a:gd name="T47" fmla="*/ 51 h 153"/>
                  <a:gd name="T48" fmla="*/ 59 w 458"/>
                  <a:gd name="T49" fmla="*/ 58 h 153"/>
                  <a:gd name="T50" fmla="*/ 45 w 458"/>
                  <a:gd name="T51" fmla="*/ 68 h 153"/>
                  <a:gd name="T52" fmla="*/ 50 w 458"/>
                  <a:gd name="T53" fmla="*/ 59 h 153"/>
                  <a:gd name="T54" fmla="*/ 34 w 458"/>
                  <a:gd name="T55" fmla="*/ 41 h 153"/>
                  <a:gd name="T56" fmla="*/ 25 w 458"/>
                  <a:gd name="T57" fmla="*/ 55 h 153"/>
                  <a:gd name="T58" fmla="*/ 22 w 458"/>
                  <a:gd name="T59" fmla="*/ 82 h 153"/>
                  <a:gd name="T60" fmla="*/ 21 w 458"/>
                  <a:gd name="T61" fmla="*/ 96 h 153"/>
                  <a:gd name="T62" fmla="*/ 31 w 458"/>
                  <a:gd name="T63" fmla="*/ 111 h 153"/>
                  <a:gd name="T64" fmla="*/ 47 w 458"/>
                  <a:gd name="T65" fmla="*/ 121 h 153"/>
                  <a:gd name="T66" fmla="*/ 52 w 458"/>
                  <a:gd name="T67" fmla="*/ 132 h 153"/>
                  <a:gd name="T68" fmla="*/ 65 w 458"/>
                  <a:gd name="T69" fmla="*/ 148 h 153"/>
                  <a:gd name="T70" fmla="*/ 78 w 458"/>
                  <a:gd name="T71" fmla="*/ 134 h 153"/>
                  <a:gd name="T72" fmla="*/ 79 w 458"/>
                  <a:gd name="T73" fmla="*/ 120 h 153"/>
                  <a:gd name="T74" fmla="*/ 105 w 458"/>
                  <a:gd name="T75" fmla="*/ 119 h 153"/>
                  <a:gd name="T76" fmla="*/ 112 w 458"/>
                  <a:gd name="T77" fmla="*/ 108 h 153"/>
                  <a:gd name="T78" fmla="*/ 143 w 458"/>
                  <a:gd name="T79" fmla="*/ 108 h 153"/>
                  <a:gd name="T80" fmla="*/ 166 w 458"/>
                  <a:gd name="T81" fmla="*/ 120 h 153"/>
                  <a:gd name="T82" fmla="*/ 189 w 458"/>
                  <a:gd name="T83" fmla="*/ 123 h 153"/>
                  <a:gd name="T84" fmla="*/ 209 w 458"/>
                  <a:gd name="T85" fmla="*/ 117 h 153"/>
                  <a:gd name="T86" fmla="*/ 234 w 458"/>
                  <a:gd name="T87" fmla="*/ 124 h 153"/>
                  <a:gd name="T88" fmla="*/ 266 w 458"/>
                  <a:gd name="T89" fmla="*/ 119 h 153"/>
                  <a:gd name="T90" fmla="*/ 288 w 458"/>
                  <a:gd name="T91" fmla="*/ 124 h 153"/>
                  <a:gd name="T92" fmla="*/ 299 w 458"/>
                  <a:gd name="T93" fmla="*/ 140 h 153"/>
                  <a:gd name="T94" fmla="*/ 323 w 458"/>
                  <a:gd name="T95" fmla="*/ 119 h 153"/>
                  <a:gd name="T96" fmla="*/ 314 w 458"/>
                  <a:gd name="T97" fmla="*/ 107 h 153"/>
                  <a:gd name="T98" fmla="*/ 338 w 458"/>
                  <a:gd name="T99" fmla="*/ 89 h 153"/>
                  <a:gd name="T100" fmla="*/ 361 w 458"/>
                  <a:gd name="T101" fmla="*/ 88 h 153"/>
                  <a:gd name="T102" fmla="*/ 384 w 458"/>
                  <a:gd name="T103" fmla="*/ 77 h 153"/>
                  <a:gd name="T104" fmla="*/ 363 w 458"/>
                  <a:gd name="T105" fmla="*/ 104 h 153"/>
                  <a:gd name="T106" fmla="*/ 382 w 458"/>
                  <a:gd name="T107" fmla="*/ 101 h 153"/>
                  <a:gd name="T108" fmla="*/ 395 w 458"/>
                  <a:gd name="T109" fmla="*/ 85 h 153"/>
                  <a:gd name="T110" fmla="*/ 426 w 458"/>
                  <a:gd name="T111" fmla="*/ 71 h 153"/>
                  <a:gd name="T112" fmla="*/ 433 w 458"/>
                  <a:gd name="T113" fmla="*/ 59 h 153"/>
                  <a:gd name="T114" fmla="*/ 450 w 458"/>
                  <a:gd name="T115" fmla="*/ 62 h 153"/>
                  <a:gd name="T116" fmla="*/ 239 w 458"/>
                  <a:gd name="T117" fmla="*/ 10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8" h="153">
                    <a:moveTo>
                      <a:pt x="7" y="104"/>
                    </a:moveTo>
                    <a:cubicBezTo>
                      <a:pt x="6" y="104"/>
                      <a:pt x="5" y="104"/>
                      <a:pt x="5" y="103"/>
                    </a:cubicBezTo>
                    <a:cubicBezTo>
                      <a:pt x="5" y="103"/>
                      <a:pt x="4" y="103"/>
                      <a:pt x="3" y="103"/>
                    </a:cubicBezTo>
                    <a:cubicBezTo>
                      <a:pt x="4" y="103"/>
                      <a:pt x="4" y="103"/>
                      <a:pt x="4" y="104"/>
                    </a:cubicBezTo>
                    <a:cubicBezTo>
                      <a:pt x="4" y="104"/>
                      <a:pt x="2" y="104"/>
                      <a:pt x="3" y="105"/>
                    </a:cubicBezTo>
                    <a:cubicBezTo>
                      <a:pt x="4" y="106"/>
                      <a:pt x="2" y="106"/>
                      <a:pt x="2" y="105"/>
                    </a:cubicBezTo>
                    <a:cubicBezTo>
                      <a:pt x="2" y="104"/>
                      <a:pt x="0" y="105"/>
                      <a:pt x="0" y="10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1" y="106"/>
                      <a:pt x="6" y="107"/>
                      <a:pt x="8" y="107"/>
                    </a:cubicBezTo>
                    <a:cubicBezTo>
                      <a:pt x="8" y="106"/>
                      <a:pt x="8" y="105"/>
                      <a:pt x="8" y="105"/>
                    </a:cubicBezTo>
                    <a:cubicBezTo>
                      <a:pt x="8" y="104"/>
                      <a:pt x="7" y="104"/>
                      <a:pt x="7" y="104"/>
                    </a:cubicBezTo>
                    <a:close/>
                    <a:moveTo>
                      <a:pt x="137" y="26"/>
                    </a:moveTo>
                    <a:cubicBezTo>
                      <a:pt x="138" y="26"/>
                      <a:pt x="141" y="25"/>
                      <a:pt x="141" y="25"/>
                    </a:cubicBezTo>
                    <a:cubicBezTo>
                      <a:pt x="141" y="24"/>
                      <a:pt x="140" y="24"/>
                      <a:pt x="138" y="24"/>
                    </a:cubicBezTo>
                    <a:cubicBezTo>
                      <a:pt x="136" y="24"/>
                      <a:pt x="136" y="26"/>
                      <a:pt x="137" y="26"/>
                    </a:cubicBezTo>
                    <a:close/>
                    <a:moveTo>
                      <a:pt x="160" y="27"/>
                    </a:moveTo>
                    <a:cubicBezTo>
                      <a:pt x="161" y="28"/>
                      <a:pt x="162" y="27"/>
                      <a:pt x="162" y="26"/>
                    </a:cubicBezTo>
                    <a:cubicBezTo>
                      <a:pt x="162" y="25"/>
                      <a:pt x="159" y="27"/>
                      <a:pt x="160" y="27"/>
                    </a:cubicBezTo>
                    <a:close/>
                    <a:moveTo>
                      <a:pt x="77" y="46"/>
                    </a:moveTo>
                    <a:cubicBezTo>
                      <a:pt x="79" y="48"/>
                      <a:pt x="81" y="45"/>
                      <a:pt x="82" y="45"/>
                    </a:cubicBezTo>
                    <a:cubicBezTo>
                      <a:pt x="83" y="45"/>
                      <a:pt x="82" y="44"/>
                      <a:pt x="80" y="43"/>
                    </a:cubicBezTo>
                    <a:cubicBezTo>
                      <a:pt x="78" y="43"/>
                      <a:pt x="76" y="45"/>
                      <a:pt x="77" y="46"/>
                    </a:cubicBezTo>
                    <a:close/>
                    <a:moveTo>
                      <a:pt x="457" y="60"/>
                    </a:moveTo>
                    <a:cubicBezTo>
                      <a:pt x="456" y="59"/>
                      <a:pt x="454" y="58"/>
                      <a:pt x="453" y="57"/>
                    </a:cubicBezTo>
                    <a:cubicBezTo>
                      <a:pt x="452" y="56"/>
                      <a:pt x="449" y="56"/>
                      <a:pt x="449" y="56"/>
                    </a:cubicBezTo>
                    <a:cubicBezTo>
                      <a:pt x="449" y="56"/>
                      <a:pt x="448" y="56"/>
                      <a:pt x="448" y="55"/>
                    </a:cubicBezTo>
                    <a:cubicBezTo>
                      <a:pt x="445" y="55"/>
                      <a:pt x="445" y="55"/>
                      <a:pt x="445" y="55"/>
                    </a:cubicBezTo>
                    <a:cubicBezTo>
                      <a:pt x="445" y="56"/>
                      <a:pt x="445" y="56"/>
                      <a:pt x="446" y="57"/>
                    </a:cubicBezTo>
                    <a:cubicBezTo>
                      <a:pt x="445" y="58"/>
                      <a:pt x="445" y="58"/>
                      <a:pt x="445" y="58"/>
                    </a:cubicBezTo>
                    <a:cubicBezTo>
                      <a:pt x="446" y="59"/>
                      <a:pt x="444" y="58"/>
                      <a:pt x="444" y="58"/>
                    </a:cubicBezTo>
                    <a:cubicBezTo>
                      <a:pt x="443" y="57"/>
                      <a:pt x="443" y="56"/>
                      <a:pt x="444" y="55"/>
                    </a:cubicBezTo>
                    <a:cubicBezTo>
                      <a:pt x="444" y="54"/>
                      <a:pt x="443" y="54"/>
                      <a:pt x="443" y="53"/>
                    </a:cubicBezTo>
                    <a:cubicBezTo>
                      <a:pt x="442" y="53"/>
                      <a:pt x="439" y="51"/>
                      <a:pt x="437" y="50"/>
                    </a:cubicBezTo>
                    <a:cubicBezTo>
                      <a:pt x="436" y="50"/>
                      <a:pt x="434" y="49"/>
                      <a:pt x="433" y="48"/>
                    </a:cubicBezTo>
                    <a:cubicBezTo>
                      <a:pt x="433" y="48"/>
                      <a:pt x="430" y="47"/>
                      <a:pt x="429" y="46"/>
                    </a:cubicBezTo>
                    <a:cubicBezTo>
                      <a:pt x="428" y="45"/>
                      <a:pt x="424" y="43"/>
                      <a:pt x="422" y="43"/>
                    </a:cubicBezTo>
                    <a:cubicBezTo>
                      <a:pt x="420" y="43"/>
                      <a:pt x="420" y="42"/>
                      <a:pt x="419" y="42"/>
                    </a:cubicBezTo>
                    <a:cubicBezTo>
                      <a:pt x="418" y="42"/>
                      <a:pt x="414" y="42"/>
                      <a:pt x="413" y="42"/>
                    </a:cubicBezTo>
                    <a:cubicBezTo>
                      <a:pt x="412" y="42"/>
                      <a:pt x="411" y="43"/>
                      <a:pt x="410" y="42"/>
                    </a:cubicBezTo>
                    <a:cubicBezTo>
                      <a:pt x="410" y="42"/>
                      <a:pt x="405" y="40"/>
                      <a:pt x="404" y="41"/>
                    </a:cubicBezTo>
                    <a:cubicBezTo>
                      <a:pt x="404" y="42"/>
                      <a:pt x="404" y="43"/>
                      <a:pt x="403" y="43"/>
                    </a:cubicBezTo>
                    <a:cubicBezTo>
                      <a:pt x="403" y="43"/>
                      <a:pt x="403" y="44"/>
                      <a:pt x="405" y="45"/>
                    </a:cubicBezTo>
                    <a:cubicBezTo>
                      <a:pt x="406" y="46"/>
                      <a:pt x="405" y="47"/>
                      <a:pt x="404" y="47"/>
                    </a:cubicBezTo>
                    <a:cubicBezTo>
                      <a:pt x="403" y="48"/>
                      <a:pt x="401" y="47"/>
                      <a:pt x="400" y="46"/>
                    </a:cubicBezTo>
                    <a:cubicBezTo>
                      <a:pt x="400" y="45"/>
                      <a:pt x="398" y="46"/>
                      <a:pt x="398" y="44"/>
                    </a:cubicBezTo>
                    <a:cubicBezTo>
                      <a:pt x="397" y="43"/>
                      <a:pt x="398" y="43"/>
                      <a:pt x="399" y="44"/>
                    </a:cubicBezTo>
                    <a:cubicBezTo>
                      <a:pt x="400" y="44"/>
                      <a:pt x="401" y="44"/>
                      <a:pt x="401" y="43"/>
                    </a:cubicBezTo>
                    <a:cubicBezTo>
                      <a:pt x="401" y="42"/>
                      <a:pt x="399" y="41"/>
                      <a:pt x="398" y="42"/>
                    </a:cubicBezTo>
                    <a:cubicBezTo>
                      <a:pt x="396" y="42"/>
                      <a:pt x="396" y="43"/>
                      <a:pt x="394" y="44"/>
                    </a:cubicBezTo>
                    <a:cubicBezTo>
                      <a:pt x="393" y="45"/>
                      <a:pt x="388" y="44"/>
                      <a:pt x="388" y="43"/>
                    </a:cubicBezTo>
                    <a:cubicBezTo>
                      <a:pt x="387" y="43"/>
                      <a:pt x="380" y="43"/>
                      <a:pt x="380" y="44"/>
                    </a:cubicBezTo>
                    <a:cubicBezTo>
                      <a:pt x="379" y="44"/>
                      <a:pt x="379" y="46"/>
                      <a:pt x="379" y="46"/>
                    </a:cubicBezTo>
                    <a:cubicBezTo>
                      <a:pt x="378" y="44"/>
                      <a:pt x="378" y="44"/>
                      <a:pt x="378" y="44"/>
                    </a:cubicBezTo>
                    <a:cubicBezTo>
                      <a:pt x="378" y="43"/>
                      <a:pt x="378" y="43"/>
                      <a:pt x="376" y="43"/>
                    </a:cubicBezTo>
                    <a:cubicBezTo>
                      <a:pt x="375" y="43"/>
                      <a:pt x="374" y="43"/>
                      <a:pt x="375" y="42"/>
                    </a:cubicBezTo>
                    <a:cubicBezTo>
                      <a:pt x="375" y="42"/>
                      <a:pt x="374" y="41"/>
                      <a:pt x="375" y="41"/>
                    </a:cubicBezTo>
                    <a:cubicBezTo>
                      <a:pt x="376" y="40"/>
                      <a:pt x="374" y="38"/>
                      <a:pt x="371" y="37"/>
                    </a:cubicBezTo>
                    <a:cubicBezTo>
                      <a:pt x="368" y="36"/>
                      <a:pt x="362" y="36"/>
                      <a:pt x="361" y="37"/>
                    </a:cubicBezTo>
                    <a:cubicBezTo>
                      <a:pt x="359" y="37"/>
                      <a:pt x="356" y="37"/>
                      <a:pt x="355" y="37"/>
                    </a:cubicBezTo>
                    <a:cubicBezTo>
                      <a:pt x="353" y="37"/>
                      <a:pt x="354" y="37"/>
                      <a:pt x="354" y="36"/>
                    </a:cubicBezTo>
                    <a:cubicBezTo>
                      <a:pt x="353" y="35"/>
                      <a:pt x="351" y="34"/>
                      <a:pt x="351" y="35"/>
                    </a:cubicBezTo>
                    <a:cubicBezTo>
                      <a:pt x="350" y="36"/>
                      <a:pt x="350" y="35"/>
                      <a:pt x="350" y="34"/>
                    </a:cubicBezTo>
                    <a:cubicBezTo>
                      <a:pt x="350" y="34"/>
                      <a:pt x="347" y="33"/>
                      <a:pt x="346" y="33"/>
                    </a:cubicBezTo>
                    <a:cubicBezTo>
                      <a:pt x="345" y="34"/>
                      <a:pt x="345" y="33"/>
                      <a:pt x="346" y="33"/>
                    </a:cubicBezTo>
                    <a:cubicBezTo>
                      <a:pt x="347" y="33"/>
                      <a:pt x="349" y="33"/>
                      <a:pt x="348" y="31"/>
                    </a:cubicBezTo>
                    <a:cubicBezTo>
                      <a:pt x="347" y="30"/>
                      <a:pt x="340" y="30"/>
                      <a:pt x="339" y="30"/>
                    </a:cubicBezTo>
                    <a:cubicBezTo>
                      <a:pt x="339" y="30"/>
                      <a:pt x="339" y="31"/>
                      <a:pt x="338" y="33"/>
                    </a:cubicBezTo>
                    <a:cubicBezTo>
                      <a:pt x="336" y="34"/>
                      <a:pt x="335" y="33"/>
                      <a:pt x="335" y="32"/>
                    </a:cubicBezTo>
                    <a:cubicBezTo>
                      <a:pt x="335" y="32"/>
                      <a:pt x="337" y="32"/>
                      <a:pt x="337" y="31"/>
                    </a:cubicBezTo>
                    <a:cubicBezTo>
                      <a:pt x="337" y="30"/>
                      <a:pt x="334" y="31"/>
                      <a:pt x="334" y="30"/>
                    </a:cubicBezTo>
                    <a:cubicBezTo>
                      <a:pt x="334" y="30"/>
                      <a:pt x="335" y="29"/>
                      <a:pt x="336" y="29"/>
                    </a:cubicBezTo>
                    <a:cubicBezTo>
                      <a:pt x="337" y="30"/>
                      <a:pt x="338" y="30"/>
                      <a:pt x="338" y="29"/>
                    </a:cubicBezTo>
                    <a:cubicBezTo>
                      <a:pt x="338" y="29"/>
                      <a:pt x="337" y="29"/>
                      <a:pt x="336" y="29"/>
                    </a:cubicBezTo>
                    <a:cubicBezTo>
                      <a:pt x="334" y="28"/>
                      <a:pt x="330" y="28"/>
                      <a:pt x="328" y="28"/>
                    </a:cubicBezTo>
                    <a:cubicBezTo>
                      <a:pt x="326" y="28"/>
                      <a:pt x="325" y="27"/>
                      <a:pt x="324" y="27"/>
                    </a:cubicBezTo>
                    <a:cubicBezTo>
                      <a:pt x="323" y="27"/>
                      <a:pt x="323" y="27"/>
                      <a:pt x="324" y="28"/>
                    </a:cubicBezTo>
                    <a:cubicBezTo>
                      <a:pt x="324" y="29"/>
                      <a:pt x="323" y="29"/>
                      <a:pt x="321" y="29"/>
                    </a:cubicBezTo>
                    <a:cubicBezTo>
                      <a:pt x="320" y="29"/>
                      <a:pt x="318" y="30"/>
                      <a:pt x="319" y="31"/>
                    </a:cubicBezTo>
                    <a:cubicBezTo>
                      <a:pt x="320" y="32"/>
                      <a:pt x="320" y="30"/>
                      <a:pt x="321" y="31"/>
                    </a:cubicBezTo>
                    <a:cubicBezTo>
                      <a:pt x="322" y="31"/>
                      <a:pt x="319" y="32"/>
                      <a:pt x="320" y="32"/>
                    </a:cubicBezTo>
                    <a:cubicBezTo>
                      <a:pt x="321" y="33"/>
                      <a:pt x="321" y="33"/>
                      <a:pt x="321" y="34"/>
                    </a:cubicBezTo>
                    <a:cubicBezTo>
                      <a:pt x="321" y="34"/>
                      <a:pt x="319" y="35"/>
                      <a:pt x="319" y="34"/>
                    </a:cubicBezTo>
                    <a:cubicBezTo>
                      <a:pt x="318" y="33"/>
                      <a:pt x="317" y="34"/>
                      <a:pt x="316" y="34"/>
                    </a:cubicBezTo>
                    <a:cubicBezTo>
                      <a:pt x="315" y="34"/>
                      <a:pt x="314" y="34"/>
                      <a:pt x="316" y="34"/>
                    </a:cubicBezTo>
                    <a:cubicBezTo>
                      <a:pt x="317" y="34"/>
                      <a:pt x="317" y="35"/>
                      <a:pt x="316" y="35"/>
                    </a:cubicBezTo>
                    <a:cubicBezTo>
                      <a:pt x="314" y="36"/>
                      <a:pt x="314" y="34"/>
                      <a:pt x="313" y="34"/>
                    </a:cubicBezTo>
                    <a:cubicBezTo>
                      <a:pt x="312" y="34"/>
                      <a:pt x="310" y="33"/>
                      <a:pt x="309" y="33"/>
                    </a:cubicBezTo>
                    <a:cubicBezTo>
                      <a:pt x="308" y="33"/>
                      <a:pt x="308" y="34"/>
                      <a:pt x="306" y="34"/>
                    </a:cubicBezTo>
                    <a:cubicBezTo>
                      <a:pt x="305" y="35"/>
                      <a:pt x="303" y="34"/>
                      <a:pt x="302" y="33"/>
                    </a:cubicBezTo>
                    <a:cubicBezTo>
                      <a:pt x="302" y="32"/>
                      <a:pt x="301" y="32"/>
                      <a:pt x="301" y="33"/>
                    </a:cubicBezTo>
                    <a:cubicBezTo>
                      <a:pt x="300" y="34"/>
                      <a:pt x="300" y="35"/>
                      <a:pt x="299" y="36"/>
                    </a:cubicBezTo>
                    <a:cubicBezTo>
                      <a:pt x="298" y="36"/>
                      <a:pt x="298" y="37"/>
                      <a:pt x="297" y="38"/>
                    </a:cubicBezTo>
                    <a:cubicBezTo>
                      <a:pt x="297" y="38"/>
                      <a:pt x="297" y="37"/>
                      <a:pt x="296" y="37"/>
                    </a:cubicBezTo>
                    <a:cubicBezTo>
                      <a:pt x="295" y="37"/>
                      <a:pt x="292" y="34"/>
                      <a:pt x="292" y="33"/>
                    </a:cubicBezTo>
                    <a:cubicBezTo>
                      <a:pt x="292" y="33"/>
                      <a:pt x="290" y="31"/>
                      <a:pt x="289" y="31"/>
                    </a:cubicBezTo>
                    <a:cubicBezTo>
                      <a:pt x="289" y="30"/>
                      <a:pt x="290" y="30"/>
                      <a:pt x="290" y="31"/>
                    </a:cubicBezTo>
                    <a:cubicBezTo>
                      <a:pt x="291" y="31"/>
                      <a:pt x="292" y="31"/>
                      <a:pt x="292" y="31"/>
                    </a:cubicBezTo>
                    <a:cubicBezTo>
                      <a:pt x="293" y="31"/>
                      <a:pt x="293" y="29"/>
                      <a:pt x="292" y="29"/>
                    </a:cubicBezTo>
                    <a:cubicBezTo>
                      <a:pt x="291" y="29"/>
                      <a:pt x="291" y="28"/>
                      <a:pt x="292" y="28"/>
                    </a:cubicBezTo>
                    <a:cubicBezTo>
                      <a:pt x="291" y="26"/>
                      <a:pt x="291" y="26"/>
                      <a:pt x="291" y="26"/>
                    </a:cubicBezTo>
                    <a:cubicBezTo>
                      <a:pt x="292" y="26"/>
                      <a:pt x="292" y="25"/>
                      <a:pt x="291" y="25"/>
                    </a:cubicBezTo>
                    <a:cubicBezTo>
                      <a:pt x="290" y="25"/>
                      <a:pt x="289" y="24"/>
                      <a:pt x="289" y="24"/>
                    </a:cubicBezTo>
                    <a:cubicBezTo>
                      <a:pt x="289" y="24"/>
                      <a:pt x="285" y="23"/>
                      <a:pt x="285" y="24"/>
                    </a:cubicBezTo>
                    <a:cubicBezTo>
                      <a:pt x="285" y="25"/>
                      <a:pt x="284" y="24"/>
                      <a:pt x="284" y="24"/>
                    </a:cubicBezTo>
                    <a:cubicBezTo>
                      <a:pt x="284" y="23"/>
                      <a:pt x="283" y="24"/>
                      <a:pt x="281" y="23"/>
                    </a:cubicBezTo>
                    <a:cubicBezTo>
                      <a:pt x="279" y="23"/>
                      <a:pt x="279" y="21"/>
                      <a:pt x="279" y="21"/>
                    </a:cubicBezTo>
                    <a:cubicBezTo>
                      <a:pt x="278" y="21"/>
                      <a:pt x="278" y="23"/>
                      <a:pt x="278" y="23"/>
                    </a:cubicBezTo>
                    <a:cubicBezTo>
                      <a:pt x="277" y="22"/>
                      <a:pt x="276" y="23"/>
                      <a:pt x="276" y="24"/>
                    </a:cubicBezTo>
                    <a:cubicBezTo>
                      <a:pt x="277" y="25"/>
                      <a:pt x="276" y="25"/>
                      <a:pt x="276" y="26"/>
                    </a:cubicBezTo>
                    <a:cubicBezTo>
                      <a:pt x="276" y="27"/>
                      <a:pt x="276" y="27"/>
                      <a:pt x="275" y="26"/>
                    </a:cubicBezTo>
                    <a:cubicBezTo>
                      <a:pt x="274" y="26"/>
                      <a:pt x="274" y="27"/>
                      <a:pt x="271" y="27"/>
                    </a:cubicBezTo>
                    <a:cubicBezTo>
                      <a:pt x="269" y="26"/>
                      <a:pt x="268" y="27"/>
                      <a:pt x="268" y="26"/>
                    </a:cubicBezTo>
                    <a:cubicBezTo>
                      <a:pt x="267" y="25"/>
                      <a:pt x="267" y="25"/>
                      <a:pt x="267" y="26"/>
                    </a:cubicBezTo>
                    <a:cubicBezTo>
                      <a:pt x="267" y="26"/>
                      <a:pt x="263" y="26"/>
                      <a:pt x="263" y="25"/>
                    </a:cubicBezTo>
                    <a:cubicBezTo>
                      <a:pt x="263" y="24"/>
                      <a:pt x="263" y="24"/>
                      <a:pt x="264" y="24"/>
                    </a:cubicBezTo>
                    <a:cubicBezTo>
                      <a:pt x="264" y="24"/>
                      <a:pt x="263" y="23"/>
                      <a:pt x="262" y="23"/>
                    </a:cubicBezTo>
                    <a:cubicBezTo>
                      <a:pt x="260" y="24"/>
                      <a:pt x="258" y="22"/>
                      <a:pt x="257" y="23"/>
                    </a:cubicBezTo>
                    <a:cubicBezTo>
                      <a:pt x="255" y="23"/>
                      <a:pt x="250" y="23"/>
                      <a:pt x="250" y="24"/>
                    </a:cubicBezTo>
                    <a:cubicBezTo>
                      <a:pt x="249" y="24"/>
                      <a:pt x="250" y="25"/>
                      <a:pt x="249" y="25"/>
                    </a:cubicBezTo>
                    <a:cubicBezTo>
                      <a:pt x="249" y="25"/>
                      <a:pt x="249" y="23"/>
                      <a:pt x="249" y="22"/>
                    </a:cubicBezTo>
                    <a:cubicBezTo>
                      <a:pt x="249" y="21"/>
                      <a:pt x="248" y="21"/>
                      <a:pt x="248" y="22"/>
                    </a:cubicBezTo>
                    <a:cubicBezTo>
                      <a:pt x="248" y="23"/>
                      <a:pt x="246" y="23"/>
                      <a:pt x="245" y="22"/>
                    </a:cubicBezTo>
                    <a:cubicBezTo>
                      <a:pt x="244" y="22"/>
                      <a:pt x="243" y="21"/>
                      <a:pt x="242" y="21"/>
                    </a:cubicBezTo>
                    <a:cubicBezTo>
                      <a:pt x="240" y="20"/>
                      <a:pt x="238" y="22"/>
                      <a:pt x="239" y="23"/>
                    </a:cubicBezTo>
                    <a:cubicBezTo>
                      <a:pt x="240" y="23"/>
                      <a:pt x="240" y="23"/>
                      <a:pt x="240" y="23"/>
                    </a:cubicBezTo>
                    <a:cubicBezTo>
                      <a:pt x="241" y="24"/>
                      <a:pt x="237" y="23"/>
                      <a:pt x="237" y="24"/>
                    </a:cubicBezTo>
                    <a:cubicBezTo>
                      <a:pt x="237" y="24"/>
                      <a:pt x="234" y="25"/>
                      <a:pt x="233" y="25"/>
                    </a:cubicBezTo>
                    <a:cubicBezTo>
                      <a:pt x="230" y="26"/>
                      <a:pt x="230" y="26"/>
                      <a:pt x="229" y="27"/>
                    </a:cubicBezTo>
                    <a:cubicBezTo>
                      <a:pt x="227" y="28"/>
                      <a:pt x="228" y="26"/>
                      <a:pt x="229" y="25"/>
                    </a:cubicBezTo>
                    <a:cubicBezTo>
                      <a:pt x="230" y="24"/>
                      <a:pt x="231" y="24"/>
                      <a:pt x="232" y="24"/>
                    </a:cubicBezTo>
                    <a:cubicBezTo>
                      <a:pt x="232" y="23"/>
                      <a:pt x="233" y="23"/>
                      <a:pt x="235" y="23"/>
                    </a:cubicBezTo>
                    <a:cubicBezTo>
                      <a:pt x="236" y="22"/>
                      <a:pt x="236" y="22"/>
                      <a:pt x="237" y="21"/>
                    </a:cubicBezTo>
                    <a:cubicBezTo>
                      <a:pt x="238" y="21"/>
                      <a:pt x="239" y="20"/>
                      <a:pt x="240" y="20"/>
                    </a:cubicBezTo>
                    <a:cubicBezTo>
                      <a:pt x="240" y="19"/>
                      <a:pt x="244" y="18"/>
                      <a:pt x="244" y="18"/>
                    </a:cubicBezTo>
                    <a:cubicBezTo>
                      <a:pt x="245" y="18"/>
                      <a:pt x="245" y="16"/>
                      <a:pt x="246" y="16"/>
                    </a:cubicBezTo>
                    <a:cubicBezTo>
                      <a:pt x="246" y="16"/>
                      <a:pt x="248" y="15"/>
                      <a:pt x="249" y="15"/>
                    </a:cubicBezTo>
                    <a:cubicBezTo>
                      <a:pt x="250" y="15"/>
                      <a:pt x="250" y="14"/>
                      <a:pt x="250" y="13"/>
                    </a:cubicBezTo>
                    <a:cubicBezTo>
                      <a:pt x="250" y="13"/>
                      <a:pt x="249" y="13"/>
                      <a:pt x="249" y="12"/>
                    </a:cubicBezTo>
                    <a:cubicBezTo>
                      <a:pt x="249" y="12"/>
                      <a:pt x="249" y="12"/>
                      <a:pt x="250" y="12"/>
                    </a:cubicBezTo>
                    <a:cubicBezTo>
                      <a:pt x="251" y="12"/>
                      <a:pt x="250" y="11"/>
                      <a:pt x="250" y="11"/>
                    </a:cubicBezTo>
                    <a:cubicBezTo>
                      <a:pt x="249" y="11"/>
                      <a:pt x="250" y="10"/>
                      <a:pt x="249" y="9"/>
                    </a:cubicBezTo>
                    <a:cubicBezTo>
                      <a:pt x="249" y="9"/>
                      <a:pt x="248" y="10"/>
                      <a:pt x="248" y="9"/>
                    </a:cubicBezTo>
                    <a:cubicBezTo>
                      <a:pt x="248" y="8"/>
                      <a:pt x="247" y="7"/>
                      <a:pt x="247" y="7"/>
                    </a:cubicBezTo>
                    <a:cubicBezTo>
                      <a:pt x="247" y="6"/>
                      <a:pt x="246" y="8"/>
                      <a:pt x="245" y="7"/>
                    </a:cubicBezTo>
                    <a:cubicBezTo>
                      <a:pt x="244" y="6"/>
                      <a:pt x="241" y="6"/>
                      <a:pt x="241" y="6"/>
                    </a:cubicBezTo>
                    <a:cubicBezTo>
                      <a:pt x="239" y="6"/>
                      <a:pt x="239" y="6"/>
                      <a:pt x="239" y="6"/>
                    </a:cubicBezTo>
                    <a:cubicBezTo>
                      <a:pt x="239" y="6"/>
                      <a:pt x="237" y="6"/>
                      <a:pt x="236" y="6"/>
                    </a:cubicBezTo>
                    <a:cubicBezTo>
                      <a:pt x="235" y="6"/>
                      <a:pt x="234" y="6"/>
                      <a:pt x="234" y="7"/>
                    </a:cubicBezTo>
                    <a:cubicBezTo>
                      <a:pt x="234" y="8"/>
                      <a:pt x="231" y="7"/>
                      <a:pt x="231" y="7"/>
                    </a:cubicBezTo>
                    <a:cubicBezTo>
                      <a:pt x="230" y="7"/>
                      <a:pt x="233" y="5"/>
                      <a:pt x="233" y="5"/>
                    </a:cubicBezTo>
                    <a:cubicBezTo>
                      <a:pt x="233" y="4"/>
                      <a:pt x="228" y="5"/>
                      <a:pt x="228" y="4"/>
                    </a:cubicBezTo>
                    <a:cubicBezTo>
                      <a:pt x="228" y="4"/>
                      <a:pt x="226" y="4"/>
                      <a:pt x="225" y="4"/>
                    </a:cubicBezTo>
                    <a:cubicBezTo>
                      <a:pt x="224" y="4"/>
                      <a:pt x="225" y="4"/>
                      <a:pt x="226" y="4"/>
                    </a:cubicBezTo>
                    <a:cubicBezTo>
                      <a:pt x="227" y="4"/>
                      <a:pt x="227" y="3"/>
                      <a:pt x="228" y="3"/>
                    </a:cubicBezTo>
                    <a:cubicBezTo>
                      <a:pt x="229" y="3"/>
                      <a:pt x="229" y="2"/>
                      <a:pt x="229" y="2"/>
                    </a:cubicBezTo>
                    <a:cubicBezTo>
                      <a:pt x="228" y="1"/>
                      <a:pt x="227" y="1"/>
                      <a:pt x="226" y="1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3" y="0"/>
                      <a:pt x="222" y="1"/>
                      <a:pt x="220" y="1"/>
                    </a:cubicBezTo>
                    <a:cubicBezTo>
                      <a:pt x="218" y="2"/>
                      <a:pt x="218" y="3"/>
                      <a:pt x="217" y="3"/>
                    </a:cubicBezTo>
                    <a:cubicBezTo>
                      <a:pt x="216" y="4"/>
                      <a:pt x="214" y="6"/>
                      <a:pt x="215" y="6"/>
                    </a:cubicBezTo>
                    <a:cubicBezTo>
                      <a:pt x="216" y="6"/>
                      <a:pt x="216" y="6"/>
                      <a:pt x="216" y="7"/>
                    </a:cubicBezTo>
                    <a:cubicBezTo>
                      <a:pt x="216" y="7"/>
                      <a:pt x="215" y="8"/>
                      <a:pt x="214" y="7"/>
                    </a:cubicBezTo>
                    <a:cubicBezTo>
                      <a:pt x="213" y="7"/>
                      <a:pt x="210" y="7"/>
                      <a:pt x="210" y="8"/>
                    </a:cubicBezTo>
                    <a:cubicBezTo>
                      <a:pt x="210" y="9"/>
                      <a:pt x="212" y="9"/>
                      <a:pt x="212" y="9"/>
                    </a:cubicBezTo>
                    <a:cubicBezTo>
                      <a:pt x="212" y="10"/>
                      <a:pt x="211" y="9"/>
                      <a:pt x="210" y="9"/>
                    </a:cubicBezTo>
                    <a:cubicBezTo>
                      <a:pt x="209" y="9"/>
                      <a:pt x="208" y="9"/>
                      <a:pt x="208" y="9"/>
                    </a:cubicBezTo>
                    <a:cubicBezTo>
                      <a:pt x="207" y="10"/>
                      <a:pt x="206" y="10"/>
                      <a:pt x="206" y="10"/>
                    </a:cubicBezTo>
                    <a:cubicBezTo>
                      <a:pt x="206" y="10"/>
                      <a:pt x="205" y="10"/>
                      <a:pt x="204" y="10"/>
                    </a:cubicBezTo>
                    <a:cubicBezTo>
                      <a:pt x="204" y="10"/>
                      <a:pt x="205" y="9"/>
                      <a:pt x="205" y="8"/>
                    </a:cubicBezTo>
                    <a:cubicBezTo>
                      <a:pt x="204" y="8"/>
                      <a:pt x="203" y="8"/>
                      <a:pt x="202" y="9"/>
                    </a:cubicBezTo>
                    <a:cubicBezTo>
                      <a:pt x="202" y="10"/>
                      <a:pt x="201" y="9"/>
                      <a:pt x="201" y="9"/>
                    </a:cubicBezTo>
                    <a:cubicBezTo>
                      <a:pt x="200" y="9"/>
                      <a:pt x="200" y="9"/>
                      <a:pt x="199" y="10"/>
                    </a:cubicBezTo>
                    <a:cubicBezTo>
                      <a:pt x="198" y="10"/>
                      <a:pt x="197" y="9"/>
                      <a:pt x="196" y="10"/>
                    </a:cubicBezTo>
                    <a:cubicBezTo>
                      <a:pt x="196" y="11"/>
                      <a:pt x="198" y="11"/>
                      <a:pt x="198" y="11"/>
                    </a:cubicBezTo>
                    <a:cubicBezTo>
                      <a:pt x="198" y="11"/>
                      <a:pt x="194" y="11"/>
                      <a:pt x="193" y="12"/>
                    </a:cubicBezTo>
                    <a:cubicBezTo>
                      <a:pt x="193" y="12"/>
                      <a:pt x="192" y="12"/>
                      <a:pt x="190" y="12"/>
                    </a:cubicBezTo>
                    <a:cubicBezTo>
                      <a:pt x="188" y="12"/>
                      <a:pt x="189" y="13"/>
                      <a:pt x="188" y="13"/>
                    </a:cubicBezTo>
                    <a:cubicBezTo>
                      <a:pt x="186" y="14"/>
                      <a:pt x="185" y="14"/>
                      <a:pt x="185" y="14"/>
                    </a:cubicBezTo>
                    <a:cubicBezTo>
                      <a:pt x="185" y="15"/>
                      <a:pt x="183" y="15"/>
                      <a:pt x="183" y="15"/>
                    </a:cubicBezTo>
                    <a:cubicBezTo>
                      <a:pt x="182" y="14"/>
                      <a:pt x="181" y="15"/>
                      <a:pt x="182" y="15"/>
                    </a:cubicBezTo>
                    <a:cubicBezTo>
                      <a:pt x="183" y="15"/>
                      <a:pt x="182" y="16"/>
                      <a:pt x="181" y="16"/>
                    </a:cubicBezTo>
                    <a:cubicBezTo>
                      <a:pt x="181" y="15"/>
                      <a:pt x="180" y="16"/>
                      <a:pt x="180" y="16"/>
                    </a:cubicBezTo>
                    <a:cubicBezTo>
                      <a:pt x="181" y="16"/>
                      <a:pt x="182" y="17"/>
                      <a:pt x="181" y="17"/>
                    </a:cubicBezTo>
                    <a:cubicBezTo>
                      <a:pt x="181" y="18"/>
                      <a:pt x="179" y="17"/>
                      <a:pt x="179" y="17"/>
                    </a:cubicBezTo>
                    <a:cubicBezTo>
                      <a:pt x="179" y="18"/>
                      <a:pt x="180" y="18"/>
                      <a:pt x="180" y="18"/>
                    </a:cubicBezTo>
                    <a:cubicBezTo>
                      <a:pt x="181" y="18"/>
                      <a:pt x="181" y="18"/>
                      <a:pt x="182" y="19"/>
                    </a:cubicBezTo>
                    <a:cubicBezTo>
                      <a:pt x="180" y="19"/>
                      <a:pt x="180" y="19"/>
                      <a:pt x="180" y="19"/>
                    </a:cubicBezTo>
                    <a:cubicBezTo>
                      <a:pt x="179" y="19"/>
                      <a:pt x="180" y="20"/>
                      <a:pt x="181" y="20"/>
                    </a:cubicBezTo>
                    <a:cubicBezTo>
                      <a:pt x="181" y="20"/>
                      <a:pt x="181" y="20"/>
                      <a:pt x="181" y="2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82" y="21"/>
                      <a:pt x="181" y="21"/>
                      <a:pt x="181" y="22"/>
                    </a:cubicBezTo>
                    <a:cubicBezTo>
                      <a:pt x="181" y="22"/>
                      <a:pt x="181" y="23"/>
                      <a:pt x="181" y="22"/>
                    </a:cubicBezTo>
                    <a:cubicBezTo>
                      <a:pt x="178" y="22"/>
                      <a:pt x="178" y="22"/>
                      <a:pt x="178" y="22"/>
                    </a:cubicBezTo>
                    <a:cubicBezTo>
                      <a:pt x="178" y="23"/>
                      <a:pt x="177" y="23"/>
                      <a:pt x="177" y="22"/>
                    </a:cubicBezTo>
                    <a:cubicBezTo>
                      <a:pt x="176" y="22"/>
                      <a:pt x="175" y="23"/>
                      <a:pt x="173" y="23"/>
                    </a:cubicBezTo>
                    <a:cubicBezTo>
                      <a:pt x="171" y="23"/>
                      <a:pt x="167" y="23"/>
                      <a:pt x="166" y="23"/>
                    </a:cubicBezTo>
                    <a:cubicBezTo>
                      <a:pt x="165" y="24"/>
                      <a:pt x="164" y="25"/>
                      <a:pt x="165" y="26"/>
                    </a:cubicBezTo>
                    <a:cubicBezTo>
                      <a:pt x="166" y="27"/>
                      <a:pt x="165" y="27"/>
                      <a:pt x="165" y="28"/>
                    </a:cubicBezTo>
                    <a:cubicBezTo>
                      <a:pt x="165" y="28"/>
                      <a:pt x="167" y="30"/>
                      <a:pt x="169" y="30"/>
                    </a:cubicBezTo>
                    <a:cubicBezTo>
                      <a:pt x="170" y="30"/>
                      <a:pt x="171" y="31"/>
                      <a:pt x="170" y="32"/>
                    </a:cubicBezTo>
                    <a:cubicBezTo>
                      <a:pt x="169" y="33"/>
                      <a:pt x="167" y="32"/>
                      <a:pt x="166" y="31"/>
                    </a:cubicBezTo>
                    <a:cubicBezTo>
                      <a:pt x="164" y="30"/>
                      <a:pt x="161" y="29"/>
                      <a:pt x="159" y="29"/>
                    </a:cubicBezTo>
                    <a:cubicBezTo>
                      <a:pt x="158" y="29"/>
                      <a:pt x="159" y="28"/>
                      <a:pt x="158" y="28"/>
                    </a:cubicBezTo>
                    <a:cubicBezTo>
                      <a:pt x="156" y="28"/>
                      <a:pt x="155" y="30"/>
                      <a:pt x="156" y="30"/>
                    </a:cubicBezTo>
                    <a:cubicBezTo>
                      <a:pt x="157" y="30"/>
                      <a:pt x="157" y="30"/>
                      <a:pt x="157" y="30"/>
                    </a:cubicBezTo>
                    <a:cubicBezTo>
                      <a:pt x="156" y="31"/>
                      <a:pt x="157" y="30"/>
                      <a:pt x="158" y="31"/>
                    </a:cubicBezTo>
                    <a:cubicBezTo>
                      <a:pt x="160" y="31"/>
                      <a:pt x="157" y="32"/>
                      <a:pt x="156" y="31"/>
                    </a:cubicBezTo>
                    <a:cubicBezTo>
                      <a:pt x="155" y="31"/>
                      <a:pt x="154" y="31"/>
                      <a:pt x="153" y="32"/>
                    </a:cubicBezTo>
                    <a:cubicBezTo>
                      <a:pt x="153" y="33"/>
                      <a:pt x="155" y="34"/>
                      <a:pt x="157" y="35"/>
                    </a:cubicBezTo>
                    <a:cubicBezTo>
                      <a:pt x="159" y="35"/>
                      <a:pt x="158" y="36"/>
                      <a:pt x="159" y="36"/>
                    </a:cubicBezTo>
                    <a:cubicBezTo>
                      <a:pt x="160" y="36"/>
                      <a:pt x="160" y="37"/>
                      <a:pt x="159" y="37"/>
                    </a:cubicBezTo>
                    <a:cubicBezTo>
                      <a:pt x="158" y="37"/>
                      <a:pt x="157" y="36"/>
                      <a:pt x="156" y="35"/>
                    </a:cubicBezTo>
                    <a:cubicBezTo>
                      <a:pt x="155" y="35"/>
                      <a:pt x="152" y="36"/>
                      <a:pt x="151" y="35"/>
                    </a:cubicBezTo>
                    <a:cubicBezTo>
                      <a:pt x="151" y="34"/>
                      <a:pt x="152" y="34"/>
                      <a:pt x="151" y="33"/>
                    </a:cubicBezTo>
                    <a:cubicBezTo>
                      <a:pt x="150" y="33"/>
                      <a:pt x="151" y="32"/>
                      <a:pt x="152" y="30"/>
                    </a:cubicBezTo>
                    <a:cubicBezTo>
                      <a:pt x="152" y="29"/>
                      <a:pt x="152" y="27"/>
                      <a:pt x="151" y="27"/>
                    </a:cubicBezTo>
                    <a:cubicBezTo>
                      <a:pt x="150" y="27"/>
                      <a:pt x="150" y="28"/>
                      <a:pt x="150" y="28"/>
                    </a:cubicBezTo>
                    <a:cubicBezTo>
                      <a:pt x="150" y="29"/>
                      <a:pt x="150" y="30"/>
                      <a:pt x="149" y="31"/>
                    </a:cubicBezTo>
                    <a:cubicBezTo>
                      <a:pt x="148" y="32"/>
                      <a:pt x="146" y="32"/>
                      <a:pt x="146" y="33"/>
                    </a:cubicBezTo>
                    <a:cubicBezTo>
                      <a:pt x="146" y="33"/>
                      <a:pt x="144" y="34"/>
                      <a:pt x="145" y="34"/>
                    </a:cubicBezTo>
                    <a:cubicBezTo>
                      <a:pt x="145" y="35"/>
                      <a:pt x="148" y="37"/>
                      <a:pt x="148" y="38"/>
                    </a:cubicBezTo>
                    <a:cubicBezTo>
                      <a:pt x="148" y="39"/>
                      <a:pt x="146" y="41"/>
                      <a:pt x="146" y="43"/>
                    </a:cubicBezTo>
                    <a:cubicBezTo>
                      <a:pt x="147" y="44"/>
                      <a:pt x="146" y="45"/>
                      <a:pt x="146" y="45"/>
                    </a:cubicBezTo>
                    <a:cubicBezTo>
                      <a:pt x="147" y="46"/>
                      <a:pt x="148" y="45"/>
                      <a:pt x="149" y="46"/>
                    </a:cubicBezTo>
                    <a:cubicBezTo>
                      <a:pt x="149" y="46"/>
                      <a:pt x="150" y="45"/>
                      <a:pt x="152" y="45"/>
                    </a:cubicBezTo>
                    <a:cubicBezTo>
                      <a:pt x="153" y="45"/>
                      <a:pt x="156" y="46"/>
                      <a:pt x="157" y="47"/>
                    </a:cubicBezTo>
                    <a:cubicBezTo>
                      <a:pt x="158" y="47"/>
                      <a:pt x="157" y="48"/>
                      <a:pt x="158" y="49"/>
                    </a:cubicBezTo>
                    <a:cubicBezTo>
                      <a:pt x="158" y="50"/>
                      <a:pt x="157" y="50"/>
                      <a:pt x="157" y="51"/>
                    </a:cubicBezTo>
                    <a:cubicBezTo>
                      <a:pt x="157" y="52"/>
                      <a:pt x="160" y="52"/>
                      <a:pt x="160" y="53"/>
                    </a:cubicBezTo>
                    <a:cubicBezTo>
                      <a:pt x="160" y="53"/>
                      <a:pt x="158" y="53"/>
                      <a:pt x="157" y="53"/>
                    </a:cubicBezTo>
                    <a:cubicBezTo>
                      <a:pt x="156" y="52"/>
                      <a:pt x="156" y="51"/>
                      <a:pt x="155" y="51"/>
                    </a:cubicBezTo>
                    <a:cubicBezTo>
                      <a:pt x="155" y="51"/>
                      <a:pt x="156" y="50"/>
                      <a:pt x="156" y="49"/>
                    </a:cubicBezTo>
                    <a:cubicBezTo>
                      <a:pt x="156" y="48"/>
                      <a:pt x="155" y="48"/>
                      <a:pt x="155" y="47"/>
                    </a:cubicBezTo>
                    <a:cubicBezTo>
                      <a:pt x="154" y="47"/>
                      <a:pt x="154" y="46"/>
                      <a:pt x="153" y="46"/>
                    </a:cubicBezTo>
                    <a:cubicBezTo>
                      <a:pt x="152" y="46"/>
                      <a:pt x="150" y="46"/>
                      <a:pt x="149" y="47"/>
                    </a:cubicBezTo>
                    <a:cubicBezTo>
                      <a:pt x="148" y="48"/>
                      <a:pt x="149" y="50"/>
                      <a:pt x="149" y="51"/>
                    </a:cubicBezTo>
                    <a:cubicBezTo>
                      <a:pt x="150" y="52"/>
                      <a:pt x="147" y="53"/>
                      <a:pt x="147" y="54"/>
                    </a:cubicBezTo>
                    <a:cubicBezTo>
                      <a:pt x="147" y="55"/>
                      <a:pt x="146" y="55"/>
                      <a:pt x="145" y="56"/>
                    </a:cubicBezTo>
                    <a:cubicBezTo>
                      <a:pt x="144" y="57"/>
                      <a:pt x="143" y="57"/>
                      <a:pt x="143" y="58"/>
                    </a:cubicBezTo>
                    <a:cubicBezTo>
                      <a:pt x="143" y="59"/>
                      <a:pt x="141" y="59"/>
                      <a:pt x="140" y="58"/>
                    </a:cubicBezTo>
                    <a:cubicBezTo>
                      <a:pt x="140" y="58"/>
                      <a:pt x="138" y="58"/>
                      <a:pt x="137" y="58"/>
                    </a:cubicBezTo>
                    <a:cubicBezTo>
                      <a:pt x="136" y="58"/>
                      <a:pt x="136" y="57"/>
                      <a:pt x="135" y="58"/>
                    </a:cubicBezTo>
                    <a:cubicBezTo>
                      <a:pt x="134" y="58"/>
                      <a:pt x="134" y="57"/>
                      <a:pt x="134" y="56"/>
                    </a:cubicBezTo>
                    <a:cubicBezTo>
                      <a:pt x="134" y="56"/>
                      <a:pt x="135" y="56"/>
                      <a:pt x="135" y="57"/>
                    </a:cubicBezTo>
                    <a:cubicBezTo>
                      <a:pt x="135" y="57"/>
                      <a:pt x="136" y="57"/>
                      <a:pt x="137" y="57"/>
                    </a:cubicBezTo>
                    <a:cubicBezTo>
                      <a:pt x="138" y="56"/>
                      <a:pt x="137" y="57"/>
                      <a:pt x="138" y="57"/>
                    </a:cubicBezTo>
                    <a:cubicBezTo>
                      <a:pt x="139" y="57"/>
                      <a:pt x="139" y="57"/>
                      <a:pt x="140" y="57"/>
                    </a:cubicBezTo>
                    <a:cubicBezTo>
                      <a:pt x="141" y="57"/>
                      <a:pt x="141" y="57"/>
                      <a:pt x="140" y="56"/>
                    </a:cubicBezTo>
                    <a:cubicBezTo>
                      <a:pt x="140" y="56"/>
                      <a:pt x="141" y="55"/>
                      <a:pt x="142" y="55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3" y="53"/>
                      <a:pt x="143" y="53"/>
                      <a:pt x="143" y="53"/>
                    </a:cubicBezTo>
                    <a:cubicBezTo>
                      <a:pt x="144" y="53"/>
                      <a:pt x="144" y="52"/>
                      <a:pt x="144" y="52"/>
                    </a:cubicBezTo>
                    <a:cubicBezTo>
                      <a:pt x="145" y="52"/>
                      <a:pt x="145" y="51"/>
                      <a:pt x="145" y="51"/>
                    </a:cubicBezTo>
                    <a:cubicBezTo>
                      <a:pt x="145" y="50"/>
                      <a:pt x="145" y="49"/>
                      <a:pt x="146" y="49"/>
                    </a:cubicBezTo>
                    <a:cubicBezTo>
                      <a:pt x="146" y="48"/>
                      <a:pt x="146" y="48"/>
                      <a:pt x="146" y="48"/>
                    </a:cubicBezTo>
                    <a:cubicBezTo>
                      <a:pt x="145" y="48"/>
                      <a:pt x="143" y="46"/>
                      <a:pt x="144" y="46"/>
                    </a:cubicBezTo>
                    <a:cubicBezTo>
                      <a:pt x="144" y="45"/>
                      <a:pt x="143" y="43"/>
                      <a:pt x="143" y="43"/>
                    </a:cubicBezTo>
                    <a:cubicBezTo>
                      <a:pt x="144" y="42"/>
                      <a:pt x="144" y="41"/>
                      <a:pt x="143" y="40"/>
                    </a:cubicBezTo>
                    <a:cubicBezTo>
                      <a:pt x="143" y="40"/>
                      <a:pt x="144" y="39"/>
                      <a:pt x="144" y="38"/>
                    </a:cubicBezTo>
                    <a:cubicBezTo>
                      <a:pt x="144" y="36"/>
                      <a:pt x="143" y="35"/>
                      <a:pt x="142" y="34"/>
                    </a:cubicBezTo>
                    <a:cubicBezTo>
                      <a:pt x="141" y="34"/>
                      <a:pt x="142" y="33"/>
                      <a:pt x="143" y="32"/>
                    </a:cubicBezTo>
                    <a:cubicBezTo>
                      <a:pt x="144" y="32"/>
                      <a:pt x="144" y="29"/>
                      <a:pt x="144" y="28"/>
                    </a:cubicBezTo>
                    <a:cubicBezTo>
                      <a:pt x="144" y="27"/>
                      <a:pt x="142" y="27"/>
                      <a:pt x="141" y="27"/>
                    </a:cubicBezTo>
                    <a:cubicBezTo>
                      <a:pt x="140" y="27"/>
                      <a:pt x="136" y="27"/>
                      <a:pt x="136" y="27"/>
                    </a:cubicBezTo>
                    <a:cubicBezTo>
                      <a:pt x="135" y="26"/>
                      <a:pt x="134" y="27"/>
                      <a:pt x="134" y="28"/>
                    </a:cubicBezTo>
                    <a:cubicBezTo>
                      <a:pt x="134" y="29"/>
                      <a:pt x="133" y="30"/>
                      <a:pt x="132" y="32"/>
                    </a:cubicBezTo>
                    <a:cubicBezTo>
                      <a:pt x="132" y="34"/>
                      <a:pt x="130" y="34"/>
                      <a:pt x="129" y="35"/>
                    </a:cubicBezTo>
                    <a:cubicBezTo>
                      <a:pt x="128" y="35"/>
                      <a:pt x="127" y="36"/>
                      <a:pt x="128" y="37"/>
                    </a:cubicBezTo>
                    <a:cubicBezTo>
                      <a:pt x="128" y="38"/>
                      <a:pt x="129" y="37"/>
                      <a:pt x="129" y="37"/>
                    </a:cubicBezTo>
                    <a:cubicBezTo>
                      <a:pt x="129" y="38"/>
                      <a:pt x="129" y="39"/>
                      <a:pt x="129" y="39"/>
                    </a:cubicBezTo>
                    <a:cubicBezTo>
                      <a:pt x="128" y="40"/>
                      <a:pt x="129" y="40"/>
                      <a:pt x="129" y="41"/>
                    </a:cubicBezTo>
                    <a:cubicBezTo>
                      <a:pt x="128" y="41"/>
                      <a:pt x="127" y="42"/>
                      <a:pt x="128" y="43"/>
                    </a:cubicBezTo>
                    <a:cubicBezTo>
                      <a:pt x="128" y="43"/>
                      <a:pt x="130" y="43"/>
                      <a:pt x="131" y="44"/>
                    </a:cubicBezTo>
                    <a:cubicBezTo>
                      <a:pt x="132" y="44"/>
                      <a:pt x="131" y="45"/>
                      <a:pt x="132" y="46"/>
                    </a:cubicBezTo>
                    <a:cubicBezTo>
                      <a:pt x="133" y="47"/>
                      <a:pt x="133" y="46"/>
                      <a:pt x="134" y="47"/>
                    </a:cubicBezTo>
                    <a:cubicBezTo>
                      <a:pt x="132" y="49"/>
                      <a:pt x="132" y="49"/>
                      <a:pt x="132" y="49"/>
                    </a:cubicBezTo>
                    <a:cubicBezTo>
                      <a:pt x="131" y="49"/>
                      <a:pt x="129" y="47"/>
                      <a:pt x="129" y="47"/>
                    </a:cubicBezTo>
                    <a:cubicBezTo>
                      <a:pt x="128" y="46"/>
                      <a:pt x="126" y="46"/>
                      <a:pt x="124" y="45"/>
                    </a:cubicBezTo>
                    <a:cubicBezTo>
                      <a:pt x="123" y="44"/>
                      <a:pt x="122" y="44"/>
                      <a:pt x="121" y="43"/>
                    </a:cubicBezTo>
                    <a:cubicBezTo>
                      <a:pt x="119" y="43"/>
                      <a:pt x="118" y="42"/>
                      <a:pt x="116" y="42"/>
                    </a:cubicBezTo>
                    <a:cubicBezTo>
                      <a:pt x="113" y="42"/>
                      <a:pt x="112" y="42"/>
                      <a:pt x="111" y="42"/>
                    </a:cubicBezTo>
                    <a:cubicBezTo>
                      <a:pt x="110" y="42"/>
                      <a:pt x="110" y="41"/>
                      <a:pt x="109" y="40"/>
                    </a:cubicBezTo>
                    <a:cubicBezTo>
                      <a:pt x="108" y="40"/>
                      <a:pt x="107" y="39"/>
                      <a:pt x="106" y="39"/>
                    </a:cubicBezTo>
                    <a:cubicBezTo>
                      <a:pt x="105" y="40"/>
                      <a:pt x="105" y="41"/>
                      <a:pt x="107" y="41"/>
                    </a:cubicBezTo>
                    <a:cubicBezTo>
                      <a:pt x="108" y="42"/>
                      <a:pt x="107" y="42"/>
                      <a:pt x="108" y="42"/>
                    </a:cubicBezTo>
                    <a:cubicBezTo>
                      <a:pt x="110" y="42"/>
                      <a:pt x="110" y="43"/>
                      <a:pt x="110" y="43"/>
                    </a:cubicBezTo>
                    <a:cubicBezTo>
                      <a:pt x="110" y="44"/>
                      <a:pt x="111" y="45"/>
                      <a:pt x="111" y="46"/>
                    </a:cubicBezTo>
                    <a:cubicBezTo>
                      <a:pt x="112" y="46"/>
                      <a:pt x="112" y="47"/>
                      <a:pt x="111" y="47"/>
                    </a:cubicBezTo>
                    <a:cubicBezTo>
                      <a:pt x="110" y="47"/>
                      <a:pt x="108" y="47"/>
                      <a:pt x="109" y="48"/>
                    </a:cubicBezTo>
                    <a:cubicBezTo>
                      <a:pt x="109" y="49"/>
                      <a:pt x="108" y="49"/>
                      <a:pt x="107" y="49"/>
                    </a:cubicBezTo>
                    <a:cubicBezTo>
                      <a:pt x="106" y="48"/>
                      <a:pt x="107" y="47"/>
                      <a:pt x="107" y="47"/>
                    </a:cubicBezTo>
                    <a:cubicBezTo>
                      <a:pt x="108" y="47"/>
                      <a:pt x="106" y="46"/>
                      <a:pt x="106" y="46"/>
                    </a:cubicBezTo>
                    <a:cubicBezTo>
                      <a:pt x="105" y="46"/>
                      <a:pt x="102" y="48"/>
                      <a:pt x="102" y="48"/>
                    </a:cubicBezTo>
                    <a:cubicBezTo>
                      <a:pt x="101" y="48"/>
                      <a:pt x="99" y="47"/>
                      <a:pt x="97" y="48"/>
                    </a:cubicBezTo>
                    <a:cubicBezTo>
                      <a:pt x="95" y="48"/>
                      <a:pt x="95" y="50"/>
                      <a:pt x="95" y="50"/>
                    </a:cubicBezTo>
                    <a:cubicBezTo>
                      <a:pt x="94" y="50"/>
                      <a:pt x="92" y="50"/>
                      <a:pt x="91" y="49"/>
                    </a:cubicBezTo>
                    <a:cubicBezTo>
                      <a:pt x="90" y="49"/>
                      <a:pt x="91" y="49"/>
                      <a:pt x="92" y="49"/>
                    </a:cubicBezTo>
                    <a:cubicBezTo>
                      <a:pt x="93" y="49"/>
                      <a:pt x="93" y="48"/>
                      <a:pt x="92" y="48"/>
                    </a:cubicBezTo>
                    <a:cubicBezTo>
                      <a:pt x="92" y="47"/>
                      <a:pt x="93" y="46"/>
                      <a:pt x="93" y="46"/>
                    </a:cubicBezTo>
                    <a:cubicBezTo>
                      <a:pt x="93" y="46"/>
                      <a:pt x="90" y="47"/>
                      <a:pt x="89" y="47"/>
                    </a:cubicBezTo>
                    <a:cubicBezTo>
                      <a:pt x="89" y="48"/>
                      <a:pt x="89" y="48"/>
                      <a:pt x="89" y="49"/>
                    </a:cubicBezTo>
                    <a:cubicBezTo>
                      <a:pt x="88" y="49"/>
                      <a:pt x="88" y="48"/>
                      <a:pt x="88" y="48"/>
                    </a:cubicBezTo>
                    <a:cubicBezTo>
                      <a:pt x="87" y="48"/>
                      <a:pt x="82" y="49"/>
                      <a:pt x="81" y="50"/>
                    </a:cubicBezTo>
                    <a:cubicBezTo>
                      <a:pt x="81" y="51"/>
                      <a:pt x="79" y="51"/>
                      <a:pt x="79" y="51"/>
                    </a:cubicBezTo>
                    <a:cubicBezTo>
                      <a:pt x="79" y="52"/>
                      <a:pt x="77" y="52"/>
                      <a:pt x="76" y="52"/>
                    </a:cubicBezTo>
                    <a:cubicBezTo>
                      <a:pt x="75" y="53"/>
                      <a:pt x="76" y="54"/>
                      <a:pt x="75" y="55"/>
                    </a:cubicBezTo>
                    <a:cubicBezTo>
                      <a:pt x="75" y="56"/>
                      <a:pt x="72" y="56"/>
                      <a:pt x="71" y="56"/>
                    </a:cubicBezTo>
                    <a:cubicBezTo>
                      <a:pt x="70" y="56"/>
                      <a:pt x="69" y="54"/>
                      <a:pt x="69" y="54"/>
                    </a:cubicBezTo>
                    <a:cubicBezTo>
                      <a:pt x="68" y="54"/>
                      <a:pt x="68" y="52"/>
                      <a:pt x="69" y="52"/>
                    </a:cubicBezTo>
                    <a:cubicBezTo>
                      <a:pt x="69" y="51"/>
                      <a:pt x="69" y="52"/>
                      <a:pt x="70" y="51"/>
                    </a:cubicBezTo>
                    <a:cubicBezTo>
                      <a:pt x="71" y="51"/>
                      <a:pt x="72" y="52"/>
                      <a:pt x="73" y="51"/>
                    </a:cubicBezTo>
                    <a:cubicBezTo>
                      <a:pt x="73" y="51"/>
                      <a:pt x="71" y="50"/>
                      <a:pt x="71" y="49"/>
                    </a:cubicBezTo>
                    <a:cubicBezTo>
                      <a:pt x="71" y="48"/>
                      <a:pt x="69" y="47"/>
                      <a:pt x="68" y="48"/>
                    </a:cubicBezTo>
                    <a:cubicBezTo>
                      <a:pt x="67" y="48"/>
                      <a:pt x="65" y="48"/>
                      <a:pt x="64" y="47"/>
                    </a:cubicBezTo>
                    <a:cubicBezTo>
                      <a:pt x="64" y="47"/>
                      <a:pt x="64" y="48"/>
                      <a:pt x="65" y="48"/>
                    </a:cubicBezTo>
                    <a:cubicBezTo>
                      <a:pt x="66" y="49"/>
                      <a:pt x="65" y="50"/>
                      <a:pt x="66" y="50"/>
                    </a:cubicBezTo>
                    <a:cubicBezTo>
                      <a:pt x="66" y="51"/>
                      <a:pt x="65" y="52"/>
                      <a:pt x="65" y="53"/>
                    </a:cubicBezTo>
                    <a:cubicBezTo>
                      <a:pt x="64" y="54"/>
                      <a:pt x="64" y="54"/>
                      <a:pt x="66" y="54"/>
                    </a:cubicBezTo>
                    <a:cubicBezTo>
                      <a:pt x="67" y="54"/>
                      <a:pt x="67" y="55"/>
                      <a:pt x="67" y="56"/>
                    </a:cubicBezTo>
                    <a:cubicBezTo>
                      <a:pt x="67" y="57"/>
                      <a:pt x="66" y="58"/>
                      <a:pt x="66" y="58"/>
                    </a:cubicBezTo>
                    <a:cubicBezTo>
                      <a:pt x="66" y="59"/>
                      <a:pt x="65" y="58"/>
                      <a:pt x="65" y="58"/>
                    </a:cubicBezTo>
                    <a:cubicBezTo>
                      <a:pt x="64" y="59"/>
                      <a:pt x="64" y="58"/>
                      <a:pt x="64" y="58"/>
                    </a:cubicBezTo>
                    <a:cubicBezTo>
                      <a:pt x="64" y="57"/>
                      <a:pt x="62" y="57"/>
                      <a:pt x="61" y="57"/>
                    </a:cubicBezTo>
                    <a:cubicBezTo>
                      <a:pt x="60" y="57"/>
                      <a:pt x="60" y="57"/>
                      <a:pt x="59" y="58"/>
                    </a:cubicBezTo>
                    <a:cubicBezTo>
                      <a:pt x="59" y="59"/>
                      <a:pt x="58" y="59"/>
                      <a:pt x="57" y="59"/>
                    </a:cubicBezTo>
                    <a:cubicBezTo>
                      <a:pt x="56" y="59"/>
                      <a:pt x="55" y="60"/>
                      <a:pt x="54" y="61"/>
                    </a:cubicBezTo>
                    <a:cubicBezTo>
                      <a:pt x="54" y="61"/>
                      <a:pt x="54" y="62"/>
                      <a:pt x="55" y="63"/>
                    </a:cubicBezTo>
                    <a:cubicBezTo>
                      <a:pt x="56" y="64"/>
                      <a:pt x="56" y="65"/>
                      <a:pt x="56" y="65"/>
                    </a:cubicBezTo>
                    <a:cubicBezTo>
                      <a:pt x="56" y="66"/>
                      <a:pt x="53" y="66"/>
                      <a:pt x="52" y="65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3"/>
                      <a:pt x="47" y="63"/>
                    </a:cubicBezTo>
                    <a:cubicBezTo>
                      <a:pt x="46" y="63"/>
                      <a:pt x="45" y="64"/>
                      <a:pt x="45" y="64"/>
                    </a:cubicBezTo>
                    <a:cubicBezTo>
                      <a:pt x="45" y="65"/>
                      <a:pt x="45" y="65"/>
                      <a:pt x="46" y="66"/>
                    </a:cubicBezTo>
                    <a:cubicBezTo>
                      <a:pt x="46" y="67"/>
                      <a:pt x="48" y="67"/>
                      <a:pt x="48" y="67"/>
                    </a:cubicBezTo>
                    <a:cubicBezTo>
                      <a:pt x="49" y="67"/>
                      <a:pt x="49" y="68"/>
                      <a:pt x="49" y="68"/>
                    </a:cubicBezTo>
                    <a:cubicBezTo>
                      <a:pt x="48" y="69"/>
                      <a:pt x="47" y="69"/>
                      <a:pt x="47" y="69"/>
                    </a:cubicBezTo>
                    <a:cubicBezTo>
                      <a:pt x="46" y="68"/>
                      <a:pt x="45" y="69"/>
                      <a:pt x="45" y="68"/>
                    </a:cubicBezTo>
                    <a:cubicBezTo>
                      <a:pt x="44" y="67"/>
                      <a:pt x="43" y="66"/>
                      <a:pt x="42" y="67"/>
                    </a:cubicBezTo>
                    <a:cubicBezTo>
                      <a:pt x="41" y="67"/>
                      <a:pt x="41" y="66"/>
                      <a:pt x="41" y="65"/>
                    </a:cubicBezTo>
                    <a:cubicBezTo>
                      <a:pt x="41" y="64"/>
                      <a:pt x="40" y="63"/>
                      <a:pt x="40" y="63"/>
                    </a:cubicBezTo>
                    <a:cubicBezTo>
                      <a:pt x="40" y="63"/>
                      <a:pt x="39" y="62"/>
                      <a:pt x="40" y="61"/>
                    </a:cubicBezTo>
                    <a:cubicBezTo>
                      <a:pt x="41" y="61"/>
                      <a:pt x="40" y="60"/>
                      <a:pt x="40" y="60"/>
                    </a:cubicBezTo>
                    <a:cubicBezTo>
                      <a:pt x="40" y="59"/>
                      <a:pt x="39" y="58"/>
                      <a:pt x="38" y="58"/>
                    </a:cubicBezTo>
                    <a:cubicBezTo>
                      <a:pt x="37" y="58"/>
                      <a:pt x="37" y="57"/>
                      <a:pt x="37" y="57"/>
                    </a:cubicBezTo>
                    <a:cubicBezTo>
                      <a:pt x="36" y="57"/>
                      <a:pt x="34" y="55"/>
                      <a:pt x="34" y="55"/>
                    </a:cubicBezTo>
                    <a:cubicBezTo>
                      <a:pt x="34" y="54"/>
                      <a:pt x="33" y="54"/>
                      <a:pt x="33" y="54"/>
                    </a:cubicBezTo>
                    <a:cubicBezTo>
                      <a:pt x="33" y="54"/>
                      <a:pt x="34" y="54"/>
                      <a:pt x="35" y="55"/>
                    </a:cubicBezTo>
                    <a:cubicBezTo>
                      <a:pt x="36" y="55"/>
                      <a:pt x="37" y="56"/>
                      <a:pt x="39" y="56"/>
                    </a:cubicBezTo>
                    <a:cubicBezTo>
                      <a:pt x="41" y="56"/>
                      <a:pt x="42" y="57"/>
                      <a:pt x="44" y="58"/>
                    </a:cubicBezTo>
                    <a:cubicBezTo>
                      <a:pt x="46" y="58"/>
                      <a:pt x="47" y="58"/>
                      <a:pt x="50" y="59"/>
                    </a:cubicBezTo>
                    <a:cubicBezTo>
                      <a:pt x="53" y="59"/>
                      <a:pt x="57" y="56"/>
                      <a:pt x="58" y="55"/>
                    </a:cubicBezTo>
                    <a:cubicBezTo>
                      <a:pt x="58" y="54"/>
                      <a:pt x="57" y="53"/>
                      <a:pt x="57" y="52"/>
                    </a:cubicBezTo>
                    <a:cubicBezTo>
                      <a:pt x="57" y="51"/>
                      <a:pt x="56" y="51"/>
                      <a:pt x="56" y="51"/>
                    </a:cubicBezTo>
                    <a:cubicBezTo>
                      <a:pt x="56" y="50"/>
                      <a:pt x="55" y="50"/>
                      <a:pt x="54" y="50"/>
                    </a:cubicBezTo>
                    <a:cubicBezTo>
                      <a:pt x="52" y="50"/>
                      <a:pt x="52" y="48"/>
                      <a:pt x="51" y="48"/>
                    </a:cubicBezTo>
                    <a:cubicBezTo>
                      <a:pt x="50" y="48"/>
                      <a:pt x="50" y="48"/>
                      <a:pt x="47" y="46"/>
                    </a:cubicBezTo>
                    <a:cubicBezTo>
                      <a:pt x="45" y="45"/>
                      <a:pt x="42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9" y="43"/>
                      <a:pt x="39" y="43"/>
                      <a:pt x="38" y="44"/>
                    </a:cubicBezTo>
                    <a:cubicBezTo>
                      <a:pt x="37" y="44"/>
                      <a:pt x="37" y="43"/>
                      <a:pt x="35" y="44"/>
                    </a:cubicBezTo>
                    <a:cubicBezTo>
                      <a:pt x="34" y="44"/>
                      <a:pt x="34" y="43"/>
                      <a:pt x="34" y="43"/>
                    </a:cubicBezTo>
                    <a:cubicBezTo>
                      <a:pt x="34" y="42"/>
                      <a:pt x="36" y="43"/>
                      <a:pt x="36" y="42"/>
                    </a:cubicBezTo>
                    <a:cubicBezTo>
                      <a:pt x="36" y="41"/>
                      <a:pt x="35" y="42"/>
                      <a:pt x="34" y="41"/>
                    </a:cubicBezTo>
                    <a:cubicBezTo>
                      <a:pt x="33" y="41"/>
                      <a:pt x="32" y="41"/>
                      <a:pt x="32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2"/>
                      <a:pt x="30" y="42"/>
                      <a:pt x="30" y="41"/>
                    </a:cubicBezTo>
                    <a:cubicBezTo>
                      <a:pt x="30" y="42"/>
                      <a:pt x="30" y="43"/>
                      <a:pt x="29" y="42"/>
                    </a:cubicBezTo>
                    <a:cubicBezTo>
                      <a:pt x="28" y="42"/>
                      <a:pt x="28" y="43"/>
                      <a:pt x="27" y="43"/>
                    </a:cubicBezTo>
                    <a:cubicBezTo>
                      <a:pt x="26" y="43"/>
                      <a:pt x="25" y="44"/>
                      <a:pt x="25" y="45"/>
                    </a:cubicBezTo>
                    <a:cubicBezTo>
                      <a:pt x="25" y="46"/>
                      <a:pt x="24" y="45"/>
                      <a:pt x="24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8"/>
                      <a:pt x="24" y="48"/>
                      <a:pt x="24" y="49"/>
                    </a:cubicBezTo>
                    <a:cubicBezTo>
                      <a:pt x="24" y="50"/>
                      <a:pt x="25" y="50"/>
                      <a:pt x="26" y="50"/>
                    </a:cubicBezTo>
                    <a:cubicBezTo>
                      <a:pt x="26" y="50"/>
                      <a:pt x="28" y="51"/>
                      <a:pt x="28" y="52"/>
                    </a:cubicBezTo>
                    <a:cubicBezTo>
                      <a:pt x="28" y="52"/>
                      <a:pt x="26" y="53"/>
                      <a:pt x="26" y="54"/>
                    </a:cubicBezTo>
                    <a:cubicBezTo>
                      <a:pt x="25" y="54"/>
                      <a:pt x="25" y="55"/>
                      <a:pt x="25" y="55"/>
                    </a:cubicBezTo>
                    <a:cubicBezTo>
                      <a:pt x="25" y="56"/>
                      <a:pt x="27" y="58"/>
                      <a:pt x="28" y="59"/>
                    </a:cubicBezTo>
                    <a:cubicBezTo>
                      <a:pt x="29" y="61"/>
                      <a:pt x="27" y="60"/>
                      <a:pt x="27" y="61"/>
                    </a:cubicBezTo>
                    <a:cubicBezTo>
                      <a:pt x="26" y="62"/>
                      <a:pt x="27" y="63"/>
                      <a:pt x="27" y="63"/>
                    </a:cubicBezTo>
                    <a:cubicBezTo>
                      <a:pt x="27" y="63"/>
                      <a:pt x="26" y="63"/>
                      <a:pt x="27" y="64"/>
                    </a:cubicBezTo>
                    <a:cubicBezTo>
                      <a:pt x="27" y="64"/>
                      <a:pt x="28" y="64"/>
                      <a:pt x="28" y="65"/>
                    </a:cubicBezTo>
                    <a:cubicBezTo>
                      <a:pt x="28" y="65"/>
                      <a:pt x="27" y="65"/>
                      <a:pt x="27" y="66"/>
                    </a:cubicBezTo>
                    <a:cubicBezTo>
                      <a:pt x="28" y="67"/>
                      <a:pt x="29" y="67"/>
                      <a:pt x="29" y="67"/>
                    </a:cubicBezTo>
                    <a:cubicBezTo>
                      <a:pt x="29" y="68"/>
                      <a:pt x="27" y="68"/>
                      <a:pt x="27" y="69"/>
                    </a:cubicBezTo>
                    <a:cubicBezTo>
                      <a:pt x="27" y="70"/>
                      <a:pt x="30" y="70"/>
                      <a:pt x="31" y="72"/>
                    </a:cubicBezTo>
                    <a:cubicBezTo>
                      <a:pt x="32" y="73"/>
                      <a:pt x="32" y="73"/>
                      <a:pt x="31" y="74"/>
                    </a:cubicBezTo>
                    <a:cubicBezTo>
                      <a:pt x="31" y="75"/>
                      <a:pt x="28" y="76"/>
                      <a:pt x="27" y="77"/>
                    </a:cubicBezTo>
                    <a:cubicBezTo>
                      <a:pt x="27" y="79"/>
                      <a:pt x="24" y="80"/>
                      <a:pt x="23" y="81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4" y="82"/>
                      <a:pt x="24" y="83"/>
                      <a:pt x="25" y="84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28" y="85"/>
                      <a:pt x="27" y="85"/>
                      <a:pt x="26" y="85"/>
                    </a:cubicBezTo>
                    <a:cubicBezTo>
                      <a:pt x="25" y="85"/>
                      <a:pt x="25" y="85"/>
                      <a:pt x="23" y="86"/>
                    </a:cubicBezTo>
                    <a:cubicBezTo>
                      <a:pt x="22" y="86"/>
                      <a:pt x="22" y="86"/>
                      <a:pt x="22" y="87"/>
                    </a:cubicBezTo>
                    <a:cubicBezTo>
                      <a:pt x="23" y="87"/>
                      <a:pt x="22" y="88"/>
                      <a:pt x="21" y="88"/>
                    </a:cubicBezTo>
                    <a:cubicBezTo>
                      <a:pt x="21" y="89"/>
                      <a:pt x="21" y="89"/>
                      <a:pt x="21" y="90"/>
                    </a:cubicBezTo>
                    <a:cubicBezTo>
                      <a:pt x="20" y="90"/>
                      <a:pt x="21" y="91"/>
                      <a:pt x="21" y="91"/>
                    </a:cubicBezTo>
                    <a:cubicBezTo>
                      <a:pt x="21" y="92"/>
                      <a:pt x="21" y="92"/>
                      <a:pt x="21" y="93"/>
                    </a:cubicBezTo>
                    <a:cubicBezTo>
                      <a:pt x="22" y="93"/>
                      <a:pt x="21" y="93"/>
                      <a:pt x="21" y="94"/>
                    </a:cubicBezTo>
                    <a:cubicBezTo>
                      <a:pt x="20" y="94"/>
                      <a:pt x="20" y="95"/>
                      <a:pt x="21" y="95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21" y="97"/>
                      <a:pt x="22" y="98"/>
                      <a:pt x="22" y="98"/>
                    </a:cubicBezTo>
                    <a:cubicBezTo>
                      <a:pt x="23" y="98"/>
                      <a:pt x="22" y="100"/>
                      <a:pt x="23" y="100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25" y="100"/>
                      <a:pt x="25" y="100"/>
                      <a:pt x="26" y="101"/>
                    </a:cubicBezTo>
                    <a:cubicBezTo>
                      <a:pt x="26" y="101"/>
                      <a:pt x="26" y="101"/>
                      <a:pt x="27" y="101"/>
                    </a:cubicBezTo>
                    <a:cubicBezTo>
                      <a:pt x="28" y="101"/>
                      <a:pt x="29" y="101"/>
                      <a:pt x="30" y="102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4"/>
                      <a:pt x="29" y="105"/>
                      <a:pt x="30" y="105"/>
                    </a:cubicBezTo>
                    <a:cubicBezTo>
                      <a:pt x="31" y="106"/>
                      <a:pt x="31" y="107"/>
                      <a:pt x="31" y="107"/>
                    </a:cubicBezTo>
                    <a:cubicBezTo>
                      <a:pt x="32" y="107"/>
                      <a:pt x="32" y="108"/>
                      <a:pt x="33" y="109"/>
                    </a:cubicBezTo>
                    <a:cubicBezTo>
                      <a:pt x="33" y="109"/>
                      <a:pt x="34" y="109"/>
                      <a:pt x="34" y="110"/>
                    </a:cubicBezTo>
                    <a:cubicBezTo>
                      <a:pt x="34" y="110"/>
                      <a:pt x="34" y="111"/>
                      <a:pt x="33" y="111"/>
                    </a:cubicBezTo>
                    <a:cubicBezTo>
                      <a:pt x="32" y="111"/>
                      <a:pt x="31" y="110"/>
                      <a:pt x="31" y="111"/>
                    </a:cubicBezTo>
                    <a:cubicBezTo>
                      <a:pt x="31" y="111"/>
                      <a:pt x="31" y="112"/>
                      <a:pt x="31" y="113"/>
                    </a:cubicBezTo>
                    <a:cubicBezTo>
                      <a:pt x="32" y="115"/>
                      <a:pt x="32" y="115"/>
                      <a:pt x="33" y="115"/>
                    </a:cubicBezTo>
                    <a:cubicBezTo>
                      <a:pt x="33" y="115"/>
                      <a:pt x="33" y="114"/>
                      <a:pt x="34" y="114"/>
                    </a:cubicBezTo>
                    <a:cubicBezTo>
                      <a:pt x="34" y="114"/>
                      <a:pt x="35" y="114"/>
                      <a:pt x="36" y="114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5"/>
                      <a:pt x="38" y="116"/>
                      <a:pt x="38" y="116"/>
                    </a:cubicBezTo>
                    <a:cubicBezTo>
                      <a:pt x="38" y="117"/>
                      <a:pt x="39" y="117"/>
                      <a:pt x="39" y="118"/>
                    </a:cubicBezTo>
                    <a:cubicBezTo>
                      <a:pt x="39" y="118"/>
                      <a:pt x="40" y="118"/>
                      <a:pt x="41" y="118"/>
                    </a:cubicBezTo>
                    <a:cubicBezTo>
                      <a:pt x="42" y="120"/>
                      <a:pt x="42" y="120"/>
                      <a:pt x="42" y="120"/>
                    </a:cubicBezTo>
                    <a:cubicBezTo>
                      <a:pt x="42" y="121"/>
                      <a:pt x="43" y="121"/>
                      <a:pt x="43" y="121"/>
                    </a:cubicBezTo>
                    <a:cubicBezTo>
                      <a:pt x="44" y="121"/>
                      <a:pt x="44" y="121"/>
                      <a:pt x="44" y="121"/>
                    </a:cubicBezTo>
                    <a:cubicBezTo>
                      <a:pt x="45" y="122"/>
                      <a:pt x="45" y="122"/>
                      <a:pt x="46" y="121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7" y="122"/>
                      <a:pt x="48" y="122"/>
                      <a:pt x="48" y="123"/>
                    </a:cubicBezTo>
                    <a:cubicBezTo>
                      <a:pt x="48" y="123"/>
                      <a:pt x="50" y="123"/>
                      <a:pt x="51" y="123"/>
                    </a:cubicBezTo>
                    <a:cubicBezTo>
                      <a:pt x="51" y="123"/>
                      <a:pt x="52" y="123"/>
                      <a:pt x="53" y="124"/>
                    </a:cubicBezTo>
                    <a:cubicBezTo>
                      <a:pt x="54" y="124"/>
                      <a:pt x="54" y="124"/>
                      <a:pt x="54" y="125"/>
                    </a:cubicBezTo>
                    <a:cubicBezTo>
                      <a:pt x="54" y="125"/>
                      <a:pt x="54" y="125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127"/>
                      <a:pt x="53" y="127"/>
                      <a:pt x="53" y="127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3" y="129"/>
                      <a:pt x="53" y="130"/>
                    </a:cubicBezTo>
                    <a:cubicBezTo>
                      <a:pt x="53" y="130"/>
                      <a:pt x="52" y="130"/>
                      <a:pt x="51" y="130"/>
                    </a:cubicBezTo>
                    <a:cubicBezTo>
                      <a:pt x="51" y="130"/>
                      <a:pt x="50" y="131"/>
                      <a:pt x="49" y="131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50" y="132"/>
                      <a:pt x="52" y="132"/>
                      <a:pt x="52" y="132"/>
                    </a:cubicBezTo>
                    <a:cubicBezTo>
                      <a:pt x="52" y="133"/>
                      <a:pt x="49" y="134"/>
                      <a:pt x="48" y="134"/>
                    </a:cubicBezTo>
                    <a:cubicBezTo>
                      <a:pt x="48" y="134"/>
                      <a:pt x="50" y="135"/>
                      <a:pt x="49" y="136"/>
                    </a:cubicBezTo>
                    <a:cubicBezTo>
                      <a:pt x="49" y="136"/>
                      <a:pt x="48" y="136"/>
                      <a:pt x="48" y="137"/>
                    </a:cubicBezTo>
                    <a:cubicBezTo>
                      <a:pt x="48" y="138"/>
                      <a:pt x="47" y="138"/>
                      <a:pt x="46" y="138"/>
                    </a:cubicBezTo>
                    <a:cubicBezTo>
                      <a:pt x="46" y="138"/>
                      <a:pt x="45" y="139"/>
                      <a:pt x="46" y="139"/>
                    </a:cubicBezTo>
                    <a:cubicBezTo>
                      <a:pt x="46" y="139"/>
                      <a:pt x="46" y="140"/>
                      <a:pt x="48" y="141"/>
                    </a:cubicBezTo>
                    <a:cubicBezTo>
                      <a:pt x="50" y="141"/>
                      <a:pt x="51" y="143"/>
                      <a:pt x="53" y="144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4" y="145"/>
                      <a:pt x="54" y="145"/>
                      <a:pt x="55" y="145"/>
                    </a:cubicBezTo>
                    <a:cubicBezTo>
                      <a:pt x="55" y="144"/>
                      <a:pt x="57" y="145"/>
                      <a:pt x="58" y="145"/>
                    </a:cubicBezTo>
                    <a:cubicBezTo>
                      <a:pt x="59" y="146"/>
                      <a:pt x="62" y="145"/>
                      <a:pt x="62" y="146"/>
                    </a:cubicBezTo>
                    <a:cubicBezTo>
                      <a:pt x="62" y="146"/>
                      <a:pt x="63" y="147"/>
                      <a:pt x="64" y="147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7"/>
                      <a:pt x="67" y="147"/>
                      <a:pt x="68" y="147"/>
                    </a:cubicBezTo>
                    <a:cubicBezTo>
                      <a:pt x="68" y="147"/>
                      <a:pt x="68" y="148"/>
                      <a:pt x="69" y="148"/>
                    </a:cubicBezTo>
                    <a:cubicBezTo>
                      <a:pt x="69" y="148"/>
                      <a:pt x="69" y="149"/>
                      <a:pt x="70" y="149"/>
                    </a:cubicBezTo>
                    <a:cubicBezTo>
                      <a:pt x="70" y="149"/>
                      <a:pt x="71" y="150"/>
                      <a:pt x="72" y="151"/>
                    </a:cubicBezTo>
                    <a:cubicBezTo>
                      <a:pt x="73" y="151"/>
                      <a:pt x="74" y="152"/>
                      <a:pt x="74" y="152"/>
                    </a:cubicBezTo>
                    <a:cubicBezTo>
                      <a:pt x="75" y="152"/>
                      <a:pt x="75" y="153"/>
                      <a:pt x="75" y="152"/>
                    </a:cubicBezTo>
                    <a:cubicBezTo>
                      <a:pt x="76" y="151"/>
                      <a:pt x="77" y="152"/>
                      <a:pt x="77" y="151"/>
                    </a:cubicBezTo>
                    <a:cubicBezTo>
                      <a:pt x="76" y="149"/>
                      <a:pt x="74" y="147"/>
                      <a:pt x="74" y="146"/>
                    </a:cubicBezTo>
                    <a:cubicBezTo>
                      <a:pt x="74" y="145"/>
                      <a:pt x="75" y="144"/>
                      <a:pt x="73" y="142"/>
                    </a:cubicBezTo>
                    <a:cubicBezTo>
                      <a:pt x="71" y="141"/>
                      <a:pt x="73" y="140"/>
                      <a:pt x="74" y="139"/>
                    </a:cubicBezTo>
                    <a:cubicBezTo>
                      <a:pt x="75" y="137"/>
                      <a:pt x="78" y="137"/>
                      <a:pt x="79" y="136"/>
                    </a:cubicBezTo>
                    <a:cubicBezTo>
                      <a:pt x="79" y="135"/>
                      <a:pt x="79" y="135"/>
                      <a:pt x="78" y="135"/>
                    </a:cubicBezTo>
                    <a:cubicBezTo>
                      <a:pt x="77" y="135"/>
                      <a:pt x="77" y="134"/>
                      <a:pt x="78" y="134"/>
                    </a:cubicBezTo>
                    <a:cubicBezTo>
                      <a:pt x="79" y="134"/>
                      <a:pt x="78" y="133"/>
                      <a:pt x="77" y="132"/>
                    </a:cubicBezTo>
                    <a:cubicBezTo>
                      <a:pt x="76" y="131"/>
                      <a:pt x="76" y="130"/>
                      <a:pt x="76" y="130"/>
                    </a:cubicBezTo>
                    <a:cubicBezTo>
                      <a:pt x="75" y="130"/>
                      <a:pt x="74" y="130"/>
                      <a:pt x="74" y="130"/>
                    </a:cubicBezTo>
                    <a:cubicBezTo>
                      <a:pt x="73" y="131"/>
                      <a:pt x="73" y="130"/>
                      <a:pt x="73" y="129"/>
                    </a:cubicBezTo>
                    <a:cubicBezTo>
                      <a:pt x="73" y="128"/>
                      <a:pt x="72" y="128"/>
                      <a:pt x="72" y="128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3" y="126"/>
                      <a:pt x="73" y="126"/>
                      <a:pt x="73" y="125"/>
                    </a:cubicBezTo>
                    <a:cubicBezTo>
                      <a:pt x="73" y="125"/>
                      <a:pt x="72" y="125"/>
                      <a:pt x="72" y="124"/>
                    </a:cubicBezTo>
                    <a:cubicBezTo>
                      <a:pt x="73" y="123"/>
                      <a:pt x="74" y="123"/>
                      <a:pt x="74" y="123"/>
                    </a:cubicBezTo>
                    <a:cubicBezTo>
                      <a:pt x="74" y="122"/>
                      <a:pt x="75" y="121"/>
                      <a:pt x="75" y="122"/>
                    </a:cubicBezTo>
                    <a:cubicBezTo>
                      <a:pt x="76" y="122"/>
                      <a:pt x="77" y="124"/>
                      <a:pt x="78" y="123"/>
                    </a:cubicBezTo>
                    <a:cubicBezTo>
                      <a:pt x="79" y="123"/>
                      <a:pt x="78" y="122"/>
                      <a:pt x="78" y="122"/>
                    </a:cubicBezTo>
                    <a:cubicBezTo>
                      <a:pt x="78" y="121"/>
                      <a:pt x="77" y="120"/>
                      <a:pt x="79" y="120"/>
                    </a:cubicBezTo>
                    <a:cubicBezTo>
                      <a:pt x="80" y="120"/>
                      <a:pt x="79" y="119"/>
                      <a:pt x="80" y="119"/>
                    </a:cubicBezTo>
                    <a:cubicBezTo>
                      <a:pt x="81" y="119"/>
                      <a:pt x="82" y="118"/>
                      <a:pt x="83" y="118"/>
                    </a:cubicBezTo>
                    <a:cubicBezTo>
                      <a:pt x="83" y="117"/>
                      <a:pt x="84" y="117"/>
                      <a:pt x="85" y="117"/>
                    </a:cubicBezTo>
                    <a:cubicBezTo>
                      <a:pt x="85" y="117"/>
                      <a:pt x="86" y="118"/>
                      <a:pt x="86" y="117"/>
                    </a:cubicBezTo>
                    <a:cubicBezTo>
                      <a:pt x="87" y="116"/>
                      <a:pt x="88" y="117"/>
                      <a:pt x="88" y="117"/>
                    </a:cubicBezTo>
                    <a:cubicBezTo>
                      <a:pt x="88" y="118"/>
                      <a:pt x="91" y="118"/>
                      <a:pt x="91" y="118"/>
                    </a:cubicBezTo>
                    <a:cubicBezTo>
                      <a:pt x="92" y="118"/>
                      <a:pt x="93" y="119"/>
                      <a:pt x="93" y="120"/>
                    </a:cubicBezTo>
                    <a:cubicBezTo>
                      <a:pt x="93" y="120"/>
                      <a:pt x="94" y="121"/>
                      <a:pt x="94" y="120"/>
                    </a:cubicBezTo>
                    <a:cubicBezTo>
                      <a:pt x="94" y="119"/>
                      <a:pt x="95" y="120"/>
                      <a:pt x="96" y="120"/>
                    </a:cubicBezTo>
                    <a:cubicBezTo>
                      <a:pt x="97" y="121"/>
                      <a:pt x="98" y="121"/>
                      <a:pt x="98" y="120"/>
                    </a:cubicBezTo>
                    <a:cubicBezTo>
                      <a:pt x="98" y="119"/>
                      <a:pt x="100" y="119"/>
                      <a:pt x="101" y="119"/>
                    </a:cubicBezTo>
                    <a:cubicBezTo>
                      <a:pt x="101" y="120"/>
                      <a:pt x="102" y="120"/>
                      <a:pt x="102" y="119"/>
                    </a:cubicBezTo>
                    <a:cubicBezTo>
                      <a:pt x="103" y="119"/>
                      <a:pt x="105" y="119"/>
                      <a:pt x="105" y="119"/>
                    </a:cubicBezTo>
                    <a:cubicBezTo>
                      <a:pt x="105" y="120"/>
                      <a:pt x="106" y="120"/>
                      <a:pt x="107" y="120"/>
                    </a:cubicBezTo>
                    <a:cubicBezTo>
                      <a:pt x="108" y="120"/>
                      <a:pt x="108" y="121"/>
                      <a:pt x="108" y="121"/>
                    </a:cubicBezTo>
                    <a:cubicBezTo>
                      <a:pt x="109" y="121"/>
                      <a:pt x="108" y="120"/>
                      <a:pt x="109" y="120"/>
                    </a:cubicBezTo>
                    <a:cubicBezTo>
                      <a:pt x="110" y="120"/>
                      <a:pt x="110" y="121"/>
                      <a:pt x="111" y="121"/>
                    </a:cubicBezTo>
                    <a:cubicBezTo>
                      <a:pt x="112" y="121"/>
                      <a:pt x="113" y="120"/>
                      <a:pt x="113" y="120"/>
                    </a:cubicBezTo>
                    <a:cubicBezTo>
                      <a:pt x="113" y="119"/>
                      <a:pt x="113" y="118"/>
                      <a:pt x="112" y="118"/>
                    </a:cubicBezTo>
                    <a:cubicBezTo>
                      <a:pt x="111" y="118"/>
                      <a:pt x="111" y="117"/>
                      <a:pt x="110" y="117"/>
                    </a:cubicBezTo>
                    <a:cubicBezTo>
                      <a:pt x="109" y="117"/>
                      <a:pt x="109" y="116"/>
                      <a:pt x="109" y="116"/>
                    </a:cubicBezTo>
                    <a:cubicBezTo>
                      <a:pt x="110" y="115"/>
                      <a:pt x="111" y="115"/>
                      <a:pt x="111" y="114"/>
                    </a:cubicBezTo>
                    <a:cubicBezTo>
                      <a:pt x="111" y="114"/>
                      <a:pt x="111" y="113"/>
                      <a:pt x="112" y="112"/>
                    </a:cubicBezTo>
                    <a:cubicBezTo>
                      <a:pt x="113" y="112"/>
                      <a:pt x="115" y="112"/>
                      <a:pt x="114" y="112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0"/>
                      <a:pt x="112" y="109"/>
                      <a:pt x="112" y="108"/>
                    </a:cubicBezTo>
                    <a:cubicBezTo>
                      <a:pt x="112" y="108"/>
                      <a:pt x="113" y="109"/>
                      <a:pt x="114" y="108"/>
                    </a:cubicBezTo>
                    <a:cubicBezTo>
                      <a:pt x="115" y="108"/>
                      <a:pt x="116" y="109"/>
                      <a:pt x="117" y="108"/>
                    </a:cubicBezTo>
                    <a:cubicBezTo>
                      <a:pt x="118" y="107"/>
                      <a:pt x="120" y="107"/>
                      <a:pt x="121" y="107"/>
                    </a:cubicBezTo>
                    <a:cubicBezTo>
                      <a:pt x="123" y="107"/>
                      <a:pt x="123" y="106"/>
                      <a:pt x="124" y="106"/>
                    </a:cubicBezTo>
                    <a:cubicBezTo>
                      <a:pt x="125" y="106"/>
                      <a:pt x="127" y="106"/>
                      <a:pt x="128" y="106"/>
                    </a:cubicBezTo>
                    <a:cubicBezTo>
                      <a:pt x="129" y="105"/>
                      <a:pt x="132" y="105"/>
                      <a:pt x="132" y="104"/>
                    </a:cubicBezTo>
                    <a:cubicBezTo>
                      <a:pt x="132" y="104"/>
                      <a:pt x="135" y="103"/>
                      <a:pt x="135" y="104"/>
                    </a:cubicBezTo>
                    <a:cubicBezTo>
                      <a:pt x="136" y="104"/>
                      <a:pt x="137" y="104"/>
                      <a:pt x="137" y="104"/>
                    </a:cubicBezTo>
                    <a:cubicBezTo>
                      <a:pt x="138" y="104"/>
                      <a:pt x="139" y="104"/>
                      <a:pt x="139" y="105"/>
                    </a:cubicBezTo>
                    <a:cubicBezTo>
                      <a:pt x="139" y="106"/>
                      <a:pt x="140" y="106"/>
                      <a:pt x="140" y="107"/>
                    </a:cubicBezTo>
                    <a:cubicBezTo>
                      <a:pt x="139" y="107"/>
                      <a:pt x="139" y="108"/>
                      <a:pt x="139" y="108"/>
                    </a:cubicBezTo>
                    <a:cubicBezTo>
                      <a:pt x="140" y="108"/>
                      <a:pt x="141" y="108"/>
                      <a:pt x="142" y="108"/>
                    </a:cubicBezTo>
                    <a:cubicBezTo>
                      <a:pt x="142" y="107"/>
                      <a:pt x="143" y="108"/>
                      <a:pt x="143" y="108"/>
                    </a:cubicBezTo>
                    <a:cubicBezTo>
                      <a:pt x="143" y="109"/>
                      <a:pt x="143" y="109"/>
                      <a:pt x="143" y="108"/>
                    </a:cubicBezTo>
                    <a:cubicBezTo>
                      <a:pt x="143" y="108"/>
                      <a:pt x="144" y="108"/>
                      <a:pt x="145" y="109"/>
                    </a:cubicBezTo>
                    <a:cubicBezTo>
                      <a:pt x="145" y="109"/>
                      <a:pt x="146" y="108"/>
                      <a:pt x="146" y="109"/>
                    </a:cubicBezTo>
                    <a:cubicBezTo>
                      <a:pt x="146" y="109"/>
                      <a:pt x="144" y="110"/>
                      <a:pt x="145" y="110"/>
                    </a:cubicBezTo>
                    <a:cubicBezTo>
                      <a:pt x="146" y="111"/>
                      <a:pt x="146" y="110"/>
                      <a:pt x="147" y="110"/>
                    </a:cubicBezTo>
                    <a:cubicBezTo>
                      <a:pt x="148" y="110"/>
                      <a:pt x="149" y="109"/>
                      <a:pt x="150" y="109"/>
                    </a:cubicBezTo>
                    <a:cubicBezTo>
                      <a:pt x="151" y="109"/>
                      <a:pt x="152" y="108"/>
                      <a:pt x="153" y="107"/>
                    </a:cubicBezTo>
                    <a:cubicBezTo>
                      <a:pt x="153" y="107"/>
                      <a:pt x="155" y="107"/>
                      <a:pt x="154" y="108"/>
                    </a:cubicBezTo>
                    <a:cubicBezTo>
                      <a:pt x="154" y="108"/>
                      <a:pt x="153" y="109"/>
                      <a:pt x="155" y="110"/>
                    </a:cubicBezTo>
                    <a:cubicBezTo>
                      <a:pt x="157" y="110"/>
                      <a:pt x="159" y="114"/>
                      <a:pt x="160" y="115"/>
                    </a:cubicBezTo>
                    <a:cubicBezTo>
                      <a:pt x="161" y="117"/>
                      <a:pt x="162" y="120"/>
                      <a:pt x="163" y="120"/>
                    </a:cubicBezTo>
                    <a:cubicBezTo>
                      <a:pt x="164" y="119"/>
                      <a:pt x="164" y="119"/>
                      <a:pt x="164" y="119"/>
                    </a:cubicBezTo>
                    <a:cubicBezTo>
                      <a:pt x="165" y="118"/>
                      <a:pt x="166" y="120"/>
                      <a:pt x="166" y="120"/>
                    </a:cubicBezTo>
                    <a:cubicBezTo>
                      <a:pt x="167" y="120"/>
                      <a:pt x="168" y="121"/>
                      <a:pt x="169" y="120"/>
                    </a:cubicBezTo>
                    <a:cubicBezTo>
                      <a:pt x="170" y="120"/>
                      <a:pt x="171" y="119"/>
                      <a:pt x="172" y="120"/>
                    </a:cubicBezTo>
                    <a:cubicBezTo>
                      <a:pt x="172" y="120"/>
                      <a:pt x="173" y="120"/>
                      <a:pt x="173" y="121"/>
                    </a:cubicBezTo>
                    <a:cubicBezTo>
                      <a:pt x="174" y="122"/>
                      <a:pt x="175" y="122"/>
                      <a:pt x="175" y="122"/>
                    </a:cubicBezTo>
                    <a:cubicBezTo>
                      <a:pt x="176" y="122"/>
                      <a:pt x="176" y="123"/>
                      <a:pt x="176" y="123"/>
                    </a:cubicBezTo>
                    <a:cubicBezTo>
                      <a:pt x="176" y="124"/>
                      <a:pt x="177" y="125"/>
                      <a:pt x="177" y="125"/>
                    </a:cubicBezTo>
                    <a:cubicBezTo>
                      <a:pt x="178" y="125"/>
                      <a:pt x="179" y="124"/>
                      <a:pt x="179" y="124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5"/>
                      <a:pt x="181" y="126"/>
                      <a:pt x="181" y="126"/>
                    </a:cubicBezTo>
                    <a:cubicBezTo>
                      <a:pt x="182" y="126"/>
                      <a:pt x="183" y="126"/>
                      <a:pt x="183" y="126"/>
                    </a:cubicBezTo>
                    <a:cubicBezTo>
                      <a:pt x="183" y="125"/>
                      <a:pt x="184" y="125"/>
                      <a:pt x="185" y="125"/>
                    </a:cubicBezTo>
                    <a:cubicBezTo>
                      <a:pt x="185" y="125"/>
                      <a:pt x="187" y="125"/>
                      <a:pt x="187" y="124"/>
                    </a:cubicBezTo>
                    <a:cubicBezTo>
                      <a:pt x="188" y="123"/>
                      <a:pt x="189" y="123"/>
                      <a:pt x="189" y="123"/>
                    </a:cubicBezTo>
                    <a:cubicBezTo>
                      <a:pt x="190" y="122"/>
                      <a:pt x="191" y="122"/>
                      <a:pt x="191" y="121"/>
                    </a:cubicBezTo>
                    <a:cubicBezTo>
                      <a:pt x="193" y="121"/>
                      <a:pt x="193" y="121"/>
                      <a:pt x="193" y="121"/>
                    </a:cubicBezTo>
                    <a:cubicBezTo>
                      <a:pt x="193" y="120"/>
                      <a:pt x="194" y="120"/>
                      <a:pt x="195" y="120"/>
                    </a:cubicBezTo>
                    <a:cubicBezTo>
                      <a:pt x="195" y="121"/>
                      <a:pt x="198" y="121"/>
                      <a:pt x="198" y="121"/>
                    </a:cubicBezTo>
                    <a:cubicBezTo>
                      <a:pt x="199" y="121"/>
                      <a:pt x="199" y="122"/>
                      <a:pt x="199" y="123"/>
                    </a:cubicBezTo>
                    <a:cubicBezTo>
                      <a:pt x="200" y="123"/>
                      <a:pt x="201" y="124"/>
                      <a:pt x="202" y="123"/>
                    </a:cubicBezTo>
                    <a:cubicBezTo>
                      <a:pt x="202" y="123"/>
                      <a:pt x="203" y="123"/>
                      <a:pt x="204" y="123"/>
                    </a:cubicBezTo>
                    <a:cubicBezTo>
                      <a:pt x="204" y="124"/>
                      <a:pt x="205" y="124"/>
                      <a:pt x="206" y="124"/>
                    </a:cubicBezTo>
                    <a:cubicBezTo>
                      <a:pt x="206" y="123"/>
                      <a:pt x="208" y="123"/>
                      <a:pt x="208" y="123"/>
                    </a:cubicBezTo>
                    <a:cubicBezTo>
                      <a:pt x="208" y="122"/>
                      <a:pt x="208" y="121"/>
                      <a:pt x="208" y="121"/>
                    </a:cubicBezTo>
                    <a:cubicBezTo>
                      <a:pt x="207" y="121"/>
                      <a:pt x="207" y="119"/>
                      <a:pt x="207" y="119"/>
                    </a:cubicBezTo>
                    <a:cubicBezTo>
                      <a:pt x="207" y="118"/>
                      <a:pt x="208" y="118"/>
                      <a:pt x="208" y="118"/>
                    </a:cubicBezTo>
                    <a:cubicBezTo>
                      <a:pt x="208" y="117"/>
                      <a:pt x="209" y="117"/>
                      <a:pt x="209" y="117"/>
                    </a:cubicBezTo>
                    <a:cubicBezTo>
                      <a:pt x="210" y="116"/>
                      <a:pt x="210" y="116"/>
                      <a:pt x="210" y="116"/>
                    </a:cubicBezTo>
                    <a:cubicBezTo>
                      <a:pt x="211" y="116"/>
                      <a:pt x="212" y="116"/>
                      <a:pt x="212" y="116"/>
                    </a:cubicBezTo>
                    <a:cubicBezTo>
                      <a:pt x="213" y="117"/>
                      <a:pt x="214" y="117"/>
                      <a:pt x="214" y="117"/>
                    </a:cubicBezTo>
                    <a:cubicBezTo>
                      <a:pt x="215" y="117"/>
                      <a:pt x="215" y="117"/>
                      <a:pt x="216" y="118"/>
                    </a:cubicBezTo>
                    <a:cubicBezTo>
                      <a:pt x="217" y="118"/>
                      <a:pt x="218" y="118"/>
                      <a:pt x="219" y="118"/>
                    </a:cubicBezTo>
                    <a:cubicBezTo>
                      <a:pt x="219" y="119"/>
                      <a:pt x="219" y="120"/>
                      <a:pt x="219" y="121"/>
                    </a:cubicBezTo>
                    <a:cubicBezTo>
                      <a:pt x="219" y="121"/>
                      <a:pt x="220" y="122"/>
                      <a:pt x="221" y="122"/>
                    </a:cubicBezTo>
                    <a:cubicBezTo>
                      <a:pt x="221" y="122"/>
                      <a:pt x="222" y="123"/>
                      <a:pt x="223" y="123"/>
                    </a:cubicBezTo>
                    <a:cubicBezTo>
                      <a:pt x="224" y="123"/>
                      <a:pt x="224" y="122"/>
                      <a:pt x="225" y="122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228" y="122"/>
                      <a:pt x="230" y="122"/>
                      <a:pt x="230" y="122"/>
                    </a:cubicBezTo>
                    <a:cubicBezTo>
                      <a:pt x="230" y="122"/>
                      <a:pt x="232" y="122"/>
                      <a:pt x="232" y="123"/>
                    </a:cubicBezTo>
                    <a:cubicBezTo>
                      <a:pt x="232" y="123"/>
                      <a:pt x="234" y="123"/>
                      <a:pt x="234" y="124"/>
                    </a:cubicBezTo>
                    <a:cubicBezTo>
                      <a:pt x="234" y="124"/>
                      <a:pt x="235" y="124"/>
                      <a:pt x="236" y="125"/>
                    </a:cubicBezTo>
                    <a:cubicBezTo>
                      <a:pt x="236" y="126"/>
                      <a:pt x="238" y="125"/>
                      <a:pt x="239" y="126"/>
                    </a:cubicBezTo>
                    <a:cubicBezTo>
                      <a:pt x="239" y="126"/>
                      <a:pt x="242" y="126"/>
                      <a:pt x="243" y="126"/>
                    </a:cubicBezTo>
                    <a:cubicBezTo>
                      <a:pt x="243" y="125"/>
                      <a:pt x="245" y="125"/>
                      <a:pt x="246" y="125"/>
                    </a:cubicBezTo>
                    <a:cubicBezTo>
                      <a:pt x="247" y="124"/>
                      <a:pt x="248" y="125"/>
                      <a:pt x="248" y="124"/>
                    </a:cubicBezTo>
                    <a:cubicBezTo>
                      <a:pt x="250" y="123"/>
                      <a:pt x="250" y="123"/>
                      <a:pt x="250" y="123"/>
                    </a:cubicBezTo>
                    <a:cubicBezTo>
                      <a:pt x="251" y="122"/>
                      <a:pt x="253" y="122"/>
                      <a:pt x="254" y="123"/>
                    </a:cubicBezTo>
                    <a:cubicBezTo>
                      <a:pt x="254" y="123"/>
                      <a:pt x="255" y="124"/>
                      <a:pt x="256" y="123"/>
                    </a:cubicBezTo>
                    <a:cubicBezTo>
                      <a:pt x="257" y="123"/>
                      <a:pt x="258" y="123"/>
                      <a:pt x="258" y="124"/>
                    </a:cubicBezTo>
                    <a:cubicBezTo>
                      <a:pt x="259" y="124"/>
                      <a:pt x="261" y="125"/>
                      <a:pt x="261" y="125"/>
                    </a:cubicBezTo>
                    <a:cubicBezTo>
                      <a:pt x="262" y="124"/>
                      <a:pt x="263" y="123"/>
                      <a:pt x="264" y="123"/>
                    </a:cubicBezTo>
                    <a:cubicBezTo>
                      <a:pt x="264" y="123"/>
                      <a:pt x="265" y="123"/>
                      <a:pt x="265" y="122"/>
                    </a:cubicBezTo>
                    <a:cubicBezTo>
                      <a:pt x="265" y="122"/>
                      <a:pt x="266" y="120"/>
                      <a:pt x="266" y="119"/>
                    </a:cubicBezTo>
                    <a:cubicBezTo>
                      <a:pt x="266" y="119"/>
                      <a:pt x="267" y="117"/>
                      <a:pt x="268" y="117"/>
                    </a:cubicBezTo>
                    <a:cubicBezTo>
                      <a:pt x="268" y="117"/>
                      <a:pt x="269" y="116"/>
                      <a:pt x="269" y="115"/>
                    </a:cubicBezTo>
                    <a:cubicBezTo>
                      <a:pt x="269" y="115"/>
                      <a:pt x="269" y="114"/>
                      <a:pt x="268" y="114"/>
                    </a:cubicBezTo>
                    <a:cubicBezTo>
                      <a:pt x="268" y="114"/>
                      <a:pt x="267" y="114"/>
                      <a:pt x="268" y="112"/>
                    </a:cubicBezTo>
                    <a:cubicBezTo>
                      <a:pt x="269" y="111"/>
                      <a:pt x="271" y="111"/>
                      <a:pt x="271" y="111"/>
                    </a:cubicBezTo>
                    <a:cubicBezTo>
                      <a:pt x="272" y="111"/>
                      <a:pt x="274" y="110"/>
                      <a:pt x="275" y="111"/>
                    </a:cubicBezTo>
                    <a:cubicBezTo>
                      <a:pt x="276" y="111"/>
                      <a:pt x="277" y="111"/>
                      <a:pt x="278" y="111"/>
                    </a:cubicBezTo>
                    <a:cubicBezTo>
                      <a:pt x="279" y="112"/>
                      <a:pt x="281" y="112"/>
                      <a:pt x="282" y="112"/>
                    </a:cubicBezTo>
                    <a:cubicBezTo>
                      <a:pt x="282" y="113"/>
                      <a:pt x="283" y="113"/>
                      <a:pt x="283" y="114"/>
                    </a:cubicBezTo>
                    <a:cubicBezTo>
                      <a:pt x="283" y="115"/>
                      <a:pt x="284" y="115"/>
                      <a:pt x="285" y="117"/>
                    </a:cubicBezTo>
                    <a:cubicBezTo>
                      <a:pt x="285" y="119"/>
                      <a:pt x="286" y="119"/>
                      <a:pt x="286" y="120"/>
                    </a:cubicBezTo>
                    <a:cubicBezTo>
                      <a:pt x="286" y="121"/>
                      <a:pt x="288" y="122"/>
                      <a:pt x="287" y="123"/>
                    </a:cubicBezTo>
                    <a:cubicBezTo>
                      <a:pt x="287" y="124"/>
                      <a:pt x="287" y="124"/>
                      <a:pt x="288" y="124"/>
                    </a:cubicBezTo>
                    <a:cubicBezTo>
                      <a:pt x="290" y="125"/>
                      <a:pt x="291" y="126"/>
                      <a:pt x="291" y="125"/>
                    </a:cubicBezTo>
                    <a:cubicBezTo>
                      <a:pt x="291" y="125"/>
                      <a:pt x="293" y="126"/>
                      <a:pt x="294" y="127"/>
                    </a:cubicBezTo>
                    <a:cubicBezTo>
                      <a:pt x="295" y="127"/>
                      <a:pt x="296" y="127"/>
                      <a:pt x="296" y="128"/>
                    </a:cubicBezTo>
                    <a:cubicBezTo>
                      <a:pt x="296" y="129"/>
                      <a:pt x="296" y="129"/>
                      <a:pt x="296" y="130"/>
                    </a:cubicBezTo>
                    <a:cubicBezTo>
                      <a:pt x="296" y="131"/>
                      <a:pt x="298" y="131"/>
                      <a:pt x="299" y="131"/>
                    </a:cubicBezTo>
                    <a:cubicBezTo>
                      <a:pt x="300" y="131"/>
                      <a:pt x="301" y="132"/>
                      <a:pt x="301" y="131"/>
                    </a:cubicBezTo>
                    <a:cubicBezTo>
                      <a:pt x="302" y="130"/>
                      <a:pt x="303" y="130"/>
                      <a:pt x="304" y="130"/>
                    </a:cubicBezTo>
                    <a:cubicBezTo>
                      <a:pt x="304" y="129"/>
                      <a:pt x="306" y="129"/>
                      <a:pt x="306" y="130"/>
                    </a:cubicBezTo>
                    <a:cubicBezTo>
                      <a:pt x="306" y="132"/>
                      <a:pt x="307" y="132"/>
                      <a:pt x="306" y="132"/>
                    </a:cubicBezTo>
                    <a:cubicBezTo>
                      <a:pt x="305" y="133"/>
                      <a:pt x="305" y="135"/>
                      <a:pt x="305" y="136"/>
                    </a:cubicBezTo>
                    <a:cubicBezTo>
                      <a:pt x="304" y="137"/>
                      <a:pt x="303" y="137"/>
                      <a:pt x="303" y="138"/>
                    </a:cubicBezTo>
                    <a:cubicBezTo>
                      <a:pt x="303" y="139"/>
                      <a:pt x="302" y="139"/>
                      <a:pt x="302" y="140"/>
                    </a:cubicBezTo>
                    <a:cubicBezTo>
                      <a:pt x="302" y="140"/>
                      <a:pt x="300" y="140"/>
                      <a:pt x="299" y="140"/>
                    </a:cubicBezTo>
                    <a:cubicBezTo>
                      <a:pt x="299" y="139"/>
                      <a:pt x="298" y="141"/>
                      <a:pt x="297" y="141"/>
                    </a:cubicBezTo>
                    <a:cubicBezTo>
                      <a:pt x="297" y="141"/>
                      <a:pt x="297" y="142"/>
                      <a:pt x="297" y="143"/>
                    </a:cubicBezTo>
                    <a:cubicBezTo>
                      <a:pt x="297" y="143"/>
                      <a:pt x="297" y="144"/>
                      <a:pt x="297" y="145"/>
                    </a:cubicBezTo>
                    <a:cubicBezTo>
                      <a:pt x="297" y="145"/>
                      <a:pt x="297" y="146"/>
                      <a:pt x="297" y="147"/>
                    </a:cubicBezTo>
                    <a:cubicBezTo>
                      <a:pt x="298" y="147"/>
                      <a:pt x="299" y="146"/>
                      <a:pt x="299" y="146"/>
                    </a:cubicBezTo>
                    <a:cubicBezTo>
                      <a:pt x="300" y="146"/>
                      <a:pt x="301" y="148"/>
                      <a:pt x="302" y="148"/>
                    </a:cubicBezTo>
                    <a:cubicBezTo>
                      <a:pt x="304" y="148"/>
                      <a:pt x="309" y="145"/>
                      <a:pt x="309" y="144"/>
                    </a:cubicBezTo>
                    <a:cubicBezTo>
                      <a:pt x="309" y="144"/>
                      <a:pt x="312" y="141"/>
                      <a:pt x="313" y="139"/>
                    </a:cubicBezTo>
                    <a:cubicBezTo>
                      <a:pt x="314" y="138"/>
                      <a:pt x="316" y="136"/>
                      <a:pt x="317" y="134"/>
                    </a:cubicBezTo>
                    <a:cubicBezTo>
                      <a:pt x="317" y="133"/>
                      <a:pt x="319" y="131"/>
                      <a:pt x="320" y="130"/>
                    </a:cubicBezTo>
                    <a:cubicBezTo>
                      <a:pt x="320" y="129"/>
                      <a:pt x="321" y="129"/>
                      <a:pt x="321" y="127"/>
                    </a:cubicBezTo>
                    <a:cubicBezTo>
                      <a:pt x="322" y="126"/>
                      <a:pt x="322" y="121"/>
                      <a:pt x="323" y="120"/>
                    </a:cubicBezTo>
                    <a:cubicBezTo>
                      <a:pt x="323" y="119"/>
                      <a:pt x="323" y="119"/>
                      <a:pt x="323" y="119"/>
                    </a:cubicBezTo>
                    <a:cubicBezTo>
                      <a:pt x="324" y="118"/>
                      <a:pt x="323" y="117"/>
                      <a:pt x="324" y="117"/>
                    </a:cubicBezTo>
                    <a:cubicBezTo>
                      <a:pt x="325" y="116"/>
                      <a:pt x="325" y="116"/>
                      <a:pt x="325" y="115"/>
                    </a:cubicBezTo>
                    <a:cubicBezTo>
                      <a:pt x="324" y="115"/>
                      <a:pt x="325" y="113"/>
                      <a:pt x="324" y="113"/>
                    </a:cubicBezTo>
                    <a:cubicBezTo>
                      <a:pt x="324" y="113"/>
                      <a:pt x="324" y="112"/>
                      <a:pt x="325" y="112"/>
                    </a:cubicBezTo>
                    <a:cubicBezTo>
                      <a:pt x="324" y="111"/>
                      <a:pt x="324" y="111"/>
                      <a:pt x="324" y="111"/>
                    </a:cubicBezTo>
                    <a:cubicBezTo>
                      <a:pt x="323" y="111"/>
                      <a:pt x="322" y="110"/>
                      <a:pt x="322" y="110"/>
                    </a:cubicBezTo>
                    <a:cubicBezTo>
                      <a:pt x="322" y="109"/>
                      <a:pt x="321" y="108"/>
                      <a:pt x="320" y="108"/>
                    </a:cubicBezTo>
                    <a:cubicBezTo>
                      <a:pt x="319" y="108"/>
                      <a:pt x="318" y="107"/>
                      <a:pt x="318" y="108"/>
                    </a:cubicBezTo>
                    <a:cubicBezTo>
                      <a:pt x="318" y="109"/>
                      <a:pt x="318" y="109"/>
                      <a:pt x="317" y="109"/>
                    </a:cubicBezTo>
                    <a:cubicBezTo>
                      <a:pt x="317" y="109"/>
                      <a:pt x="317" y="109"/>
                      <a:pt x="316" y="110"/>
                    </a:cubicBezTo>
                    <a:cubicBezTo>
                      <a:pt x="316" y="111"/>
                      <a:pt x="314" y="111"/>
                      <a:pt x="315" y="110"/>
                    </a:cubicBezTo>
                    <a:cubicBezTo>
                      <a:pt x="315" y="109"/>
                      <a:pt x="314" y="109"/>
                      <a:pt x="314" y="109"/>
                    </a:cubicBezTo>
                    <a:cubicBezTo>
                      <a:pt x="315" y="108"/>
                      <a:pt x="315" y="107"/>
                      <a:pt x="314" y="107"/>
                    </a:cubicBezTo>
                    <a:cubicBezTo>
                      <a:pt x="313" y="108"/>
                      <a:pt x="313" y="109"/>
                      <a:pt x="313" y="109"/>
                    </a:cubicBezTo>
                    <a:cubicBezTo>
                      <a:pt x="312" y="110"/>
                      <a:pt x="312" y="107"/>
                      <a:pt x="312" y="107"/>
                    </a:cubicBezTo>
                    <a:cubicBezTo>
                      <a:pt x="313" y="106"/>
                      <a:pt x="311" y="107"/>
                      <a:pt x="309" y="107"/>
                    </a:cubicBezTo>
                    <a:cubicBezTo>
                      <a:pt x="308" y="106"/>
                      <a:pt x="308" y="105"/>
                      <a:pt x="309" y="105"/>
                    </a:cubicBezTo>
                    <a:cubicBezTo>
                      <a:pt x="311" y="104"/>
                      <a:pt x="311" y="103"/>
                      <a:pt x="311" y="103"/>
                    </a:cubicBezTo>
                    <a:cubicBezTo>
                      <a:pt x="312" y="103"/>
                      <a:pt x="314" y="101"/>
                      <a:pt x="315" y="101"/>
                    </a:cubicBezTo>
                    <a:cubicBezTo>
                      <a:pt x="316" y="100"/>
                      <a:pt x="316" y="100"/>
                      <a:pt x="316" y="99"/>
                    </a:cubicBezTo>
                    <a:cubicBezTo>
                      <a:pt x="316" y="98"/>
                      <a:pt x="318" y="97"/>
                      <a:pt x="320" y="96"/>
                    </a:cubicBezTo>
                    <a:cubicBezTo>
                      <a:pt x="322" y="95"/>
                      <a:pt x="322" y="94"/>
                      <a:pt x="323" y="93"/>
                    </a:cubicBezTo>
                    <a:cubicBezTo>
                      <a:pt x="323" y="92"/>
                      <a:pt x="326" y="91"/>
                      <a:pt x="326" y="91"/>
                    </a:cubicBezTo>
                    <a:cubicBezTo>
                      <a:pt x="326" y="90"/>
                      <a:pt x="329" y="88"/>
                      <a:pt x="331" y="88"/>
                    </a:cubicBezTo>
                    <a:cubicBezTo>
                      <a:pt x="333" y="88"/>
                      <a:pt x="336" y="88"/>
                      <a:pt x="337" y="89"/>
                    </a:cubicBezTo>
                    <a:cubicBezTo>
                      <a:pt x="338" y="89"/>
                      <a:pt x="338" y="89"/>
                      <a:pt x="338" y="89"/>
                    </a:cubicBezTo>
                    <a:cubicBezTo>
                      <a:pt x="338" y="88"/>
                      <a:pt x="339" y="88"/>
                      <a:pt x="341" y="89"/>
                    </a:cubicBezTo>
                    <a:cubicBezTo>
                      <a:pt x="342" y="89"/>
                      <a:pt x="342" y="88"/>
                      <a:pt x="343" y="88"/>
                    </a:cubicBezTo>
                    <a:cubicBezTo>
                      <a:pt x="344" y="88"/>
                      <a:pt x="345" y="89"/>
                      <a:pt x="345" y="88"/>
                    </a:cubicBezTo>
                    <a:cubicBezTo>
                      <a:pt x="346" y="86"/>
                      <a:pt x="349" y="87"/>
                      <a:pt x="349" y="87"/>
                    </a:cubicBezTo>
                    <a:cubicBezTo>
                      <a:pt x="350" y="88"/>
                      <a:pt x="350" y="88"/>
                      <a:pt x="351" y="88"/>
                    </a:cubicBezTo>
                    <a:cubicBezTo>
                      <a:pt x="352" y="87"/>
                      <a:pt x="352" y="88"/>
                      <a:pt x="353" y="88"/>
                    </a:cubicBezTo>
                    <a:cubicBezTo>
                      <a:pt x="354" y="89"/>
                      <a:pt x="353" y="89"/>
                      <a:pt x="353" y="89"/>
                    </a:cubicBezTo>
                    <a:cubicBezTo>
                      <a:pt x="352" y="89"/>
                      <a:pt x="351" y="90"/>
                      <a:pt x="352" y="90"/>
                    </a:cubicBezTo>
                    <a:cubicBezTo>
                      <a:pt x="353" y="91"/>
                      <a:pt x="354" y="90"/>
                      <a:pt x="354" y="90"/>
                    </a:cubicBezTo>
                    <a:cubicBezTo>
                      <a:pt x="355" y="90"/>
                      <a:pt x="356" y="90"/>
                      <a:pt x="357" y="89"/>
                    </a:cubicBezTo>
                    <a:cubicBezTo>
                      <a:pt x="358" y="89"/>
                      <a:pt x="358" y="90"/>
                      <a:pt x="359" y="89"/>
                    </a:cubicBezTo>
                    <a:cubicBezTo>
                      <a:pt x="360" y="89"/>
                      <a:pt x="361" y="89"/>
                      <a:pt x="362" y="89"/>
                    </a:cubicBezTo>
                    <a:cubicBezTo>
                      <a:pt x="363" y="89"/>
                      <a:pt x="362" y="88"/>
                      <a:pt x="361" y="88"/>
                    </a:cubicBezTo>
                    <a:cubicBezTo>
                      <a:pt x="360" y="88"/>
                      <a:pt x="360" y="87"/>
                      <a:pt x="361" y="86"/>
                    </a:cubicBezTo>
                    <a:cubicBezTo>
                      <a:pt x="362" y="84"/>
                      <a:pt x="363" y="83"/>
                      <a:pt x="365" y="82"/>
                    </a:cubicBezTo>
                    <a:cubicBezTo>
                      <a:pt x="366" y="81"/>
                      <a:pt x="367" y="82"/>
                      <a:pt x="367" y="81"/>
                    </a:cubicBezTo>
                    <a:cubicBezTo>
                      <a:pt x="367" y="80"/>
                      <a:pt x="367" y="78"/>
                      <a:pt x="368" y="78"/>
                    </a:cubicBezTo>
                    <a:cubicBezTo>
                      <a:pt x="369" y="78"/>
                      <a:pt x="371" y="79"/>
                      <a:pt x="372" y="78"/>
                    </a:cubicBezTo>
                    <a:cubicBezTo>
                      <a:pt x="374" y="77"/>
                      <a:pt x="374" y="79"/>
                      <a:pt x="374" y="79"/>
                    </a:cubicBezTo>
                    <a:cubicBezTo>
                      <a:pt x="375" y="79"/>
                      <a:pt x="375" y="78"/>
                      <a:pt x="376" y="78"/>
                    </a:cubicBezTo>
                    <a:cubicBezTo>
                      <a:pt x="377" y="78"/>
                      <a:pt x="375" y="79"/>
                      <a:pt x="375" y="81"/>
                    </a:cubicBezTo>
                    <a:cubicBezTo>
                      <a:pt x="374" y="82"/>
                      <a:pt x="376" y="81"/>
                      <a:pt x="376" y="82"/>
                    </a:cubicBezTo>
                    <a:cubicBezTo>
                      <a:pt x="377" y="82"/>
                      <a:pt x="375" y="82"/>
                      <a:pt x="376" y="83"/>
                    </a:cubicBezTo>
                    <a:cubicBezTo>
                      <a:pt x="376" y="83"/>
                      <a:pt x="377" y="83"/>
                      <a:pt x="379" y="81"/>
                    </a:cubicBezTo>
                    <a:cubicBezTo>
                      <a:pt x="381" y="80"/>
                      <a:pt x="382" y="79"/>
                      <a:pt x="383" y="79"/>
                    </a:cubicBezTo>
                    <a:cubicBezTo>
                      <a:pt x="384" y="79"/>
                      <a:pt x="384" y="78"/>
                      <a:pt x="384" y="77"/>
                    </a:cubicBezTo>
                    <a:cubicBezTo>
                      <a:pt x="384" y="75"/>
                      <a:pt x="387" y="74"/>
                      <a:pt x="388" y="75"/>
                    </a:cubicBezTo>
                    <a:cubicBezTo>
                      <a:pt x="390" y="75"/>
                      <a:pt x="389" y="76"/>
                      <a:pt x="388" y="76"/>
                    </a:cubicBezTo>
                    <a:cubicBezTo>
                      <a:pt x="387" y="75"/>
                      <a:pt x="386" y="76"/>
                      <a:pt x="386" y="78"/>
                    </a:cubicBezTo>
                    <a:cubicBezTo>
                      <a:pt x="386" y="79"/>
                      <a:pt x="385" y="79"/>
                      <a:pt x="386" y="80"/>
                    </a:cubicBezTo>
                    <a:cubicBezTo>
                      <a:pt x="385" y="81"/>
                      <a:pt x="385" y="81"/>
                      <a:pt x="385" y="81"/>
                    </a:cubicBezTo>
                    <a:cubicBezTo>
                      <a:pt x="385" y="82"/>
                      <a:pt x="385" y="82"/>
                      <a:pt x="384" y="82"/>
                    </a:cubicBezTo>
                    <a:cubicBezTo>
                      <a:pt x="384" y="83"/>
                      <a:pt x="381" y="83"/>
                      <a:pt x="381" y="84"/>
                    </a:cubicBezTo>
                    <a:cubicBezTo>
                      <a:pt x="381" y="85"/>
                      <a:pt x="379" y="85"/>
                      <a:pt x="379" y="86"/>
                    </a:cubicBezTo>
                    <a:cubicBezTo>
                      <a:pt x="378" y="88"/>
                      <a:pt x="375" y="88"/>
                      <a:pt x="374" y="91"/>
                    </a:cubicBezTo>
                    <a:cubicBezTo>
                      <a:pt x="372" y="93"/>
                      <a:pt x="369" y="93"/>
                      <a:pt x="369" y="94"/>
                    </a:cubicBezTo>
                    <a:cubicBezTo>
                      <a:pt x="367" y="94"/>
                      <a:pt x="367" y="94"/>
                      <a:pt x="367" y="94"/>
                    </a:cubicBezTo>
                    <a:cubicBezTo>
                      <a:pt x="366" y="94"/>
                      <a:pt x="367" y="96"/>
                      <a:pt x="366" y="98"/>
                    </a:cubicBezTo>
                    <a:cubicBezTo>
                      <a:pt x="364" y="99"/>
                      <a:pt x="363" y="101"/>
                      <a:pt x="363" y="104"/>
                    </a:cubicBezTo>
                    <a:cubicBezTo>
                      <a:pt x="363" y="106"/>
                      <a:pt x="364" y="112"/>
                      <a:pt x="365" y="114"/>
                    </a:cubicBezTo>
                    <a:cubicBezTo>
                      <a:pt x="366" y="115"/>
                      <a:pt x="365" y="118"/>
                      <a:pt x="366" y="118"/>
                    </a:cubicBezTo>
                    <a:cubicBezTo>
                      <a:pt x="366" y="119"/>
                      <a:pt x="366" y="120"/>
                      <a:pt x="366" y="120"/>
                    </a:cubicBezTo>
                    <a:cubicBezTo>
                      <a:pt x="367" y="120"/>
                      <a:pt x="368" y="119"/>
                      <a:pt x="369" y="118"/>
                    </a:cubicBezTo>
                    <a:cubicBezTo>
                      <a:pt x="370" y="117"/>
                      <a:pt x="370" y="117"/>
                      <a:pt x="371" y="116"/>
                    </a:cubicBezTo>
                    <a:cubicBezTo>
                      <a:pt x="371" y="116"/>
                      <a:pt x="371" y="114"/>
                      <a:pt x="371" y="113"/>
                    </a:cubicBezTo>
                    <a:cubicBezTo>
                      <a:pt x="371" y="113"/>
                      <a:pt x="373" y="113"/>
                      <a:pt x="373" y="112"/>
                    </a:cubicBezTo>
                    <a:cubicBezTo>
                      <a:pt x="373" y="112"/>
                      <a:pt x="374" y="112"/>
                      <a:pt x="375" y="112"/>
                    </a:cubicBezTo>
                    <a:cubicBezTo>
                      <a:pt x="376" y="112"/>
                      <a:pt x="375" y="110"/>
                      <a:pt x="375" y="110"/>
                    </a:cubicBezTo>
                    <a:cubicBezTo>
                      <a:pt x="375" y="109"/>
                      <a:pt x="376" y="108"/>
                      <a:pt x="377" y="107"/>
                    </a:cubicBezTo>
                    <a:cubicBezTo>
                      <a:pt x="378" y="106"/>
                      <a:pt x="379" y="108"/>
                      <a:pt x="381" y="107"/>
                    </a:cubicBezTo>
                    <a:cubicBezTo>
                      <a:pt x="382" y="106"/>
                      <a:pt x="380" y="104"/>
                      <a:pt x="380" y="104"/>
                    </a:cubicBezTo>
                    <a:cubicBezTo>
                      <a:pt x="380" y="103"/>
                      <a:pt x="381" y="101"/>
                      <a:pt x="382" y="101"/>
                    </a:cubicBezTo>
                    <a:cubicBezTo>
                      <a:pt x="383" y="100"/>
                      <a:pt x="383" y="101"/>
                      <a:pt x="384" y="101"/>
                    </a:cubicBezTo>
                    <a:cubicBezTo>
                      <a:pt x="385" y="100"/>
                      <a:pt x="383" y="99"/>
                      <a:pt x="383" y="99"/>
                    </a:cubicBezTo>
                    <a:cubicBezTo>
                      <a:pt x="382" y="99"/>
                      <a:pt x="382" y="97"/>
                      <a:pt x="383" y="96"/>
                    </a:cubicBezTo>
                    <a:cubicBezTo>
                      <a:pt x="385" y="95"/>
                      <a:pt x="384" y="95"/>
                      <a:pt x="383" y="94"/>
                    </a:cubicBezTo>
                    <a:cubicBezTo>
                      <a:pt x="382" y="94"/>
                      <a:pt x="382" y="94"/>
                      <a:pt x="382" y="94"/>
                    </a:cubicBezTo>
                    <a:cubicBezTo>
                      <a:pt x="381" y="94"/>
                      <a:pt x="380" y="93"/>
                      <a:pt x="381" y="92"/>
                    </a:cubicBezTo>
                    <a:cubicBezTo>
                      <a:pt x="382" y="90"/>
                      <a:pt x="383" y="90"/>
                      <a:pt x="383" y="89"/>
                    </a:cubicBezTo>
                    <a:cubicBezTo>
                      <a:pt x="384" y="88"/>
                      <a:pt x="385" y="86"/>
                      <a:pt x="385" y="86"/>
                    </a:cubicBezTo>
                    <a:cubicBezTo>
                      <a:pt x="386" y="85"/>
                      <a:pt x="387" y="86"/>
                      <a:pt x="388" y="86"/>
                    </a:cubicBezTo>
                    <a:cubicBezTo>
                      <a:pt x="388" y="86"/>
                      <a:pt x="388" y="87"/>
                      <a:pt x="389" y="86"/>
                    </a:cubicBezTo>
                    <a:cubicBezTo>
                      <a:pt x="390" y="86"/>
                      <a:pt x="391" y="84"/>
                      <a:pt x="392" y="84"/>
                    </a:cubicBezTo>
                    <a:cubicBezTo>
                      <a:pt x="392" y="84"/>
                      <a:pt x="392" y="85"/>
                      <a:pt x="392" y="86"/>
                    </a:cubicBezTo>
                    <a:cubicBezTo>
                      <a:pt x="392" y="87"/>
                      <a:pt x="393" y="86"/>
                      <a:pt x="395" y="85"/>
                    </a:cubicBezTo>
                    <a:cubicBezTo>
                      <a:pt x="396" y="83"/>
                      <a:pt x="400" y="84"/>
                      <a:pt x="401" y="84"/>
                    </a:cubicBezTo>
                    <a:cubicBezTo>
                      <a:pt x="402" y="85"/>
                      <a:pt x="403" y="86"/>
                      <a:pt x="403" y="86"/>
                    </a:cubicBezTo>
                    <a:cubicBezTo>
                      <a:pt x="404" y="86"/>
                      <a:pt x="403" y="84"/>
                      <a:pt x="404" y="84"/>
                    </a:cubicBezTo>
                    <a:cubicBezTo>
                      <a:pt x="405" y="84"/>
                      <a:pt x="407" y="83"/>
                      <a:pt x="408" y="82"/>
                    </a:cubicBezTo>
                    <a:cubicBezTo>
                      <a:pt x="410" y="81"/>
                      <a:pt x="409" y="82"/>
                      <a:pt x="410" y="81"/>
                    </a:cubicBezTo>
                    <a:cubicBezTo>
                      <a:pt x="411" y="80"/>
                      <a:pt x="411" y="80"/>
                      <a:pt x="411" y="80"/>
                    </a:cubicBezTo>
                    <a:cubicBezTo>
                      <a:pt x="412" y="79"/>
                      <a:pt x="413" y="78"/>
                      <a:pt x="416" y="78"/>
                    </a:cubicBezTo>
                    <a:cubicBezTo>
                      <a:pt x="418" y="77"/>
                      <a:pt x="422" y="76"/>
                      <a:pt x="421" y="75"/>
                    </a:cubicBezTo>
                    <a:cubicBezTo>
                      <a:pt x="421" y="75"/>
                      <a:pt x="422" y="74"/>
                      <a:pt x="423" y="75"/>
                    </a:cubicBezTo>
                    <a:cubicBezTo>
                      <a:pt x="423" y="75"/>
                      <a:pt x="424" y="75"/>
                      <a:pt x="425" y="76"/>
                    </a:cubicBezTo>
                    <a:cubicBezTo>
                      <a:pt x="426" y="76"/>
                      <a:pt x="427" y="76"/>
                      <a:pt x="428" y="75"/>
                    </a:cubicBezTo>
                    <a:cubicBezTo>
                      <a:pt x="429" y="74"/>
                      <a:pt x="428" y="74"/>
                      <a:pt x="428" y="73"/>
                    </a:cubicBezTo>
                    <a:cubicBezTo>
                      <a:pt x="428" y="72"/>
                      <a:pt x="426" y="71"/>
                      <a:pt x="426" y="71"/>
                    </a:cubicBezTo>
                    <a:cubicBezTo>
                      <a:pt x="426" y="70"/>
                      <a:pt x="425" y="68"/>
                      <a:pt x="424" y="68"/>
                    </a:cubicBezTo>
                    <a:cubicBezTo>
                      <a:pt x="424" y="68"/>
                      <a:pt x="423" y="68"/>
                      <a:pt x="423" y="67"/>
                    </a:cubicBezTo>
                    <a:cubicBezTo>
                      <a:pt x="423" y="66"/>
                      <a:pt x="423" y="66"/>
                      <a:pt x="422" y="66"/>
                    </a:cubicBezTo>
                    <a:cubicBezTo>
                      <a:pt x="421" y="67"/>
                      <a:pt x="420" y="66"/>
                      <a:pt x="420" y="66"/>
                    </a:cubicBezTo>
                    <a:cubicBezTo>
                      <a:pt x="420" y="65"/>
                      <a:pt x="421" y="64"/>
                      <a:pt x="422" y="65"/>
                    </a:cubicBezTo>
                    <a:cubicBezTo>
                      <a:pt x="424" y="65"/>
                      <a:pt x="423" y="66"/>
                      <a:pt x="424" y="66"/>
                    </a:cubicBezTo>
                    <a:cubicBezTo>
                      <a:pt x="424" y="67"/>
                      <a:pt x="426" y="66"/>
                      <a:pt x="427" y="66"/>
                    </a:cubicBezTo>
                    <a:cubicBezTo>
                      <a:pt x="428" y="66"/>
                      <a:pt x="430" y="65"/>
                      <a:pt x="430" y="64"/>
                    </a:cubicBezTo>
                    <a:cubicBezTo>
                      <a:pt x="431" y="63"/>
                      <a:pt x="430" y="63"/>
                      <a:pt x="431" y="63"/>
                    </a:cubicBezTo>
                    <a:cubicBezTo>
                      <a:pt x="432" y="62"/>
                      <a:pt x="431" y="62"/>
                      <a:pt x="431" y="61"/>
                    </a:cubicBezTo>
                    <a:cubicBezTo>
                      <a:pt x="430" y="61"/>
                      <a:pt x="430" y="60"/>
                      <a:pt x="431" y="60"/>
                    </a:cubicBezTo>
                    <a:cubicBezTo>
                      <a:pt x="432" y="60"/>
                      <a:pt x="431" y="59"/>
                      <a:pt x="432" y="59"/>
                    </a:cubicBezTo>
                    <a:cubicBezTo>
                      <a:pt x="432" y="59"/>
                      <a:pt x="432" y="59"/>
                      <a:pt x="433" y="59"/>
                    </a:cubicBezTo>
                    <a:cubicBezTo>
                      <a:pt x="434" y="59"/>
                      <a:pt x="433" y="60"/>
                      <a:pt x="433" y="60"/>
                    </a:cubicBezTo>
                    <a:cubicBezTo>
                      <a:pt x="433" y="61"/>
                      <a:pt x="434" y="62"/>
                      <a:pt x="434" y="62"/>
                    </a:cubicBezTo>
                    <a:cubicBezTo>
                      <a:pt x="434" y="63"/>
                      <a:pt x="436" y="63"/>
                      <a:pt x="437" y="62"/>
                    </a:cubicBezTo>
                    <a:cubicBezTo>
                      <a:pt x="438" y="62"/>
                      <a:pt x="441" y="63"/>
                      <a:pt x="441" y="64"/>
                    </a:cubicBezTo>
                    <a:cubicBezTo>
                      <a:pt x="441" y="64"/>
                      <a:pt x="442" y="65"/>
                      <a:pt x="443" y="66"/>
                    </a:cubicBezTo>
                    <a:cubicBezTo>
                      <a:pt x="444" y="67"/>
                      <a:pt x="445" y="66"/>
                      <a:pt x="445" y="67"/>
                    </a:cubicBezTo>
                    <a:cubicBezTo>
                      <a:pt x="446" y="68"/>
                      <a:pt x="446" y="68"/>
                      <a:pt x="447" y="68"/>
                    </a:cubicBezTo>
                    <a:cubicBezTo>
                      <a:pt x="448" y="68"/>
                      <a:pt x="448" y="68"/>
                      <a:pt x="449" y="68"/>
                    </a:cubicBezTo>
                    <a:cubicBezTo>
                      <a:pt x="449" y="67"/>
                      <a:pt x="449" y="68"/>
                      <a:pt x="450" y="68"/>
                    </a:cubicBezTo>
                    <a:cubicBezTo>
                      <a:pt x="451" y="67"/>
                      <a:pt x="449" y="67"/>
                      <a:pt x="449" y="66"/>
                    </a:cubicBezTo>
                    <a:cubicBezTo>
                      <a:pt x="450" y="66"/>
                      <a:pt x="450" y="66"/>
                      <a:pt x="450" y="66"/>
                    </a:cubicBezTo>
                    <a:cubicBezTo>
                      <a:pt x="451" y="66"/>
                      <a:pt x="450" y="65"/>
                      <a:pt x="450" y="65"/>
                    </a:cubicBezTo>
                    <a:cubicBezTo>
                      <a:pt x="451" y="65"/>
                      <a:pt x="450" y="63"/>
                      <a:pt x="450" y="62"/>
                    </a:cubicBezTo>
                    <a:cubicBezTo>
                      <a:pt x="450" y="62"/>
                      <a:pt x="450" y="61"/>
                      <a:pt x="451" y="62"/>
                    </a:cubicBezTo>
                    <a:cubicBezTo>
                      <a:pt x="452" y="63"/>
                      <a:pt x="453" y="63"/>
                      <a:pt x="454" y="63"/>
                    </a:cubicBezTo>
                    <a:cubicBezTo>
                      <a:pt x="455" y="63"/>
                      <a:pt x="454" y="62"/>
                      <a:pt x="453" y="62"/>
                    </a:cubicBezTo>
                    <a:cubicBezTo>
                      <a:pt x="453" y="62"/>
                      <a:pt x="453" y="61"/>
                      <a:pt x="454" y="62"/>
                    </a:cubicBezTo>
                    <a:cubicBezTo>
                      <a:pt x="455" y="62"/>
                      <a:pt x="455" y="62"/>
                      <a:pt x="455" y="62"/>
                    </a:cubicBezTo>
                    <a:cubicBezTo>
                      <a:pt x="455" y="61"/>
                      <a:pt x="456" y="60"/>
                      <a:pt x="457" y="60"/>
                    </a:cubicBezTo>
                    <a:cubicBezTo>
                      <a:pt x="457" y="60"/>
                      <a:pt x="458" y="60"/>
                      <a:pt x="457" y="60"/>
                    </a:cubicBezTo>
                    <a:close/>
                    <a:moveTo>
                      <a:pt x="236" y="112"/>
                    </a:moveTo>
                    <a:cubicBezTo>
                      <a:pt x="234" y="114"/>
                      <a:pt x="229" y="114"/>
                      <a:pt x="229" y="116"/>
                    </a:cubicBezTo>
                    <a:cubicBezTo>
                      <a:pt x="229" y="118"/>
                      <a:pt x="224" y="118"/>
                      <a:pt x="223" y="118"/>
                    </a:cubicBezTo>
                    <a:cubicBezTo>
                      <a:pt x="223" y="117"/>
                      <a:pt x="227" y="117"/>
                      <a:pt x="228" y="114"/>
                    </a:cubicBezTo>
                    <a:cubicBezTo>
                      <a:pt x="229" y="112"/>
                      <a:pt x="233" y="111"/>
                      <a:pt x="235" y="108"/>
                    </a:cubicBezTo>
                    <a:cubicBezTo>
                      <a:pt x="237" y="105"/>
                      <a:pt x="238" y="102"/>
                      <a:pt x="239" y="102"/>
                    </a:cubicBezTo>
                    <a:cubicBezTo>
                      <a:pt x="240" y="102"/>
                      <a:pt x="238" y="110"/>
                      <a:pt x="236" y="112"/>
                    </a:cubicBezTo>
                    <a:close/>
                    <a:moveTo>
                      <a:pt x="246" y="19"/>
                    </a:moveTo>
                    <a:cubicBezTo>
                      <a:pt x="246" y="19"/>
                      <a:pt x="244" y="19"/>
                      <a:pt x="244" y="20"/>
                    </a:cubicBezTo>
                    <a:cubicBezTo>
                      <a:pt x="245" y="21"/>
                      <a:pt x="249" y="20"/>
                      <a:pt x="249" y="19"/>
                    </a:cubicBezTo>
                    <a:cubicBezTo>
                      <a:pt x="249" y="18"/>
                      <a:pt x="246" y="18"/>
                      <a:pt x="246" y="19"/>
                    </a:cubicBezTo>
                    <a:close/>
                  </a:path>
                </a:pathLst>
              </a:custGeom>
              <a:solidFill>
                <a:srgbClr val="DFB695">
                  <a:alpha val="70000"/>
                </a:srgb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992"/>
              <p:cNvSpPr>
                <a:spLocks/>
              </p:cNvSpPr>
              <p:nvPr/>
            </p:nvSpPr>
            <p:spPr bwMode="auto">
              <a:xfrm>
                <a:off x="2242060" y="4209803"/>
                <a:ext cx="458513" cy="318051"/>
              </a:xfrm>
              <a:custGeom>
                <a:avLst/>
                <a:gdLst>
                  <a:gd name="T0" fmla="*/ 17 w 20"/>
                  <a:gd name="T1" fmla="*/ 12 h 14"/>
                  <a:gd name="T2" fmla="*/ 18 w 20"/>
                  <a:gd name="T3" fmla="*/ 12 h 14"/>
                  <a:gd name="T4" fmla="*/ 20 w 20"/>
                  <a:gd name="T5" fmla="*/ 13 h 14"/>
                  <a:gd name="T6" fmla="*/ 20 w 20"/>
                  <a:gd name="T7" fmla="*/ 13 h 14"/>
                  <a:gd name="T8" fmla="*/ 20 w 20"/>
                  <a:gd name="T9" fmla="*/ 9 h 14"/>
                  <a:gd name="T10" fmla="*/ 17 w 20"/>
                  <a:gd name="T11" fmla="*/ 7 h 14"/>
                  <a:gd name="T12" fmla="*/ 17 w 20"/>
                  <a:gd name="T13" fmla="*/ 5 h 14"/>
                  <a:gd name="T14" fmla="*/ 13 w 20"/>
                  <a:gd name="T15" fmla="*/ 5 h 14"/>
                  <a:gd name="T16" fmla="*/ 11 w 20"/>
                  <a:gd name="T17" fmla="*/ 5 h 14"/>
                  <a:gd name="T18" fmla="*/ 9 w 20"/>
                  <a:gd name="T19" fmla="*/ 5 h 14"/>
                  <a:gd name="T20" fmla="*/ 5 w 20"/>
                  <a:gd name="T21" fmla="*/ 5 h 14"/>
                  <a:gd name="T22" fmla="*/ 7 w 20"/>
                  <a:gd name="T23" fmla="*/ 3 h 14"/>
                  <a:gd name="T24" fmla="*/ 8 w 20"/>
                  <a:gd name="T25" fmla="*/ 3 h 14"/>
                  <a:gd name="T26" fmla="*/ 9 w 20"/>
                  <a:gd name="T27" fmla="*/ 1 h 14"/>
                  <a:gd name="T28" fmla="*/ 7 w 20"/>
                  <a:gd name="T29" fmla="*/ 1 h 14"/>
                  <a:gd name="T30" fmla="*/ 5 w 20"/>
                  <a:gd name="T31" fmla="*/ 2 h 14"/>
                  <a:gd name="T32" fmla="*/ 3 w 20"/>
                  <a:gd name="T33" fmla="*/ 3 h 14"/>
                  <a:gd name="T34" fmla="*/ 3 w 20"/>
                  <a:gd name="T35" fmla="*/ 5 h 14"/>
                  <a:gd name="T36" fmla="*/ 0 w 20"/>
                  <a:gd name="T37" fmla="*/ 5 h 14"/>
                  <a:gd name="T38" fmla="*/ 2 w 20"/>
                  <a:gd name="T39" fmla="*/ 8 h 14"/>
                  <a:gd name="T40" fmla="*/ 2 w 20"/>
                  <a:gd name="T41" fmla="*/ 10 h 14"/>
                  <a:gd name="T42" fmla="*/ 1 w 20"/>
                  <a:gd name="T43" fmla="*/ 13 h 14"/>
                  <a:gd name="T44" fmla="*/ 2 w 20"/>
                  <a:gd name="T45" fmla="*/ 13 h 14"/>
                  <a:gd name="T46" fmla="*/ 5 w 20"/>
                  <a:gd name="T47" fmla="*/ 12 h 14"/>
                  <a:gd name="T48" fmla="*/ 7 w 20"/>
                  <a:gd name="T49" fmla="*/ 11 h 14"/>
                  <a:gd name="T50" fmla="*/ 10 w 20"/>
                  <a:gd name="T51" fmla="*/ 9 h 14"/>
                  <a:gd name="T52" fmla="*/ 11 w 20"/>
                  <a:gd name="T53" fmla="*/ 11 h 14"/>
                  <a:gd name="T54" fmla="*/ 11 w 20"/>
                  <a:gd name="T55" fmla="*/ 14 h 14"/>
                  <a:gd name="T56" fmla="*/ 12 w 20"/>
                  <a:gd name="T57" fmla="*/ 14 h 14"/>
                  <a:gd name="T58" fmla="*/ 14 w 20"/>
                  <a:gd name="T59" fmla="*/ 14 h 14"/>
                  <a:gd name="T60" fmla="*/ 17 w 20"/>
                  <a:gd name="T61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" h="14">
                    <a:moveTo>
                      <a:pt x="17" y="12"/>
                    </a:moveTo>
                    <a:cubicBezTo>
                      <a:pt x="17" y="12"/>
                      <a:pt x="17" y="12"/>
                      <a:pt x="18" y="12"/>
                    </a:cubicBezTo>
                    <a:cubicBezTo>
                      <a:pt x="18" y="12"/>
                      <a:pt x="19" y="12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0" y="10"/>
                      <a:pt x="20" y="9"/>
                    </a:cubicBezTo>
                    <a:cubicBezTo>
                      <a:pt x="20" y="8"/>
                      <a:pt x="17" y="7"/>
                      <a:pt x="17" y="7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4" y="6"/>
                      <a:pt x="13" y="5"/>
                    </a:cubicBezTo>
                    <a:cubicBezTo>
                      <a:pt x="13" y="5"/>
                      <a:pt x="12" y="6"/>
                      <a:pt x="11" y="5"/>
                    </a:cubicBezTo>
                    <a:cubicBezTo>
                      <a:pt x="11" y="4"/>
                      <a:pt x="10" y="5"/>
                      <a:pt x="9" y="5"/>
                    </a:cubicBezTo>
                    <a:cubicBezTo>
                      <a:pt x="8" y="4"/>
                      <a:pt x="5" y="5"/>
                      <a:pt x="5" y="5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1"/>
                      <a:pt x="9" y="1"/>
                    </a:cubicBezTo>
                    <a:cubicBezTo>
                      <a:pt x="8" y="0"/>
                      <a:pt x="7" y="1"/>
                      <a:pt x="7" y="1"/>
                    </a:cubicBezTo>
                    <a:cubicBezTo>
                      <a:pt x="6" y="2"/>
                      <a:pt x="5" y="1"/>
                      <a:pt x="5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2" y="5"/>
                      <a:pt x="0" y="5"/>
                      <a:pt x="0" y="5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2" y="8"/>
                      <a:pt x="3" y="9"/>
                      <a:pt x="2" y="10"/>
                    </a:cubicBezTo>
                    <a:cubicBezTo>
                      <a:pt x="1" y="10"/>
                      <a:pt x="1" y="11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2"/>
                      <a:pt x="5" y="13"/>
                      <a:pt x="5" y="12"/>
                    </a:cubicBezTo>
                    <a:cubicBezTo>
                      <a:pt x="5" y="11"/>
                      <a:pt x="7" y="12"/>
                      <a:pt x="7" y="11"/>
                    </a:cubicBezTo>
                    <a:cubicBezTo>
                      <a:pt x="7" y="10"/>
                      <a:pt x="9" y="8"/>
                      <a:pt x="10" y="9"/>
                    </a:cubicBezTo>
                    <a:cubicBezTo>
                      <a:pt x="11" y="9"/>
                      <a:pt x="10" y="10"/>
                      <a:pt x="11" y="11"/>
                    </a:cubicBezTo>
                    <a:cubicBezTo>
                      <a:pt x="12" y="11"/>
                      <a:pt x="10" y="13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5" y="13"/>
                      <a:pt x="16" y="11"/>
                      <a:pt x="17" y="1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993"/>
              <p:cNvSpPr>
                <a:spLocks/>
              </p:cNvSpPr>
              <p:nvPr/>
            </p:nvSpPr>
            <p:spPr bwMode="auto">
              <a:xfrm>
                <a:off x="1807512" y="4391772"/>
                <a:ext cx="870695" cy="637685"/>
              </a:xfrm>
              <a:custGeom>
                <a:avLst/>
                <a:gdLst>
                  <a:gd name="T0" fmla="*/ 37 w 38"/>
                  <a:gd name="T1" fmla="*/ 4 h 28"/>
                  <a:gd name="T2" fmla="*/ 36 w 38"/>
                  <a:gd name="T3" fmla="*/ 4 h 28"/>
                  <a:gd name="T4" fmla="*/ 33 w 38"/>
                  <a:gd name="T5" fmla="*/ 6 h 28"/>
                  <a:gd name="T6" fmla="*/ 31 w 38"/>
                  <a:gd name="T7" fmla="*/ 6 h 28"/>
                  <a:gd name="T8" fmla="*/ 30 w 38"/>
                  <a:gd name="T9" fmla="*/ 6 h 28"/>
                  <a:gd name="T10" fmla="*/ 30 w 38"/>
                  <a:gd name="T11" fmla="*/ 3 h 28"/>
                  <a:gd name="T12" fmla="*/ 29 w 38"/>
                  <a:gd name="T13" fmla="*/ 1 h 28"/>
                  <a:gd name="T14" fmla="*/ 26 w 38"/>
                  <a:gd name="T15" fmla="*/ 3 h 28"/>
                  <a:gd name="T16" fmla="*/ 24 w 38"/>
                  <a:gd name="T17" fmla="*/ 4 h 28"/>
                  <a:gd name="T18" fmla="*/ 21 w 38"/>
                  <a:gd name="T19" fmla="*/ 5 h 28"/>
                  <a:gd name="T20" fmla="*/ 19 w 38"/>
                  <a:gd name="T21" fmla="*/ 4 h 28"/>
                  <a:gd name="T22" fmla="*/ 17 w 38"/>
                  <a:gd name="T23" fmla="*/ 3 h 28"/>
                  <a:gd name="T24" fmla="*/ 14 w 38"/>
                  <a:gd name="T25" fmla="*/ 3 h 28"/>
                  <a:gd name="T26" fmla="*/ 12 w 38"/>
                  <a:gd name="T27" fmla="*/ 4 h 28"/>
                  <a:gd name="T28" fmla="*/ 11 w 38"/>
                  <a:gd name="T29" fmla="*/ 7 h 28"/>
                  <a:gd name="T30" fmla="*/ 7 w 38"/>
                  <a:gd name="T31" fmla="*/ 9 h 28"/>
                  <a:gd name="T32" fmla="*/ 5 w 38"/>
                  <a:gd name="T33" fmla="*/ 10 h 28"/>
                  <a:gd name="T34" fmla="*/ 3 w 38"/>
                  <a:gd name="T35" fmla="*/ 10 h 28"/>
                  <a:gd name="T36" fmla="*/ 1 w 38"/>
                  <a:gd name="T37" fmla="*/ 11 h 28"/>
                  <a:gd name="T38" fmla="*/ 0 w 38"/>
                  <a:gd name="T39" fmla="*/ 13 h 28"/>
                  <a:gd name="T40" fmla="*/ 0 w 38"/>
                  <a:gd name="T41" fmla="*/ 15 h 28"/>
                  <a:gd name="T42" fmla="*/ 0 w 38"/>
                  <a:gd name="T43" fmla="*/ 18 h 28"/>
                  <a:gd name="T44" fmla="*/ 1 w 38"/>
                  <a:gd name="T45" fmla="*/ 21 h 28"/>
                  <a:gd name="T46" fmla="*/ 3 w 38"/>
                  <a:gd name="T47" fmla="*/ 23 h 28"/>
                  <a:gd name="T48" fmla="*/ 0 w 38"/>
                  <a:gd name="T49" fmla="*/ 26 h 28"/>
                  <a:gd name="T50" fmla="*/ 1 w 38"/>
                  <a:gd name="T51" fmla="*/ 27 h 28"/>
                  <a:gd name="T52" fmla="*/ 5 w 38"/>
                  <a:gd name="T53" fmla="*/ 28 h 28"/>
                  <a:gd name="T54" fmla="*/ 16 w 38"/>
                  <a:gd name="T55" fmla="*/ 26 h 28"/>
                  <a:gd name="T56" fmla="*/ 16 w 38"/>
                  <a:gd name="T57" fmla="*/ 24 h 28"/>
                  <a:gd name="T58" fmla="*/ 18 w 38"/>
                  <a:gd name="T59" fmla="*/ 22 h 28"/>
                  <a:gd name="T60" fmla="*/ 20 w 38"/>
                  <a:gd name="T61" fmla="*/ 22 h 28"/>
                  <a:gd name="T62" fmla="*/ 22 w 38"/>
                  <a:gd name="T63" fmla="*/ 21 h 28"/>
                  <a:gd name="T64" fmla="*/ 24 w 38"/>
                  <a:gd name="T65" fmla="*/ 20 h 28"/>
                  <a:gd name="T66" fmla="*/ 25 w 38"/>
                  <a:gd name="T67" fmla="*/ 17 h 28"/>
                  <a:gd name="T68" fmla="*/ 26 w 38"/>
                  <a:gd name="T69" fmla="*/ 16 h 28"/>
                  <a:gd name="T70" fmla="*/ 26 w 38"/>
                  <a:gd name="T71" fmla="*/ 14 h 28"/>
                  <a:gd name="T72" fmla="*/ 29 w 38"/>
                  <a:gd name="T73" fmla="*/ 14 h 28"/>
                  <a:gd name="T74" fmla="*/ 29 w 38"/>
                  <a:gd name="T75" fmla="*/ 12 h 28"/>
                  <a:gd name="T76" fmla="*/ 30 w 38"/>
                  <a:gd name="T77" fmla="*/ 10 h 28"/>
                  <a:gd name="T78" fmla="*/ 30 w 38"/>
                  <a:gd name="T79" fmla="*/ 9 h 28"/>
                  <a:gd name="T80" fmla="*/ 30 w 38"/>
                  <a:gd name="T81" fmla="*/ 7 h 28"/>
                  <a:gd name="T82" fmla="*/ 30 w 38"/>
                  <a:gd name="T83" fmla="*/ 7 h 28"/>
                  <a:gd name="T84" fmla="*/ 32 w 38"/>
                  <a:gd name="T85" fmla="*/ 7 h 28"/>
                  <a:gd name="T86" fmla="*/ 35 w 38"/>
                  <a:gd name="T87" fmla="*/ 5 h 28"/>
                  <a:gd name="T88" fmla="*/ 38 w 38"/>
                  <a:gd name="T89" fmla="*/ 5 h 28"/>
                  <a:gd name="T90" fmla="*/ 37 w 38"/>
                  <a:gd name="T91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8" h="28">
                    <a:moveTo>
                      <a:pt x="37" y="4"/>
                    </a:moveTo>
                    <a:cubicBezTo>
                      <a:pt x="36" y="4"/>
                      <a:pt x="36" y="4"/>
                      <a:pt x="36" y="4"/>
                    </a:cubicBezTo>
                    <a:cubicBezTo>
                      <a:pt x="35" y="3"/>
                      <a:pt x="34" y="5"/>
                      <a:pt x="33" y="6"/>
                    </a:cubicBezTo>
                    <a:cubicBezTo>
                      <a:pt x="32" y="6"/>
                      <a:pt x="32" y="6"/>
                      <a:pt x="31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31" y="3"/>
                      <a:pt x="30" y="3"/>
                    </a:cubicBezTo>
                    <a:cubicBezTo>
                      <a:pt x="29" y="2"/>
                      <a:pt x="30" y="1"/>
                      <a:pt x="29" y="1"/>
                    </a:cubicBezTo>
                    <a:cubicBezTo>
                      <a:pt x="28" y="0"/>
                      <a:pt x="26" y="2"/>
                      <a:pt x="26" y="3"/>
                    </a:cubicBezTo>
                    <a:cubicBezTo>
                      <a:pt x="26" y="4"/>
                      <a:pt x="24" y="3"/>
                      <a:pt x="24" y="4"/>
                    </a:cubicBezTo>
                    <a:cubicBezTo>
                      <a:pt x="24" y="5"/>
                      <a:pt x="22" y="4"/>
                      <a:pt x="21" y="5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4"/>
                      <a:pt x="15" y="3"/>
                      <a:pt x="14" y="3"/>
                    </a:cubicBezTo>
                    <a:cubicBezTo>
                      <a:pt x="14" y="3"/>
                      <a:pt x="13" y="5"/>
                      <a:pt x="12" y="4"/>
                    </a:cubicBezTo>
                    <a:cubicBezTo>
                      <a:pt x="11" y="4"/>
                      <a:pt x="11" y="6"/>
                      <a:pt x="11" y="7"/>
                    </a:cubicBezTo>
                    <a:cubicBezTo>
                      <a:pt x="10" y="8"/>
                      <a:pt x="7" y="8"/>
                      <a:pt x="7" y="9"/>
                    </a:cubicBezTo>
                    <a:cubicBezTo>
                      <a:pt x="7" y="10"/>
                      <a:pt x="5" y="11"/>
                      <a:pt x="5" y="10"/>
                    </a:cubicBezTo>
                    <a:cubicBezTo>
                      <a:pt x="4" y="9"/>
                      <a:pt x="3" y="10"/>
                      <a:pt x="3" y="10"/>
                    </a:cubicBezTo>
                    <a:cubicBezTo>
                      <a:pt x="2" y="9"/>
                      <a:pt x="1" y="10"/>
                      <a:pt x="1" y="11"/>
                    </a:cubicBezTo>
                    <a:cubicBezTo>
                      <a:pt x="2" y="12"/>
                      <a:pt x="1" y="12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1" y="19"/>
                      <a:pt x="0" y="21"/>
                      <a:pt x="1" y="21"/>
                    </a:cubicBezTo>
                    <a:cubicBezTo>
                      <a:pt x="1" y="22"/>
                      <a:pt x="3" y="21"/>
                      <a:pt x="3" y="23"/>
                    </a:cubicBezTo>
                    <a:cubicBezTo>
                      <a:pt x="4" y="24"/>
                      <a:pt x="1" y="26"/>
                      <a:pt x="0" y="26"/>
                    </a:cubicBezTo>
                    <a:cubicBezTo>
                      <a:pt x="0" y="27"/>
                      <a:pt x="1" y="27"/>
                      <a:pt x="1" y="27"/>
                    </a:cubicBezTo>
                    <a:cubicBezTo>
                      <a:pt x="2" y="27"/>
                      <a:pt x="4" y="27"/>
                      <a:pt x="5" y="28"/>
                    </a:cubicBezTo>
                    <a:cubicBezTo>
                      <a:pt x="7" y="28"/>
                      <a:pt x="16" y="27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3"/>
                      <a:pt x="17" y="22"/>
                      <a:pt x="18" y="22"/>
                    </a:cubicBezTo>
                    <a:cubicBezTo>
                      <a:pt x="19" y="22"/>
                      <a:pt x="20" y="23"/>
                      <a:pt x="20" y="22"/>
                    </a:cubicBezTo>
                    <a:cubicBezTo>
                      <a:pt x="20" y="21"/>
                      <a:pt x="22" y="20"/>
                      <a:pt x="22" y="21"/>
                    </a:cubicBezTo>
                    <a:cubicBezTo>
                      <a:pt x="23" y="22"/>
                      <a:pt x="24" y="21"/>
                      <a:pt x="24" y="20"/>
                    </a:cubicBezTo>
                    <a:cubicBezTo>
                      <a:pt x="24" y="18"/>
                      <a:pt x="24" y="17"/>
                      <a:pt x="25" y="17"/>
                    </a:cubicBezTo>
                    <a:cubicBezTo>
                      <a:pt x="26" y="17"/>
                      <a:pt x="26" y="16"/>
                      <a:pt x="26" y="16"/>
                    </a:cubicBezTo>
                    <a:cubicBezTo>
                      <a:pt x="26" y="15"/>
                      <a:pt x="25" y="14"/>
                      <a:pt x="26" y="14"/>
                    </a:cubicBezTo>
                    <a:cubicBezTo>
                      <a:pt x="26" y="14"/>
                      <a:pt x="28" y="15"/>
                      <a:pt x="29" y="14"/>
                    </a:cubicBezTo>
                    <a:cubicBezTo>
                      <a:pt x="29" y="13"/>
                      <a:pt x="28" y="13"/>
                      <a:pt x="29" y="12"/>
                    </a:cubicBezTo>
                    <a:cubicBezTo>
                      <a:pt x="29" y="11"/>
                      <a:pt x="30" y="11"/>
                      <a:pt x="30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9" y="8"/>
                      <a:pt x="29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2" y="7"/>
                    </a:cubicBezTo>
                    <a:cubicBezTo>
                      <a:pt x="33" y="6"/>
                      <a:pt x="35" y="5"/>
                      <a:pt x="35" y="5"/>
                    </a:cubicBezTo>
                    <a:cubicBezTo>
                      <a:pt x="36" y="6"/>
                      <a:pt x="37" y="5"/>
                      <a:pt x="38" y="5"/>
                    </a:cubicBezTo>
                    <a:cubicBezTo>
                      <a:pt x="38" y="4"/>
                      <a:pt x="37" y="4"/>
                      <a:pt x="37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994"/>
              <p:cNvSpPr>
                <a:spLocks/>
              </p:cNvSpPr>
              <p:nvPr/>
            </p:nvSpPr>
            <p:spPr bwMode="auto">
              <a:xfrm>
                <a:off x="1829878" y="4505700"/>
                <a:ext cx="1009686" cy="909848"/>
              </a:xfrm>
              <a:custGeom>
                <a:avLst/>
                <a:gdLst>
                  <a:gd name="T0" fmla="*/ 41 w 44"/>
                  <a:gd name="T1" fmla="*/ 2 h 40"/>
                  <a:gd name="T2" fmla="*/ 38 w 44"/>
                  <a:gd name="T3" fmla="*/ 0 h 40"/>
                  <a:gd name="T4" fmla="*/ 34 w 44"/>
                  <a:gd name="T5" fmla="*/ 0 h 40"/>
                  <a:gd name="T6" fmla="*/ 29 w 44"/>
                  <a:gd name="T7" fmla="*/ 2 h 40"/>
                  <a:gd name="T8" fmla="*/ 29 w 44"/>
                  <a:gd name="T9" fmla="*/ 4 h 40"/>
                  <a:gd name="T10" fmla="*/ 28 w 44"/>
                  <a:gd name="T11" fmla="*/ 7 h 40"/>
                  <a:gd name="T12" fmla="*/ 25 w 44"/>
                  <a:gd name="T13" fmla="*/ 9 h 40"/>
                  <a:gd name="T14" fmla="*/ 24 w 44"/>
                  <a:gd name="T15" fmla="*/ 12 h 40"/>
                  <a:gd name="T16" fmla="*/ 21 w 44"/>
                  <a:gd name="T17" fmla="*/ 16 h 40"/>
                  <a:gd name="T18" fmla="*/ 17 w 44"/>
                  <a:gd name="T19" fmla="*/ 17 h 40"/>
                  <a:gd name="T20" fmla="*/ 15 w 44"/>
                  <a:gd name="T21" fmla="*/ 21 h 40"/>
                  <a:gd name="T22" fmla="*/ 0 w 44"/>
                  <a:gd name="T23" fmla="*/ 22 h 40"/>
                  <a:gd name="T24" fmla="*/ 4 w 44"/>
                  <a:gd name="T25" fmla="*/ 26 h 40"/>
                  <a:gd name="T26" fmla="*/ 6 w 44"/>
                  <a:gd name="T27" fmla="*/ 31 h 40"/>
                  <a:gd name="T28" fmla="*/ 2 w 44"/>
                  <a:gd name="T29" fmla="*/ 34 h 40"/>
                  <a:gd name="T30" fmla="*/ 7 w 44"/>
                  <a:gd name="T31" fmla="*/ 35 h 40"/>
                  <a:gd name="T32" fmla="*/ 13 w 44"/>
                  <a:gd name="T33" fmla="*/ 34 h 40"/>
                  <a:gd name="T34" fmla="*/ 17 w 44"/>
                  <a:gd name="T35" fmla="*/ 37 h 40"/>
                  <a:gd name="T36" fmla="*/ 19 w 44"/>
                  <a:gd name="T37" fmla="*/ 39 h 40"/>
                  <a:gd name="T38" fmla="*/ 20 w 44"/>
                  <a:gd name="T39" fmla="*/ 39 h 40"/>
                  <a:gd name="T40" fmla="*/ 25 w 44"/>
                  <a:gd name="T41" fmla="*/ 38 h 40"/>
                  <a:gd name="T42" fmla="*/ 26 w 44"/>
                  <a:gd name="T43" fmla="*/ 35 h 40"/>
                  <a:gd name="T44" fmla="*/ 23 w 44"/>
                  <a:gd name="T45" fmla="*/ 30 h 40"/>
                  <a:gd name="T46" fmla="*/ 27 w 44"/>
                  <a:gd name="T47" fmla="*/ 28 h 40"/>
                  <a:gd name="T48" fmla="*/ 31 w 44"/>
                  <a:gd name="T49" fmla="*/ 26 h 40"/>
                  <a:gd name="T50" fmla="*/ 34 w 44"/>
                  <a:gd name="T51" fmla="*/ 21 h 40"/>
                  <a:gd name="T52" fmla="*/ 37 w 44"/>
                  <a:gd name="T53" fmla="*/ 19 h 40"/>
                  <a:gd name="T54" fmla="*/ 39 w 44"/>
                  <a:gd name="T55" fmla="*/ 15 h 40"/>
                  <a:gd name="T56" fmla="*/ 36 w 44"/>
                  <a:gd name="T57" fmla="*/ 11 h 40"/>
                  <a:gd name="T58" fmla="*/ 37 w 44"/>
                  <a:gd name="T59" fmla="*/ 7 h 40"/>
                  <a:gd name="T60" fmla="*/ 43 w 44"/>
                  <a:gd name="T61" fmla="*/ 7 h 40"/>
                  <a:gd name="T62" fmla="*/ 42 w 44"/>
                  <a:gd name="T63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40">
                    <a:moveTo>
                      <a:pt x="42" y="4"/>
                    </a:moveTo>
                    <a:cubicBezTo>
                      <a:pt x="41" y="3"/>
                      <a:pt x="41" y="2"/>
                      <a:pt x="41" y="2"/>
                    </a:cubicBezTo>
                    <a:cubicBezTo>
                      <a:pt x="41" y="1"/>
                      <a:pt x="39" y="1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0"/>
                      <a:pt x="35" y="1"/>
                      <a:pt x="34" y="0"/>
                    </a:cubicBezTo>
                    <a:cubicBezTo>
                      <a:pt x="34" y="0"/>
                      <a:pt x="32" y="1"/>
                      <a:pt x="31" y="2"/>
                    </a:cubicBezTo>
                    <a:cubicBezTo>
                      <a:pt x="30" y="2"/>
                      <a:pt x="30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8" y="3"/>
                      <a:pt x="29" y="4"/>
                    </a:cubicBezTo>
                    <a:cubicBezTo>
                      <a:pt x="29" y="4"/>
                      <a:pt x="29" y="4"/>
                      <a:pt x="29" y="5"/>
                    </a:cubicBezTo>
                    <a:cubicBezTo>
                      <a:pt x="29" y="6"/>
                      <a:pt x="28" y="6"/>
                      <a:pt x="28" y="7"/>
                    </a:cubicBezTo>
                    <a:cubicBezTo>
                      <a:pt x="27" y="8"/>
                      <a:pt x="28" y="8"/>
                      <a:pt x="28" y="9"/>
                    </a:cubicBezTo>
                    <a:cubicBezTo>
                      <a:pt x="27" y="10"/>
                      <a:pt x="25" y="9"/>
                      <a:pt x="25" y="9"/>
                    </a:cubicBezTo>
                    <a:cubicBezTo>
                      <a:pt x="24" y="9"/>
                      <a:pt x="25" y="10"/>
                      <a:pt x="25" y="11"/>
                    </a:cubicBezTo>
                    <a:cubicBezTo>
                      <a:pt x="25" y="11"/>
                      <a:pt x="25" y="12"/>
                      <a:pt x="24" y="12"/>
                    </a:cubicBezTo>
                    <a:cubicBezTo>
                      <a:pt x="23" y="12"/>
                      <a:pt x="23" y="13"/>
                      <a:pt x="23" y="15"/>
                    </a:cubicBezTo>
                    <a:cubicBezTo>
                      <a:pt x="23" y="16"/>
                      <a:pt x="22" y="17"/>
                      <a:pt x="21" y="16"/>
                    </a:cubicBezTo>
                    <a:cubicBezTo>
                      <a:pt x="21" y="15"/>
                      <a:pt x="19" y="16"/>
                      <a:pt x="19" y="17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6" y="23"/>
                      <a:pt x="4" y="23"/>
                    </a:cubicBezTo>
                    <a:cubicBezTo>
                      <a:pt x="3" y="22"/>
                      <a:pt x="1" y="22"/>
                      <a:pt x="0" y="22"/>
                    </a:cubicBezTo>
                    <a:cubicBezTo>
                      <a:pt x="0" y="23"/>
                      <a:pt x="1" y="23"/>
                      <a:pt x="1" y="24"/>
                    </a:cubicBezTo>
                    <a:cubicBezTo>
                      <a:pt x="2" y="25"/>
                      <a:pt x="3" y="25"/>
                      <a:pt x="4" y="26"/>
                    </a:cubicBezTo>
                    <a:cubicBezTo>
                      <a:pt x="5" y="27"/>
                      <a:pt x="5" y="29"/>
                      <a:pt x="5" y="29"/>
                    </a:cubicBezTo>
                    <a:cubicBezTo>
                      <a:pt x="6" y="29"/>
                      <a:pt x="7" y="31"/>
                      <a:pt x="6" y="31"/>
                    </a:cubicBezTo>
                    <a:cubicBezTo>
                      <a:pt x="5" y="31"/>
                      <a:pt x="4" y="31"/>
                      <a:pt x="3" y="32"/>
                    </a:cubicBezTo>
                    <a:cubicBezTo>
                      <a:pt x="3" y="32"/>
                      <a:pt x="2" y="33"/>
                      <a:pt x="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4" y="35"/>
                      <a:pt x="7" y="35"/>
                      <a:pt x="7" y="35"/>
                    </a:cubicBezTo>
                    <a:cubicBezTo>
                      <a:pt x="7" y="34"/>
                      <a:pt x="8" y="34"/>
                      <a:pt x="9" y="34"/>
                    </a:cubicBezTo>
                    <a:cubicBezTo>
                      <a:pt x="9" y="35"/>
                      <a:pt x="12" y="35"/>
                      <a:pt x="13" y="34"/>
                    </a:cubicBezTo>
                    <a:cubicBezTo>
                      <a:pt x="14" y="34"/>
                      <a:pt x="15" y="34"/>
                      <a:pt x="15" y="35"/>
                    </a:cubicBezTo>
                    <a:cubicBezTo>
                      <a:pt x="15" y="36"/>
                      <a:pt x="16" y="36"/>
                      <a:pt x="17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9"/>
                      <a:pt x="18" y="39"/>
                      <a:pt x="19" y="39"/>
                    </a:cubicBezTo>
                    <a:cubicBezTo>
                      <a:pt x="20" y="39"/>
                      <a:pt x="20" y="40"/>
                      <a:pt x="20" y="40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1" y="39"/>
                      <a:pt x="21" y="37"/>
                      <a:pt x="22" y="38"/>
                    </a:cubicBezTo>
                    <a:cubicBezTo>
                      <a:pt x="24" y="38"/>
                      <a:pt x="24" y="37"/>
                      <a:pt x="25" y="38"/>
                    </a:cubicBezTo>
                    <a:cubicBezTo>
                      <a:pt x="26" y="38"/>
                      <a:pt x="27" y="38"/>
                      <a:pt x="27" y="37"/>
                    </a:cubicBezTo>
                    <a:cubicBezTo>
                      <a:pt x="27" y="36"/>
                      <a:pt x="27" y="35"/>
                      <a:pt x="26" y="35"/>
                    </a:cubicBezTo>
                    <a:cubicBezTo>
                      <a:pt x="26" y="34"/>
                      <a:pt x="25" y="33"/>
                      <a:pt x="25" y="32"/>
                    </a:cubicBezTo>
                    <a:cubicBezTo>
                      <a:pt x="25" y="31"/>
                      <a:pt x="23" y="31"/>
                      <a:pt x="23" y="30"/>
                    </a:cubicBezTo>
                    <a:cubicBezTo>
                      <a:pt x="23" y="29"/>
                      <a:pt x="25" y="28"/>
                      <a:pt x="25" y="27"/>
                    </a:cubicBezTo>
                    <a:cubicBezTo>
                      <a:pt x="26" y="27"/>
                      <a:pt x="27" y="28"/>
                      <a:pt x="27" y="28"/>
                    </a:cubicBezTo>
                    <a:cubicBezTo>
                      <a:pt x="28" y="27"/>
                      <a:pt x="29" y="27"/>
                      <a:pt x="29" y="28"/>
                    </a:cubicBezTo>
                    <a:cubicBezTo>
                      <a:pt x="30" y="28"/>
                      <a:pt x="30" y="27"/>
                      <a:pt x="31" y="26"/>
                    </a:cubicBezTo>
                    <a:cubicBezTo>
                      <a:pt x="31" y="25"/>
                      <a:pt x="32" y="25"/>
                      <a:pt x="33" y="24"/>
                    </a:cubicBezTo>
                    <a:cubicBezTo>
                      <a:pt x="33" y="24"/>
                      <a:pt x="34" y="22"/>
                      <a:pt x="34" y="21"/>
                    </a:cubicBezTo>
                    <a:cubicBezTo>
                      <a:pt x="34" y="21"/>
                      <a:pt x="35" y="21"/>
                      <a:pt x="35" y="20"/>
                    </a:cubicBezTo>
                    <a:cubicBezTo>
                      <a:pt x="35" y="19"/>
                      <a:pt x="36" y="19"/>
                      <a:pt x="37" y="19"/>
                    </a:cubicBezTo>
                    <a:cubicBezTo>
                      <a:pt x="37" y="18"/>
                      <a:pt x="37" y="17"/>
                      <a:pt x="37" y="17"/>
                    </a:cubicBezTo>
                    <a:cubicBezTo>
                      <a:pt x="37" y="16"/>
                      <a:pt x="38" y="15"/>
                      <a:pt x="39" y="15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6" y="14"/>
                      <a:pt x="36" y="11"/>
                      <a:pt x="36" y="11"/>
                    </a:cubicBezTo>
                    <a:cubicBezTo>
                      <a:pt x="36" y="11"/>
                      <a:pt x="36" y="9"/>
                      <a:pt x="35" y="8"/>
                    </a:cubicBezTo>
                    <a:cubicBezTo>
                      <a:pt x="35" y="8"/>
                      <a:pt x="35" y="7"/>
                      <a:pt x="37" y="7"/>
                    </a:cubicBezTo>
                    <a:cubicBezTo>
                      <a:pt x="38" y="7"/>
                      <a:pt x="40" y="8"/>
                      <a:pt x="41" y="8"/>
                    </a:cubicBezTo>
                    <a:cubicBezTo>
                      <a:pt x="41" y="7"/>
                      <a:pt x="43" y="7"/>
                      <a:pt x="43" y="7"/>
                    </a:cubicBezTo>
                    <a:cubicBezTo>
                      <a:pt x="44" y="6"/>
                      <a:pt x="44" y="5"/>
                      <a:pt x="44" y="5"/>
                    </a:cubicBezTo>
                    <a:cubicBezTo>
                      <a:pt x="44" y="5"/>
                      <a:pt x="43" y="4"/>
                      <a:pt x="42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995"/>
              <p:cNvSpPr>
                <a:spLocks noEditPoints="1"/>
              </p:cNvSpPr>
              <p:nvPr/>
            </p:nvSpPr>
            <p:spPr bwMode="auto">
              <a:xfrm>
                <a:off x="5980454" y="3868015"/>
                <a:ext cx="1054419" cy="1047513"/>
              </a:xfrm>
              <a:custGeom>
                <a:avLst/>
                <a:gdLst>
                  <a:gd name="T0" fmla="*/ 41 w 46"/>
                  <a:gd name="T1" fmla="*/ 6 h 46"/>
                  <a:gd name="T2" fmla="*/ 34 w 46"/>
                  <a:gd name="T3" fmla="*/ 2 h 46"/>
                  <a:gd name="T4" fmla="*/ 33 w 46"/>
                  <a:gd name="T5" fmla="*/ 8 h 46"/>
                  <a:gd name="T6" fmla="*/ 29 w 46"/>
                  <a:gd name="T7" fmla="*/ 10 h 46"/>
                  <a:gd name="T8" fmla="*/ 29 w 46"/>
                  <a:gd name="T9" fmla="*/ 14 h 46"/>
                  <a:gd name="T10" fmla="*/ 32 w 46"/>
                  <a:gd name="T11" fmla="*/ 13 h 46"/>
                  <a:gd name="T12" fmla="*/ 32 w 46"/>
                  <a:gd name="T13" fmla="*/ 11 h 46"/>
                  <a:gd name="T14" fmla="*/ 38 w 46"/>
                  <a:gd name="T15" fmla="*/ 11 h 46"/>
                  <a:gd name="T16" fmla="*/ 43 w 46"/>
                  <a:gd name="T17" fmla="*/ 8 h 46"/>
                  <a:gd name="T18" fmla="*/ 44 w 46"/>
                  <a:gd name="T19" fmla="*/ 5 h 46"/>
                  <a:gd name="T20" fmla="*/ 29 w 46"/>
                  <a:gd name="T21" fmla="*/ 20 h 46"/>
                  <a:gd name="T22" fmla="*/ 26 w 46"/>
                  <a:gd name="T23" fmla="*/ 26 h 46"/>
                  <a:gd name="T24" fmla="*/ 22 w 46"/>
                  <a:gd name="T25" fmla="*/ 27 h 46"/>
                  <a:gd name="T26" fmla="*/ 18 w 46"/>
                  <a:gd name="T27" fmla="*/ 32 h 46"/>
                  <a:gd name="T28" fmla="*/ 13 w 46"/>
                  <a:gd name="T29" fmla="*/ 33 h 46"/>
                  <a:gd name="T30" fmla="*/ 5 w 46"/>
                  <a:gd name="T31" fmla="*/ 36 h 46"/>
                  <a:gd name="T32" fmla="*/ 8 w 46"/>
                  <a:gd name="T33" fmla="*/ 37 h 46"/>
                  <a:gd name="T34" fmla="*/ 16 w 46"/>
                  <a:gd name="T35" fmla="*/ 38 h 46"/>
                  <a:gd name="T36" fmla="*/ 20 w 46"/>
                  <a:gd name="T37" fmla="*/ 36 h 46"/>
                  <a:gd name="T38" fmla="*/ 24 w 46"/>
                  <a:gd name="T39" fmla="*/ 35 h 46"/>
                  <a:gd name="T40" fmla="*/ 28 w 46"/>
                  <a:gd name="T41" fmla="*/ 34 h 46"/>
                  <a:gd name="T42" fmla="*/ 31 w 46"/>
                  <a:gd name="T43" fmla="*/ 29 h 46"/>
                  <a:gd name="T44" fmla="*/ 34 w 46"/>
                  <a:gd name="T45" fmla="*/ 22 h 46"/>
                  <a:gd name="T46" fmla="*/ 29 w 46"/>
                  <a:gd name="T47" fmla="*/ 16 h 46"/>
                  <a:gd name="T48" fmla="*/ 9 w 46"/>
                  <a:gd name="T49" fmla="*/ 37 h 46"/>
                  <a:gd name="T50" fmla="*/ 10 w 46"/>
                  <a:gd name="T51" fmla="*/ 40 h 46"/>
                  <a:gd name="T52" fmla="*/ 14 w 46"/>
                  <a:gd name="T53" fmla="*/ 37 h 46"/>
                  <a:gd name="T54" fmla="*/ 6 w 46"/>
                  <a:gd name="T55" fmla="*/ 40 h 46"/>
                  <a:gd name="T56" fmla="*/ 2 w 46"/>
                  <a:gd name="T57" fmla="*/ 39 h 46"/>
                  <a:gd name="T58" fmla="*/ 2 w 46"/>
                  <a:gd name="T59" fmla="*/ 40 h 46"/>
                  <a:gd name="T60" fmla="*/ 4 w 46"/>
                  <a:gd name="T61" fmla="*/ 46 h 46"/>
                  <a:gd name="T62" fmla="*/ 6 w 46"/>
                  <a:gd name="T6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46">
                    <a:moveTo>
                      <a:pt x="44" y="5"/>
                    </a:moveTo>
                    <a:cubicBezTo>
                      <a:pt x="43" y="5"/>
                      <a:pt x="42" y="6"/>
                      <a:pt x="41" y="6"/>
                    </a:cubicBezTo>
                    <a:cubicBezTo>
                      <a:pt x="40" y="6"/>
                      <a:pt x="36" y="3"/>
                      <a:pt x="35" y="2"/>
                    </a:cubicBezTo>
                    <a:cubicBezTo>
                      <a:pt x="34" y="0"/>
                      <a:pt x="33" y="1"/>
                      <a:pt x="34" y="2"/>
                    </a:cubicBezTo>
                    <a:cubicBezTo>
                      <a:pt x="34" y="3"/>
                      <a:pt x="33" y="4"/>
                      <a:pt x="33" y="5"/>
                    </a:cubicBezTo>
                    <a:cubicBezTo>
                      <a:pt x="33" y="7"/>
                      <a:pt x="32" y="7"/>
                      <a:pt x="33" y="8"/>
                    </a:cubicBezTo>
                    <a:cubicBezTo>
                      <a:pt x="33" y="9"/>
                      <a:pt x="31" y="8"/>
                      <a:pt x="30" y="9"/>
                    </a:cubicBezTo>
                    <a:cubicBezTo>
                      <a:pt x="29" y="9"/>
                      <a:pt x="30" y="10"/>
                      <a:pt x="29" y="10"/>
                    </a:cubicBezTo>
                    <a:cubicBezTo>
                      <a:pt x="28" y="11"/>
                      <a:pt x="28" y="11"/>
                      <a:pt x="29" y="12"/>
                    </a:cubicBezTo>
                    <a:cubicBezTo>
                      <a:pt x="29" y="12"/>
                      <a:pt x="29" y="13"/>
                      <a:pt x="29" y="14"/>
                    </a:cubicBezTo>
                    <a:cubicBezTo>
                      <a:pt x="29" y="14"/>
                      <a:pt x="30" y="14"/>
                      <a:pt x="30" y="13"/>
                    </a:cubicBezTo>
                    <a:cubicBezTo>
                      <a:pt x="31" y="12"/>
                      <a:pt x="31" y="14"/>
                      <a:pt x="32" y="13"/>
                    </a:cubicBezTo>
                    <a:cubicBezTo>
                      <a:pt x="32" y="12"/>
                      <a:pt x="30" y="12"/>
                      <a:pt x="30" y="11"/>
                    </a:cubicBezTo>
                    <a:cubicBezTo>
                      <a:pt x="30" y="10"/>
                      <a:pt x="31" y="11"/>
                      <a:pt x="32" y="11"/>
                    </a:cubicBezTo>
                    <a:cubicBezTo>
                      <a:pt x="33" y="10"/>
                      <a:pt x="35" y="11"/>
                      <a:pt x="36" y="12"/>
                    </a:cubicBezTo>
                    <a:cubicBezTo>
                      <a:pt x="37" y="13"/>
                      <a:pt x="38" y="12"/>
                      <a:pt x="38" y="11"/>
                    </a:cubicBezTo>
                    <a:cubicBezTo>
                      <a:pt x="38" y="10"/>
                      <a:pt x="40" y="9"/>
                      <a:pt x="42" y="9"/>
                    </a:cubicBezTo>
                    <a:cubicBezTo>
                      <a:pt x="44" y="9"/>
                      <a:pt x="44" y="8"/>
                      <a:pt x="43" y="8"/>
                    </a:cubicBezTo>
                    <a:cubicBezTo>
                      <a:pt x="43" y="7"/>
                      <a:pt x="46" y="5"/>
                      <a:pt x="46" y="5"/>
                    </a:cubicBezTo>
                    <a:cubicBezTo>
                      <a:pt x="46" y="4"/>
                      <a:pt x="44" y="6"/>
                      <a:pt x="44" y="5"/>
                    </a:cubicBezTo>
                    <a:close/>
                    <a:moveTo>
                      <a:pt x="29" y="16"/>
                    </a:moveTo>
                    <a:cubicBezTo>
                      <a:pt x="28" y="17"/>
                      <a:pt x="28" y="19"/>
                      <a:pt x="29" y="20"/>
                    </a:cubicBezTo>
                    <a:cubicBezTo>
                      <a:pt x="30" y="20"/>
                      <a:pt x="27" y="22"/>
                      <a:pt x="27" y="23"/>
                    </a:cubicBezTo>
                    <a:cubicBezTo>
                      <a:pt x="27" y="25"/>
                      <a:pt x="26" y="25"/>
                      <a:pt x="26" y="26"/>
                    </a:cubicBezTo>
                    <a:cubicBezTo>
                      <a:pt x="26" y="27"/>
                      <a:pt x="25" y="27"/>
                      <a:pt x="23" y="28"/>
                    </a:cubicBezTo>
                    <a:cubicBezTo>
                      <a:pt x="22" y="29"/>
                      <a:pt x="21" y="28"/>
                      <a:pt x="22" y="27"/>
                    </a:cubicBezTo>
                    <a:cubicBezTo>
                      <a:pt x="22" y="26"/>
                      <a:pt x="19" y="27"/>
                      <a:pt x="20" y="29"/>
                    </a:cubicBezTo>
                    <a:cubicBezTo>
                      <a:pt x="20" y="31"/>
                      <a:pt x="17" y="31"/>
                      <a:pt x="18" y="32"/>
                    </a:cubicBezTo>
                    <a:cubicBezTo>
                      <a:pt x="18" y="33"/>
                      <a:pt x="16" y="33"/>
                      <a:pt x="16" y="32"/>
                    </a:cubicBezTo>
                    <a:cubicBezTo>
                      <a:pt x="16" y="32"/>
                      <a:pt x="15" y="32"/>
                      <a:pt x="13" y="33"/>
                    </a:cubicBezTo>
                    <a:cubicBezTo>
                      <a:pt x="11" y="33"/>
                      <a:pt x="10" y="32"/>
                      <a:pt x="9" y="33"/>
                    </a:cubicBezTo>
                    <a:cubicBezTo>
                      <a:pt x="8" y="34"/>
                      <a:pt x="6" y="36"/>
                      <a:pt x="5" y="36"/>
                    </a:cubicBezTo>
                    <a:cubicBezTo>
                      <a:pt x="4" y="36"/>
                      <a:pt x="4" y="38"/>
                      <a:pt x="5" y="38"/>
                    </a:cubicBezTo>
                    <a:cubicBezTo>
                      <a:pt x="6" y="37"/>
                      <a:pt x="7" y="38"/>
                      <a:pt x="8" y="37"/>
                    </a:cubicBezTo>
                    <a:cubicBezTo>
                      <a:pt x="8" y="36"/>
                      <a:pt x="12" y="35"/>
                      <a:pt x="15" y="35"/>
                    </a:cubicBezTo>
                    <a:cubicBezTo>
                      <a:pt x="17" y="35"/>
                      <a:pt x="16" y="36"/>
                      <a:pt x="16" y="38"/>
                    </a:cubicBezTo>
                    <a:cubicBezTo>
                      <a:pt x="16" y="39"/>
                      <a:pt x="18" y="39"/>
                      <a:pt x="19" y="37"/>
                    </a:cubicBezTo>
                    <a:cubicBezTo>
                      <a:pt x="20" y="36"/>
                      <a:pt x="21" y="36"/>
                      <a:pt x="20" y="36"/>
                    </a:cubicBezTo>
                    <a:cubicBezTo>
                      <a:pt x="19" y="35"/>
                      <a:pt x="20" y="34"/>
                      <a:pt x="21" y="35"/>
                    </a:cubicBezTo>
                    <a:cubicBezTo>
                      <a:pt x="21" y="36"/>
                      <a:pt x="23" y="36"/>
                      <a:pt x="24" y="35"/>
                    </a:cubicBezTo>
                    <a:cubicBezTo>
                      <a:pt x="25" y="34"/>
                      <a:pt x="25" y="35"/>
                      <a:pt x="26" y="35"/>
                    </a:cubicBezTo>
                    <a:cubicBezTo>
                      <a:pt x="27" y="35"/>
                      <a:pt x="27" y="33"/>
                      <a:pt x="28" y="34"/>
                    </a:cubicBezTo>
                    <a:cubicBezTo>
                      <a:pt x="28" y="34"/>
                      <a:pt x="29" y="34"/>
                      <a:pt x="30" y="33"/>
                    </a:cubicBezTo>
                    <a:cubicBezTo>
                      <a:pt x="31" y="32"/>
                      <a:pt x="30" y="30"/>
                      <a:pt x="31" y="29"/>
                    </a:cubicBezTo>
                    <a:cubicBezTo>
                      <a:pt x="31" y="28"/>
                      <a:pt x="32" y="26"/>
                      <a:pt x="31" y="25"/>
                    </a:cubicBezTo>
                    <a:cubicBezTo>
                      <a:pt x="31" y="24"/>
                      <a:pt x="33" y="23"/>
                      <a:pt x="34" y="22"/>
                    </a:cubicBezTo>
                    <a:cubicBezTo>
                      <a:pt x="35" y="21"/>
                      <a:pt x="33" y="17"/>
                      <a:pt x="33" y="15"/>
                    </a:cubicBezTo>
                    <a:cubicBezTo>
                      <a:pt x="33" y="14"/>
                      <a:pt x="30" y="16"/>
                      <a:pt x="29" y="16"/>
                    </a:cubicBezTo>
                    <a:close/>
                    <a:moveTo>
                      <a:pt x="12" y="37"/>
                    </a:moveTo>
                    <a:cubicBezTo>
                      <a:pt x="11" y="38"/>
                      <a:pt x="11" y="37"/>
                      <a:pt x="9" y="37"/>
                    </a:cubicBezTo>
                    <a:cubicBezTo>
                      <a:pt x="8" y="38"/>
                      <a:pt x="8" y="41"/>
                      <a:pt x="9" y="41"/>
                    </a:cubicBezTo>
                    <a:cubicBezTo>
                      <a:pt x="10" y="41"/>
                      <a:pt x="10" y="41"/>
                      <a:pt x="10" y="40"/>
                    </a:cubicBezTo>
                    <a:cubicBezTo>
                      <a:pt x="11" y="39"/>
                      <a:pt x="12" y="39"/>
                      <a:pt x="13" y="39"/>
                    </a:cubicBezTo>
                    <a:cubicBezTo>
                      <a:pt x="13" y="40"/>
                      <a:pt x="14" y="38"/>
                      <a:pt x="14" y="37"/>
                    </a:cubicBezTo>
                    <a:cubicBezTo>
                      <a:pt x="14" y="36"/>
                      <a:pt x="12" y="36"/>
                      <a:pt x="12" y="37"/>
                    </a:cubicBezTo>
                    <a:close/>
                    <a:moveTo>
                      <a:pt x="6" y="40"/>
                    </a:moveTo>
                    <a:cubicBezTo>
                      <a:pt x="6" y="39"/>
                      <a:pt x="5" y="39"/>
                      <a:pt x="4" y="38"/>
                    </a:cubicBezTo>
                    <a:cubicBezTo>
                      <a:pt x="4" y="38"/>
                      <a:pt x="3" y="38"/>
                      <a:pt x="2" y="39"/>
                    </a:cubicBezTo>
                    <a:cubicBezTo>
                      <a:pt x="1" y="40"/>
                      <a:pt x="0" y="40"/>
                      <a:pt x="1" y="41"/>
                    </a:cubicBezTo>
                    <a:cubicBezTo>
                      <a:pt x="1" y="42"/>
                      <a:pt x="2" y="41"/>
                      <a:pt x="2" y="40"/>
                    </a:cubicBezTo>
                    <a:cubicBezTo>
                      <a:pt x="3" y="39"/>
                      <a:pt x="4" y="41"/>
                      <a:pt x="3" y="43"/>
                    </a:cubicBezTo>
                    <a:cubicBezTo>
                      <a:pt x="2" y="44"/>
                      <a:pt x="3" y="46"/>
                      <a:pt x="4" y="46"/>
                    </a:cubicBezTo>
                    <a:cubicBezTo>
                      <a:pt x="5" y="46"/>
                      <a:pt x="6" y="43"/>
                      <a:pt x="7" y="42"/>
                    </a:cubicBezTo>
                    <a:cubicBezTo>
                      <a:pt x="8" y="40"/>
                      <a:pt x="6" y="41"/>
                      <a:pt x="6" y="4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996"/>
              <p:cNvSpPr>
                <a:spLocks/>
              </p:cNvSpPr>
              <p:nvPr/>
            </p:nvSpPr>
            <p:spPr bwMode="auto">
              <a:xfrm>
                <a:off x="6737722" y="3163870"/>
                <a:ext cx="183726" cy="704144"/>
              </a:xfrm>
              <a:custGeom>
                <a:avLst/>
                <a:gdLst>
                  <a:gd name="T0" fmla="*/ 5 w 8"/>
                  <a:gd name="T1" fmla="*/ 10 h 31"/>
                  <a:gd name="T2" fmla="*/ 5 w 8"/>
                  <a:gd name="T3" fmla="*/ 4 h 31"/>
                  <a:gd name="T4" fmla="*/ 3 w 8"/>
                  <a:gd name="T5" fmla="*/ 1 h 31"/>
                  <a:gd name="T6" fmla="*/ 2 w 8"/>
                  <a:gd name="T7" fmla="*/ 4 h 31"/>
                  <a:gd name="T8" fmla="*/ 1 w 8"/>
                  <a:gd name="T9" fmla="*/ 7 h 31"/>
                  <a:gd name="T10" fmla="*/ 2 w 8"/>
                  <a:gd name="T11" fmla="*/ 12 h 31"/>
                  <a:gd name="T12" fmla="*/ 2 w 8"/>
                  <a:gd name="T13" fmla="*/ 22 h 31"/>
                  <a:gd name="T14" fmla="*/ 1 w 8"/>
                  <a:gd name="T15" fmla="*/ 30 h 31"/>
                  <a:gd name="T16" fmla="*/ 3 w 8"/>
                  <a:gd name="T17" fmla="*/ 28 h 31"/>
                  <a:gd name="T18" fmla="*/ 5 w 8"/>
                  <a:gd name="T19" fmla="*/ 30 h 31"/>
                  <a:gd name="T20" fmla="*/ 5 w 8"/>
                  <a:gd name="T21" fmla="*/ 28 h 31"/>
                  <a:gd name="T22" fmla="*/ 3 w 8"/>
                  <a:gd name="T23" fmla="*/ 24 h 31"/>
                  <a:gd name="T24" fmla="*/ 4 w 8"/>
                  <a:gd name="T25" fmla="*/ 20 h 31"/>
                  <a:gd name="T26" fmla="*/ 7 w 8"/>
                  <a:gd name="T27" fmla="*/ 20 h 31"/>
                  <a:gd name="T28" fmla="*/ 8 w 8"/>
                  <a:gd name="T29" fmla="*/ 19 h 31"/>
                  <a:gd name="T30" fmla="*/ 5 w 8"/>
                  <a:gd name="T31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31">
                    <a:moveTo>
                      <a:pt x="5" y="10"/>
                    </a:moveTo>
                    <a:cubicBezTo>
                      <a:pt x="4" y="8"/>
                      <a:pt x="6" y="5"/>
                      <a:pt x="5" y="4"/>
                    </a:cubicBezTo>
                    <a:cubicBezTo>
                      <a:pt x="3" y="3"/>
                      <a:pt x="4" y="0"/>
                      <a:pt x="3" y="1"/>
                    </a:cubicBezTo>
                    <a:cubicBezTo>
                      <a:pt x="2" y="1"/>
                      <a:pt x="3" y="4"/>
                      <a:pt x="2" y="4"/>
                    </a:cubicBezTo>
                    <a:cubicBezTo>
                      <a:pt x="0" y="4"/>
                      <a:pt x="2" y="5"/>
                      <a:pt x="1" y="7"/>
                    </a:cubicBezTo>
                    <a:cubicBezTo>
                      <a:pt x="1" y="8"/>
                      <a:pt x="1" y="11"/>
                      <a:pt x="2" y="12"/>
                    </a:cubicBezTo>
                    <a:cubicBezTo>
                      <a:pt x="3" y="13"/>
                      <a:pt x="1" y="21"/>
                      <a:pt x="2" y="22"/>
                    </a:cubicBezTo>
                    <a:cubicBezTo>
                      <a:pt x="2" y="24"/>
                      <a:pt x="1" y="29"/>
                      <a:pt x="1" y="30"/>
                    </a:cubicBezTo>
                    <a:cubicBezTo>
                      <a:pt x="2" y="31"/>
                      <a:pt x="2" y="28"/>
                      <a:pt x="3" y="28"/>
                    </a:cubicBezTo>
                    <a:cubicBezTo>
                      <a:pt x="4" y="28"/>
                      <a:pt x="4" y="30"/>
                      <a:pt x="5" y="30"/>
                    </a:cubicBezTo>
                    <a:cubicBezTo>
                      <a:pt x="6" y="30"/>
                      <a:pt x="6" y="27"/>
                      <a:pt x="5" y="28"/>
                    </a:cubicBezTo>
                    <a:cubicBezTo>
                      <a:pt x="4" y="28"/>
                      <a:pt x="3" y="26"/>
                      <a:pt x="3" y="24"/>
                    </a:cubicBezTo>
                    <a:cubicBezTo>
                      <a:pt x="3" y="23"/>
                      <a:pt x="4" y="22"/>
                      <a:pt x="4" y="20"/>
                    </a:cubicBezTo>
                    <a:cubicBezTo>
                      <a:pt x="4" y="19"/>
                      <a:pt x="6" y="19"/>
                      <a:pt x="7" y="20"/>
                    </a:cubicBezTo>
                    <a:cubicBezTo>
                      <a:pt x="8" y="21"/>
                      <a:pt x="8" y="20"/>
                      <a:pt x="8" y="19"/>
                    </a:cubicBezTo>
                    <a:cubicBezTo>
                      <a:pt x="7" y="18"/>
                      <a:pt x="6" y="12"/>
                      <a:pt x="5" y="10"/>
                    </a:cubicBezTo>
                    <a:close/>
                  </a:path>
                </a:pathLst>
              </a:custGeom>
              <a:solidFill>
                <a:srgbClr val="E4C1A4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3826286" y="1213955"/>
              <a:ext cx="624794" cy="307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569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러시아</a:t>
              </a:r>
            </a:p>
          </p:txBody>
        </p:sp>
        <p:sp>
          <p:nvSpPr>
            <p:cNvPr id="79" name="Freeform 969"/>
            <p:cNvSpPr>
              <a:spLocks/>
            </p:cNvSpPr>
            <p:nvPr/>
          </p:nvSpPr>
          <p:spPr bwMode="auto">
            <a:xfrm>
              <a:off x="13216276" y="-221540"/>
              <a:ext cx="1588889" cy="1824992"/>
            </a:xfrm>
            <a:custGeom>
              <a:avLst/>
              <a:gdLst>
                <a:gd name="T0" fmla="*/ 18 w 19"/>
                <a:gd name="T1" fmla="*/ 1 h 27"/>
                <a:gd name="T2" fmla="*/ 16 w 19"/>
                <a:gd name="T3" fmla="*/ 0 h 27"/>
                <a:gd name="T4" fmla="*/ 14 w 19"/>
                <a:gd name="T5" fmla="*/ 2 h 27"/>
                <a:gd name="T6" fmla="*/ 12 w 19"/>
                <a:gd name="T7" fmla="*/ 3 h 27"/>
                <a:gd name="T8" fmla="*/ 11 w 19"/>
                <a:gd name="T9" fmla="*/ 4 h 27"/>
                <a:gd name="T10" fmla="*/ 9 w 19"/>
                <a:gd name="T11" fmla="*/ 5 h 27"/>
                <a:gd name="T12" fmla="*/ 8 w 19"/>
                <a:gd name="T13" fmla="*/ 4 h 27"/>
                <a:gd name="T14" fmla="*/ 6 w 19"/>
                <a:gd name="T15" fmla="*/ 6 h 27"/>
                <a:gd name="T16" fmla="*/ 1 w 19"/>
                <a:gd name="T17" fmla="*/ 9 h 27"/>
                <a:gd name="T18" fmla="*/ 0 w 19"/>
                <a:gd name="T19" fmla="*/ 10 h 27"/>
                <a:gd name="T20" fmla="*/ 3 w 19"/>
                <a:gd name="T21" fmla="*/ 12 h 27"/>
                <a:gd name="T22" fmla="*/ 2 w 19"/>
                <a:gd name="T23" fmla="*/ 15 h 27"/>
                <a:gd name="T24" fmla="*/ 2 w 19"/>
                <a:gd name="T25" fmla="*/ 16 h 27"/>
                <a:gd name="T26" fmla="*/ 3 w 19"/>
                <a:gd name="T27" fmla="*/ 17 h 27"/>
                <a:gd name="T28" fmla="*/ 5 w 19"/>
                <a:gd name="T29" fmla="*/ 16 h 27"/>
                <a:gd name="T30" fmla="*/ 6 w 19"/>
                <a:gd name="T31" fmla="*/ 17 h 27"/>
                <a:gd name="T32" fmla="*/ 7 w 19"/>
                <a:gd name="T33" fmla="*/ 18 h 27"/>
                <a:gd name="T34" fmla="*/ 7 w 19"/>
                <a:gd name="T35" fmla="*/ 19 h 27"/>
                <a:gd name="T36" fmla="*/ 7 w 19"/>
                <a:gd name="T37" fmla="*/ 22 h 27"/>
                <a:gd name="T38" fmla="*/ 6 w 19"/>
                <a:gd name="T39" fmla="*/ 25 h 27"/>
                <a:gd name="T40" fmla="*/ 6 w 19"/>
                <a:gd name="T41" fmla="*/ 27 h 27"/>
                <a:gd name="T42" fmla="*/ 11 w 19"/>
                <a:gd name="T43" fmla="*/ 25 h 27"/>
                <a:gd name="T44" fmla="*/ 14 w 19"/>
                <a:gd name="T45" fmla="*/ 24 h 27"/>
                <a:gd name="T46" fmla="*/ 15 w 19"/>
                <a:gd name="T47" fmla="*/ 23 h 27"/>
                <a:gd name="T48" fmla="*/ 14 w 19"/>
                <a:gd name="T49" fmla="*/ 19 h 27"/>
                <a:gd name="T50" fmla="*/ 12 w 19"/>
                <a:gd name="T51" fmla="*/ 15 h 27"/>
                <a:gd name="T52" fmla="*/ 9 w 19"/>
                <a:gd name="T53" fmla="*/ 12 h 27"/>
                <a:gd name="T54" fmla="*/ 10 w 19"/>
                <a:gd name="T55" fmla="*/ 10 h 27"/>
                <a:gd name="T56" fmla="*/ 15 w 19"/>
                <a:gd name="T57" fmla="*/ 7 h 27"/>
                <a:gd name="T58" fmla="*/ 16 w 19"/>
                <a:gd name="T59" fmla="*/ 4 h 27"/>
                <a:gd name="T60" fmla="*/ 19 w 19"/>
                <a:gd name="T61" fmla="*/ 1 h 27"/>
                <a:gd name="T62" fmla="*/ 18 w 19"/>
                <a:gd name="T6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" h="27">
                  <a:moveTo>
                    <a:pt x="18" y="1"/>
                  </a:moveTo>
                  <a:cubicBezTo>
                    <a:pt x="17" y="1"/>
                    <a:pt x="16" y="0"/>
                    <a:pt x="16" y="0"/>
                  </a:cubicBezTo>
                  <a:cubicBezTo>
                    <a:pt x="15" y="0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7" y="4"/>
                    <a:pt x="6" y="5"/>
                    <a:pt x="6" y="6"/>
                  </a:cubicBezTo>
                  <a:cubicBezTo>
                    <a:pt x="5" y="7"/>
                    <a:pt x="2" y="8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3" y="11"/>
                    <a:pt x="3" y="12"/>
                  </a:cubicBezTo>
                  <a:cubicBezTo>
                    <a:pt x="4" y="13"/>
                    <a:pt x="2" y="14"/>
                    <a:pt x="2" y="15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8" y="18"/>
                    <a:pt x="8" y="20"/>
                    <a:pt x="7" y="19"/>
                  </a:cubicBezTo>
                  <a:cubicBezTo>
                    <a:pt x="6" y="19"/>
                    <a:pt x="6" y="21"/>
                    <a:pt x="7" y="22"/>
                  </a:cubicBezTo>
                  <a:cubicBezTo>
                    <a:pt x="7" y="23"/>
                    <a:pt x="5" y="24"/>
                    <a:pt x="6" y="25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10" y="27"/>
                    <a:pt x="11" y="25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5" y="24"/>
                    <a:pt x="15" y="24"/>
                    <a:pt x="15" y="23"/>
                  </a:cubicBezTo>
                  <a:cubicBezTo>
                    <a:pt x="15" y="22"/>
                    <a:pt x="14" y="21"/>
                    <a:pt x="14" y="19"/>
                  </a:cubicBezTo>
                  <a:cubicBezTo>
                    <a:pt x="14" y="18"/>
                    <a:pt x="13" y="16"/>
                    <a:pt x="12" y="15"/>
                  </a:cubicBezTo>
                  <a:cubicBezTo>
                    <a:pt x="11" y="13"/>
                    <a:pt x="10" y="13"/>
                    <a:pt x="9" y="12"/>
                  </a:cubicBezTo>
                  <a:cubicBezTo>
                    <a:pt x="8" y="12"/>
                    <a:pt x="9" y="10"/>
                    <a:pt x="10" y="10"/>
                  </a:cubicBezTo>
                  <a:cubicBezTo>
                    <a:pt x="11" y="10"/>
                    <a:pt x="14" y="8"/>
                    <a:pt x="15" y="7"/>
                  </a:cubicBezTo>
                  <a:cubicBezTo>
                    <a:pt x="15" y="7"/>
                    <a:pt x="15" y="5"/>
                    <a:pt x="16" y="4"/>
                  </a:cubicBezTo>
                  <a:cubicBezTo>
                    <a:pt x="16" y="3"/>
                    <a:pt x="17" y="2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62">
                <a:solidFill>
                  <a:prstClr val="black"/>
                </a:solidFill>
              </a:endParaRPr>
            </a:p>
          </p:txBody>
        </p:sp>
        <p:sp>
          <p:nvSpPr>
            <p:cNvPr id="119" name="사다리꼴 118"/>
            <p:cNvSpPr/>
            <p:nvPr/>
          </p:nvSpPr>
          <p:spPr>
            <a:xfrm>
              <a:off x="1078743" y="1395568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6866930" y="1572809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사다리꼴 133"/>
            <p:cNvSpPr/>
            <p:nvPr/>
          </p:nvSpPr>
          <p:spPr>
            <a:xfrm>
              <a:off x="6924144" y="1176827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F</a:t>
              </a:r>
              <a:endParaRPr lang="ko-KR" altLang="en-US" dirty="0"/>
            </a:p>
          </p:txBody>
        </p:sp>
        <p:cxnSp>
          <p:nvCxnSpPr>
            <p:cNvPr id="137" name="직선 연결선 136"/>
            <p:cNvCxnSpPr/>
            <p:nvPr/>
          </p:nvCxnSpPr>
          <p:spPr>
            <a:xfrm flipV="1">
              <a:off x="5666743" y="2751685"/>
              <a:ext cx="680004" cy="9886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6346747" y="2117714"/>
              <a:ext cx="203522" cy="64790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>
              <a:endCxn id="133" idx="2"/>
            </p:cNvCxnSpPr>
            <p:nvPr/>
          </p:nvCxnSpPr>
          <p:spPr>
            <a:xfrm flipV="1">
              <a:off x="6550269" y="1662819"/>
              <a:ext cx="516258" cy="4759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>
              <a:stCxn id="133" idx="2"/>
              <a:endCxn id="147" idx="0"/>
            </p:cNvCxnSpPr>
            <p:nvPr/>
          </p:nvCxnSpPr>
          <p:spPr>
            <a:xfrm>
              <a:off x="7066527" y="1662819"/>
              <a:ext cx="152374" cy="130197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타원 156"/>
            <p:cNvSpPr/>
            <p:nvPr/>
          </p:nvSpPr>
          <p:spPr>
            <a:xfrm>
              <a:off x="3969730" y="5315291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자유형 157"/>
            <p:cNvSpPr/>
            <p:nvPr/>
          </p:nvSpPr>
          <p:spPr>
            <a:xfrm>
              <a:off x="4859713" y="2498415"/>
              <a:ext cx="85771" cy="1038225"/>
            </a:xfrm>
            <a:custGeom>
              <a:avLst/>
              <a:gdLst>
                <a:gd name="connsiteX0" fmla="*/ 9525 w 85771"/>
                <a:gd name="connsiteY0" fmla="*/ 0 h 1038225"/>
                <a:gd name="connsiteX1" fmla="*/ 85725 w 85771"/>
                <a:gd name="connsiteY1" fmla="*/ 523875 h 1038225"/>
                <a:gd name="connsiteX2" fmla="*/ 0 w 85771"/>
                <a:gd name="connsiteY2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71" h="1038225">
                  <a:moveTo>
                    <a:pt x="9525" y="0"/>
                  </a:moveTo>
                  <a:cubicBezTo>
                    <a:pt x="48418" y="175419"/>
                    <a:pt x="87312" y="350838"/>
                    <a:pt x="85725" y="523875"/>
                  </a:cubicBezTo>
                  <a:cubicBezTo>
                    <a:pt x="84138" y="696912"/>
                    <a:pt x="42069" y="867568"/>
                    <a:pt x="0" y="10382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자유형 158"/>
            <p:cNvSpPr/>
            <p:nvPr/>
          </p:nvSpPr>
          <p:spPr>
            <a:xfrm>
              <a:off x="4192963" y="3598552"/>
              <a:ext cx="647700" cy="657225"/>
            </a:xfrm>
            <a:custGeom>
              <a:avLst/>
              <a:gdLst>
                <a:gd name="connsiteX0" fmla="*/ 647700 w 647700"/>
                <a:gd name="connsiteY0" fmla="*/ 0 h 657225"/>
                <a:gd name="connsiteX1" fmla="*/ 0 w 647700"/>
                <a:gd name="connsiteY1" fmla="*/ 657225 h 657225"/>
                <a:gd name="connsiteX2" fmla="*/ 0 w 647700"/>
                <a:gd name="connsiteY2" fmla="*/ 657225 h 657225"/>
                <a:gd name="connsiteX3" fmla="*/ 0 w 647700"/>
                <a:gd name="connsiteY3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00" h="657225">
                  <a:moveTo>
                    <a:pt x="647700" y="0"/>
                  </a:moveTo>
                  <a:lnTo>
                    <a:pt x="0" y="657225"/>
                  </a:lnTo>
                  <a:lnTo>
                    <a:pt x="0" y="657225"/>
                  </a:lnTo>
                  <a:lnTo>
                    <a:pt x="0" y="6572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자유형 160"/>
            <p:cNvSpPr/>
            <p:nvPr/>
          </p:nvSpPr>
          <p:spPr>
            <a:xfrm>
              <a:off x="3076922" y="5051115"/>
              <a:ext cx="911253" cy="618244"/>
            </a:xfrm>
            <a:custGeom>
              <a:avLst/>
              <a:gdLst>
                <a:gd name="connsiteX0" fmla="*/ 49241 w 911253"/>
                <a:gd name="connsiteY0" fmla="*/ 0 h 618244"/>
                <a:gd name="connsiteX1" fmla="*/ 1616 w 911253"/>
                <a:gd name="connsiteY1" fmla="*/ 300037 h 618244"/>
                <a:gd name="connsiteX2" fmla="*/ 101628 w 911253"/>
                <a:gd name="connsiteY2" fmla="*/ 561975 h 618244"/>
                <a:gd name="connsiteX3" fmla="*/ 449291 w 911253"/>
                <a:gd name="connsiteY3" fmla="*/ 600075 h 618244"/>
                <a:gd name="connsiteX4" fmla="*/ 911253 w 911253"/>
                <a:gd name="connsiteY4" fmla="*/ 333375 h 61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253" h="618244">
                  <a:moveTo>
                    <a:pt x="49241" y="0"/>
                  </a:moveTo>
                  <a:cubicBezTo>
                    <a:pt x="21063" y="103187"/>
                    <a:pt x="-7115" y="206375"/>
                    <a:pt x="1616" y="300037"/>
                  </a:cubicBezTo>
                  <a:cubicBezTo>
                    <a:pt x="10347" y="393700"/>
                    <a:pt x="27015" y="511969"/>
                    <a:pt x="101628" y="561975"/>
                  </a:cubicBezTo>
                  <a:cubicBezTo>
                    <a:pt x="176241" y="611981"/>
                    <a:pt x="314354" y="638175"/>
                    <a:pt x="449291" y="600075"/>
                  </a:cubicBezTo>
                  <a:cubicBezTo>
                    <a:pt x="584229" y="561975"/>
                    <a:pt x="747741" y="447675"/>
                    <a:pt x="911253" y="33337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자유형 165"/>
            <p:cNvSpPr/>
            <p:nvPr/>
          </p:nvSpPr>
          <p:spPr>
            <a:xfrm>
              <a:off x="397250" y="-33082"/>
              <a:ext cx="3457502" cy="802763"/>
            </a:xfrm>
            <a:custGeom>
              <a:avLst/>
              <a:gdLst>
                <a:gd name="connsiteX0" fmla="*/ 3105150 w 3457502"/>
                <a:gd name="connsiteY0" fmla="*/ 0 h 762054"/>
                <a:gd name="connsiteX1" fmla="*/ 3162300 w 3457502"/>
                <a:gd name="connsiteY1" fmla="*/ 266700 h 762054"/>
                <a:gd name="connsiteX2" fmla="*/ 3448050 w 3457502"/>
                <a:gd name="connsiteY2" fmla="*/ 390525 h 762054"/>
                <a:gd name="connsiteX3" fmla="*/ 3352800 w 3457502"/>
                <a:gd name="connsiteY3" fmla="*/ 666750 h 762054"/>
                <a:gd name="connsiteX4" fmla="*/ 3000375 w 3457502"/>
                <a:gd name="connsiteY4" fmla="*/ 704850 h 762054"/>
                <a:gd name="connsiteX5" fmla="*/ 2562225 w 3457502"/>
                <a:gd name="connsiteY5" fmla="*/ 762000 h 762054"/>
                <a:gd name="connsiteX6" fmla="*/ 2105025 w 3457502"/>
                <a:gd name="connsiteY6" fmla="*/ 714375 h 762054"/>
                <a:gd name="connsiteX7" fmla="*/ 2057400 w 3457502"/>
                <a:gd name="connsiteY7" fmla="*/ 666750 h 762054"/>
                <a:gd name="connsiteX8" fmla="*/ 1552575 w 3457502"/>
                <a:gd name="connsiteY8" fmla="*/ 333375 h 762054"/>
                <a:gd name="connsiteX9" fmla="*/ 1171575 w 3457502"/>
                <a:gd name="connsiteY9" fmla="*/ 190500 h 762054"/>
                <a:gd name="connsiteX10" fmla="*/ 752475 w 3457502"/>
                <a:gd name="connsiteY10" fmla="*/ 457200 h 762054"/>
                <a:gd name="connsiteX11" fmla="*/ 581025 w 3457502"/>
                <a:gd name="connsiteY11" fmla="*/ 323850 h 762054"/>
                <a:gd name="connsiteX12" fmla="*/ 0 w 3457502"/>
                <a:gd name="connsiteY12" fmla="*/ 0 h 76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7502" h="762054">
                  <a:moveTo>
                    <a:pt x="3105150" y="0"/>
                  </a:moveTo>
                  <a:cubicBezTo>
                    <a:pt x="3105150" y="100806"/>
                    <a:pt x="3105150" y="201613"/>
                    <a:pt x="3162300" y="266700"/>
                  </a:cubicBezTo>
                  <a:cubicBezTo>
                    <a:pt x="3219450" y="331787"/>
                    <a:pt x="3416300" y="323850"/>
                    <a:pt x="3448050" y="390525"/>
                  </a:cubicBezTo>
                  <a:cubicBezTo>
                    <a:pt x="3479800" y="457200"/>
                    <a:pt x="3427412" y="614363"/>
                    <a:pt x="3352800" y="666750"/>
                  </a:cubicBezTo>
                  <a:cubicBezTo>
                    <a:pt x="3278188" y="719137"/>
                    <a:pt x="3000375" y="704850"/>
                    <a:pt x="3000375" y="704850"/>
                  </a:cubicBezTo>
                  <a:cubicBezTo>
                    <a:pt x="2868613" y="720725"/>
                    <a:pt x="2711450" y="760413"/>
                    <a:pt x="2562225" y="762000"/>
                  </a:cubicBezTo>
                  <a:cubicBezTo>
                    <a:pt x="2413000" y="763588"/>
                    <a:pt x="2189162" y="730250"/>
                    <a:pt x="2105025" y="714375"/>
                  </a:cubicBezTo>
                  <a:cubicBezTo>
                    <a:pt x="2020888" y="698500"/>
                    <a:pt x="2149475" y="730250"/>
                    <a:pt x="2057400" y="666750"/>
                  </a:cubicBezTo>
                  <a:cubicBezTo>
                    <a:pt x="1965325" y="603250"/>
                    <a:pt x="1700212" y="412750"/>
                    <a:pt x="1552575" y="333375"/>
                  </a:cubicBezTo>
                  <a:cubicBezTo>
                    <a:pt x="1404937" y="254000"/>
                    <a:pt x="1304925" y="169863"/>
                    <a:pt x="1171575" y="190500"/>
                  </a:cubicBezTo>
                  <a:cubicBezTo>
                    <a:pt x="1038225" y="211137"/>
                    <a:pt x="850900" y="434975"/>
                    <a:pt x="752475" y="457200"/>
                  </a:cubicBezTo>
                  <a:cubicBezTo>
                    <a:pt x="654050" y="479425"/>
                    <a:pt x="706437" y="400050"/>
                    <a:pt x="581025" y="323850"/>
                  </a:cubicBezTo>
                  <a:cubicBezTo>
                    <a:pt x="455613" y="247650"/>
                    <a:pt x="227806" y="123825"/>
                    <a:pt x="0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1314825" y="541027"/>
              <a:ext cx="1493838" cy="1071563"/>
            </a:xfrm>
            <a:custGeom>
              <a:avLst/>
              <a:gdLst>
                <a:gd name="connsiteX0" fmla="*/ 0 w 1493838"/>
                <a:gd name="connsiteY0" fmla="*/ 1071563 h 1071563"/>
                <a:gd name="connsiteX1" fmla="*/ 809625 w 1493838"/>
                <a:gd name="connsiteY1" fmla="*/ 638175 h 1071563"/>
                <a:gd name="connsiteX2" fmla="*/ 1141413 w 1493838"/>
                <a:gd name="connsiteY2" fmla="*/ 300038 h 1071563"/>
                <a:gd name="connsiteX3" fmla="*/ 1493838 w 1493838"/>
                <a:gd name="connsiteY3" fmla="*/ 0 h 1071563"/>
                <a:gd name="connsiteX4" fmla="*/ 1493838 w 1493838"/>
                <a:gd name="connsiteY4" fmla="*/ 0 h 107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838" h="1071563">
                  <a:moveTo>
                    <a:pt x="0" y="1071563"/>
                  </a:moveTo>
                  <a:cubicBezTo>
                    <a:pt x="309695" y="919162"/>
                    <a:pt x="619390" y="766762"/>
                    <a:pt x="809625" y="638175"/>
                  </a:cubicBezTo>
                  <a:cubicBezTo>
                    <a:pt x="999860" y="509588"/>
                    <a:pt x="1027378" y="406400"/>
                    <a:pt x="1141413" y="300038"/>
                  </a:cubicBezTo>
                  <a:cubicBezTo>
                    <a:pt x="1255448" y="193676"/>
                    <a:pt x="1493838" y="0"/>
                    <a:pt x="1493838" y="0"/>
                  </a:cubicBezTo>
                  <a:lnTo>
                    <a:pt x="149383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4218148" y="1692108"/>
              <a:ext cx="716005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스코보로디노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4404350" y="3388111"/>
              <a:ext cx="430971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하얼빈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3796471" y="4035840"/>
              <a:ext cx="335960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산양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3909081" y="5041843"/>
              <a:ext cx="335960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산둥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909582" y="2076366"/>
              <a:ext cx="811017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블라고베센스크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1" name="타원 150"/>
            <p:cNvSpPr/>
            <p:nvPr/>
          </p:nvSpPr>
          <p:spPr>
            <a:xfrm>
              <a:off x="5526848" y="3646885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</a:t>
              </a:r>
              <a:endParaRPr lang="ko-KR" altLang="en-US" dirty="0"/>
            </a:p>
          </p:txBody>
        </p:sp>
        <p:grpSp>
          <p:nvGrpSpPr>
            <p:cNvPr id="176" name="그룹 175"/>
            <p:cNvGrpSpPr/>
            <p:nvPr/>
          </p:nvGrpSpPr>
          <p:grpSpPr>
            <a:xfrm>
              <a:off x="2839279" y="531048"/>
              <a:ext cx="3439885" cy="3120057"/>
              <a:chOff x="2823029" y="1037771"/>
              <a:chExt cx="3439885" cy="3120057"/>
            </a:xfrm>
          </p:grpSpPr>
          <p:sp>
            <p:nvSpPr>
              <p:cNvPr id="131" name="자유형 130"/>
              <p:cNvSpPr/>
              <p:nvPr/>
            </p:nvSpPr>
            <p:spPr>
              <a:xfrm>
                <a:off x="5007429" y="2844800"/>
                <a:ext cx="1255485" cy="493486"/>
              </a:xfrm>
              <a:custGeom>
                <a:avLst/>
                <a:gdLst>
                  <a:gd name="connsiteX0" fmla="*/ 0 w 1255485"/>
                  <a:gd name="connsiteY0" fmla="*/ 0 h 493486"/>
                  <a:gd name="connsiteX1" fmla="*/ 645885 w 1255485"/>
                  <a:gd name="connsiteY1" fmla="*/ 159657 h 493486"/>
                  <a:gd name="connsiteX2" fmla="*/ 1255485 w 1255485"/>
                  <a:gd name="connsiteY2" fmla="*/ 493486 h 49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5485" h="493486">
                    <a:moveTo>
                      <a:pt x="0" y="0"/>
                    </a:moveTo>
                    <a:cubicBezTo>
                      <a:pt x="218319" y="38704"/>
                      <a:pt x="436638" y="77409"/>
                      <a:pt x="645885" y="159657"/>
                    </a:cubicBezTo>
                    <a:cubicBezTo>
                      <a:pt x="855133" y="241905"/>
                      <a:pt x="1055309" y="367695"/>
                      <a:pt x="1255485" y="493486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 131"/>
              <p:cNvSpPr/>
              <p:nvPr/>
            </p:nvSpPr>
            <p:spPr>
              <a:xfrm>
                <a:off x="5689434" y="3338286"/>
                <a:ext cx="573480" cy="819542"/>
              </a:xfrm>
              <a:custGeom>
                <a:avLst/>
                <a:gdLst>
                  <a:gd name="connsiteX0" fmla="*/ 455336 w 455336"/>
                  <a:gd name="connsiteY0" fmla="*/ 0 h 791028"/>
                  <a:gd name="connsiteX1" fmla="*/ 63450 w 455336"/>
                  <a:gd name="connsiteY1" fmla="*/ 631371 h 791028"/>
                  <a:gd name="connsiteX2" fmla="*/ 5393 w 455336"/>
                  <a:gd name="connsiteY2" fmla="*/ 791028 h 79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336" h="791028">
                    <a:moveTo>
                      <a:pt x="455336" y="0"/>
                    </a:moveTo>
                    <a:cubicBezTo>
                      <a:pt x="296888" y="249766"/>
                      <a:pt x="138440" y="499533"/>
                      <a:pt x="63450" y="631371"/>
                    </a:cubicBezTo>
                    <a:cubicBezTo>
                      <a:pt x="-11540" y="763209"/>
                      <a:pt x="-3074" y="777118"/>
                      <a:pt x="5393" y="79102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자유형 127"/>
              <p:cNvSpPr/>
              <p:nvPr/>
            </p:nvSpPr>
            <p:spPr>
              <a:xfrm>
                <a:off x="2823029" y="1037771"/>
                <a:ext cx="2010228" cy="1800743"/>
              </a:xfrm>
              <a:custGeom>
                <a:avLst/>
                <a:gdLst>
                  <a:gd name="connsiteX0" fmla="*/ 0 w 2010228"/>
                  <a:gd name="connsiteY0" fmla="*/ 0 h 1800743"/>
                  <a:gd name="connsiteX1" fmla="*/ 602342 w 2010228"/>
                  <a:gd name="connsiteY1" fmla="*/ 595086 h 1800743"/>
                  <a:gd name="connsiteX2" fmla="*/ 689428 w 2010228"/>
                  <a:gd name="connsiteY2" fmla="*/ 841829 h 1800743"/>
                  <a:gd name="connsiteX3" fmla="*/ 1415142 w 2010228"/>
                  <a:gd name="connsiteY3" fmla="*/ 1400629 h 1800743"/>
                  <a:gd name="connsiteX4" fmla="*/ 1857828 w 2010228"/>
                  <a:gd name="connsiteY4" fmla="*/ 1748972 h 1800743"/>
                  <a:gd name="connsiteX5" fmla="*/ 2010228 w 2010228"/>
                  <a:gd name="connsiteY5" fmla="*/ 1792515 h 1800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0228" h="1800743">
                    <a:moveTo>
                      <a:pt x="0" y="0"/>
                    </a:moveTo>
                    <a:cubicBezTo>
                      <a:pt x="243718" y="227390"/>
                      <a:pt x="487437" y="454781"/>
                      <a:pt x="602342" y="595086"/>
                    </a:cubicBezTo>
                    <a:cubicBezTo>
                      <a:pt x="717247" y="735391"/>
                      <a:pt x="553961" y="707572"/>
                      <a:pt x="689428" y="841829"/>
                    </a:cubicBezTo>
                    <a:cubicBezTo>
                      <a:pt x="824895" y="976086"/>
                      <a:pt x="1220409" y="1249439"/>
                      <a:pt x="1415142" y="1400629"/>
                    </a:cubicBezTo>
                    <a:cubicBezTo>
                      <a:pt x="1609875" y="1551819"/>
                      <a:pt x="1758647" y="1683658"/>
                      <a:pt x="1857828" y="1748972"/>
                    </a:cubicBezTo>
                    <a:cubicBezTo>
                      <a:pt x="1957009" y="1814286"/>
                      <a:pt x="1983618" y="1803400"/>
                      <a:pt x="2010228" y="179251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9" name="타원 148"/>
            <p:cNvSpPr/>
            <p:nvPr/>
          </p:nvSpPr>
          <p:spPr>
            <a:xfrm>
              <a:off x="4777452" y="2246867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</a:t>
              </a:r>
              <a:endParaRPr lang="ko-KR" altLang="en-US" dirty="0"/>
            </a:p>
          </p:txBody>
        </p:sp>
        <p:sp>
          <p:nvSpPr>
            <p:cNvPr id="173" name="타원 172"/>
            <p:cNvSpPr/>
            <p:nvPr/>
          </p:nvSpPr>
          <p:spPr>
            <a:xfrm>
              <a:off x="3865886" y="5266221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E</a:t>
              </a:r>
              <a:endParaRPr lang="ko-KR" altLang="en-US" dirty="0"/>
            </a:p>
          </p:txBody>
        </p:sp>
        <p:sp>
          <p:nvSpPr>
            <p:cNvPr id="163" name="타원 162"/>
            <p:cNvSpPr/>
            <p:nvPr/>
          </p:nvSpPr>
          <p:spPr>
            <a:xfrm>
              <a:off x="4219322" y="1878482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사다리꼴 120"/>
            <p:cNvSpPr/>
            <p:nvPr/>
          </p:nvSpPr>
          <p:spPr>
            <a:xfrm>
              <a:off x="2691598" y="442085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</a:t>
              </a:r>
              <a:endParaRPr lang="ko-KR" altLang="en-US" dirty="0"/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2634384" y="832221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328804" y="3881406"/>
              <a:ext cx="811017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블라디보스토크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7" name="타원 146"/>
            <p:cNvSpPr/>
            <p:nvPr/>
          </p:nvSpPr>
          <p:spPr>
            <a:xfrm>
              <a:off x="7167747" y="2964789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타원 189"/>
            <p:cNvSpPr/>
            <p:nvPr/>
          </p:nvSpPr>
          <p:spPr>
            <a:xfrm>
              <a:off x="7007175" y="4096396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7035619" y="4147550"/>
              <a:ext cx="430971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이타치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222980" y="2924754"/>
              <a:ext cx="620994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코르사코프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7" name="AutoShape 2" descr="중국국기"/>
            <p:cNvSpPr>
              <a:spLocks noChangeAspect="1" noChangeArrowheads="1"/>
            </p:cNvSpPr>
            <p:nvPr/>
          </p:nvSpPr>
          <p:spPr bwMode="auto">
            <a:xfrm>
              <a:off x="171825" y="-651186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자유형 88"/>
            <p:cNvSpPr/>
            <p:nvPr/>
          </p:nvSpPr>
          <p:spPr>
            <a:xfrm>
              <a:off x="-1849202" y="2748825"/>
              <a:ext cx="5500909" cy="2227071"/>
            </a:xfrm>
            <a:custGeom>
              <a:avLst/>
              <a:gdLst>
                <a:gd name="connsiteX0" fmla="*/ 0 w 6600825"/>
                <a:gd name="connsiteY0" fmla="*/ 1000125 h 2466975"/>
                <a:gd name="connsiteX1" fmla="*/ 142875 w 6600825"/>
                <a:gd name="connsiteY1" fmla="*/ 1000125 h 2466975"/>
                <a:gd name="connsiteX2" fmla="*/ 190500 w 6600825"/>
                <a:gd name="connsiteY2" fmla="*/ 962025 h 2466975"/>
                <a:gd name="connsiteX3" fmla="*/ 209550 w 6600825"/>
                <a:gd name="connsiteY3" fmla="*/ 895350 h 2466975"/>
                <a:gd name="connsiteX4" fmla="*/ 352425 w 6600825"/>
                <a:gd name="connsiteY4" fmla="*/ 876300 h 2466975"/>
                <a:gd name="connsiteX5" fmla="*/ 419100 w 6600825"/>
                <a:gd name="connsiteY5" fmla="*/ 857250 h 2466975"/>
                <a:gd name="connsiteX6" fmla="*/ 419100 w 6600825"/>
                <a:gd name="connsiteY6" fmla="*/ 857250 h 2466975"/>
                <a:gd name="connsiteX7" fmla="*/ 523875 w 6600825"/>
                <a:gd name="connsiteY7" fmla="*/ 733425 h 2466975"/>
                <a:gd name="connsiteX8" fmla="*/ 600075 w 6600825"/>
                <a:gd name="connsiteY8" fmla="*/ 676275 h 2466975"/>
                <a:gd name="connsiteX9" fmla="*/ 685800 w 6600825"/>
                <a:gd name="connsiteY9" fmla="*/ 609600 h 2466975"/>
                <a:gd name="connsiteX10" fmla="*/ 704850 w 6600825"/>
                <a:gd name="connsiteY10" fmla="*/ 542925 h 2466975"/>
                <a:gd name="connsiteX11" fmla="*/ 800100 w 6600825"/>
                <a:gd name="connsiteY11" fmla="*/ 523875 h 2466975"/>
                <a:gd name="connsiteX12" fmla="*/ 857250 w 6600825"/>
                <a:gd name="connsiteY12" fmla="*/ 523875 h 2466975"/>
                <a:gd name="connsiteX13" fmla="*/ 904875 w 6600825"/>
                <a:gd name="connsiteY13" fmla="*/ 457200 h 2466975"/>
                <a:gd name="connsiteX14" fmla="*/ 1000125 w 6600825"/>
                <a:gd name="connsiteY14" fmla="*/ 447675 h 2466975"/>
                <a:gd name="connsiteX15" fmla="*/ 1076325 w 6600825"/>
                <a:gd name="connsiteY15" fmla="*/ 495300 h 2466975"/>
                <a:gd name="connsiteX16" fmla="*/ 1143000 w 6600825"/>
                <a:gd name="connsiteY16" fmla="*/ 485775 h 2466975"/>
                <a:gd name="connsiteX17" fmla="*/ 1219200 w 6600825"/>
                <a:gd name="connsiteY17" fmla="*/ 476250 h 2466975"/>
                <a:gd name="connsiteX18" fmla="*/ 1276350 w 6600825"/>
                <a:gd name="connsiteY18" fmla="*/ 571500 h 2466975"/>
                <a:gd name="connsiteX19" fmla="*/ 1381125 w 6600825"/>
                <a:gd name="connsiteY19" fmla="*/ 638175 h 2466975"/>
                <a:gd name="connsiteX20" fmla="*/ 1447800 w 6600825"/>
                <a:gd name="connsiteY20" fmla="*/ 638175 h 2466975"/>
                <a:gd name="connsiteX21" fmla="*/ 1504950 w 6600825"/>
                <a:gd name="connsiteY21" fmla="*/ 647700 h 2466975"/>
                <a:gd name="connsiteX22" fmla="*/ 1514475 w 6600825"/>
                <a:gd name="connsiteY22" fmla="*/ 581025 h 2466975"/>
                <a:gd name="connsiteX23" fmla="*/ 1657350 w 6600825"/>
                <a:gd name="connsiteY23" fmla="*/ 571500 h 2466975"/>
                <a:gd name="connsiteX24" fmla="*/ 1714500 w 6600825"/>
                <a:gd name="connsiteY24" fmla="*/ 619125 h 2466975"/>
                <a:gd name="connsiteX25" fmla="*/ 1714500 w 6600825"/>
                <a:gd name="connsiteY25" fmla="*/ 619125 h 2466975"/>
                <a:gd name="connsiteX26" fmla="*/ 1809750 w 6600825"/>
                <a:gd name="connsiteY26" fmla="*/ 628650 h 2466975"/>
                <a:gd name="connsiteX27" fmla="*/ 1866900 w 6600825"/>
                <a:gd name="connsiteY27" fmla="*/ 571500 h 2466975"/>
                <a:gd name="connsiteX28" fmla="*/ 1962150 w 6600825"/>
                <a:gd name="connsiteY28" fmla="*/ 552450 h 2466975"/>
                <a:gd name="connsiteX29" fmla="*/ 1952625 w 6600825"/>
                <a:gd name="connsiteY29" fmla="*/ 438150 h 2466975"/>
                <a:gd name="connsiteX30" fmla="*/ 1952625 w 6600825"/>
                <a:gd name="connsiteY30" fmla="*/ 400050 h 2466975"/>
                <a:gd name="connsiteX31" fmla="*/ 1924050 w 6600825"/>
                <a:gd name="connsiteY31" fmla="*/ 381000 h 2466975"/>
                <a:gd name="connsiteX32" fmla="*/ 1895475 w 6600825"/>
                <a:gd name="connsiteY32" fmla="*/ 381000 h 2466975"/>
                <a:gd name="connsiteX33" fmla="*/ 1866900 w 6600825"/>
                <a:gd name="connsiteY33" fmla="*/ 304800 h 2466975"/>
                <a:gd name="connsiteX34" fmla="*/ 1866900 w 6600825"/>
                <a:gd name="connsiteY34" fmla="*/ 238125 h 2466975"/>
                <a:gd name="connsiteX35" fmla="*/ 1857375 w 6600825"/>
                <a:gd name="connsiteY35" fmla="*/ 200025 h 2466975"/>
                <a:gd name="connsiteX36" fmla="*/ 1895475 w 6600825"/>
                <a:gd name="connsiteY36" fmla="*/ 171450 h 2466975"/>
                <a:gd name="connsiteX37" fmla="*/ 1914525 w 6600825"/>
                <a:gd name="connsiteY37" fmla="*/ 180975 h 2466975"/>
                <a:gd name="connsiteX38" fmla="*/ 1943100 w 6600825"/>
                <a:gd name="connsiteY38" fmla="*/ 114300 h 2466975"/>
                <a:gd name="connsiteX39" fmla="*/ 1962150 w 6600825"/>
                <a:gd name="connsiteY39" fmla="*/ 104775 h 2466975"/>
                <a:gd name="connsiteX40" fmla="*/ 2038350 w 6600825"/>
                <a:gd name="connsiteY40" fmla="*/ 0 h 2466975"/>
                <a:gd name="connsiteX41" fmla="*/ 2181225 w 6600825"/>
                <a:gd name="connsiteY41" fmla="*/ 0 h 2466975"/>
                <a:gd name="connsiteX42" fmla="*/ 2209800 w 6600825"/>
                <a:gd name="connsiteY42" fmla="*/ 19050 h 2466975"/>
                <a:gd name="connsiteX43" fmla="*/ 2295525 w 6600825"/>
                <a:gd name="connsiteY43" fmla="*/ 28575 h 2466975"/>
                <a:gd name="connsiteX44" fmla="*/ 2371725 w 6600825"/>
                <a:gd name="connsiteY44" fmla="*/ 57150 h 2466975"/>
                <a:gd name="connsiteX45" fmla="*/ 2438400 w 6600825"/>
                <a:gd name="connsiteY45" fmla="*/ 38100 h 2466975"/>
                <a:gd name="connsiteX46" fmla="*/ 2533650 w 6600825"/>
                <a:gd name="connsiteY46" fmla="*/ 95250 h 2466975"/>
                <a:gd name="connsiteX47" fmla="*/ 2638425 w 6600825"/>
                <a:gd name="connsiteY47" fmla="*/ 76200 h 2466975"/>
                <a:gd name="connsiteX48" fmla="*/ 2705100 w 6600825"/>
                <a:gd name="connsiteY48" fmla="*/ 76200 h 2466975"/>
                <a:gd name="connsiteX49" fmla="*/ 2733675 w 6600825"/>
                <a:gd name="connsiteY49" fmla="*/ 161925 h 2466975"/>
                <a:gd name="connsiteX50" fmla="*/ 2743200 w 6600825"/>
                <a:gd name="connsiteY50" fmla="*/ 276225 h 2466975"/>
                <a:gd name="connsiteX51" fmla="*/ 2771775 w 6600825"/>
                <a:gd name="connsiteY51" fmla="*/ 295275 h 2466975"/>
                <a:gd name="connsiteX52" fmla="*/ 2876550 w 6600825"/>
                <a:gd name="connsiteY52" fmla="*/ 342900 h 2466975"/>
                <a:gd name="connsiteX53" fmla="*/ 2990850 w 6600825"/>
                <a:gd name="connsiteY53" fmla="*/ 381000 h 2466975"/>
                <a:gd name="connsiteX54" fmla="*/ 3048000 w 6600825"/>
                <a:gd name="connsiteY54" fmla="*/ 381000 h 2466975"/>
                <a:gd name="connsiteX55" fmla="*/ 3133725 w 6600825"/>
                <a:gd name="connsiteY55" fmla="*/ 323850 h 2466975"/>
                <a:gd name="connsiteX56" fmla="*/ 3171825 w 6600825"/>
                <a:gd name="connsiteY56" fmla="*/ 295275 h 2466975"/>
                <a:gd name="connsiteX57" fmla="*/ 3200400 w 6600825"/>
                <a:gd name="connsiteY57" fmla="*/ 295275 h 2466975"/>
                <a:gd name="connsiteX58" fmla="*/ 3276600 w 6600825"/>
                <a:gd name="connsiteY58" fmla="*/ 257175 h 2466975"/>
                <a:gd name="connsiteX59" fmla="*/ 3324225 w 6600825"/>
                <a:gd name="connsiteY59" fmla="*/ 209550 h 2466975"/>
                <a:gd name="connsiteX60" fmla="*/ 3419475 w 6600825"/>
                <a:gd name="connsiteY60" fmla="*/ 247650 h 2466975"/>
                <a:gd name="connsiteX61" fmla="*/ 3543300 w 6600825"/>
                <a:gd name="connsiteY61" fmla="*/ 247650 h 2466975"/>
                <a:gd name="connsiteX62" fmla="*/ 3619500 w 6600825"/>
                <a:gd name="connsiteY62" fmla="*/ 247650 h 2466975"/>
                <a:gd name="connsiteX63" fmla="*/ 3619500 w 6600825"/>
                <a:gd name="connsiteY63" fmla="*/ 247650 h 2466975"/>
                <a:gd name="connsiteX64" fmla="*/ 3705225 w 6600825"/>
                <a:gd name="connsiteY64" fmla="*/ 295275 h 2466975"/>
                <a:gd name="connsiteX65" fmla="*/ 3714750 w 6600825"/>
                <a:gd name="connsiteY65" fmla="*/ 323850 h 2466975"/>
                <a:gd name="connsiteX66" fmla="*/ 3810000 w 6600825"/>
                <a:gd name="connsiteY66" fmla="*/ 304800 h 2466975"/>
                <a:gd name="connsiteX67" fmla="*/ 3876675 w 6600825"/>
                <a:gd name="connsiteY67" fmla="*/ 371475 h 2466975"/>
                <a:gd name="connsiteX68" fmla="*/ 3952875 w 6600825"/>
                <a:gd name="connsiteY68" fmla="*/ 371475 h 2466975"/>
                <a:gd name="connsiteX69" fmla="*/ 4019550 w 6600825"/>
                <a:gd name="connsiteY69" fmla="*/ 381000 h 2466975"/>
                <a:gd name="connsiteX70" fmla="*/ 4038600 w 6600825"/>
                <a:gd name="connsiteY70" fmla="*/ 447675 h 2466975"/>
                <a:gd name="connsiteX71" fmla="*/ 4133850 w 6600825"/>
                <a:gd name="connsiteY71" fmla="*/ 447675 h 2466975"/>
                <a:gd name="connsiteX72" fmla="*/ 4171950 w 6600825"/>
                <a:gd name="connsiteY72" fmla="*/ 428625 h 2466975"/>
                <a:gd name="connsiteX73" fmla="*/ 4219575 w 6600825"/>
                <a:gd name="connsiteY73" fmla="*/ 428625 h 2466975"/>
                <a:gd name="connsiteX74" fmla="*/ 4238625 w 6600825"/>
                <a:gd name="connsiteY74" fmla="*/ 457200 h 2466975"/>
                <a:gd name="connsiteX75" fmla="*/ 4381500 w 6600825"/>
                <a:gd name="connsiteY75" fmla="*/ 428625 h 2466975"/>
                <a:gd name="connsiteX76" fmla="*/ 4495800 w 6600825"/>
                <a:gd name="connsiteY76" fmla="*/ 419100 h 2466975"/>
                <a:gd name="connsiteX77" fmla="*/ 4533900 w 6600825"/>
                <a:gd name="connsiteY77" fmla="*/ 419100 h 2466975"/>
                <a:gd name="connsiteX78" fmla="*/ 4572000 w 6600825"/>
                <a:gd name="connsiteY78" fmla="*/ 342900 h 2466975"/>
                <a:gd name="connsiteX79" fmla="*/ 4610100 w 6600825"/>
                <a:gd name="connsiteY79" fmla="*/ 323850 h 2466975"/>
                <a:gd name="connsiteX80" fmla="*/ 4686300 w 6600825"/>
                <a:gd name="connsiteY80" fmla="*/ 314325 h 2466975"/>
                <a:gd name="connsiteX81" fmla="*/ 4772025 w 6600825"/>
                <a:gd name="connsiteY81" fmla="*/ 266700 h 2466975"/>
                <a:gd name="connsiteX82" fmla="*/ 4772025 w 6600825"/>
                <a:gd name="connsiteY82" fmla="*/ 266700 h 2466975"/>
                <a:gd name="connsiteX83" fmla="*/ 4895850 w 6600825"/>
                <a:gd name="connsiteY83" fmla="*/ 247650 h 2466975"/>
                <a:gd name="connsiteX84" fmla="*/ 4914900 w 6600825"/>
                <a:gd name="connsiteY84" fmla="*/ 200025 h 2466975"/>
                <a:gd name="connsiteX85" fmla="*/ 5019675 w 6600825"/>
                <a:gd name="connsiteY85" fmla="*/ 133350 h 2466975"/>
                <a:gd name="connsiteX86" fmla="*/ 5067300 w 6600825"/>
                <a:gd name="connsiteY86" fmla="*/ 104775 h 2466975"/>
                <a:gd name="connsiteX87" fmla="*/ 5172075 w 6600825"/>
                <a:gd name="connsiteY87" fmla="*/ 66675 h 2466975"/>
                <a:gd name="connsiteX88" fmla="*/ 5248275 w 6600825"/>
                <a:gd name="connsiteY88" fmla="*/ 76200 h 2466975"/>
                <a:gd name="connsiteX89" fmla="*/ 5324475 w 6600825"/>
                <a:gd name="connsiteY89" fmla="*/ 104775 h 2466975"/>
                <a:gd name="connsiteX90" fmla="*/ 5381625 w 6600825"/>
                <a:gd name="connsiteY90" fmla="*/ 123825 h 2466975"/>
                <a:gd name="connsiteX91" fmla="*/ 5438775 w 6600825"/>
                <a:gd name="connsiteY91" fmla="*/ 114300 h 2466975"/>
                <a:gd name="connsiteX92" fmla="*/ 5476875 w 6600825"/>
                <a:gd name="connsiteY92" fmla="*/ 85725 h 2466975"/>
                <a:gd name="connsiteX93" fmla="*/ 5476875 w 6600825"/>
                <a:gd name="connsiteY93" fmla="*/ 85725 h 2466975"/>
                <a:gd name="connsiteX94" fmla="*/ 5610225 w 6600825"/>
                <a:gd name="connsiteY94" fmla="*/ 123825 h 2466975"/>
                <a:gd name="connsiteX95" fmla="*/ 5695950 w 6600825"/>
                <a:gd name="connsiteY95" fmla="*/ 133350 h 2466975"/>
                <a:gd name="connsiteX96" fmla="*/ 5686425 w 6600825"/>
                <a:gd name="connsiteY96" fmla="*/ 257175 h 2466975"/>
                <a:gd name="connsiteX97" fmla="*/ 5638800 w 6600825"/>
                <a:gd name="connsiteY97" fmla="*/ 371475 h 2466975"/>
                <a:gd name="connsiteX98" fmla="*/ 5667375 w 6600825"/>
                <a:gd name="connsiteY98" fmla="*/ 504825 h 2466975"/>
                <a:gd name="connsiteX99" fmla="*/ 5734050 w 6600825"/>
                <a:gd name="connsiteY99" fmla="*/ 542925 h 2466975"/>
                <a:gd name="connsiteX100" fmla="*/ 5867400 w 6600825"/>
                <a:gd name="connsiteY100" fmla="*/ 466725 h 2466975"/>
                <a:gd name="connsiteX101" fmla="*/ 5953125 w 6600825"/>
                <a:gd name="connsiteY101" fmla="*/ 485775 h 2466975"/>
                <a:gd name="connsiteX102" fmla="*/ 6019800 w 6600825"/>
                <a:gd name="connsiteY102" fmla="*/ 466725 h 2466975"/>
                <a:gd name="connsiteX103" fmla="*/ 6096000 w 6600825"/>
                <a:gd name="connsiteY103" fmla="*/ 381000 h 2466975"/>
                <a:gd name="connsiteX104" fmla="*/ 6181725 w 6600825"/>
                <a:gd name="connsiteY104" fmla="*/ 361950 h 2466975"/>
                <a:gd name="connsiteX105" fmla="*/ 6334125 w 6600825"/>
                <a:gd name="connsiteY105" fmla="*/ 438150 h 2466975"/>
                <a:gd name="connsiteX106" fmla="*/ 6515100 w 6600825"/>
                <a:gd name="connsiteY106" fmla="*/ 495300 h 2466975"/>
                <a:gd name="connsiteX107" fmla="*/ 6600825 w 6600825"/>
                <a:gd name="connsiteY107" fmla="*/ 581025 h 2466975"/>
                <a:gd name="connsiteX108" fmla="*/ 6543675 w 6600825"/>
                <a:gd name="connsiteY108" fmla="*/ 647700 h 2466975"/>
                <a:gd name="connsiteX109" fmla="*/ 6438900 w 6600825"/>
                <a:gd name="connsiteY109" fmla="*/ 647700 h 2466975"/>
                <a:gd name="connsiteX110" fmla="*/ 6391275 w 6600825"/>
                <a:gd name="connsiteY110" fmla="*/ 628650 h 2466975"/>
                <a:gd name="connsiteX111" fmla="*/ 6334125 w 6600825"/>
                <a:gd name="connsiteY111" fmla="*/ 647700 h 2466975"/>
                <a:gd name="connsiteX112" fmla="*/ 6276975 w 6600825"/>
                <a:gd name="connsiteY112" fmla="*/ 676275 h 2466975"/>
                <a:gd name="connsiteX113" fmla="*/ 6210300 w 6600825"/>
                <a:gd name="connsiteY113" fmla="*/ 752475 h 2466975"/>
                <a:gd name="connsiteX114" fmla="*/ 6162675 w 6600825"/>
                <a:gd name="connsiteY114" fmla="*/ 714375 h 2466975"/>
                <a:gd name="connsiteX115" fmla="*/ 6172200 w 6600825"/>
                <a:gd name="connsiteY115" fmla="*/ 790575 h 2466975"/>
                <a:gd name="connsiteX116" fmla="*/ 6048375 w 6600825"/>
                <a:gd name="connsiteY116" fmla="*/ 809625 h 2466975"/>
                <a:gd name="connsiteX117" fmla="*/ 6010275 w 6600825"/>
                <a:gd name="connsiteY117" fmla="*/ 885825 h 2466975"/>
                <a:gd name="connsiteX118" fmla="*/ 5981700 w 6600825"/>
                <a:gd name="connsiteY118" fmla="*/ 942975 h 2466975"/>
                <a:gd name="connsiteX119" fmla="*/ 5981700 w 6600825"/>
                <a:gd name="connsiteY119" fmla="*/ 942975 h 2466975"/>
                <a:gd name="connsiteX120" fmla="*/ 5915025 w 6600825"/>
                <a:gd name="connsiteY120" fmla="*/ 1047750 h 2466975"/>
                <a:gd name="connsiteX121" fmla="*/ 5829300 w 6600825"/>
                <a:gd name="connsiteY121" fmla="*/ 1104900 h 2466975"/>
                <a:gd name="connsiteX122" fmla="*/ 5724525 w 6600825"/>
                <a:gd name="connsiteY122" fmla="*/ 1085850 h 2466975"/>
                <a:gd name="connsiteX123" fmla="*/ 5676900 w 6600825"/>
                <a:gd name="connsiteY123" fmla="*/ 1114425 h 2466975"/>
                <a:gd name="connsiteX124" fmla="*/ 5648325 w 6600825"/>
                <a:gd name="connsiteY124" fmla="*/ 1162050 h 2466975"/>
                <a:gd name="connsiteX125" fmla="*/ 5648325 w 6600825"/>
                <a:gd name="connsiteY125" fmla="*/ 1209675 h 2466975"/>
                <a:gd name="connsiteX126" fmla="*/ 5591175 w 6600825"/>
                <a:gd name="connsiteY126" fmla="*/ 1266825 h 2466975"/>
                <a:gd name="connsiteX127" fmla="*/ 5534025 w 6600825"/>
                <a:gd name="connsiteY127" fmla="*/ 1314450 h 2466975"/>
                <a:gd name="connsiteX128" fmla="*/ 5391150 w 6600825"/>
                <a:gd name="connsiteY128" fmla="*/ 1333500 h 2466975"/>
                <a:gd name="connsiteX129" fmla="*/ 5391150 w 6600825"/>
                <a:gd name="connsiteY129" fmla="*/ 1333500 h 2466975"/>
                <a:gd name="connsiteX130" fmla="*/ 5248275 w 6600825"/>
                <a:gd name="connsiteY130" fmla="*/ 1276350 h 2466975"/>
                <a:gd name="connsiteX131" fmla="*/ 5181600 w 6600825"/>
                <a:gd name="connsiteY131" fmla="*/ 1295400 h 2466975"/>
                <a:gd name="connsiteX132" fmla="*/ 5124450 w 6600825"/>
                <a:gd name="connsiteY132" fmla="*/ 1266825 h 2466975"/>
                <a:gd name="connsiteX133" fmla="*/ 5095875 w 6600825"/>
                <a:gd name="connsiteY133" fmla="*/ 1362075 h 2466975"/>
                <a:gd name="connsiteX134" fmla="*/ 5095875 w 6600825"/>
                <a:gd name="connsiteY134" fmla="*/ 1466850 h 2466975"/>
                <a:gd name="connsiteX135" fmla="*/ 5143500 w 6600825"/>
                <a:gd name="connsiteY135" fmla="*/ 1552575 h 2466975"/>
                <a:gd name="connsiteX136" fmla="*/ 5229225 w 6600825"/>
                <a:gd name="connsiteY136" fmla="*/ 1609725 h 2466975"/>
                <a:gd name="connsiteX137" fmla="*/ 5229225 w 6600825"/>
                <a:gd name="connsiteY137" fmla="*/ 1647825 h 2466975"/>
                <a:gd name="connsiteX138" fmla="*/ 5172075 w 6600825"/>
                <a:gd name="connsiteY138" fmla="*/ 1704975 h 2466975"/>
                <a:gd name="connsiteX139" fmla="*/ 5086350 w 6600825"/>
                <a:gd name="connsiteY139" fmla="*/ 1771650 h 2466975"/>
                <a:gd name="connsiteX140" fmla="*/ 5000625 w 6600825"/>
                <a:gd name="connsiteY140" fmla="*/ 1885950 h 2466975"/>
                <a:gd name="connsiteX141" fmla="*/ 4943475 w 6600825"/>
                <a:gd name="connsiteY141" fmla="*/ 1962150 h 2466975"/>
                <a:gd name="connsiteX142" fmla="*/ 4876800 w 6600825"/>
                <a:gd name="connsiteY142" fmla="*/ 2000250 h 2466975"/>
                <a:gd name="connsiteX143" fmla="*/ 4819650 w 6600825"/>
                <a:gd name="connsiteY143" fmla="*/ 2038350 h 2466975"/>
                <a:gd name="connsiteX144" fmla="*/ 4752975 w 6600825"/>
                <a:gd name="connsiteY144" fmla="*/ 2076450 h 2466975"/>
                <a:gd name="connsiteX145" fmla="*/ 4657725 w 6600825"/>
                <a:gd name="connsiteY145" fmla="*/ 2095500 h 2466975"/>
                <a:gd name="connsiteX146" fmla="*/ 4514850 w 6600825"/>
                <a:gd name="connsiteY146" fmla="*/ 2085975 h 2466975"/>
                <a:gd name="connsiteX147" fmla="*/ 4495800 w 6600825"/>
                <a:gd name="connsiteY147" fmla="*/ 2114550 h 2466975"/>
                <a:gd name="connsiteX148" fmla="*/ 4448175 w 6600825"/>
                <a:gd name="connsiteY148" fmla="*/ 2133600 h 2466975"/>
                <a:gd name="connsiteX149" fmla="*/ 4400550 w 6600825"/>
                <a:gd name="connsiteY149" fmla="*/ 2152650 h 2466975"/>
                <a:gd name="connsiteX150" fmla="*/ 4352925 w 6600825"/>
                <a:gd name="connsiteY150" fmla="*/ 2162175 h 2466975"/>
                <a:gd name="connsiteX151" fmla="*/ 4305300 w 6600825"/>
                <a:gd name="connsiteY151" fmla="*/ 2114550 h 2466975"/>
                <a:gd name="connsiteX152" fmla="*/ 4276725 w 6600825"/>
                <a:gd name="connsiteY152" fmla="*/ 2162175 h 2466975"/>
                <a:gd name="connsiteX153" fmla="*/ 4114800 w 6600825"/>
                <a:gd name="connsiteY153" fmla="*/ 2219325 h 2466975"/>
                <a:gd name="connsiteX154" fmla="*/ 4038600 w 6600825"/>
                <a:gd name="connsiteY154" fmla="*/ 2314575 h 2466975"/>
                <a:gd name="connsiteX155" fmla="*/ 3914775 w 6600825"/>
                <a:gd name="connsiteY155" fmla="*/ 2390775 h 2466975"/>
                <a:gd name="connsiteX156" fmla="*/ 3848100 w 6600825"/>
                <a:gd name="connsiteY156" fmla="*/ 2438400 h 2466975"/>
                <a:gd name="connsiteX157" fmla="*/ 3781425 w 6600825"/>
                <a:gd name="connsiteY157" fmla="*/ 2438400 h 2466975"/>
                <a:gd name="connsiteX158" fmla="*/ 3733800 w 6600825"/>
                <a:gd name="connsiteY158" fmla="*/ 2447925 h 2466975"/>
                <a:gd name="connsiteX159" fmla="*/ 3733800 w 6600825"/>
                <a:gd name="connsiteY159" fmla="*/ 2447925 h 2466975"/>
                <a:gd name="connsiteX160" fmla="*/ 3695700 w 6600825"/>
                <a:gd name="connsiteY160" fmla="*/ 2390775 h 2466975"/>
                <a:gd name="connsiteX161" fmla="*/ 3619500 w 6600825"/>
                <a:gd name="connsiteY161" fmla="*/ 2419350 h 2466975"/>
                <a:gd name="connsiteX162" fmla="*/ 3562350 w 6600825"/>
                <a:gd name="connsiteY162" fmla="*/ 2457450 h 2466975"/>
                <a:gd name="connsiteX163" fmla="*/ 3467100 w 6600825"/>
                <a:gd name="connsiteY163" fmla="*/ 2457450 h 2466975"/>
                <a:gd name="connsiteX164" fmla="*/ 3343275 w 6600825"/>
                <a:gd name="connsiteY164" fmla="*/ 2400300 h 2466975"/>
                <a:gd name="connsiteX165" fmla="*/ 3248025 w 6600825"/>
                <a:gd name="connsiteY165" fmla="*/ 2400300 h 2466975"/>
                <a:gd name="connsiteX166" fmla="*/ 3124200 w 6600825"/>
                <a:gd name="connsiteY166" fmla="*/ 2409825 h 2466975"/>
                <a:gd name="connsiteX167" fmla="*/ 3086100 w 6600825"/>
                <a:gd name="connsiteY167" fmla="*/ 2381250 h 2466975"/>
                <a:gd name="connsiteX168" fmla="*/ 3067050 w 6600825"/>
                <a:gd name="connsiteY168" fmla="*/ 2343150 h 2466975"/>
                <a:gd name="connsiteX169" fmla="*/ 2952750 w 6600825"/>
                <a:gd name="connsiteY169" fmla="*/ 2314575 h 2466975"/>
                <a:gd name="connsiteX170" fmla="*/ 2847975 w 6600825"/>
                <a:gd name="connsiteY170" fmla="*/ 2314575 h 2466975"/>
                <a:gd name="connsiteX171" fmla="*/ 2762250 w 6600825"/>
                <a:gd name="connsiteY171" fmla="*/ 2324100 h 2466975"/>
                <a:gd name="connsiteX172" fmla="*/ 2638425 w 6600825"/>
                <a:gd name="connsiteY172" fmla="*/ 2343150 h 2466975"/>
                <a:gd name="connsiteX173" fmla="*/ 2495550 w 6600825"/>
                <a:gd name="connsiteY173" fmla="*/ 2381250 h 2466975"/>
                <a:gd name="connsiteX174" fmla="*/ 2428875 w 6600825"/>
                <a:gd name="connsiteY174" fmla="*/ 2400300 h 2466975"/>
                <a:gd name="connsiteX175" fmla="*/ 2247900 w 6600825"/>
                <a:gd name="connsiteY175" fmla="*/ 2400300 h 2466975"/>
                <a:gd name="connsiteX176" fmla="*/ 2133600 w 6600825"/>
                <a:gd name="connsiteY176" fmla="*/ 2400300 h 2466975"/>
                <a:gd name="connsiteX177" fmla="*/ 2019300 w 6600825"/>
                <a:gd name="connsiteY177" fmla="*/ 2400300 h 2466975"/>
                <a:gd name="connsiteX178" fmla="*/ 1943100 w 6600825"/>
                <a:gd name="connsiteY178" fmla="*/ 2457450 h 2466975"/>
                <a:gd name="connsiteX179" fmla="*/ 1857375 w 6600825"/>
                <a:gd name="connsiteY179" fmla="*/ 2466975 h 2466975"/>
                <a:gd name="connsiteX180" fmla="*/ 1800225 w 6600825"/>
                <a:gd name="connsiteY180" fmla="*/ 2409825 h 2466975"/>
                <a:gd name="connsiteX181" fmla="*/ 1714500 w 6600825"/>
                <a:gd name="connsiteY181" fmla="*/ 2333625 h 2466975"/>
                <a:gd name="connsiteX182" fmla="*/ 1676400 w 6600825"/>
                <a:gd name="connsiteY182" fmla="*/ 2190750 h 2466975"/>
                <a:gd name="connsiteX183" fmla="*/ 1676400 w 6600825"/>
                <a:gd name="connsiteY183" fmla="*/ 2133600 h 2466975"/>
                <a:gd name="connsiteX184" fmla="*/ 1638300 w 6600825"/>
                <a:gd name="connsiteY184" fmla="*/ 2114550 h 2466975"/>
                <a:gd name="connsiteX185" fmla="*/ 1590675 w 6600825"/>
                <a:gd name="connsiteY185" fmla="*/ 2047875 h 2466975"/>
                <a:gd name="connsiteX186" fmla="*/ 1466850 w 6600825"/>
                <a:gd name="connsiteY186" fmla="*/ 2028825 h 2466975"/>
                <a:gd name="connsiteX187" fmla="*/ 1381125 w 6600825"/>
                <a:gd name="connsiteY187" fmla="*/ 1981200 h 2466975"/>
                <a:gd name="connsiteX188" fmla="*/ 1219200 w 6600825"/>
                <a:gd name="connsiteY188" fmla="*/ 1933575 h 2466975"/>
                <a:gd name="connsiteX189" fmla="*/ 1133475 w 6600825"/>
                <a:gd name="connsiteY189" fmla="*/ 1914525 h 2466975"/>
                <a:gd name="connsiteX190" fmla="*/ 1000125 w 6600825"/>
                <a:gd name="connsiteY190" fmla="*/ 1905000 h 2466975"/>
                <a:gd name="connsiteX191" fmla="*/ 933450 w 6600825"/>
                <a:gd name="connsiteY191" fmla="*/ 1952625 h 2466975"/>
                <a:gd name="connsiteX192" fmla="*/ 866775 w 6600825"/>
                <a:gd name="connsiteY192" fmla="*/ 1952625 h 2466975"/>
                <a:gd name="connsiteX193" fmla="*/ 695325 w 6600825"/>
                <a:gd name="connsiteY193" fmla="*/ 1933575 h 2466975"/>
                <a:gd name="connsiteX194" fmla="*/ 609600 w 6600825"/>
                <a:gd name="connsiteY194" fmla="*/ 1924050 h 2466975"/>
                <a:gd name="connsiteX195" fmla="*/ 609600 w 6600825"/>
                <a:gd name="connsiteY195" fmla="*/ 1895475 h 2466975"/>
                <a:gd name="connsiteX196" fmla="*/ 542925 w 6600825"/>
                <a:gd name="connsiteY196" fmla="*/ 1828800 h 2466975"/>
                <a:gd name="connsiteX197" fmla="*/ 609600 w 6600825"/>
                <a:gd name="connsiteY197" fmla="*/ 1714500 h 2466975"/>
                <a:gd name="connsiteX198" fmla="*/ 657225 w 6600825"/>
                <a:gd name="connsiteY198" fmla="*/ 1647825 h 2466975"/>
                <a:gd name="connsiteX199" fmla="*/ 628650 w 6600825"/>
                <a:gd name="connsiteY199" fmla="*/ 1543050 h 2466975"/>
                <a:gd name="connsiteX200" fmla="*/ 628650 w 6600825"/>
                <a:gd name="connsiteY200" fmla="*/ 1485900 h 2466975"/>
                <a:gd name="connsiteX201" fmla="*/ 581025 w 6600825"/>
                <a:gd name="connsiteY201" fmla="*/ 1457325 h 2466975"/>
                <a:gd name="connsiteX202" fmla="*/ 533400 w 6600825"/>
                <a:gd name="connsiteY202" fmla="*/ 1419225 h 2466975"/>
                <a:gd name="connsiteX203" fmla="*/ 523875 w 6600825"/>
                <a:gd name="connsiteY203" fmla="*/ 1409700 h 2466975"/>
                <a:gd name="connsiteX204" fmla="*/ 523875 w 6600825"/>
                <a:gd name="connsiteY204" fmla="*/ 1343025 h 2466975"/>
                <a:gd name="connsiteX205" fmla="*/ 514350 w 6600825"/>
                <a:gd name="connsiteY205" fmla="*/ 1323975 h 2466975"/>
                <a:gd name="connsiteX206" fmla="*/ 419100 w 6600825"/>
                <a:gd name="connsiteY206" fmla="*/ 1295400 h 2466975"/>
                <a:gd name="connsiteX207" fmla="*/ 361950 w 6600825"/>
                <a:gd name="connsiteY207" fmla="*/ 1266825 h 2466975"/>
                <a:gd name="connsiteX208" fmla="*/ 352425 w 6600825"/>
                <a:gd name="connsiteY208" fmla="*/ 1238250 h 2466975"/>
                <a:gd name="connsiteX209" fmla="*/ 304800 w 6600825"/>
                <a:gd name="connsiteY209" fmla="*/ 1247775 h 2466975"/>
                <a:gd name="connsiteX210" fmla="*/ 238125 w 6600825"/>
                <a:gd name="connsiteY210" fmla="*/ 1276350 h 2466975"/>
                <a:gd name="connsiteX211" fmla="*/ 209550 w 6600825"/>
                <a:gd name="connsiteY211" fmla="*/ 1257300 h 2466975"/>
                <a:gd name="connsiteX212" fmla="*/ 171450 w 6600825"/>
                <a:gd name="connsiteY212" fmla="*/ 1209675 h 2466975"/>
                <a:gd name="connsiteX213" fmla="*/ 171450 w 6600825"/>
                <a:gd name="connsiteY213" fmla="*/ 1162050 h 2466975"/>
                <a:gd name="connsiteX214" fmla="*/ 123825 w 6600825"/>
                <a:gd name="connsiteY214" fmla="*/ 1171575 h 2466975"/>
                <a:gd name="connsiteX215" fmla="*/ 76200 w 6600825"/>
                <a:gd name="connsiteY215" fmla="*/ 1181100 h 2466975"/>
                <a:gd name="connsiteX216" fmla="*/ 66675 w 6600825"/>
                <a:gd name="connsiteY216" fmla="*/ 1133475 h 2466975"/>
                <a:gd name="connsiteX217" fmla="*/ 66675 w 6600825"/>
                <a:gd name="connsiteY217" fmla="*/ 1095375 h 2466975"/>
                <a:gd name="connsiteX218" fmla="*/ 38100 w 6600825"/>
                <a:gd name="connsiteY218" fmla="*/ 1066800 h 2466975"/>
                <a:gd name="connsiteX219" fmla="*/ 9525 w 6600825"/>
                <a:gd name="connsiteY219" fmla="*/ 1076325 h 2466975"/>
                <a:gd name="connsiteX220" fmla="*/ 0 w 6600825"/>
                <a:gd name="connsiteY220" fmla="*/ 1000125 h 246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6600825" h="2466975">
                  <a:moveTo>
                    <a:pt x="0" y="1000125"/>
                  </a:moveTo>
                  <a:lnTo>
                    <a:pt x="142875" y="1000125"/>
                  </a:lnTo>
                  <a:lnTo>
                    <a:pt x="190500" y="962025"/>
                  </a:lnTo>
                  <a:lnTo>
                    <a:pt x="209550" y="895350"/>
                  </a:lnTo>
                  <a:lnTo>
                    <a:pt x="352425" y="876300"/>
                  </a:lnTo>
                  <a:lnTo>
                    <a:pt x="419100" y="857250"/>
                  </a:lnTo>
                  <a:lnTo>
                    <a:pt x="419100" y="857250"/>
                  </a:lnTo>
                  <a:lnTo>
                    <a:pt x="523875" y="733425"/>
                  </a:lnTo>
                  <a:lnTo>
                    <a:pt x="600075" y="676275"/>
                  </a:lnTo>
                  <a:lnTo>
                    <a:pt x="685800" y="609600"/>
                  </a:lnTo>
                  <a:lnTo>
                    <a:pt x="704850" y="542925"/>
                  </a:lnTo>
                  <a:lnTo>
                    <a:pt x="800100" y="523875"/>
                  </a:lnTo>
                  <a:lnTo>
                    <a:pt x="857250" y="523875"/>
                  </a:lnTo>
                  <a:lnTo>
                    <a:pt x="904875" y="457200"/>
                  </a:lnTo>
                  <a:lnTo>
                    <a:pt x="1000125" y="447675"/>
                  </a:lnTo>
                  <a:lnTo>
                    <a:pt x="1076325" y="495300"/>
                  </a:lnTo>
                  <a:lnTo>
                    <a:pt x="1143000" y="485775"/>
                  </a:lnTo>
                  <a:lnTo>
                    <a:pt x="1219200" y="476250"/>
                  </a:lnTo>
                  <a:lnTo>
                    <a:pt x="1276350" y="571500"/>
                  </a:lnTo>
                  <a:lnTo>
                    <a:pt x="1381125" y="638175"/>
                  </a:lnTo>
                  <a:lnTo>
                    <a:pt x="1447800" y="638175"/>
                  </a:lnTo>
                  <a:lnTo>
                    <a:pt x="1504950" y="647700"/>
                  </a:lnTo>
                  <a:lnTo>
                    <a:pt x="1514475" y="581025"/>
                  </a:lnTo>
                  <a:lnTo>
                    <a:pt x="1657350" y="571500"/>
                  </a:lnTo>
                  <a:lnTo>
                    <a:pt x="1714500" y="619125"/>
                  </a:lnTo>
                  <a:lnTo>
                    <a:pt x="1714500" y="619125"/>
                  </a:lnTo>
                  <a:lnTo>
                    <a:pt x="1809750" y="628650"/>
                  </a:lnTo>
                  <a:lnTo>
                    <a:pt x="1866900" y="571500"/>
                  </a:lnTo>
                  <a:lnTo>
                    <a:pt x="1962150" y="552450"/>
                  </a:lnTo>
                  <a:lnTo>
                    <a:pt x="1952625" y="438150"/>
                  </a:lnTo>
                  <a:lnTo>
                    <a:pt x="1952625" y="400050"/>
                  </a:lnTo>
                  <a:lnTo>
                    <a:pt x="1924050" y="381000"/>
                  </a:lnTo>
                  <a:lnTo>
                    <a:pt x="1895475" y="381000"/>
                  </a:lnTo>
                  <a:lnTo>
                    <a:pt x="1866900" y="304800"/>
                  </a:lnTo>
                  <a:lnTo>
                    <a:pt x="1866900" y="238125"/>
                  </a:lnTo>
                  <a:lnTo>
                    <a:pt x="1857375" y="200025"/>
                  </a:lnTo>
                  <a:lnTo>
                    <a:pt x="1895475" y="171450"/>
                  </a:lnTo>
                  <a:lnTo>
                    <a:pt x="1914525" y="180975"/>
                  </a:lnTo>
                  <a:lnTo>
                    <a:pt x="1943100" y="114300"/>
                  </a:lnTo>
                  <a:lnTo>
                    <a:pt x="1962150" y="104775"/>
                  </a:lnTo>
                  <a:lnTo>
                    <a:pt x="2038350" y="0"/>
                  </a:lnTo>
                  <a:lnTo>
                    <a:pt x="2181225" y="0"/>
                  </a:lnTo>
                  <a:lnTo>
                    <a:pt x="2209800" y="19050"/>
                  </a:lnTo>
                  <a:lnTo>
                    <a:pt x="2295525" y="28575"/>
                  </a:lnTo>
                  <a:lnTo>
                    <a:pt x="2371725" y="57150"/>
                  </a:lnTo>
                  <a:lnTo>
                    <a:pt x="2438400" y="38100"/>
                  </a:lnTo>
                  <a:lnTo>
                    <a:pt x="2533650" y="95250"/>
                  </a:lnTo>
                  <a:lnTo>
                    <a:pt x="2638425" y="76200"/>
                  </a:lnTo>
                  <a:lnTo>
                    <a:pt x="2705100" y="76200"/>
                  </a:lnTo>
                  <a:lnTo>
                    <a:pt x="2733675" y="161925"/>
                  </a:lnTo>
                  <a:lnTo>
                    <a:pt x="2743200" y="276225"/>
                  </a:lnTo>
                  <a:lnTo>
                    <a:pt x="2771775" y="295275"/>
                  </a:lnTo>
                  <a:lnTo>
                    <a:pt x="2876550" y="342900"/>
                  </a:lnTo>
                  <a:lnTo>
                    <a:pt x="2990850" y="381000"/>
                  </a:lnTo>
                  <a:lnTo>
                    <a:pt x="3048000" y="381000"/>
                  </a:lnTo>
                  <a:lnTo>
                    <a:pt x="3133725" y="323850"/>
                  </a:lnTo>
                  <a:lnTo>
                    <a:pt x="3171825" y="295275"/>
                  </a:lnTo>
                  <a:lnTo>
                    <a:pt x="3200400" y="295275"/>
                  </a:lnTo>
                  <a:lnTo>
                    <a:pt x="3276600" y="257175"/>
                  </a:lnTo>
                  <a:lnTo>
                    <a:pt x="3324225" y="209550"/>
                  </a:lnTo>
                  <a:lnTo>
                    <a:pt x="3419475" y="247650"/>
                  </a:lnTo>
                  <a:lnTo>
                    <a:pt x="3543300" y="247650"/>
                  </a:lnTo>
                  <a:lnTo>
                    <a:pt x="3619500" y="247650"/>
                  </a:lnTo>
                  <a:lnTo>
                    <a:pt x="3619500" y="247650"/>
                  </a:lnTo>
                  <a:lnTo>
                    <a:pt x="3705225" y="295275"/>
                  </a:lnTo>
                  <a:lnTo>
                    <a:pt x="3714750" y="323850"/>
                  </a:lnTo>
                  <a:lnTo>
                    <a:pt x="3810000" y="304800"/>
                  </a:lnTo>
                  <a:lnTo>
                    <a:pt x="3876675" y="371475"/>
                  </a:lnTo>
                  <a:lnTo>
                    <a:pt x="3952875" y="371475"/>
                  </a:lnTo>
                  <a:lnTo>
                    <a:pt x="4019550" y="381000"/>
                  </a:lnTo>
                  <a:lnTo>
                    <a:pt x="4038600" y="447675"/>
                  </a:lnTo>
                  <a:lnTo>
                    <a:pt x="4133850" y="447675"/>
                  </a:lnTo>
                  <a:lnTo>
                    <a:pt x="4171950" y="428625"/>
                  </a:lnTo>
                  <a:lnTo>
                    <a:pt x="4219575" y="428625"/>
                  </a:lnTo>
                  <a:lnTo>
                    <a:pt x="4238625" y="457200"/>
                  </a:lnTo>
                  <a:lnTo>
                    <a:pt x="4381500" y="428625"/>
                  </a:lnTo>
                  <a:lnTo>
                    <a:pt x="4495800" y="419100"/>
                  </a:lnTo>
                  <a:lnTo>
                    <a:pt x="4533900" y="419100"/>
                  </a:lnTo>
                  <a:lnTo>
                    <a:pt x="4572000" y="342900"/>
                  </a:lnTo>
                  <a:lnTo>
                    <a:pt x="4610100" y="323850"/>
                  </a:lnTo>
                  <a:lnTo>
                    <a:pt x="4686300" y="314325"/>
                  </a:lnTo>
                  <a:lnTo>
                    <a:pt x="4772025" y="266700"/>
                  </a:lnTo>
                  <a:lnTo>
                    <a:pt x="4772025" y="266700"/>
                  </a:lnTo>
                  <a:lnTo>
                    <a:pt x="4895850" y="247650"/>
                  </a:lnTo>
                  <a:lnTo>
                    <a:pt x="4914900" y="200025"/>
                  </a:lnTo>
                  <a:lnTo>
                    <a:pt x="5019675" y="133350"/>
                  </a:lnTo>
                  <a:lnTo>
                    <a:pt x="5067300" y="104775"/>
                  </a:lnTo>
                  <a:lnTo>
                    <a:pt x="5172075" y="66675"/>
                  </a:lnTo>
                  <a:lnTo>
                    <a:pt x="5248275" y="76200"/>
                  </a:lnTo>
                  <a:lnTo>
                    <a:pt x="5324475" y="104775"/>
                  </a:lnTo>
                  <a:lnTo>
                    <a:pt x="5381625" y="123825"/>
                  </a:lnTo>
                  <a:lnTo>
                    <a:pt x="5438775" y="114300"/>
                  </a:lnTo>
                  <a:lnTo>
                    <a:pt x="5476875" y="85725"/>
                  </a:lnTo>
                  <a:lnTo>
                    <a:pt x="5476875" y="85725"/>
                  </a:lnTo>
                  <a:lnTo>
                    <a:pt x="5610225" y="123825"/>
                  </a:lnTo>
                  <a:lnTo>
                    <a:pt x="5695950" y="133350"/>
                  </a:lnTo>
                  <a:lnTo>
                    <a:pt x="5686425" y="257175"/>
                  </a:lnTo>
                  <a:lnTo>
                    <a:pt x="5638800" y="371475"/>
                  </a:lnTo>
                  <a:lnTo>
                    <a:pt x="5667375" y="504825"/>
                  </a:lnTo>
                  <a:lnTo>
                    <a:pt x="5734050" y="542925"/>
                  </a:lnTo>
                  <a:lnTo>
                    <a:pt x="5867400" y="466725"/>
                  </a:lnTo>
                  <a:lnTo>
                    <a:pt x="5953125" y="485775"/>
                  </a:lnTo>
                  <a:lnTo>
                    <a:pt x="6019800" y="466725"/>
                  </a:lnTo>
                  <a:lnTo>
                    <a:pt x="6096000" y="381000"/>
                  </a:lnTo>
                  <a:lnTo>
                    <a:pt x="6181725" y="361950"/>
                  </a:lnTo>
                  <a:lnTo>
                    <a:pt x="6334125" y="438150"/>
                  </a:lnTo>
                  <a:lnTo>
                    <a:pt x="6515100" y="495300"/>
                  </a:lnTo>
                  <a:lnTo>
                    <a:pt x="6600825" y="581025"/>
                  </a:lnTo>
                  <a:lnTo>
                    <a:pt x="6543675" y="647700"/>
                  </a:lnTo>
                  <a:lnTo>
                    <a:pt x="6438900" y="647700"/>
                  </a:lnTo>
                  <a:lnTo>
                    <a:pt x="6391275" y="628650"/>
                  </a:lnTo>
                  <a:lnTo>
                    <a:pt x="6334125" y="647700"/>
                  </a:lnTo>
                  <a:lnTo>
                    <a:pt x="6276975" y="676275"/>
                  </a:lnTo>
                  <a:lnTo>
                    <a:pt x="6210300" y="752475"/>
                  </a:lnTo>
                  <a:lnTo>
                    <a:pt x="6162675" y="714375"/>
                  </a:lnTo>
                  <a:lnTo>
                    <a:pt x="6172200" y="790575"/>
                  </a:lnTo>
                  <a:lnTo>
                    <a:pt x="6048375" y="809625"/>
                  </a:lnTo>
                  <a:lnTo>
                    <a:pt x="6010275" y="885825"/>
                  </a:lnTo>
                  <a:lnTo>
                    <a:pt x="5981700" y="942975"/>
                  </a:lnTo>
                  <a:lnTo>
                    <a:pt x="5981700" y="942975"/>
                  </a:lnTo>
                  <a:lnTo>
                    <a:pt x="5915025" y="1047750"/>
                  </a:lnTo>
                  <a:lnTo>
                    <a:pt x="5829300" y="1104900"/>
                  </a:lnTo>
                  <a:lnTo>
                    <a:pt x="5724525" y="1085850"/>
                  </a:lnTo>
                  <a:lnTo>
                    <a:pt x="5676900" y="1114425"/>
                  </a:lnTo>
                  <a:lnTo>
                    <a:pt x="5648325" y="1162050"/>
                  </a:lnTo>
                  <a:lnTo>
                    <a:pt x="5648325" y="1209675"/>
                  </a:lnTo>
                  <a:lnTo>
                    <a:pt x="5591175" y="1266825"/>
                  </a:lnTo>
                  <a:lnTo>
                    <a:pt x="5534025" y="1314450"/>
                  </a:lnTo>
                  <a:lnTo>
                    <a:pt x="5391150" y="1333500"/>
                  </a:lnTo>
                  <a:lnTo>
                    <a:pt x="5391150" y="1333500"/>
                  </a:lnTo>
                  <a:lnTo>
                    <a:pt x="5248275" y="1276350"/>
                  </a:lnTo>
                  <a:lnTo>
                    <a:pt x="5181600" y="1295400"/>
                  </a:lnTo>
                  <a:lnTo>
                    <a:pt x="5124450" y="1266825"/>
                  </a:lnTo>
                  <a:lnTo>
                    <a:pt x="5095875" y="1362075"/>
                  </a:lnTo>
                  <a:lnTo>
                    <a:pt x="5095875" y="1466850"/>
                  </a:lnTo>
                  <a:lnTo>
                    <a:pt x="5143500" y="1552575"/>
                  </a:lnTo>
                  <a:lnTo>
                    <a:pt x="5229225" y="1609725"/>
                  </a:lnTo>
                  <a:lnTo>
                    <a:pt x="5229225" y="1647825"/>
                  </a:lnTo>
                  <a:lnTo>
                    <a:pt x="5172075" y="1704975"/>
                  </a:lnTo>
                  <a:lnTo>
                    <a:pt x="5086350" y="1771650"/>
                  </a:lnTo>
                  <a:lnTo>
                    <a:pt x="5000625" y="1885950"/>
                  </a:lnTo>
                  <a:lnTo>
                    <a:pt x="4943475" y="1962150"/>
                  </a:lnTo>
                  <a:lnTo>
                    <a:pt x="4876800" y="2000250"/>
                  </a:lnTo>
                  <a:lnTo>
                    <a:pt x="4819650" y="2038350"/>
                  </a:lnTo>
                  <a:lnTo>
                    <a:pt x="4752975" y="2076450"/>
                  </a:lnTo>
                  <a:lnTo>
                    <a:pt x="4657725" y="2095500"/>
                  </a:lnTo>
                  <a:lnTo>
                    <a:pt x="4514850" y="2085975"/>
                  </a:lnTo>
                  <a:lnTo>
                    <a:pt x="4495800" y="2114550"/>
                  </a:lnTo>
                  <a:lnTo>
                    <a:pt x="4448175" y="2133600"/>
                  </a:lnTo>
                  <a:lnTo>
                    <a:pt x="4400550" y="2152650"/>
                  </a:lnTo>
                  <a:lnTo>
                    <a:pt x="4352925" y="2162175"/>
                  </a:lnTo>
                  <a:lnTo>
                    <a:pt x="4305300" y="2114550"/>
                  </a:lnTo>
                  <a:lnTo>
                    <a:pt x="4276725" y="2162175"/>
                  </a:lnTo>
                  <a:lnTo>
                    <a:pt x="4114800" y="2219325"/>
                  </a:lnTo>
                  <a:lnTo>
                    <a:pt x="4038600" y="2314575"/>
                  </a:lnTo>
                  <a:lnTo>
                    <a:pt x="3914775" y="2390775"/>
                  </a:lnTo>
                  <a:lnTo>
                    <a:pt x="3848100" y="2438400"/>
                  </a:lnTo>
                  <a:lnTo>
                    <a:pt x="3781425" y="2438400"/>
                  </a:lnTo>
                  <a:lnTo>
                    <a:pt x="3733800" y="2447925"/>
                  </a:lnTo>
                  <a:lnTo>
                    <a:pt x="3733800" y="2447925"/>
                  </a:lnTo>
                  <a:lnTo>
                    <a:pt x="3695700" y="2390775"/>
                  </a:lnTo>
                  <a:lnTo>
                    <a:pt x="3619500" y="2419350"/>
                  </a:lnTo>
                  <a:lnTo>
                    <a:pt x="3562350" y="2457450"/>
                  </a:lnTo>
                  <a:lnTo>
                    <a:pt x="3467100" y="2457450"/>
                  </a:lnTo>
                  <a:lnTo>
                    <a:pt x="3343275" y="2400300"/>
                  </a:lnTo>
                  <a:lnTo>
                    <a:pt x="3248025" y="2400300"/>
                  </a:lnTo>
                  <a:lnTo>
                    <a:pt x="3124200" y="2409825"/>
                  </a:lnTo>
                  <a:lnTo>
                    <a:pt x="3086100" y="2381250"/>
                  </a:lnTo>
                  <a:lnTo>
                    <a:pt x="3067050" y="2343150"/>
                  </a:lnTo>
                  <a:lnTo>
                    <a:pt x="2952750" y="2314575"/>
                  </a:lnTo>
                  <a:lnTo>
                    <a:pt x="2847975" y="2314575"/>
                  </a:lnTo>
                  <a:lnTo>
                    <a:pt x="2762250" y="2324100"/>
                  </a:lnTo>
                  <a:lnTo>
                    <a:pt x="2638425" y="2343150"/>
                  </a:lnTo>
                  <a:lnTo>
                    <a:pt x="2495550" y="2381250"/>
                  </a:lnTo>
                  <a:lnTo>
                    <a:pt x="2428875" y="2400300"/>
                  </a:lnTo>
                  <a:lnTo>
                    <a:pt x="2247900" y="2400300"/>
                  </a:lnTo>
                  <a:lnTo>
                    <a:pt x="2133600" y="2400300"/>
                  </a:lnTo>
                  <a:lnTo>
                    <a:pt x="2019300" y="2400300"/>
                  </a:lnTo>
                  <a:lnTo>
                    <a:pt x="1943100" y="2457450"/>
                  </a:lnTo>
                  <a:lnTo>
                    <a:pt x="1857375" y="2466975"/>
                  </a:lnTo>
                  <a:lnTo>
                    <a:pt x="1800225" y="2409825"/>
                  </a:lnTo>
                  <a:lnTo>
                    <a:pt x="1714500" y="2333625"/>
                  </a:lnTo>
                  <a:lnTo>
                    <a:pt x="1676400" y="2190750"/>
                  </a:lnTo>
                  <a:lnTo>
                    <a:pt x="1676400" y="2133600"/>
                  </a:lnTo>
                  <a:lnTo>
                    <a:pt x="1638300" y="2114550"/>
                  </a:lnTo>
                  <a:lnTo>
                    <a:pt x="1590675" y="2047875"/>
                  </a:lnTo>
                  <a:lnTo>
                    <a:pt x="1466850" y="2028825"/>
                  </a:lnTo>
                  <a:lnTo>
                    <a:pt x="1381125" y="1981200"/>
                  </a:lnTo>
                  <a:lnTo>
                    <a:pt x="1219200" y="1933575"/>
                  </a:lnTo>
                  <a:lnTo>
                    <a:pt x="1133475" y="1914525"/>
                  </a:lnTo>
                  <a:lnTo>
                    <a:pt x="1000125" y="1905000"/>
                  </a:lnTo>
                  <a:lnTo>
                    <a:pt x="933450" y="1952625"/>
                  </a:lnTo>
                  <a:lnTo>
                    <a:pt x="866775" y="1952625"/>
                  </a:lnTo>
                  <a:lnTo>
                    <a:pt x="695325" y="1933575"/>
                  </a:lnTo>
                  <a:lnTo>
                    <a:pt x="609600" y="1924050"/>
                  </a:lnTo>
                  <a:lnTo>
                    <a:pt x="609600" y="1895475"/>
                  </a:lnTo>
                  <a:lnTo>
                    <a:pt x="542925" y="1828800"/>
                  </a:lnTo>
                  <a:lnTo>
                    <a:pt x="609600" y="1714500"/>
                  </a:lnTo>
                  <a:lnTo>
                    <a:pt x="657225" y="1647825"/>
                  </a:lnTo>
                  <a:lnTo>
                    <a:pt x="628650" y="1543050"/>
                  </a:lnTo>
                  <a:lnTo>
                    <a:pt x="628650" y="1485900"/>
                  </a:lnTo>
                  <a:lnTo>
                    <a:pt x="581025" y="1457325"/>
                  </a:lnTo>
                  <a:lnTo>
                    <a:pt x="533400" y="1419225"/>
                  </a:lnTo>
                  <a:lnTo>
                    <a:pt x="523875" y="1409700"/>
                  </a:lnTo>
                  <a:lnTo>
                    <a:pt x="523875" y="1343025"/>
                  </a:lnTo>
                  <a:lnTo>
                    <a:pt x="514350" y="1323975"/>
                  </a:lnTo>
                  <a:lnTo>
                    <a:pt x="419100" y="1295400"/>
                  </a:lnTo>
                  <a:lnTo>
                    <a:pt x="361950" y="1266825"/>
                  </a:lnTo>
                  <a:lnTo>
                    <a:pt x="352425" y="1238250"/>
                  </a:lnTo>
                  <a:lnTo>
                    <a:pt x="304800" y="1247775"/>
                  </a:lnTo>
                  <a:lnTo>
                    <a:pt x="238125" y="1276350"/>
                  </a:lnTo>
                  <a:lnTo>
                    <a:pt x="209550" y="1257300"/>
                  </a:lnTo>
                  <a:lnTo>
                    <a:pt x="171450" y="1209675"/>
                  </a:lnTo>
                  <a:lnTo>
                    <a:pt x="171450" y="1162050"/>
                  </a:lnTo>
                  <a:lnTo>
                    <a:pt x="123825" y="1171575"/>
                  </a:lnTo>
                  <a:lnTo>
                    <a:pt x="76200" y="1181100"/>
                  </a:lnTo>
                  <a:lnTo>
                    <a:pt x="66675" y="1133475"/>
                  </a:lnTo>
                  <a:lnTo>
                    <a:pt x="66675" y="1095375"/>
                  </a:lnTo>
                  <a:lnTo>
                    <a:pt x="38100" y="1066800"/>
                  </a:lnTo>
                  <a:lnTo>
                    <a:pt x="9525" y="1076325"/>
                  </a:lnTo>
                  <a:lnTo>
                    <a:pt x="0" y="100012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80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타원 154"/>
            <p:cNvSpPr/>
            <p:nvPr/>
          </p:nvSpPr>
          <p:spPr>
            <a:xfrm>
              <a:off x="4117014" y="4225678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타원 147"/>
            <p:cNvSpPr/>
            <p:nvPr/>
          </p:nvSpPr>
          <p:spPr>
            <a:xfrm>
              <a:off x="4794790" y="3521087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1021529" y="1791550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타원 155"/>
            <p:cNvSpPr/>
            <p:nvPr/>
          </p:nvSpPr>
          <p:spPr>
            <a:xfrm>
              <a:off x="3089759" y="4961842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925780" y="4691734"/>
              <a:ext cx="430971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베이징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30" name="자유형 29"/>
          <p:cNvSpPr/>
          <p:nvPr/>
        </p:nvSpPr>
        <p:spPr>
          <a:xfrm>
            <a:off x="1533522" y="1511300"/>
            <a:ext cx="2393950" cy="3378200"/>
          </a:xfrm>
          <a:custGeom>
            <a:avLst/>
            <a:gdLst>
              <a:gd name="connsiteX0" fmla="*/ 0 w 2209800"/>
              <a:gd name="connsiteY0" fmla="*/ 0 h 3378200"/>
              <a:gd name="connsiteX1" fmla="*/ 673100 w 2209800"/>
              <a:gd name="connsiteY1" fmla="*/ 1879600 h 3378200"/>
              <a:gd name="connsiteX2" fmla="*/ 2209800 w 22098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9800" h="3378200">
                <a:moveTo>
                  <a:pt x="0" y="0"/>
                </a:moveTo>
                <a:cubicBezTo>
                  <a:pt x="152400" y="658283"/>
                  <a:pt x="304800" y="1316567"/>
                  <a:pt x="673100" y="1879600"/>
                </a:cubicBezTo>
                <a:cubicBezTo>
                  <a:pt x="1041400" y="2442633"/>
                  <a:pt x="1625600" y="2910416"/>
                  <a:pt x="2209800" y="3378200"/>
                </a:cubicBezTo>
              </a:path>
            </a:pathLst>
          </a:cu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369993" y="6062083"/>
            <a:ext cx="6269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중국 경유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파이프라인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vs. </a:t>
            </a:r>
            <a:r>
              <a:rPr lang="ko-KR" altLang="en-US" sz="2400" dirty="0" smtClean="0">
                <a:solidFill>
                  <a:srgbClr val="F0492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북한 경유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파이프라인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229071" y="4281487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rgbClr val="FF33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남북러</a:t>
            </a:r>
            <a:endParaRPr lang="ko-KR" altLang="en-US" dirty="0">
              <a:solidFill>
                <a:srgbClr val="FF33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85220" y="3556779"/>
            <a:ext cx="588623" cy="3338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69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몽골</a:t>
            </a:r>
            <a:endParaRPr lang="ko-KR" altLang="en-US" sz="1569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14203" y="5303732"/>
            <a:ext cx="588623" cy="3338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69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중국</a:t>
            </a:r>
            <a:endParaRPr lang="ko-KR" altLang="en-US" sz="1569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923332" y="4869161"/>
            <a:ext cx="514885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92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일본</a:t>
            </a:r>
          </a:p>
        </p:txBody>
      </p:sp>
      <p:sp>
        <p:nvSpPr>
          <p:cNvPr id="85" name="자유형 84"/>
          <p:cNvSpPr/>
          <p:nvPr/>
        </p:nvSpPr>
        <p:spPr>
          <a:xfrm>
            <a:off x="5892860" y="4742475"/>
            <a:ext cx="838906" cy="835712"/>
          </a:xfrm>
          <a:custGeom>
            <a:avLst/>
            <a:gdLst>
              <a:gd name="connsiteX0" fmla="*/ 173 w 672422"/>
              <a:gd name="connsiteY0" fmla="*/ 206069 h 835712"/>
              <a:gd name="connsiteX1" fmla="*/ 76373 w 672422"/>
              <a:gd name="connsiteY1" fmla="*/ 82244 h 835712"/>
              <a:gd name="connsiteX2" fmla="*/ 228773 w 672422"/>
              <a:gd name="connsiteY2" fmla="*/ 63194 h 835712"/>
              <a:gd name="connsiteX3" fmla="*/ 352598 w 672422"/>
              <a:gd name="connsiteY3" fmla="*/ 15569 h 835712"/>
              <a:gd name="connsiteX4" fmla="*/ 362123 w 672422"/>
              <a:gd name="connsiteY4" fmla="*/ 6044 h 835712"/>
              <a:gd name="connsiteX5" fmla="*/ 457373 w 672422"/>
              <a:gd name="connsiteY5" fmla="*/ 101294 h 835712"/>
              <a:gd name="connsiteX6" fmla="*/ 581198 w 672422"/>
              <a:gd name="connsiteY6" fmla="*/ 206069 h 835712"/>
              <a:gd name="connsiteX7" fmla="*/ 590723 w 672422"/>
              <a:gd name="connsiteY7" fmla="*/ 329894 h 835712"/>
              <a:gd name="connsiteX8" fmla="*/ 638348 w 672422"/>
              <a:gd name="connsiteY8" fmla="*/ 434669 h 835712"/>
              <a:gd name="connsiteX9" fmla="*/ 666923 w 672422"/>
              <a:gd name="connsiteY9" fmla="*/ 529919 h 835712"/>
              <a:gd name="connsiteX10" fmla="*/ 666923 w 672422"/>
              <a:gd name="connsiteY10" fmla="*/ 568019 h 835712"/>
              <a:gd name="connsiteX11" fmla="*/ 609773 w 672422"/>
              <a:gd name="connsiteY11" fmla="*/ 596594 h 835712"/>
              <a:gd name="connsiteX12" fmla="*/ 533573 w 672422"/>
              <a:gd name="connsiteY12" fmla="*/ 606119 h 835712"/>
              <a:gd name="connsiteX13" fmla="*/ 466898 w 672422"/>
              <a:gd name="connsiteY13" fmla="*/ 644219 h 835712"/>
              <a:gd name="connsiteX14" fmla="*/ 419273 w 672422"/>
              <a:gd name="connsiteY14" fmla="*/ 644219 h 835712"/>
              <a:gd name="connsiteX15" fmla="*/ 371648 w 672422"/>
              <a:gd name="connsiteY15" fmla="*/ 720419 h 835712"/>
              <a:gd name="connsiteX16" fmla="*/ 276398 w 672422"/>
              <a:gd name="connsiteY16" fmla="*/ 777569 h 835712"/>
              <a:gd name="connsiteX17" fmla="*/ 190673 w 672422"/>
              <a:gd name="connsiteY17" fmla="*/ 825194 h 835712"/>
              <a:gd name="connsiteX18" fmla="*/ 114473 w 672422"/>
              <a:gd name="connsiteY18" fmla="*/ 825194 h 835712"/>
              <a:gd name="connsiteX19" fmla="*/ 95423 w 672422"/>
              <a:gd name="connsiteY19" fmla="*/ 710894 h 835712"/>
              <a:gd name="connsiteX20" fmla="*/ 76373 w 672422"/>
              <a:gd name="connsiteY20" fmla="*/ 672794 h 835712"/>
              <a:gd name="connsiteX21" fmla="*/ 85898 w 672422"/>
              <a:gd name="connsiteY21" fmla="*/ 625169 h 835712"/>
              <a:gd name="connsiteX22" fmla="*/ 133523 w 672422"/>
              <a:gd name="connsiteY22" fmla="*/ 520394 h 835712"/>
              <a:gd name="connsiteX23" fmla="*/ 104948 w 672422"/>
              <a:gd name="connsiteY23" fmla="*/ 453719 h 835712"/>
              <a:gd name="connsiteX24" fmla="*/ 85898 w 672422"/>
              <a:gd name="connsiteY24" fmla="*/ 358469 h 835712"/>
              <a:gd name="connsiteX25" fmla="*/ 123998 w 672422"/>
              <a:gd name="connsiteY25" fmla="*/ 329894 h 835712"/>
              <a:gd name="connsiteX26" fmla="*/ 162098 w 672422"/>
              <a:gd name="connsiteY26" fmla="*/ 339419 h 835712"/>
              <a:gd name="connsiteX27" fmla="*/ 143048 w 672422"/>
              <a:gd name="connsiteY27" fmla="*/ 291794 h 835712"/>
              <a:gd name="connsiteX28" fmla="*/ 57323 w 672422"/>
              <a:gd name="connsiteY28" fmla="*/ 291794 h 835712"/>
              <a:gd name="connsiteX29" fmla="*/ 173 w 672422"/>
              <a:gd name="connsiteY29" fmla="*/ 206069 h 835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672422" h="835712">
                <a:moveTo>
                  <a:pt x="173" y="206069"/>
                </a:moveTo>
                <a:cubicBezTo>
                  <a:pt x="3348" y="171144"/>
                  <a:pt x="38273" y="106056"/>
                  <a:pt x="76373" y="82244"/>
                </a:cubicBezTo>
                <a:cubicBezTo>
                  <a:pt x="114473" y="58432"/>
                  <a:pt x="182736" y="74306"/>
                  <a:pt x="228773" y="63194"/>
                </a:cubicBezTo>
                <a:cubicBezTo>
                  <a:pt x="274810" y="52082"/>
                  <a:pt x="330373" y="25094"/>
                  <a:pt x="352598" y="15569"/>
                </a:cubicBezTo>
                <a:cubicBezTo>
                  <a:pt x="374823" y="6044"/>
                  <a:pt x="344661" y="-8243"/>
                  <a:pt x="362123" y="6044"/>
                </a:cubicBezTo>
                <a:cubicBezTo>
                  <a:pt x="379585" y="20331"/>
                  <a:pt x="420861" y="67956"/>
                  <a:pt x="457373" y="101294"/>
                </a:cubicBezTo>
                <a:cubicBezTo>
                  <a:pt x="493886" y="134631"/>
                  <a:pt x="558973" y="167969"/>
                  <a:pt x="581198" y="206069"/>
                </a:cubicBezTo>
                <a:cubicBezTo>
                  <a:pt x="603423" y="244169"/>
                  <a:pt x="581198" y="291794"/>
                  <a:pt x="590723" y="329894"/>
                </a:cubicBezTo>
                <a:cubicBezTo>
                  <a:pt x="600248" y="367994"/>
                  <a:pt x="625648" y="401332"/>
                  <a:pt x="638348" y="434669"/>
                </a:cubicBezTo>
                <a:cubicBezTo>
                  <a:pt x="651048" y="468007"/>
                  <a:pt x="662161" y="507694"/>
                  <a:pt x="666923" y="529919"/>
                </a:cubicBezTo>
                <a:cubicBezTo>
                  <a:pt x="671686" y="552144"/>
                  <a:pt x="676448" y="556907"/>
                  <a:pt x="666923" y="568019"/>
                </a:cubicBezTo>
                <a:cubicBezTo>
                  <a:pt x="657398" y="579132"/>
                  <a:pt x="631998" y="590244"/>
                  <a:pt x="609773" y="596594"/>
                </a:cubicBezTo>
                <a:cubicBezTo>
                  <a:pt x="587548" y="602944"/>
                  <a:pt x="557386" y="598182"/>
                  <a:pt x="533573" y="606119"/>
                </a:cubicBezTo>
                <a:cubicBezTo>
                  <a:pt x="509761" y="614057"/>
                  <a:pt x="485948" y="637869"/>
                  <a:pt x="466898" y="644219"/>
                </a:cubicBezTo>
                <a:cubicBezTo>
                  <a:pt x="447848" y="650569"/>
                  <a:pt x="435148" y="631519"/>
                  <a:pt x="419273" y="644219"/>
                </a:cubicBezTo>
                <a:cubicBezTo>
                  <a:pt x="403398" y="656919"/>
                  <a:pt x="395460" y="698194"/>
                  <a:pt x="371648" y="720419"/>
                </a:cubicBezTo>
                <a:cubicBezTo>
                  <a:pt x="347836" y="742644"/>
                  <a:pt x="306560" y="760107"/>
                  <a:pt x="276398" y="777569"/>
                </a:cubicBezTo>
                <a:cubicBezTo>
                  <a:pt x="246236" y="795031"/>
                  <a:pt x="217660" y="817257"/>
                  <a:pt x="190673" y="825194"/>
                </a:cubicBezTo>
                <a:cubicBezTo>
                  <a:pt x="163686" y="833131"/>
                  <a:pt x="130348" y="844244"/>
                  <a:pt x="114473" y="825194"/>
                </a:cubicBezTo>
                <a:cubicBezTo>
                  <a:pt x="98598" y="806144"/>
                  <a:pt x="101773" y="736294"/>
                  <a:pt x="95423" y="710894"/>
                </a:cubicBezTo>
                <a:cubicBezTo>
                  <a:pt x="89073" y="685494"/>
                  <a:pt x="77960" y="687081"/>
                  <a:pt x="76373" y="672794"/>
                </a:cubicBezTo>
                <a:cubicBezTo>
                  <a:pt x="74786" y="658507"/>
                  <a:pt x="76373" y="650569"/>
                  <a:pt x="85898" y="625169"/>
                </a:cubicBezTo>
                <a:cubicBezTo>
                  <a:pt x="95423" y="599769"/>
                  <a:pt x="130348" y="548969"/>
                  <a:pt x="133523" y="520394"/>
                </a:cubicBezTo>
                <a:cubicBezTo>
                  <a:pt x="136698" y="491819"/>
                  <a:pt x="112885" y="480706"/>
                  <a:pt x="104948" y="453719"/>
                </a:cubicBezTo>
                <a:cubicBezTo>
                  <a:pt x="97011" y="426732"/>
                  <a:pt x="82723" y="379107"/>
                  <a:pt x="85898" y="358469"/>
                </a:cubicBezTo>
                <a:cubicBezTo>
                  <a:pt x="89073" y="337832"/>
                  <a:pt x="111298" y="333069"/>
                  <a:pt x="123998" y="329894"/>
                </a:cubicBezTo>
                <a:cubicBezTo>
                  <a:pt x="136698" y="326719"/>
                  <a:pt x="158923" y="345769"/>
                  <a:pt x="162098" y="339419"/>
                </a:cubicBezTo>
                <a:cubicBezTo>
                  <a:pt x="165273" y="333069"/>
                  <a:pt x="160510" y="299731"/>
                  <a:pt x="143048" y="291794"/>
                </a:cubicBezTo>
                <a:cubicBezTo>
                  <a:pt x="125586" y="283857"/>
                  <a:pt x="76373" y="306082"/>
                  <a:pt x="57323" y="291794"/>
                </a:cubicBezTo>
                <a:cubicBezTo>
                  <a:pt x="38273" y="277507"/>
                  <a:pt x="-3002" y="240994"/>
                  <a:pt x="173" y="206069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97" name="직선 연결선 96"/>
          <p:cNvCxnSpPr/>
          <p:nvPr/>
        </p:nvCxnSpPr>
        <p:spPr>
          <a:xfrm flipH="1">
            <a:off x="8980895" y="2847994"/>
            <a:ext cx="165072" cy="1060530"/>
          </a:xfrm>
          <a:prstGeom prst="line">
            <a:avLst/>
          </a:prstGeom>
          <a:ln w="28575" cap="sq">
            <a:solidFill>
              <a:schemeClr val="tx1"/>
            </a:solidFill>
            <a:prstDash val="sysDot"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직선 연결선 97"/>
          <p:cNvCxnSpPr/>
          <p:nvPr/>
        </p:nvCxnSpPr>
        <p:spPr>
          <a:xfrm flipH="1">
            <a:off x="8397131" y="4030928"/>
            <a:ext cx="540792" cy="1063114"/>
          </a:xfrm>
          <a:prstGeom prst="line">
            <a:avLst/>
          </a:prstGeom>
          <a:ln w="28575" cap="sq">
            <a:solidFill>
              <a:schemeClr val="tx1"/>
            </a:solidFill>
            <a:prstDash val="sysDot"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타원 98"/>
          <p:cNvSpPr/>
          <p:nvPr/>
        </p:nvSpPr>
        <p:spPr>
          <a:xfrm>
            <a:off x="8307551" y="5094185"/>
            <a:ext cx="110834" cy="102308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1" name="자유형 90"/>
          <p:cNvSpPr/>
          <p:nvPr/>
        </p:nvSpPr>
        <p:spPr>
          <a:xfrm flipH="1" flipV="1">
            <a:off x="4026170" y="4129003"/>
            <a:ext cx="1186124" cy="741978"/>
          </a:xfrm>
          <a:custGeom>
            <a:avLst/>
            <a:gdLst>
              <a:gd name="connsiteX0" fmla="*/ 971550 w 971550"/>
              <a:gd name="connsiteY0" fmla="*/ 0 h 704850"/>
              <a:gd name="connsiteX1" fmla="*/ 523875 w 971550"/>
              <a:gd name="connsiteY1" fmla="*/ 419100 h 704850"/>
              <a:gd name="connsiteX2" fmla="*/ 0 w 971550"/>
              <a:gd name="connsiteY2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50" h="704850">
                <a:moveTo>
                  <a:pt x="971550" y="0"/>
                </a:moveTo>
                <a:cubicBezTo>
                  <a:pt x="828675" y="150812"/>
                  <a:pt x="685800" y="301625"/>
                  <a:pt x="523875" y="419100"/>
                </a:cubicBezTo>
                <a:cubicBezTo>
                  <a:pt x="361950" y="536575"/>
                  <a:pt x="180975" y="620712"/>
                  <a:pt x="0" y="7048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7248255" y="660315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983227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그룹 15"/>
          <p:cNvGrpSpPr/>
          <p:nvPr/>
        </p:nvGrpSpPr>
        <p:grpSpPr>
          <a:xfrm>
            <a:off x="-16353115" y="-5322657"/>
            <a:ext cx="35493942" cy="16897562"/>
            <a:chOff x="-12928366" y="-4422575"/>
            <a:chExt cx="28050056" cy="15556151"/>
          </a:xfrm>
        </p:grpSpPr>
        <p:grpSp>
          <p:nvGrpSpPr>
            <p:cNvPr id="2" name="그룹 1"/>
            <p:cNvGrpSpPr>
              <a:grpSpLocks noChangeAspect="1"/>
            </p:cNvGrpSpPr>
            <p:nvPr/>
          </p:nvGrpSpPr>
          <p:grpSpPr>
            <a:xfrm rot="21157877">
              <a:off x="-12928366" y="-4422575"/>
              <a:ext cx="28050056" cy="15556151"/>
              <a:chOff x="-715037" y="728641"/>
              <a:chExt cx="10502658" cy="5824616"/>
            </a:xfrm>
          </p:grpSpPr>
          <p:sp>
            <p:nvSpPr>
              <p:cNvPr id="3" name="Freeform 965"/>
              <p:cNvSpPr>
                <a:spLocks/>
              </p:cNvSpPr>
              <p:nvPr/>
            </p:nvSpPr>
            <p:spPr bwMode="auto">
              <a:xfrm>
                <a:off x="3457836" y="5211427"/>
                <a:ext cx="274788" cy="363940"/>
              </a:xfrm>
              <a:custGeom>
                <a:avLst/>
                <a:gdLst>
                  <a:gd name="T0" fmla="*/ 12 w 12"/>
                  <a:gd name="T1" fmla="*/ 14 h 16"/>
                  <a:gd name="T2" fmla="*/ 11 w 12"/>
                  <a:gd name="T3" fmla="*/ 8 h 16"/>
                  <a:gd name="T4" fmla="*/ 9 w 12"/>
                  <a:gd name="T5" fmla="*/ 10 h 16"/>
                  <a:gd name="T6" fmla="*/ 9 w 12"/>
                  <a:gd name="T7" fmla="*/ 8 h 16"/>
                  <a:gd name="T8" fmla="*/ 11 w 12"/>
                  <a:gd name="T9" fmla="*/ 5 h 16"/>
                  <a:gd name="T10" fmla="*/ 10 w 12"/>
                  <a:gd name="T11" fmla="*/ 4 h 16"/>
                  <a:gd name="T12" fmla="*/ 7 w 12"/>
                  <a:gd name="T13" fmla="*/ 4 h 16"/>
                  <a:gd name="T14" fmla="*/ 5 w 12"/>
                  <a:gd name="T15" fmla="*/ 3 h 16"/>
                  <a:gd name="T16" fmla="*/ 3 w 12"/>
                  <a:gd name="T17" fmla="*/ 2 h 16"/>
                  <a:gd name="T18" fmla="*/ 1 w 12"/>
                  <a:gd name="T19" fmla="*/ 2 h 16"/>
                  <a:gd name="T20" fmla="*/ 3 w 12"/>
                  <a:gd name="T21" fmla="*/ 4 h 16"/>
                  <a:gd name="T22" fmla="*/ 2 w 12"/>
                  <a:gd name="T23" fmla="*/ 5 h 16"/>
                  <a:gd name="T24" fmla="*/ 2 w 12"/>
                  <a:gd name="T25" fmla="*/ 9 h 16"/>
                  <a:gd name="T26" fmla="*/ 3 w 12"/>
                  <a:gd name="T27" fmla="*/ 14 h 16"/>
                  <a:gd name="T28" fmla="*/ 5 w 12"/>
                  <a:gd name="T29" fmla="*/ 13 h 16"/>
                  <a:gd name="T30" fmla="*/ 7 w 12"/>
                  <a:gd name="T31" fmla="*/ 12 h 16"/>
                  <a:gd name="T32" fmla="*/ 9 w 12"/>
                  <a:gd name="T33" fmla="*/ 11 h 16"/>
                  <a:gd name="T34" fmla="*/ 10 w 12"/>
                  <a:gd name="T35" fmla="*/ 15 h 16"/>
                  <a:gd name="T36" fmla="*/ 11 w 12"/>
                  <a:gd name="T37" fmla="*/ 16 h 16"/>
                  <a:gd name="T38" fmla="*/ 11 w 12"/>
                  <a:gd name="T39" fmla="*/ 15 h 16"/>
                  <a:gd name="T40" fmla="*/ 12 w 12"/>
                  <a:gd name="T41" fmla="*/ 1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" h="16">
                    <a:moveTo>
                      <a:pt x="12" y="14"/>
                    </a:moveTo>
                    <a:cubicBezTo>
                      <a:pt x="12" y="11"/>
                      <a:pt x="12" y="8"/>
                      <a:pt x="11" y="8"/>
                    </a:cubicBezTo>
                    <a:cubicBezTo>
                      <a:pt x="11" y="8"/>
                      <a:pt x="10" y="11"/>
                      <a:pt x="9" y="10"/>
                    </a:cubicBezTo>
                    <a:cubicBezTo>
                      <a:pt x="8" y="10"/>
                      <a:pt x="8" y="8"/>
                      <a:pt x="9" y="8"/>
                    </a:cubicBezTo>
                    <a:cubicBezTo>
                      <a:pt x="10" y="8"/>
                      <a:pt x="11" y="6"/>
                      <a:pt x="11" y="5"/>
                    </a:cubicBezTo>
                    <a:cubicBezTo>
                      <a:pt x="11" y="4"/>
                      <a:pt x="11" y="4"/>
                      <a:pt x="10" y="4"/>
                    </a:cubicBezTo>
                    <a:cubicBezTo>
                      <a:pt x="9" y="4"/>
                      <a:pt x="7" y="4"/>
                      <a:pt x="7" y="4"/>
                    </a:cubicBezTo>
                    <a:cubicBezTo>
                      <a:pt x="7" y="4"/>
                      <a:pt x="5" y="4"/>
                      <a:pt x="5" y="3"/>
                    </a:cubicBezTo>
                    <a:cubicBezTo>
                      <a:pt x="5" y="2"/>
                      <a:pt x="5" y="2"/>
                      <a:pt x="3" y="2"/>
                    </a:cubicBezTo>
                    <a:cubicBezTo>
                      <a:pt x="2" y="2"/>
                      <a:pt x="2" y="0"/>
                      <a:pt x="1" y="2"/>
                    </a:cubicBezTo>
                    <a:cubicBezTo>
                      <a:pt x="0" y="3"/>
                      <a:pt x="3" y="3"/>
                      <a:pt x="3" y="4"/>
                    </a:cubicBezTo>
                    <a:cubicBezTo>
                      <a:pt x="3" y="5"/>
                      <a:pt x="2" y="4"/>
                      <a:pt x="2" y="5"/>
                    </a:cubicBezTo>
                    <a:cubicBezTo>
                      <a:pt x="1" y="6"/>
                      <a:pt x="2" y="8"/>
                      <a:pt x="2" y="9"/>
                    </a:cubicBezTo>
                    <a:cubicBezTo>
                      <a:pt x="3" y="10"/>
                      <a:pt x="3" y="12"/>
                      <a:pt x="3" y="14"/>
                    </a:cubicBezTo>
                    <a:cubicBezTo>
                      <a:pt x="4" y="14"/>
                      <a:pt x="4" y="13"/>
                      <a:pt x="5" y="13"/>
                    </a:cubicBezTo>
                    <a:cubicBezTo>
                      <a:pt x="6" y="13"/>
                      <a:pt x="7" y="13"/>
                      <a:pt x="7" y="12"/>
                    </a:cubicBezTo>
                    <a:cubicBezTo>
                      <a:pt x="7" y="12"/>
                      <a:pt x="8" y="11"/>
                      <a:pt x="9" y="11"/>
                    </a:cubicBezTo>
                    <a:cubicBezTo>
                      <a:pt x="9" y="11"/>
                      <a:pt x="10" y="14"/>
                      <a:pt x="10" y="15"/>
                    </a:cubicBezTo>
                    <a:cubicBezTo>
                      <a:pt x="10" y="15"/>
                      <a:pt x="10" y="16"/>
                      <a:pt x="11" y="16"/>
                    </a:cubicBezTo>
                    <a:cubicBezTo>
                      <a:pt x="11" y="15"/>
                      <a:pt x="11" y="15"/>
                      <a:pt x="11" y="15"/>
                    </a:cubicBezTo>
                    <a:cubicBezTo>
                      <a:pt x="12" y="14"/>
                      <a:pt x="12" y="14"/>
                      <a:pt x="12" y="1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4" name="Freeform 966"/>
              <p:cNvSpPr>
                <a:spLocks/>
              </p:cNvSpPr>
              <p:nvPr/>
            </p:nvSpPr>
            <p:spPr bwMode="auto">
              <a:xfrm>
                <a:off x="2288390" y="4619631"/>
                <a:ext cx="1720621" cy="1773809"/>
              </a:xfrm>
              <a:custGeom>
                <a:avLst/>
                <a:gdLst>
                  <a:gd name="T0" fmla="*/ 53 w 75"/>
                  <a:gd name="T1" fmla="*/ 31 h 78"/>
                  <a:gd name="T2" fmla="*/ 52 w 75"/>
                  <a:gd name="T3" fmla="*/ 28 h 78"/>
                  <a:gd name="T4" fmla="*/ 56 w 75"/>
                  <a:gd name="T5" fmla="*/ 29 h 78"/>
                  <a:gd name="T6" fmla="*/ 61 w 75"/>
                  <a:gd name="T7" fmla="*/ 30 h 78"/>
                  <a:gd name="T8" fmla="*/ 60 w 75"/>
                  <a:gd name="T9" fmla="*/ 34 h 78"/>
                  <a:gd name="T10" fmla="*/ 62 w 75"/>
                  <a:gd name="T11" fmla="*/ 34 h 78"/>
                  <a:gd name="T12" fmla="*/ 64 w 75"/>
                  <a:gd name="T13" fmla="*/ 39 h 78"/>
                  <a:gd name="T14" fmla="*/ 65 w 75"/>
                  <a:gd name="T15" fmla="*/ 34 h 78"/>
                  <a:gd name="T16" fmla="*/ 68 w 75"/>
                  <a:gd name="T17" fmla="*/ 31 h 78"/>
                  <a:gd name="T18" fmla="*/ 71 w 75"/>
                  <a:gd name="T19" fmla="*/ 25 h 78"/>
                  <a:gd name="T20" fmla="*/ 74 w 75"/>
                  <a:gd name="T21" fmla="*/ 24 h 78"/>
                  <a:gd name="T22" fmla="*/ 74 w 75"/>
                  <a:gd name="T23" fmla="*/ 21 h 78"/>
                  <a:gd name="T24" fmla="*/ 72 w 75"/>
                  <a:gd name="T25" fmla="*/ 19 h 78"/>
                  <a:gd name="T26" fmla="*/ 67 w 75"/>
                  <a:gd name="T27" fmla="*/ 19 h 78"/>
                  <a:gd name="T28" fmla="*/ 64 w 75"/>
                  <a:gd name="T29" fmla="*/ 21 h 78"/>
                  <a:gd name="T30" fmla="*/ 61 w 75"/>
                  <a:gd name="T31" fmla="*/ 23 h 78"/>
                  <a:gd name="T32" fmla="*/ 59 w 75"/>
                  <a:gd name="T33" fmla="*/ 26 h 78"/>
                  <a:gd name="T34" fmla="*/ 54 w 75"/>
                  <a:gd name="T35" fmla="*/ 25 h 78"/>
                  <a:gd name="T36" fmla="*/ 53 w 75"/>
                  <a:gd name="T37" fmla="*/ 22 h 78"/>
                  <a:gd name="T38" fmla="*/ 52 w 75"/>
                  <a:gd name="T39" fmla="*/ 26 h 78"/>
                  <a:gd name="T40" fmla="*/ 43 w 75"/>
                  <a:gd name="T41" fmla="*/ 25 h 78"/>
                  <a:gd name="T42" fmla="*/ 39 w 75"/>
                  <a:gd name="T43" fmla="*/ 24 h 78"/>
                  <a:gd name="T44" fmla="*/ 35 w 75"/>
                  <a:gd name="T45" fmla="*/ 22 h 78"/>
                  <a:gd name="T46" fmla="*/ 32 w 75"/>
                  <a:gd name="T47" fmla="*/ 20 h 78"/>
                  <a:gd name="T48" fmla="*/ 33 w 75"/>
                  <a:gd name="T49" fmla="*/ 16 h 78"/>
                  <a:gd name="T50" fmla="*/ 31 w 75"/>
                  <a:gd name="T51" fmla="*/ 13 h 78"/>
                  <a:gd name="T52" fmla="*/ 27 w 75"/>
                  <a:gd name="T53" fmla="*/ 10 h 78"/>
                  <a:gd name="T54" fmla="*/ 30 w 75"/>
                  <a:gd name="T55" fmla="*/ 7 h 78"/>
                  <a:gd name="T56" fmla="*/ 28 w 75"/>
                  <a:gd name="T57" fmla="*/ 3 h 78"/>
                  <a:gd name="T58" fmla="*/ 25 w 75"/>
                  <a:gd name="T59" fmla="*/ 0 h 78"/>
                  <a:gd name="T60" fmla="*/ 23 w 75"/>
                  <a:gd name="T61" fmla="*/ 2 h 78"/>
                  <a:gd name="T62" fmla="*/ 17 w 75"/>
                  <a:gd name="T63" fmla="*/ 2 h 78"/>
                  <a:gd name="T64" fmla="*/ 16 w 75"/>
                  <a:gd name="T65" fmla="*/ 6 h 78"/>
                  <a:gd name="T66" fmla="*/ 19 w 75"/>
                  <a:gd name="T67" fmla="*/ 10 h 78"/>
                  <a:gd name="T68" fmla="*/ 17 w 75"/>
                  <a:gd name="T69" fmla="*/ 14 h 78"/>
                  <a:gd name="T70" fmla="*/ 14 w 75"/>
                  <a:gd name="T71" fmla="*/ 16 h 78"/>
                  <a:gd name="T72" fmla="*/ 11 w 75"/>
                  <a:gd name="T73" fmla="*/ 21 h 78"/>
                  <a:gd name="T74" fmla="*/ 7 w 75"/>
                  <a:gd name="T75" fmla="*/ 23 h 78"/>
                  <a:gd name="T76" fmla="*/ 3 w 75"/>
                  <a:gd name="T77" fmla="*/ 25 h 78"/>
                  <a:gd name="T78" fmla="*/ 6 w 75"/>
                  <a:gd name="T79" fmla="*/ 30 h 78"/>
                  <a:gd name="T80" fmla="*/ 5 w 75"/>
                  <a:gd name="T81" fmla="*/ 33 h 78"/>
                  <a:gd name="T82" fmla="*/ 0 w 75"/>
                  <a:gd name="T83" fmla="*/ 34 h 78"/>
                  <a:gd name="T84" fmla="*/ 2 w 75"/>
                  <a:gd name="T85" fmla="*/ 37 h 78"/>
                  <a:gd name="T86" fmla="*/ 2 w 75"/>
                  <a:gd name="T87" fmla="*/ 38 h 78"/>
                  <a:gd name="T88" fmla="*/ 10 w 75"/>
                  <a:gd name="T89" fmla="*/ 40 h 78"/>
                  <a:gd name="T90" fmla="*/ 12 w 75"/>
                  <a:gd name="T91" fmla="*/ 42 h 78"/>
                  <a:gd name="T92" fmla="*/ 12 w 75"/>
                  <a:gd name="T93" fmla="*/ 49 h 78"/>
                  <a:gd name="T94" fmla="*/ 16 w 75"/>
                  <a:gd name="T95" fmla="*/ 61 h 78"/>
                  <a:gd name="T96" fmla="*/ 21 w 75"/>
                  <a:gd name="T97" fmla="*/ 73 h 78"/>
                  <a:gd name="T98" fmla="*/ 26 w 75"/>
                  <a:gd name="T99" fmla="*/ 76 h 78"/>
                  <a:gd name="T100" fmla="*/ 30 w 75"/>
                  <a:gd name="T101" fmla="*/ 72 h 78"/>
                  <a:gd name="T102" fmla="*/ 31 w 75"/>
                  <a:gd name="T103" fmla="*/ 67 h 78"/>
                  <a:gd name="T104" fmla="*/ 32 w 75"/>
                  <a:gd name="T105" fmla="*/ 59 h 78"/>
                  <a:gd name="T106" fmla="*/ 35 w 75"/>
                  <a:gd name="T107" fmla="*/ 55 h 78"/>
                  <a:gd name="T108" fmla="*/ 44 w 75"/>
                  <a:gd name="T109" fmla="*/ 47 h 78"/>
                  <a:gd name="T110" fmla="*/ 49 w 75"/>
                  <a:gd name="T111" fmla="*/ 42 h 78"/>
                  <a:gd name="T112" fmla="*/ 54 w 75"/>
                  <a:gd name="T113" fmla="*/ 4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75" h="78">
                    <a:moveTo>
                      <a:pt x="53" y="35"/>
                    </a:moveTo>
                    <a:cubicBezTo>
                      <a:pt x="53" y="34"/>
                      <a:pt x="52" y="32"/>
                      <a:pt x="53" y="31"/>
                    </a:cubicBezTo>
                    <a:cubicBezTo>
                      <a:pt x="53" y="30"/>
                      <a:pt x="54" y="31"/>
                      <a:pt x="54" y="30"/>
                    </a:cubicBezTo>
                    <a:cubicBezTo>
                      <a:pt x="54" y="29"/>
                      <a:pt x="51" y="29"/>
                      <a:pt x="52" y="28"/>
                    </a:cubicBezTo>
                    <a:cubicBezTo>
                      <a:pt x="53" y="26"/>
                      <a:pt x="53" y="28"/>
                      <a:pt x="54" y="28"/>
                    </a:cubicBezTo>
                    <a:cubicBezTo>
                      <a:pt x="56" y="28"/>
                      <a:pt x="56" y="28"/>
                      <a:pt x="56" y="29"/>
                    </a:cubicBezTo>
                    <a:cubicBezTo>
                      <a:pt x="56" y="30"/>
                      <a:pt x="58" y="30"/>
                      <a:pt x="58" y="30"/>
                    </a:cubicBezTo>
                    <a:cubicBezTo>
                      <a:pt x="58" y="30"/>
                      <a:pt x="60" y="30"/>
                      <a:pt x="61" y="30"/>
                    </a:cubicBezTo>
                    <a:cubicBezTo>
                      <a:pt x="62" y="30"/>
                      <a:pt x="62" y="30"/>
                      <a:pt x="62" y="31"/>
                    </a:cubicBezTo>
                    <a:cubicBezTo>
                      <a:pt x="62" y="32"/>
                      <a:pt x="61" y="34"/>
                      <a:pt x="60" y="34"/>
                    </a:cubicBezTo>
                    <a:cubicBezTo>
                      <a:pt x="59" y="34"/>
                      <a:pt x="59" y="36"/>
                      <a:pt x="60" y="36"/>
                    </a:cubicBezTo>
                    <a:cubicBezTo>
                      <a:pt x="61" y="37"/>
                      <a:pt x="62" y="34"/>
                      <a:pt x="62" y="34"/>
                    </a:cubicBezTo>
                    <a:cubicBezTo>
                      <a:pt x="63" y="34"/>
                      <a:pt x="63" y="37"/>
                      <a:pt x="63" y="40"/>
                    </a:cubicBezTo>
                    <a:cubicBezTo>
                      <a:pt x="63" y="39"/>
                      <a:pt x="64" y="39"/>
                      <a:pt x="64" y="39"/>
                    </a:cubicBezTo>
                    <a:cubicBezTo>
                      <a:pt x="64" y="39"/>
                      <a:pt x="64" y="37"/>
                      <a:pt x="64" y="36"/>
                    </a:cubicBezTo>
                    <a:cubicBezTo>
                      <a:pt x="65" y="36"/>
                      <a:pt x="65" y="34"/>
                      <a:pt x="65" y="34"/>
                    </a:cubicBezTo>
                    <a:cubicBezTo>
                      <a:pt x="67" y="34"/>
                      <a:pt x="67" y="34"/>
                      <a:pt x="67" y="34"/>
                    </a:cubicBezTo>
                    <a:cubicBezTo>
                      <a:pt x="67" y="33"/>
                      <a:pt x="68" y="32"/>
                      <a:pt x="68" y="31"/>
                    </a:cubicBezTo>
                    <a:cubicBezTo>
                      <a:pt x="68" y="30"/>
                      <a:pt x="69" y="29"/>
                      <a:pt x="69" y="27"/>
                    </a:cubicBezTo>
                    <a:cubicBezTo>
                      <a:pt x="69" y="26"/>
                      <a:pt x="70" y="26"/>
                      <a:pt x="71" y="25"/>
                    </a:cubicBezTo>
                    <a:cubicBezTo>
                      <a:pt x="73" y="24"/>
                      <a:pt x="73" y="24"/>
                      <a:pt x="73" y="24"/>
                    </a:cubicBezTo>
                    <a:cubicBezTo>
                      <a:pt x="73" y="25"/>
                      <a:pt x="75" y="25"/>
                      <a:pt x="74" y="24"/>
                    </a:cubicBezTo>
                    <a:cubicBezTo>
                      <a:pt x="73" y="23"/>
                      <a:pt x="73" y="23"/>
                      <a:pt x="74" y="22"/>
                    </a:cubicBezTo>
                    <a:cubicBezTo>
                      <a:pt x="74" y="21"/>
                      <a:pt x="74" y="21"/>
                      <a:pt x="74" y="21"/>
                    </a:cubicBezTo>
                    <a:cubicBezTo>
                      <a:pt x="74" y="21"/>
                      <a:pt x="73" y="21"/>
                      <a:pt x="73" y="20"/>
                    </a:cubicBezTo>
                    <a:cubicBezTo>
                      <a:pt x="72" y="19"/>
                      <a:pt x="72" y="19"/>
                      <a:pt x="72" y="19"/>
                    </a:cubicBezTo>
                    <a:cubicBezTo>
                      <a:pt x="72" y="18"/>
                      <a:pt x="71" y="18"/>
                      <a:pt x="70" y="19"/>
                    </a:cubicBezTo>
                    <a:cubicBezTo>
                      <a:pt x="70" y="19"/>
                      <a:pt x="69" y="18"/>
                      <a:pt x="67" y="19"/>
                    </a:cubicBezTo>
                    <a:cubicBezTo>
                      <a:pt x="66" y="20"/>
                      <a:pt x="65" y="20"/>
                      <a:pt x="65" y="20"/>
                    </a:cubicBezTo>
                    <a:cubicBezTo>
                      <a:pt x="64" y="20"/>
                      <a:pt x="64" y="21"/>
                      <a:pt x="64" y="21"/>
                    </a:cubicBezTo>
                    <a:cubicBezTo>
                      <a:pt x="63" y="22"/>
                      <a:pt x="63" y="23"/>
                      <a:pt x="62" y="23"/>
                    </a:cubicBezTo>
                    <a:cubicBezTo>
                      <a:pt x="61" y="23"/>
                      <a:pt x="61" y="23"/>
                      <a:pt x="61" y="23"/>
                    </a:cubicBezTo>
                    <a:cubicBezTo>
                      <a:pt x="61" y="23"/>
                      <a:pt x="62" y="25"/>
                      <a:pt x="61" y="25"/>
                    </a:cubicBezTo>
                    <a:cubicBezTo>
                      <a:pt x="61" y="26"/>
                      <a:pt x="60" y="25"/>
                      <a:pt x="59" y="26"/>
                    </a:cubicBezTo>
                    <a:cubicBezTo>
                      <a:pt x="58" y="26"/>
                      <a:pt x="57" y="25"/>
                      <a:pt x="56" y="26"/>
                    </a:cubicBezTo>
                    <a:cubicBezTo>
                      <a:pt x="55" y="26"/>
                      <a:pt x="55" y="25"/>
                      <a:pt x="54" y="25"/>
                    </a:cubicBezTo>
                    <a:cubicBezTo>
                      <a:pt x="54" y="25"/>
                      <a:pt x="53" y="24"/>
                      <a:pt x="54" y="23"/>
                    </a:cubicBezTo>
                    <a:cubicBezTo>
                      <a:pt x="54" y="22"/>
                      <a:pt x="53" y="21"/>
                      <a:pt x="53" y="22"/>
                    </a:cubicBezTo>
                    <a:cubicBezTo>
                      <a:pt x="52" y="23"/>
                      <a:pt x="52" y="22"/>
                      <a:pt x="52" y="23"/>
                    </a:cubicBezTo>
                    <a:cubicBezTo>
                      <a:pt x="52" y="24"/>
                      <a:pt x="52" y="25"/>
                      <a:pt x="52" y="26"/>
                    </a:cubicBezTo>
                    <a:cubicBezTo>
                      <a:pt x="51" y="27"/>
                      <a:pt x="48" y="27"/>
                      <a:pt x="47" y="26"/>
                    </a:cubicBezTo>
                    <a:cubicBezTo>
                      <a:pt x="46" y="26"/>
                      <a:pt x="44" y="26"/>
                      <a:pt x="43" y="25"/>
                    </a:cubicBezTo>
                    <a:cubicBezTo>
                      <a:pt x="42" y="24"/>
                      <a:pt x="42" y="24"/>
                      <a:pt x="42" y="24"/>
                    </a:cubicBezTo>
                    <a:cubicBezTo>
                      <a:pt x="41" y="24"/>
                      <a:pt x="40" y="24"/>
                      <a:pt x="39" y="24"/>
                    </a:cubicBezTo>
                    <a:cubicBezTo>
                      <a:pt x="39" y="24"/>
                      <a:pt x="38" y="23"/>
                      <a:pt x="37" y="23"/>
                    </a:cubicBezTo>
                    <a:cubicBezTo>
                      <a:pt x="36" y="23"/>
                      <a:pt x="35" y="22"/>
                      <a:pt x="35" y="22"/>
                    </a:cubicBezTo>
                    <a:cubicBezTo>
                      <a:pt x="35" y="21"/>
                      <a:pt x="33" y="21"/>
                      <a:pt x="33" y="21"/>
                    </a:cubicBezTo>
                    <a:cubicBezTo>
                      <a:pt x="33" y="20"/>
                      <a:pt x="32" y="20"/>
                      <a:pt x="32" y="20"/>
                    </a:cubicBezTo>
                    <a:cubicBezTo>
                      <a:pt x="32" y="19"/>
                      <a:pt x="32" y="18"/>
                      <a:pt x="32" y="18"/>
                    </a:cubicBezTo>
                    <a:cubicBezTo>
                      <a:pt x="32" y="17"/>
                      <a:pt x="33" y="16"/>
                      <a:pt x="33" y="16"/>
                    </a:cubicBezTo>
                    <a:cubicBezTo>
                      <a:pt x="33" y="15"/>
                      <a:pt x="32" y="15"/>
                      <a:pt x="32" y="15"/>
                    </a:cubicBezTo>
                    <a:cubicBezTo>
                      <a:pt x="31" y="13"/>
                      <a:pt x="31" y="13"/>
                      <a:pt x="31" y="13"/>
                    </a:cubicBezTo>
                    <a:cubicBezTo>
                      <a:pt x="30" y="13"/>
                      <a:pt x="29" y="12"/>
                      <a:pt x="28" y="12"/>
                    </a:cubicBezTo>
                    <a:cubicBezTo>
                      <a:pt x="28" y="12"/>
                      <a:pt x="28" y="10"/>
                      <a:pt x="27" y="10"/>
                    </a:cubicBezTo>
                    <a:cubicBezTo>
                      <a:pt x="27" y="9"/>
                      <a:pt x="27" y="8"/>
                      <a:pt x="28" y="8"/>
                    </a:cubicBezTo>
                    <a:cubicBezTo>
                      <a:pt x="29" y="9"/>
                      <a:pt x="30" y="8"/>
                      <a:pt x="30" y="7"/>
                    </a:cubicBezTo>
                    <a:cubicBezTo>
                      <a:pt x="29" y="7"/>
                      <a:pt x="28" y="6"/>
                      <a:pt x="28" y="5"/>
                    </a:cubicBezTo>
                    <a:cubicBezTo>
                      <a:pt x="28" y="5"/>
                      <a:pt x="29" y="3"/>
                      <a:pt x="28" y="3"/>
                    </a:cubicBezTo>
                    <a:cubicBezTo>
                      <a:pt x="27" y="2"/>
                      <a:pt x="27" y="2"/>
                      <a:pt x="26" y="1"/>
                    </a:cubicBezTo>
                    <a:cubicBezTo>
                      <a:pt x="26" y="0"/>
                      <a:pt x="25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4" y="0"/>
                      <a:pt x="24" y="1"/>
                      <a:pt x="23" y="2"/>
                    </a:cubicBezTo>
                    <a:cubicBezTo>
                      <a:pt x="23" y="2"/>
                      <a:pt x="21" y="2"/>
                      <a:pt x="21" y="3"/>
                    </a:cubicBezTo>
                    <a:cubicBezTo>
                      <a:pt x="20" y="3"/>
                      <a:pt x="18" y="2"/>
                      <a:pt x="17" y="2"/>
                    </a:cubicBezTo>
                    <a:cubicBezTo>
                      <a:pt x="15" y="2"/>
                      <a:pt x="15" y="3"/>
                      <a:pt x="15" y="3"/>
                    </a:cubicBezTo>
                    <a:cubicBezTo>
                      <a:pt x="16" y="4"/>
                      <a:pt x="16" y="6"/>
                      <a:pt x="16" y="6"/>
                    </a:cubicBezTo>
                    <a:cubicBezTo>
                      <a:pt x="16" y="6"/>
                      <a:pt x="16" y="9"/>
                      <a:pt x="17" y="8"/>
                    </a:cubicBezTo>
                    <a:cubicBezTo>
                      <a:pt x="18" y="8"/>
                      <a:pt x="19" y="9"/>
                      <a:pt x="19" y="10"/>
                    </a:cubicBezTo>
                    <a:cubicBezTo>
                      <a:pt x="18" y="10"/>
                      <a:pt x="17" y="11"/>
                      <a:pt x="17" y="12"/>
                    </a:cubicBezTo>
                    <a:cubicBezTo>
                      <a:pt x="17" y="12"/>
                      <a:pt x="17" y="13"/>
                      <a:pt x="17" y="14"/>
                    </a:cubicBezTo>
                    <a:cubicBezTo>
                      <a:pt x="16" y="14"/>
                      <a:pt x="15" y="14"/>
                      <a:pt x="15" y="15"/>
                    </a:cubicBezTo>
                    <a:cubicBezTo>
                      <a:pt x="15" y="16"/>
                      <a:pt x="14" y="16"/>
                      <a:pt x="14" y="16"/>
                    </a:cubicBezTo>
                    <a:cubicBezTo>
                      <a:pt x="14" y="17"/>
                      <a:pt x="13" y="19"/>
                      <a:pt x="13" y="19"/>
                    </a:cubicBezTo>
                    <a:cubicBezTo>
                      <a:pt x="12" y="20"/>
                      <a:pt x="11" y="20"/>
                      <a:pt x="11" y="21"/>
                    </a:cubicBezTo>
                    <a:cubicBezTo>
                      <a:pt x="10" y="22"/>
                      <a:pt x="10" y="23"/>
                      <a:pt x="9" y="23"/>
                    </a:cubicBezTo>
                    <a:cubicBezTo>
                      <a:pt x="9" y="22"/>
                      <a:pt x="8" y="22"/>
                      <a:pt x="7" y="23"/>
                    </a:cubicBezTo>
                    <a:cubicBezTo>
                      <a:pt x="7" y="23"/>
                      <a:pt x="6" y="22"/>
                      <a:pt x="5" y="22"/>
                    </a:cubicBezTo>
                    <a:cubicBezTo>
                      <a:pt x="5" y="23"/>
                      <a:pt x="3" y="24"/>
                      <a:pt x="3" y="25"/>
                    </a:cubicBezTo>
                    <a:cubicBezTo>
                      <a:pt x="3" y="26"/>
                      <a:pt x="5" y="26"/>
                      <a:pt x="5" y="27"/>
                    </a:cubicBezTo>
                    <a:cubicBezTo>
                      <a:pt x="5" y="28"/>
                      <a:pt x="6" y="29"/>
                      <a:pt x="6" y="30"/>
                    </a:cubicBezTo>
                    <a:cubicBezTo>
                      <a:pt x="7" y="30"/>
                      <a:pt x="7" y="31"/>
                      <a:pt x="7" y="32"/>
                    </a:cubicBezTo>
                    <a:cubicBezTo>
                      <a:pt x="7" y="33"/>
                      <a:pt x="6" y="33"/>
                      <a:pt x="5" y="33"/>
                    </a:cubicBezTo>
                    <a:cubicBezTo>
                      <a:pt x="4" y="32"/>
                      <a:pt x="4" y="33"/>
                      <a:pt x="2" y="33"/>
                    </a:cubicBezTo>
                    <a:cubicBezTo>
                      <a:pt x="1" y="32"/>
                      <a:pt x="1" y="34"/>
                      <a:pt x="0" y="3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1" y="35"/>
                      <a:pt x="1" y="36"/>
                      <a:pt x="2" y="37"/>
                    </a:cubicBezTo>
                    <a:cubicBezTo>
                      <a:pt x="4" y="38"/>
                      <a:pt x="5" y="36"/>
                      <a:pt x="5" y="37"/>
                    </a:cubicBezTo>
                    <a:cubicBezTo>
                      <a:pt x="5" y="38"/>
                      <a:pt x="2" y="38"/>
                      <a:pt x="2" y="38"/>
                    </a:cubicBezTo>
                    <a:cubicBezTo>
                      <a:pt x="1" y="39"/>
                      <a:pt x="5" y="43"/>
                      <a:pt x="7" y="43"/>
                    </a:cubicBezTo>
                    <a:cubicBezTo>
                      <a:pt x="9" y="43"/>
                      <a:pt x="11" y="41"/>
                      <a:pt x="10" y="40"/>
                    </a:cubicBezTo>
                    <a:cubicBezTo>
                      <a:pt x="10" y="40"/>
                      <a:pt x="10" y="39"/>
                      <a:pt x="11" y="39"/>
                    </a:cubicBezTo>
                    <a:cubicBezTo>
                      <a:pt x="11" y="39"/>
                      <a:pt x="11" y="41"/>
                      <a:pt x="12" y="42"/>
                    </a:cubicBezTo>
                    <a:cubicBezTo>
                      <a:pt x="12" y="42"/>
                      <a:pt x="12" y="43"/>
                      <a:pt x="12" y="44"/>
                    </a:cubicBezTo>
                    <a:cubicBezTo>
                      <a:pt x="11" y="45"/>
                      <a:pt x="12" y="47"/>
                      <a:pt x="12" y="49"/>
                    </a:cubicBezTo>
                    <a:cubicBezTo>
                      <a:pt x="12" y="50"/>
                      <a:pt x="13" y="52"/>
                      <a:pt x="13" y="53"/>
                    </a:cubicBezTo>
                    <a:cubicBezTo>
                      <a:pt x="14" y="55"/>
                      <a:pt x="15" y="59"/>
                      <a:pt x="16" y="61"/>
                    </a:cubicBezTo>
                    <a:cubicBezTo>
                      <a:pt x="17" y="63"/>
                      <a:pt x="18" y="67"/>
                      <a:pt x="18" y="68"/>
                    </a:cubicBezTo>
                    <a:cubicBezTo>
                      <a:pt x="19" y="68"/>
                      <a:pt x="21" y="71"/>
                      <a:pt x="21" y="73"/>
                    </a:cubicBezTo>
                    <a:cubicBezTo>
                      <a:pt x="21" y="75"/>
                      <a:pt x="23" y="77"/>
                      <a:pt x="24" y="78"/>
                    </a:cubicBezTo>
                    <a:cubicBezTo>
                      <a:pt x="24" y="78"/>
                      <a:pt x="26" y="77"/>
                      <a:pt x="26" y="76"/>
                    </a:cubicBezTo>
                    <a:cubicBezTo>
                      <a:pt x="26" y="75"/>
                      <a:pt x="28" y="75"/>
                      <a:pt x="29" y="74"/>
                    </a:cubicBezTo>
                    <a:cubicBezTo>
                      <a:pt x="29" y="73"/>
                      <a:pt x="29" y="72"/>
                      <a:pt x="30" y="72"/>
                    </a:cubicBezTo>
                    <a:cubicBezTo>
                      <a:pt x="30" y="72"/>
                      <a:pt x="30" y="71"/>
                      <a:pt x="30" y="70"/>
                    </a:cubicBezTo>
                    <a:cubicBezTo>
                      <a:pt x="30" y="69"/>
                      <a:pt x="30" y="68"/>
                      <a:pt x="31" y="67"/>
                    </a:cubicBezTo>
                    <a:cubicBezTo>
                      <a:pt x="32" y="66"/>
                      <a:pt x="32" y="63"/>
                      <a:pt x="32" y="62"/>
                    </a:cubicBezTo>
                    <a:cubicBezTo>
                      <a:pt x="31" y="61"/>
                      <a:pt x="31" y="60"/>
                      <a:pt x="32" y="59"/>
                    </a:cubicBezTo>
                    <a:cubicBezTo>
                      <a:pt x="32" y="58"/>
                      <a:pt x="32" y="57"/>
                      <a:pt x="33" y="57"/>
                    </a:cubicBezTo>
                    <a:cubicBezTo>
                      <a:pt x="33" y="57"/>
                      <a:pt x="35" y="56"/>
                      <a:pt x="35" y="55"/>
                    </a:cubicBezTo>
                    <a:cubicBezTo>
                      <a:pt x="36" y="54"/>
                      <a:pt x="39" y="52"/>
                      <a:pt x="39" y="52"/>
                    </a:cubicBezTo>
                    <a:cubicBezTo>
                      <a:pt x="40" y="51"/>
                      <a:pt x="43" y="49"/>
                      <a:pt x="44" y="47"/>
                    </a:cubicBezTo>
                    <a:cubicBezTo>
                      <a:pt x="45" y="46"/>
                      <a:pt x="47" y="45"/>
                      <a:pt x="48" y="44"/>
                    </a:cubicBezTo>
                    <a:cubicBezTo>
                      <a:pt x="49" y="43"/>
                      <a:pt x="48" y="43"/>
                      <a:pt x="49" y="42"/>
                    </a:cubicBezTo>
                    <a:cubicBezTo>
                      <a:pt x="49" y="40"/>
                      <a:pt x="52" y="40"/>
                      <a:pt x="53" y="40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4" y="38"/>
                      <a:pt x="54" y="36"/>
                      <a:pt x="53" y="3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5" name="Freeform 967"/>
              <p:cNvSpPr>
                <a:spLocks/>
              </p:cNvSpPr>
              <p:nvPr/>
            </p:nvSpPr>
            <p:spPr bwMode="auto">
              <a:xfrm>
                <a:off x="2357087" y="4049986"/>
                <a:ext cx="664604" cy="295898"/>
              </a:xfrm>
              <a:custGeom>
                <a:avLst/>
                <a:gdLst>
                  <a:gd name="T0" fmla="*/ 27 w 29"/>
                  <a:gd name="T1" fmla="*/ 2 h 13"/>
                  <a:gd name="T2" fmla="*/ 24 w 29"/>
                  <a:gd name="T3" fmla="*/ 2 h 13"/>
                  <a:gd name="T4" fmla="*/ 17 w 29"/>
                  <a:gd name="T5" fmla="*/ 1 h 13"/>
                  <a:gd name="T6" fmla="*/ 14 w 29"/>
                  <a:gd name="T7" fmla="*/ 0 h 13"/>
                  <a:gd name="T8" fmla="*/ 11 w 29"/>
                  <a:gd name="T9" fmla="*/ 1 h 13"/>
                  <a:gd name="T10" fmla="*/ 9 w 29"/>
                  <a:gd name="T11" fmla="*/ 2 h 13"/>
                  <a:gd name="T12" fmla="*/ 5 w 29"/>
                  <a:gd name="T13" fmla="*/ 2 h 13"/>
                  <a:gd name="T14" fmla="*/ 3 w 29"/>
                  <a:gd name="T15" fmla="*/ 4 h 13"/>
                  <a:gd name="T16" fmla="*/ 3 w 29"/>
                  <a:gd name="T17" fmla="*/ 5 h 13"/>
                  <a:gd name="T18" fmla="*/ 4 w 29"/>
                  <a:gd name="T19" fmla="*/ 6 h 13"/>
                  <a:gd name="T20" fmla="*/ 6 w 29"/>
                  <a:gd name="T21" fmla="*/ 6 h 13"/>
                  <a:gd name="T22" fmla="*/ 9 w 29"/>
                  <a:gd name="T23" fmla="*/ 8 h 13"/>
                  <a:gd name="T24" fmla="*/ 8 w 29"/>
                  <a:gd name="T25" fmla="*/ 9 h 13"/>
                  <a:gd name="T26" fmla="*/ 6 w 29"/>
                  <a:gd name="T27" fmla="*/ 9 h 13"/>
                  <a:gd name="T28" fmla="*/ 2 w 29"/>
                  <a:gd name="T29" fmla="*/ 10 h 13"/>
                  <a:gd name="T30" fmla="*/ 0 w 29"/>
                  <a:gd name="T31" fmla="*/ 12 h 13"/>
                  <a:gd name="T32" fmla="*/ 4 w 29"/>
                  <a:gd name="T33" fmla="*/ 12 h 13"/>
                  <a:gd name="T34" fmla="*/ 6 w 29"/>
                  <a:gd name="T35" fmla="*/ 12 h 13"/>
                  <a:gd name="T36" fmla="*/ 8 w 29"/>
                  <a:gd name="T37" fmla="*/ 12 h 13"/>
                  <a:gd name="T38" fmla="*/ 12 w 29"/>
                  <a:gd name="T39" fmla="*/ 12 h 13"/>
                  <a:gd name="T40" fmla="*/ 12 w 29"/>
                  <a:gd name="T41" fmla="*/ 11 h 13"/>
                  <a:gd name="T42" fmla="*/ 13 w 29"/>
                  <a:gd name="T43" fmla="*/ 10 h 13"/>
                  <a:gd name="T44" fmla="*/ 15 w 29"/>
                  <a:gd name="T45" fmla="*/ 9 h 13"/>
                  <a:gd name="T46" fmla="*/ 17 w 29"/>
                  <a:gd name="T47" fmla="*/ 9 h 13"/>
                  <a:gd name="T48" fmla="*/ 18 w 29"/>
                  <a:gd name="T49" fmla="*/ 9 h 13"/>
                  <a:gd name="T50" fmla="*/ 20 w 29"/>
                  <a:gd name="T51" fmla="*/ 8 h 13"/>
                  <a:gd name="T52" fmla="*/ 22 w 29"/>
                  <a:gd name="T53" fmla="*/ 7 h 13"/>
                  <a:gd name="T54" fmla="*/ 24 w 29"/>
                  <a:gd name="T55" fmla="*/ 6 h 13"/>
                  <a:gd name="T56" fmla="*/ 26 w 29"/>
                  <a:gd name="T57" fmla="*/ 5 h 13"/>
                  <a:gd name="T58" fmla="*/ 29 w 29"/>
                  <a:gd name="T59" fmla="*/ 4 h 13"/>
                  <a:gd name="T60" fmla="*/ 29 w 29"/>
                  <a:gd name="T61" fmla="*/ 3 h 13"/>
                  <a:gd name="T62" fmla="*/ 27 w 29"/>
                  <a:gd name="T63" fmla="*/ 2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" h="13">
                    <a:moveTo>
                      <a:pt x="27" y="2"/>
                    </a:moveTo>
                    <a:cubicBezTo>
                      <a:pt x="26" y="1"/>
                      <a:pt x="26" y="2"/>
                      <a:pt x="24" y="2"/>
                    </a:cubicBezTo>
                    <a:cubicBezTo>
                      <a:pt x="23" y="1"/>
                      <a:pt x="18" y="1"/>
                      <a:pt x="17" y="1"/>
                    </a:cubicBezTo>
                    <a:cubicBezTo>
                      <a:pt x="16" y="2"/>
                      <a:pt x="15" y="1"/>
                      <a:pt x="14" y="0"/>
                    </a:cubicBezTo>
                    <a:cubicBezTo>
                      <a:pt x="13" y="0"/>
                      <a:pt x="11" y="0"/>
                      <a:pt x="11" y="1"/>
                    </a:cubicBezTo>
                    <a:cubicBezTo>
                      <a:pt x="11" y="2"/>
                      <a:pt x="10" y="2"/>
                      <a:pt x="9" y="2"/>
                    </a:cubicBezTo>
                    <a:cubicBezTo>
                      <a:pt x="7" y="1"/>
                      <a:pt x="5" y="1"/>
                      <a:pt x="5" y="2"/>
                    </a:cubicBezTo>
                    <a:cubicBezTo>
                      <a:pt x="5" y="3"/>
                      <a:pt x="4" y="3"/>
                      <a:pt x="3" y="4"/>
                    </a:cubicBezTo>
                    <a:cubicBezTo>
                      <a:pt x="3" y="4"/>
                      <a:pt x="3" y="4"/>
                      <a:pt x="3" y="5"/>
                    </a:cubicBezTo>
                    <a:cubicBezTo>
                      <a:pt x="3" y="5"/>
                      <a:pt x="3" y="6"/>
                      <a:pt x="4" y="6"/>
                    </a:cubicBezTo>
                    <a:cubicBezTo>
                      <a:pt x="4" y="7"/>
                      <a:pt x="6" y="7"/>
                      <a:pt x="6" y="6"/>
                    </a:cubicBezTo>
                    <a:cubicBezTo>
                      <a:pt x="6" y="5"/>
                      <a:pt x="8" y="7"/>
                      <a:pt x="9" y="8"/>
                    </a:cubicBezTo>
                    <a:cubicBezTo>
                      <a:pt x="11" y="9"/>
                      <a:pt x="9" y="8"/>
                      <a:pt x="8" y="9"/>
                    </a:cubicBezTo>
                    <a:cubicBezTo>
                      <a:pt x="8" y="10"/>
                      <a:pt x="6" y="9"/>
                      <a:pt x="6" y="9"/>
                    </a:cubicBezTo>
                    <a:cubicBezTo>
                      <a:pt x="5" y="10"/>
                      <a:pt x="3" y="10"/>
                      <a:pt x="2" y="10"/>
                    </a:cubicBezTo>
                    <a:cubicBezTo>
                      <a:pt x="1" y="10"/>
                      <a:pt x="0" y="11"/>
                      <a:pt x="0" y="12"/>
                    </a:cubicBezTo>
                    <a:cubicBezTo>
                      <a:pt x="0" y="12"/>
                      <a:pt x="3" y="11"/>
                      <a:pt x="4" y="12"/>
                    </a:cubicBezTo>
                    <a:cubicBezTo>
                      <a:pt x="5" y="12"/>
                      <a:pt x="6" y="11"/>
                      <a:pt x="6" y="12"/>
                    </a:cubicBezTo>
                    <a:cubicBezTo>
                      <a:pt x="7" y="13"/>
                      <a:pt x="8" y="12"/>
                      <a:pt x="8" y="12"/>
                    </a:cubicBezTo>
                    <a:cubicBezTo>
                      <a:pt x="9" y="13"/>
                      <a:pt x="12" y="12"/>
                      <a:pt x="12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0"/>
                      <a:pt x="13" y="10"/>
                      <a:pt x="13" y="10"/>
                    </a:cubicBezTo>
                    <a:cubicBezTo>
                      <a:pt x="14" y="10"/>
                      <a:pt x="14" y="9"/>
                      <a:pt x="15" y="9"/>
                    </a:cubicBezTo>
                    <a:cubicBezTo>
                      <a:pt x="15" y="9"/>
                      <a:pt x="16" y="8"/>
                      <a:pt x="17" y="9"/>
                    </a:cubicBezTo>
                    <a:cubicBezTo>
                      <a:pt x="17" y="9"/>
                      <a:pt x="18" y="10"/>
                      <a:pt x="18" y="9"/>
                    </a:cubicBezTo>
                    <a:cubicBezTo>
                      <a:pt x="19" y="9"/>
                      <a:pt x="19" y="9"/>
                      <a:pt x="20" y="8"/>
                    </a:cubicBezTo>
                    <a:cubicBezTo>
                      <a:pt x="21" y="7"/>
                      <a:pt x="21" y="7"/>
                      <a:pt x="22" y="7"/>
                    </a:cubicBezTo>
                    <a:cubicBezTo>
                      <a:pt x="24" y="8"/>
                      <a:pt x="24" y="7"/>
                      <a:pt x="24" y="6"/>
                    </a:cubicBezTo>
                    <a:cubicBezTo>
                      <a:pt x="25" y="5"/>
                      <a:pt x="26" y="5"/>
                      <a:pt x="26" y="5"/>
                    </a:cubicBezTo>
                    <a:cubicBezTo>
                      <a:pt x="27" y="5"/>
                      <a:pt x="28" y="4"/>
                      <a:pt x="29" y="4"/>
                    </a:cubicBezTo>
                    <a:cubicBezTo>
                      <a:pt x="29" y="4"/>
                      <a:pt x="29" y="4"/>
                      <a:pt x="29" y="3"/>
                    </a:cubicBezTo>
                    <a:cubicBezTo>
                      <a:pt x="28" y="2"/>
                      <a:pt x="28" y="3"/>
                      <a:pt x="27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6" name="Freeform 968"/>
              <p:cNvSpPr>
                <a:spLocks/>
              </p:cNvSpPr>
              <p:nvPr/>
            </p:nvSpPr>
            <p:spPr bwMode="auto">
              <a:xfrm>
                <a:off x="2884298" y="4573743"/>
                <a:ext cx="137394" cy="136082"/>
              </a:xfrm>
              <a:custGeom>
                <a:avLst/>
                <a:gdLst>
                  <a:gd name="T0" fmla="*/ 3 w 6"/>
                  <a:gd name="T1" fmla="*/ 0 h 6"/>
                  <a:gd name="T2" fmla="*/ 0 w 6"/>
                  <a:gd name="T3" fmla="*/ 2 h 6"/>
                  <a:gd name="T4" fmla="*/ 0 w 6"/>
                  <a:gd name="T5" fmla="*/ 3 h 6"/>
                  <a:gd name="T6" fmla="*/ 2 w 6"/>
                  <a:gd name="T7" fmla="*/ 5 h 6"/>
                  <a:gd name="T8" fmla="*/ 2 w 6"/>
                  <a:gd name="T9" fmla="*/ 6 h 6"/>
                  <a:gd name="T10" fmla="*/ 3 w 6"/>
                  <a:gd name="T11" fmla="*/ 6 h 6"/>
                  <a:gd name="T12" fmla="*/ 6 w 6"/>
                  <a:gd name="T13" fmla="*/ 3 h 6"/>
                  <a:gd name="T14" fmla="*/ 3 w 6"/>
                  <a:gd name="T15" fmla="*/ 0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" h="6">
                    <a:moveTo>
                      <a:pt x="3" y="0"/>
                    </a:moveTo>
                    <a:cubicBezTo>
                      <a:pt x="2" y="0"/>
                      <a:pt x="0" y="1"/>
                      <a:pt x="0" y="2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1" y="4"/>
                      <a:pt x="1" y="4"/>
                      <a:pt x="2" y="5"/>
                    </a:cubicBezTo>
                    <a:cubicBezTo>
                      <a:pt x="3" y="5"/>
                      <a:pt x="2" y="6"/>
                      <a:pt x="2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4" y="6"/>
                      <a:pt x="6" y="4"/>
                      <a:pt x="6" y="3"/>
                    </a:cubicBezTo>
                    <a:cubicBezTo>
                      <a:pt x="6" y="2"/>
                      <a:pt x="4" y="0"/>
                      <a:pt x="3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7" name="Freeform 969"/>
              <p:cNvSpPr>
                <a:spLocks/>
              </p:cNvSpPr>
              <p:nvPr/>
            </p:nvSpPr>
            <p:spPr bwMode="auto">
              <a:xfrm>
                <a:off x="5659336" y="4073721"/>
                <a:ext cx="436147" cy="613950"/>
              </a:xfrm>
              <a:custGeom>
                <a:avLst/>
                <a:gdLst>
                  <a:gd name="T0" fmla="*/ 18 w 19"/>
                  <a:gd name="T1" fmla="*/ 1 h 27"/>
                  <a:gd name="T2" fmla="*/ 16 w 19"/>
                  <a:gd name="T3" fmla="*/ 0 h 27"/>
                  <a:gd name="T4" fmla="*/ 14 w 19"/>
                  <a:gd name="T5" fmla="*/ 2 h 27"/>
                  <a:gd name="T6" fmla="*/ 12 w 19"/>
                  <a:gd name="T7" fmla="*/ 3 h 27"/>
                  <a:gd name="T8" fmla="*/ 11 w 19"/>
                  <a:gd name="T9" fmla="*/ 4 h 27"/>
                  <a:gd name="T10" fmla="*/ 9 w 19"/>
                  <a:gd name="T11" fmla="*/ 5 h 27"/>
                  <a:gd name="T12" fmla="*/ 8 w 19"/>
                  <a:gd name="T13" fmla="*/ 4 h 27"/>
                  <a:gd name="T14" fmla="*/ 6 w 19"/>
                  <a:gd name="T15" fmla="*/ 6 h 27"/>
                  <a:gd name="T16" fmla="*/ 1 w 19"/>
                  <a:gd name="T17" fmla="*/ 9 h 27"/>
                  <a:gd name="T18" fmla="*/ 0 w 19"/>
                  <a:gd name="T19" fmla="*/ 10 h 27"/>
                  <a:gd name="T20" fmla="*/ 3 w 19"/>
                  <a:gd name="T21" fmla="*/ 12 h 27"/>
                  <a:gd name="T22" fmla="*/ 2 w 19"/>
                  <a:gd name="T23" fmla="*/ 15 h 27"/>
                  <a:gd name="T24" fmla="*/ 2 w 19"/>
                  <a:gd name="T25" fmla="*/ 16 h 27"/>
                  <a:gd name="T26" fmla="*/ 3 w 19"/>
                  <a:gd name="T27" fmla="*/ 17 h 27"/>
                  <a:gd name="T28" fmla="*/ 5 w 19"/>
                  <a:gd name="T29" fmla="*/ 16 h 27"/>
                  <a:gd name="T30" fmla="*/ 6 w 19"/>
                  <a:gd name="T31" fmla="*/ 17 h 27"/>
                  <a:gd name="T32" fmla="*/ 7 w 19"/>
                  <a:gd name="T33" fmla="*/ 18 h 27"/>
                  <a:gd name="T34" fmla="*/ 7 w 19"/>
                  <a:gd name="T35" fmla="*/ 19 h 27"/>
                  <a:gd name="T36" fmla="*/ 7 w 19"/>
                  <a:gd name="T37" fmla="*/ 22 h 27"/>
                  <a:gd name="T38" fmla="*/ 6 w 19"/>
                  <a:gd name="T39" fmla="*/ 25 h 27"/>
                  <a:gd name="T40" fmla="*/ 6 w 19"/>
                  <a:gd name="T41" fmla="*/ 27 h 27"/>
                  <a:gd name="T42" fmla="*/ 11 w 19"/>
                  <a:gd name="T43" fmla="*/ 25 h 27"/>
                  <a:gd name="T44" fmla="*/ 14 w 19"/>
                  <a:gd name="T45" fmla="*/ 24 h 27"/>
                  <a:gd name="T46" fmla="*/ 15 w 19"/>
                  <a:gd name="T47" fmla="*/ 23 h 27"/>
                  <a:gd name="T48" fmla="*/ 14 w 19"/>
                  <a:gd name="T49" fmla="*/ 19 h 27"/>
                  <a:gd name="T50" fmla="*/ 12 w 19"/>
                  <a:gd name="T51" fmla="*/ 15 h 27"/>
                  <a:gd name="T52" fmla="*/ 9 w 19"/>
                  <a:gd name="T53" fmla="*/ 12 h 27"/>
                  <a:gd name="T54" fmla="*/ 10 w 19"/>
                  <a:gd name="T55" fmla="*/ 10 h 27"/>
                  <a:gd name="T56" fmla="*/ 15 w 19"/>
                  <a:gd name="T57" fmla="*/ 7 h 27"/>
                  <a:gd name="T58" fmla="*/ 16 w 19"/>
                  <a:gd name="T59" fmla="*/ 4 h 27"/>
                  <a:gd name="T60" fmla="*/ 19 w 19"/>
                  <a:gd name="T61" fmla="*/ 1 h 27"/>
                  <a:gd name="T62" fmla="*/ 18 w 19"/>
                  <a:gd name="T63" fmla="*/ 1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9" h="27">
                    <a:moveTo>
                      <a:pt x="18" y="1"/>
                    </a:moveTo>
                    <a:cubicBezTo>
                      <a:pt x="17" y="1"/>
                      <a:pt x="16" y="0"/>
                      <a:pt x="16" y="0"/>
                    </a:cubicBezTo>
                    <a:cubicBezTo>
                      <a:pt x="15" y="0"/>
                      <a:pt x="15" y="2"/>
                      <a:pt x="14" y="2"/>
                    </a:cubicBezTo>
                    <a:cubicBezTo>
                      <a:pt x="13" y="2"/>
                      <a:pt x="13" y="3"/>
                      <a:pt x="12" y="3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2" y="5"/>
                      <a:pt x="10" y="5"/>
                      <a:pt x="9" y="5"/>
                    </a:cubicBezTo>
                    <a:cubicBezTo>
                      <a:pt x="8" y="5"/>
                      <a:pt x="8" y="4"/>
                      <a:pt x="8" y="4"/>
                    </a:cubicBezTo>
                    <a:cubicBezTo>
                      <a:pt x="7" y="4"/>
                      <a:pt x="6" y="5"/>
                      <a:pt x="6" y="6"/>
                    </a:cubicBezTo>
                    <a:cubicBezTo>
                      <a:pt x="5" y="7"/>
                      <a:pt x="2" y="8"/>
                      <a:pt x="1" y="9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1" y="10"/>
                      <a:pt x="3" y="11"/>
                      <a:pt x="3" y="12"/>
                    </a:cubicBezTo>
                    <a:cubicBezTo>
                      <a:pt x="4" y="13"/>
                      <a:pt x="2" y="14"/>
                      <a:pt x="2" y="15"/>
                    </a:cubicBezTo>
                    <a:cubicBezTo>
                      <a:pt x="1" y="15"/>
                      <a:pt x="2" y="15"/>
                      <a:pt x="2" y="16"/>
                    </a:cubicBezTo>
                    <a:cubicBezTo>
                      <a:pt x="2" y="17"/>
                      <a:pt x="3" y="17"/>
                      <a:pt x="3" y="17"/>
                    </a:cubicBezTo>
                    <a:cubicBezTo>
                      <a:pt x="4" y="16"/>
                      <a:pt x="4" y="16"/>
                      <a:pt x="5" y="16"/>
                    </a:cubicBezTo>
                    <a:cubicBezTo>
                      <a:pt x="6" y="16"/>
                      <a:pt x="6" y="17"/>
                      <a:pt x="6" y="17"/>
                    </a:cubicBezTo>
                    <a:cubicBezTo>
                      <a:pt x="6" y="17"/>
                      <a:pt x="6" y="18"/>
                      <a:pt x="7" y="18"/>
                    </a:cubicBezTo>
                    <a:cubicBezTo>
                      <a:pt x="8" y="18"/>
                      <a:pt x="8" y="20"/>
                      <a:pt x="7" y="19"/>
                    </a:cubicBezTo>
                    <a:cubicBezTo>
                      <a:pt x="6" y="19"/>
                      <a:pt x="6" y="21"/>
                      <a:pt x="7" y="22"/>
                    </a:cubicBezTo>
                    <a:cubicBezTo>
                      <a:pt x="7" y="23"/>
                      <a:pt x="5" y="24"/>
                      <a:pt x="6" y="25"/>
                    </a:cubicBezTo>
                    <a:cubicBezTo>
                      <a:pt x="6" y="26"/>
                      <a:pt x="6" y="26"/>
                      <a:pt x="6" y="27"/>
                    </a:cubicBezTo>
                    <a:cubicBezTo>
                      <a:pt x="6" y="27"/>
                      <a:pt x="10" y="27"/>
                      <a:pt x="11" y="25"/>
                    </a:cubicBezTo>
                    <a:cubicBezTo>
                      <a:pt x="13" y="24"/>
                      <a:pt x="13" y="24"/>
                      <a:pt x="14" y="24"/>
                    </a:cubicBezTo>
                    <a:cubicBezTo>
                      <a:pt x="15" y="24"/>
                      <a:pt x="15" y="24"/>
                      <a:pt x="15" y="23"/>
                    </a:cubicBezTo>
                    <a:cubicBezTo>
                      <a:pt x="15" y="22"/>
                      <a:pt x="14" y="21"/>
                      <a:pt x="14" y="19"/>
                    </a:cubicBezTo>
                    <a:cubicBezTo>
                      <a:pt x="14" y="18"/>
                      <a:pt x="13" y="16"/>
                      <a:pt x="12" y="15"/>
                    </a:cubicBezTo>
                    <a:cubicBezTo>
                      <a:pt x="11" y="13"/>
                      <a:pt x="10" y="13"/>
                      <a:pt x="9" y="12"/>
                    </a:cubicBezTo>
                    <a:cubicBezTo>
                      <a:pt x="8" y="12"/>
                      <a:pt x="9" y="10"/>
                      <a:pt x="10" y="10"/>
                    </a:cubicBezTo>
                    <a:cubicBezTo>
                      <a:pt x="11" y="10"/>
                      <a:pt x="14" y="8"/>
                      <a:pt x="15" y="7"/>
                    </a:cubicBezTo>
                    <a:cubicBezTo>
                      <a:pt x="15" y="7"/>
                      <a:pt x="15" y="5"/>
                      <a:pt x="16" y="4"/>
                    </a:cubicBezTo>
                    <a:cubicBezTo>
                      <a:pt x="16" y="3"/>
                      <a:pt x="17" y="2"/>
                      <a:pt x="19" y="1"/>
                    </a:cubicBezTo>
                    <a:cubicBezTo>
                      <a:pt x="18" y="1"/>
                      <a:pt x="18" y="1"/>
                      <a:pt x="18" y="1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  <a:alpha val="61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8" name="Freeform 970"/>
              <p:cNvSpPr>
                <a:spLocks/>
              </p:cNvSpPr>
              <p:nvPr/>
            </p:nvSpPr>
            <p:spPr bwMode="auto">
              <a:xfrm>
                <a:off x="3021691" y="4961417"/>
                <a:ext cx="458513" cy="272163"/>
              </a:xfrm>
              <a:custGeom>
                <a:avLst/>
                <a:gdLst>
                  <a:gd name="T0" fmla="*/ 20 w 20"/>
                  <a:gd name="T1" fmla="*/ 8 h 12"/>
                  <a:gd name="T2" fmla="*/ 19 w 20"/>
                  <a:gd name="T3" fmla="*/ 8 h 12"/>
                  <a:gd name="T4" fmla="*/ 16 w 20"/>
                  <a:gd name="T5" fmla="*/ 7 h 12"/>
                  <a:gd name="T6" fmla="*/ 11 w 20"/>
                  <a:gd name="T7" fmla="*/ 5 h 12"/>
                  <a:gd name="T8" fmla="*/ 5 w 20"/>
                  <a:gd name="T9" fmla="*/ 1 h 12"/>
                  <a:gd name="T10" fmla="*/ 3 w 20"/>
                  <a:gd name="T11" fmla="*/ 0 h 12"/>
                  <a:gd name="T12" fmla="*/ 1 w 20"/>
                  <a:gd name="T13" fmla="*/ 1 h 12"/>
                  <a:gd name="T14" fmla="*/ 0 w 20"/>
                  <a:gd name="T15" fmla="*/ 3 h 12"/>
                  <a:gd name="T16" fmla="*/ 0 w 20"/>
                  <a:gd name="T17" fmla="*/ 5 h 12"/>
                  <a:gd name="T18" fmla="*/ 1 w 20"/>
                  <a:gd name="T19" fmla="*/ 6 h 12"/>
                  <a:gd name="T20" fmla="*/ 3 w 20"/>
                  <a:gd name="T21" fmla="*/ 7 h 12"/>
                  <a:gd name="T22" fmla="*/ 5 w 20"/>
                  <a:gd name="T23" fmla="*/ 8 h 12"/>
                  <a:gd name="T24" fmla="*/ 7 w 20"/>
                  <a:gd name="T25" fmla="*/ 9 h 12"/>
                  <a:gd name="T26" fmla="*/ 10 w 20"/>
                  <a:gd name="T27" fmla="*/ 9 h 12"/>
                  <a:gd name="T28" fmla="*/ 11 w 20"/>
                  <a:gd name="T29" fmla="*/ 10 h 12"/>
                  <a:gd name="T30" fmla="*/ 15 w 20"/>
                  <a:gd name="T31" fmla="*/ 11 h 12"/>
                  <a:gd name="T32" fmla="*/ 20 w 20"/>
                  <a:gd name="T33" fmla="*/ 11 h 12"/>
                  <a:gd name="T34" fmla="*/ 20 w 20"/>
                  <a:gd name="T35" fmla="*/ 8 h 12"/>
                  <a:gd name="T36" fmla="*/ 20 w 20"/>
                  <a:gd name="T37" fmla="*/ 8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0" h="12">
                    <a:moveTo>
                      <a:pt x="20" y="8"/>
                    </a:moveTo>
                    <a:cubicBezTo>
                      <a:pt x="19" y="8"/>
                      <a:pt x="19" y="8"/>
                      <a:pt x="19" y="8"/>
                    </a:cubicBezTo>
                    <a:cubicBezTo>
                      <a:pt x="18" y="8"/>
                      <a:pt x="17" y="7"/>
                      <a:pt x="16" y="7"/>
                    </a:cubicBezTo>
                    <a:cubicBezTo>
                      <a:pt x="15" y="7"/>
                      <a:pt x="12" y="6"/>
                      <a:pt x="11" y="5"/>
                    </a:cubicBezTo>
                    <a:cubicBezTo>
                      <a:pt x="9" y="4"/>
                      <a:pt x="6" y="2"/>
                      <a:pt x="5" y="1"/>
                    </a:cubicBezTo>
                    <a:cubicBezTo>
                      <a:pt x="4" y="0"/>
                      <a:pt x="3" y="0"/>
                      <a:pt x="3" y="0"/>
                    </a:cubicBezTo>
                    <a:cubicBezTo>
                      <a:pt x="3" y="1"/>
                      <a:pt x="2" y="1"/>
                      <a:pt x="1" y="1"/>
                    </a:cubicBezTo>
                    <a:cubicBezTo>
                      <a:pt x="1" y="1"/>
                      <a:pt x="0" y="2"/>
                      <a:pt x="0" y="3"/>
                    </a:cubicBezTo>
                    <a:cubicBezTo>
                      <a:pt x="0" y="3"/>
                      <a:pt x="0" y="4"/>
                      <a:pt x="0" y="5"/>
                    </a:cubicBezTo>
                    <a:cubicBezTo>
                      <a:pt x="0" y="5"/>
                      <a:pt x="1" y="5"/>
                      <a:pt x="1" y="6"/>
                    </a:cubicBezTo>
                    <a:cubicBezTo>
                      <a:pt x="1" y="6"/>
                      <a:pt x="3" y="6"/>
                      <a:pt x="3" y="7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6" y="8"/>
                      <a:pt x="7" y="9"/>
                      <a:pt x="7" y="9"/>
                    </a:cubicBezTo>
                    <a:cubicBezTo>
                      <a:pt x="8" y="9"/>
                      <a:pt x="9" y="9"/>
                      <a:pt x="10" y="9"/>
                    </a:cubicBezTo>
                    <a:cubicBezTo>
                      <a:pt x="11" y="10"/>
                      <a:pt x="11" y="10"/>
                      <a:pt x="11" y="10"/>
                    </a:cubicBezTo>
                    <a:cubicBezTo>
                      <a:pt x="12" y="11"/>
                      <a:pt x="14" y="11"/>
                      <a:pt x="15" y="11"/>
                    </a:cubicBezTo>
                    <a:cubicBezTo>
                      <a:pt x="16" y="12"/>
                      <a:pt x="19" y="12"/>
                      <a:pt x="20" y="11"/>
                    </a:cubicBezTo>
                    <a:cubicBezTo>
                      <a:pt x="20" y="10"/>
                      <a:pt x="20" y="9"/>
                      <a:pt x="20" y="8"/>
                    </a:cubicBezTo>
                    <a:cubicBezTo>
                      <a:pt x="20" y="8"/>
                      <a:pt x="20" y="8"/>
                      <a:pt x="20" y="8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9" name="Freeform 971"/>
              <p:cNvSpPr>
                <a:spLocks/>
              </p:cNvSpPr>
              <p:nvPr/>
            </p:nvSpPr>
            <p:spPr bwMode="auto">
              <a:xfrm>
                <a:off x="3710258" y="5073764"/>
                <a:ext cx="504843" cy="1161442"/>
              </a:xfrm>
              <a:custGeom>
                <a:avLst/>
                <a:gdLst>
                  <a:gd name="T0" fmla="*/ 18 w 22"/>
                  <a:gd name="T1" fmla="*/ 47 h 51"/>
                  <a:gd name="T2" fmla="*/ 17 w 22"/>
                  <a:gd name="T3" fmla="*/ 45 h 51"/>
                  <a:gd name="T4" fmla="*/ 16 w 22"/>
                  <a:gd name="T5" fmla="*/ 41 h 51"/>
                  <a:gd name="T6" fmla="*/ 15 w 22"/>
                  <a:gd name="T7" fmla="*/ 38 h 51"/>
                  <a:gd name="T8" fmla="*/ 16 w 22"/>
                  <a:gd name="T9" fmla="*/ 36 h 51"/>
                  <a:gd name="T10" fmla="*/ 16 w 22"/>
                  <a:gd name="T11" fmla="*/ 35 h 51"/>
                  <a:gd name="T12" fmla="*/ 15 w 22"/>
                  <a:gd name="T13" fmla="*/ 33 h 51"/>
                  <a:gd name="T14" fmla="*/ 13 w 22"/>
                  <a:gd name="T15" fmla="*/ 31 h 51"/>
                  <a:gd name="T16" fmla="*/ 14 w 22"/>
                  <a:gd name="T17" fmla="*/ 27 h 51"/>
                  <a:gd name="T18" fmla="*/ 15 w 22"/>
                  <a:gd name="T19" fmla="*/ 26 h 51"/>
                  <a:gd name="T20" fmla="*/ 17 w 22"/>
                  <a:gd name="T21" fmla="*/ 25 h 51"/>
                  <a:gd name="T22" fmla="*/ 20 w 22"/>
                  <a:gd name="T23" fmla="*/ 24 h 51"/>
                  <a:gd name="T24" fmla="*/ 21 w 22"/>
                  <a:gd name="T25" fmla="*/ 23 h 51"/>
                  <a:gd name="T26" fmla="*/ 22 w 22"/>
                  <a:gd name="T27" fmla="*/ 20 h 51"/>
                  <a:gd name="T28" fmla="*/ 22 w 22"/>
                  <a:gd name="T29" fmla="*/ 20 h 51"/>
                  <a:gd name="T30" fmla="*/ 21 w 22"/>
                  <a:gd name="T31" fmla="*/ 21 h 51"/>
                  <a:gd name="T32" fmla="*/ 20 w 22"/>
                  <a:gd name="T33" fmla="*/ 20 h 51"/>
                  <a:gd name="T34" fmla="*/ 18 w 22"/>
                  <a:gd name="T35" fmla="*/ 19 h 51"/>
                  <a:gd name="T36" fmla="*/ 18 w 22"/>
                  <a:gd name="T37" fmla="*/ 17 h 51"/>
                  <a:gd name="T38" fmla="*/ 17 w 22"/>
                  <a:gd name="T39" fmla="*/ 16 h 51"/>
                  <a:gd name="T40" fmla="*/ 16 w 22"/>
                  <a:gd name="T41" fmla="*/ 14 h 51"/>
                  <a:gd name="T42" fmla="*/ 14 w 22"/>
                  <a:gd name="T43" fmla="*/ 13 h 51"/>
                  <a:gd name="T44" fmla="*/ 13 w 22"/>
                  <a:gd name="T45" fmla="*/ 12 h 51"/>
                  <a:gd name="T46" fmla="*/ 16 w 22"/>
                  <a:gd name="T47" fmla="*/ 8 h 51"/>
                  <a:gd name="T48" fmla="*/ 16 w 22"/>
                  <a:gd name="T49" fmla="*/ 5 h 51"/>
                  <a:gd name="T50" fmla="*/ 15 w 22"/>
                  <a:gd name="T51" fmla="*/ 3 h 51"/>
                  <a:gd name="T52" fmla="*/ 15 w 22"/>
                  <a:gd name="T53" fmla="*/ 2 h 51"/>
                  <a:gd name="T54" fmla="*/ 13 w 22"/>
                  <a:gd name="T55" fmla="*/ 1 h 51"/>
                  <a:gd name="T56" fmla="*/ 12 w 22"/>
                  <a:gd name="T57" fmla="*/ 1 h 51"/>
                  <a:gd name="T58" fmla="*/ 12 w 22"/>
                  <a:gd name="T59" fmla="*/ 1 h 51"/>
                  <a:gd name="T60" fmla="*/ 12 w 22"/>
                  <a:gd name="T61" fmla="*/ 2 h 51"/>
                  <a:gd name="T62" fmla="*/ 12 w 22"/>
                  <a:gd name="T63" fmla="*/ 4 h 51"/>
                  <a:gd name="T64" fmla="*/ 11 w 22"/>
                  <a:gd name="T65" fmla="*/ 4 h 51"/>
                  <a:gd name="T66" fmla="*/ 9 w 22"/>
                  <a:gd name="T67" fmla="*/ 5 h 51"/>
                  <a:gd name="T68" fmla="*/ 7 w 22"/>
                  <a:gd name="T69" fmla="*/ 7 h 51"/>
                  <a:gd name="T70" fmla="*/ 6 w 22"/>
                  <a:gd name="T71" fmla="*/ 11 h 51"/>
                  <a:gd name="T72" fmla="*/ 5 w 22"/>
                  <a:gd name="T73" fmla="*/ 14 h 51"/>
                  <a:gd name="T74" fmla="*/ 3 w 22"/>
                  <a:gd name="T75" fmla="*/ 14 h 51"/>
                  <a:gd name="T76" fmla="*/ 2 w 22"/>
                  <a:gd name="T77" fmla="*/ 16 h 51"/>
                  <a:gd name="T78" fmla="*/ 2 w 22"/>
                  <a:gd name="T79" fmla="*/ 19 h 51"/>
                  <a:gd name="T80" fmla="*/ 0 w 22"/>
                  <a:gd name="T81" fmla="*/ 21 h 51"/>
                  <a:gd name="T82" fmla="*/ 0 w 22"/>
                  <a:gd name="T83" fmla="*/ 22 h 51"/>
                  <a:gd name="T84" fmla="*/ 2 w 22"/>
                  <a:gd name="T85" fmla="*/ 25 h 51"/>
                  <a:gd name="T86" fmla="*/ 5 w 22"/>
                  <a:gd name="T87" fmla="*/ 30 h 51"/>
                  <a:gd name="T88" fmla="*/ 5 w 22"/>
                  <a:gd name="T89" fmla="*/ 35 h 51"/>
                  <a:gd name="T90" fmla="*/ 6 w 22"/>
                  <a:gd name="T91" fmla="*/ 36 h 51"/>
                  <a:gd name="T92" fmla="*/ 8 w 22"/>
                  <a:gd name="T93" fmla="*/ 36 h 51"/>
                  <a:gd name="T94" fmla="*/ 11 w 22"/>
                  <a:gd name="T95" fmla="*/ 33 h 51"/>
                  <a:gd name="T96" fmla="*/ 12 w 22"/>
                  <a:gd name="T97" fmla="*/ 34 h 51"/>
                  <a:gd name="T98" fmla="*/ 13 w 22"/>
                  <a:gd name="T99" fmla="*/ 37 h 51"/>
                  <a:gd name="T100" fmla="*/ 15 w 22"/>
                  <a:gd name="T101" fmla="*/ 43 h 51"/>
                  <a:gd name="T102" fmla="*/ 16 w 22"/>
                  <a:gd name="T103" fmla="*/ 47 h 51"/>
                  <a:gd name="T104" fmla="*/ 16 w 22"/>
                  <a:gd name="T105" fmla="*/ 50 h 51"/>
                  <a:gd name="T106" fmla="*/ 16 w 22"/>
                  <a:gd name="T107" fmla="*/ 51 h 51"/>
                  <a:gd name="T108" fmla="*/ 18 w 22"/>
                  <a:gd name="T109" fmla="*/ 47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2" h="51">
                    <a:moveTo>
                      <a:pt x="18" y="47"/>
                    </a:moveTo>
                    <a:cubicBezTo>
                      <a:pt x="18" y="45"/>
                      <a:pt x="17" y="45"/>
                      <a:pt x="17" y="45"/>
                    </a:cubicBezTo>
                    <a:cubicBezTo>
                      <a:pt x="17" y="44"/>
                      <a:pt x="17" y="42"/>
                      <a:pt x="16" y="41"/>
                    </a:cubicBezTo>
                    <a:cubicBezTo>
                      <a:pt x="15" y="40"/>
                      <a:pt x="15" y="39"/>
                      <a:pt x="15" y="38"/>
                    </a:cubicBezTo>
                    <a:cubicBezTo>
                      <a:pt x="16" y="38"/>
                      <a:pt x="15" y="36"/>
                      <a:pt x="16" y="36"/>
                    </a:cubicBezTo>
                    <a:cubicBezTo>
                      <a:pt x="16" y="37"/>
                      <a:pt x="16" y="36"/>
                      <a:pt x="16" y="35"/>
                    </a:cubicBezTo>
                    <a:cubicBezTo>
                      <a:pt x="15" y="35"/>
                      <a:pt x="16" y="34"/>
                      <a:pt x="15" y="33"/>
                    </a:cubicBezTo>
                    <a:cubicBezTo>
                      <a:pt x="13" y="31"/>
                      <a:pt x="13" y="31"/>
                      <a:pt x="13" y="31"/>
                    </a:cubicBezTo>
                    <a:cubicBezTo>
                      <a:pt x="13" y="30"/>
                      <a:pt x="14" y="27"/>
                      <a:pt x="14" y="27"/>
                    </a:cubicBezTo>
                    <a:cubicBezTo>
                      <a:pt x="14" y="26"/>
                      <a:pt x="15" y="26"/>
                      <a:pt x="15" y="26"/>
                    </a:cubicBezTo>
                    <a:cubicBezTo>
                      <a:pt x="16" y="26"/>
                      <a:pt x="17" y="26"/>
                      <a:pt x="17" y="25"/>
                    </a:cubicBezTo>
                    <a:cubicBezTo>
                      <a:pt x="18" y="25"/>
                      <a:pt x="19" y="24"/>
                      <a:pt x="20" y="24"/>
                    </a:cubicBezTo>
                    <a:cubicBezTo>
                      <a:pt x="20" y="23"/>
                      <a:pt x="21" y="23"/>
                      <a:pt x="21" y="23"/>
                    </a:cubicBezTo>
                    <a:cubicBezTo>
                      <a:pt x="21" y="22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2" y="20"/>
                    </a:cubicBezTo>
                    <a:cubicBezTo>
                      <a:pt x="22" y="20"/>
                      <a:pt x="22" y="20"/>
                      <a:pt x="21" y="21"/>
                    </a:cubicBezTo>
                    <a:cubicBezTo>
                      <a:pt x="20" y="21"/>
                      <a:pt x="19" y="21"/>
                      <a:pt x="20" y="20"/>
                    </a:cubicBezTo>
                    <a:cubicBezTo>
                      <a:pt x="20" y="19"/>
                      <a:pt x="19" y="19"/>
                      <a:pt x="18" y="19"/>
                    </a:cubicBezTo>
                    <a:cubicBezTo>
                      <a:pt x="17" y="19"/>
                      <a:pt x="18" y="18"/>
                      <a:pt x="18" y="17"/>
                    </a:cubicBezTo>
                    <a:cubicBezTo>
                      <a:pt x="18" y="17"/>
                      <a:pt x="18" y="16"/>
                      <a:pt x="17" y="16"/>
                    </a:cubicBezTo>
                    <a:cubicBezTo>
                      <a:pt x="16" y="16"/>
                      <a:pt x="16" y="14"/>
                      <a:pt x="16" y="14"/>
                    </a:cubicBezTo>
                    <a:cubicBezTo>
                      <a:pt x="17" y="13"/>
                      <a:pt x="15" y="13"/>
                      <a:pt x="14" y="13"/>
                    </a:cubicBezTo>
                    <a:cubicBezTo>
                      <a:pt x="13" y="14"/>
                      <a:pt x="14" y="13"/>
                      <a:pt x="13" y="12"/>
                    </a:cubicBezTo>
                    <a:cubicBezTo>
                      <a:pt x="13" y="12"/>
                      <a:pt x="14" y="10"/>
                      <a:pt x="16" y="8"/>
                    </a:cubicBezTo>
                    <a:cubicBezTo>
                      <a:pt x="17" y="7"/>
                      <a:pt x="16" y="6"/>
                      <a:pt x="16" y="5"/>
                    </a:cubicBezTo>
                    <a:cubicBezTo>
                      <a:pt x="16" y="3"/>
                      <a:pt x="16" y="3"/>
                      <a:pt x="15" y="3"/>
                    </a:cubicBezTo>
                    <a:cubicBezTo>
                      <a:pt x="15" y="2"/>
                      <a:pt x="15" y="2"/>
                      <a:pt x="15" y="2"/>
                    </a:cubicBezTo>
                    <a:cubicBezTo>
                      <a:pt x="15" y="1"/>
                      <a:pt x="13" y="0"/>
                      <a:pt x="13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1"/>
                      <a:pt x="12" y="1"/>
                      <a:pt x="12" y="1"/>
                    </a:cubicBezTo>
                    <a:cubicBezTo>
                      <a:pt x="12" y="2"/>
                      <a:pt x="12" y="2"/>
                      <a:pt x="12" y="2"/>
                    </a:cubicBezTo>
                    <a:cubicBezTo>
                      <a:pt x="11" y="3"/>
                      <a:pt x="11" y="3"/>
                      <a:pt x="12" y="4"/>
                    </a:cubicBezTo>
                    <a:cubicBezTo>
                      <a:pt x="13" y="5"/>
                      <a:pt x="11" y="5"/>
                      <a:pt x="11" y="4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8" y="6"/>
                      <a:pt x="7" y="6"/>
                      <a:pt x="7" y="7"/>
                    </a:cubicBezTo>
                    <a:cubicBezTo>
                      <a:pt x="7" y="9"/>
                      <a:pt x="6" y="10"/>
                      <a:pt x="6" y="11"/>
                    </a:cubicBezTo>
                    <a:cubicBezTo>
                      <a:pt x="6" y="12"/>
                      <a:pt x="5" y="13"/>
                      <a:pt x="5" y="14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" y="14"/>
                      <a:pt x="3" y="16"/>
                      <a:pt x="2" y="16"/>
                    </a:cubicBezTo>
                    <a:cubicBezTo>
                      <a:pt x="2" y="17"/>
                      <a:pt x="2" y="19"/>
                      <a:pt x="2" y="19"/>
                    </a:cubicBezTo>
                    <a:cubicBezTo>
                      <a:pt x="1" y="19"/>
                      <a:pt x="0" y="21"/>
                      <a:pt x="0" y="21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3"/>
                      <a:pt x="1" y="24"/>
                      <a:pt x="2" y="25"/>
                    </a:cubicBezTo>
                    <a:cubicBezTo>
                      <a:pt x="4" y="25"/>
                      <a:pt x="5" y="29"/>
                      <a:pt x="5" y="30"/>
                    </a:cubicBezTo>
                    <a:cubicBezTo>
                      <a:pt x="6" y="32"/>
                      <a:pt x="5" y="34"/>
                      <a:pt x="5" y="35"/>
                    </a:cubicBezTo>
                    <a:cubicBezTo>
                      <a:pt x="4" y="35"/>
                      <a:pt x="5" y="36"/>
                      <a:pt x="6" y="36"/>
                    </a:cubicBezTo>
                    <a:cubicBezTo>
                      <a:pt x="7" y="36"/>
                      <a:pt x="8" y="37"/>
                      <a:pt x="8" y="36"/>
                    </a:cubicBezTo>
                    <a:cubicBezTo>
                      <a:pt x="9" y="35"/>
                      <a:pt x="10" y="34"/>
                      <a:pt x="11" y="33"/>
                    </a:cubicBezTo>
                    <a:cubicBezTo>
                      <a:pt x="11" y="32"/>
                      <a:pt x="12" y="33"/>
                      <a:pt x="12" y="34"/>
                    </a:cubicBezTo>
                    <a:cubicBezTo>
                      <a:pt x="13" y="35"/>
                      <a:pt x="13" y="36"/>
                      <a:pt x="13" y="37"/>
                    </a:cubicBezTo>
                    <a:cubicBezTo>
                      <a:pt x="13" y="38"/>
                      <a:pt x="13" y="42"/>
                      <a:pt x="15" y="43"/>
                    </a:cubicBezTo>
                    <a:cubicBezTo>
                      <a:pt x="16" y="44"/>
                      <a:pt x="16" y="46"/>
                      <a:pt x="16" y="47"/>
                    </a:cubicBezTo>
                    <a:cubicBezTo>
                      <a:pt x="15" y="48"/>
                      <a:pt x="16" y="49"/>
                      <a:pt x="16" y="50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7" y="51"/>
                      <a:pt x="18" y="47"/>
                      <a:pt x="18" y="47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0" name="Freeform 972"/>
              <p:cNvSpPr>
                <a:spLocks/>
              </p:cNvSpPr>
              <p:nvPr/>
            </p:nvSpPr>
            <p:spPr bwMode="auto">
              <a:xfrm>
                <a:off x="3526534" y="5097499"/>
                <a:ext cx="183726" cy="113929"/>
              </a:xfrm>
              <a:custGeom>
                <a:avLst/>
                <a:gdLst>
                  <a:gd name="T0" fmla="*/ 8 w 8"/>
                  <a:gd name="T1" fmla="*/ 2 h 5"/>
                  <a:gd name="T2" fmla="*/ 4 w 8"/>
                  <a:gd name="T3" fmla="*/ 1 h 5"/>
                  <a:gd name="T4" fmla="*/ 2 w 8"/>
                  <a:gd name="T5" fmla="*/ 1 h 5"/>
                  <a:gd name="T6" fmla="*/ 0 w 8"/>
                  <a:gd name="T7" fmla="*/ 2 h 5"/>
                  <a:gd name="T8" fmla="*/ 0 w 8"/>
                  <a:gd name="T9" fmla="*/ 4 h 5"/>
                  <a:gd name="T10" fmla="*/ 0 w 8"/>
                  <a:gd name="T11" fmla="*/ 4 h 5"/>
                  <a:gd name="T12" fmla="*/ 2 w 8"/>
                  <a:gd name="T13" fmla="*/ 5 h 5"/>
                  <a:gd name="T14" fmla="*/ 5 w 8"/>
                  <a:gd name="T15" fmla="*/ 5 h 5"/>
                  <a:gd name="T16" fmla="*/ 7 w 8"/>
                  <a:gd name="T17" fmla="*/ 4 h 5"/>
                  <a:gd name="T18" fmla="*/ 7 w 8"/>
                  <a:gd name="T19" fmla="*/ 2 h 5"/>
                  <a:gd name="T20" fmla="*/ 8 w 8"/>
                  <a:gd name="T21" fmla="*/ 2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" h="5">
                    <a:moveTo>
                      <a:pt x="8" y="2"/>
                    </a:moveTo>
                    <a:cubicBezTo>
                      <a:pt x="6" y="0"/>
                      <a:pt x="6" y="2"/>
                      <a:pt x="4" y="1"/>
                    </a:cubicBezTo>
                    <a:cubicBezTo>
                      <a:pt x="3" y="0"/>
                      <a:pt x="3" y="0"/>
                      <a:pt x="2" y="1"/>
                    </a:cubicBezTo>
                    <a:cubicBezTo>
                      <a:pt x="2" y="1"/>
                      <a:pt x="1" y="1"/>
                      <a:pt x="0" y="2"/>
                    </a:cubicBezTo>
                    <a:cubicBezTo>
                      <a:pt x="0" y="3"/>
                      <a:pt x="0" y="3"/>
                      <a:pt x="0" y="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1" y="4"/>
                      <a:pt x="1" y="5"/>
                      <a:pt x="2" y="5"/>
                    </a:cubicBezTo>
                    <a:cubicBezTo>
                      <a:pt x="3" y="4"/>
                      <a:pt x="4" y="5"/>
                      <a:pt x="5" y="5"/>
                    </a:cubicBezTo>
                    <a:cubicBezTo>
                      <a:pt x="6" y="4"/>
                      <a:pt x="7" y="5"/>
                      <a:pt x="7" y="4"/>
                    </a:cubicBezTo>
                    <a:cubicBezTo>
                      <a:pt x="8" y="4"/>
                      <a:pt x="7" y="2"/>
                      <a:pt x="7" y="2"/>
                    </a:cubicBezTo>
                    <a:cubicBezTo>
                      <a:pt x="7" y="2"/>
                      <a:pt x="7" y="2"/>
                      <a:pt x="8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1" name="Freeform 973"/>
              <p:cNvSpPr>
                <a:spLocks/>
              </p:cNvSpPr>
              <p:nvPr/>
            </p:nvSpPr>
            <p:spPr bwMode="auto">
              <a:xfrm>
                <a:off x="4283799" y="5415551"/>
                <a:ext cx="458513" cy="955737"/>
              </a:xfrm>
              <a:custGeom>
                <a:avLst/>
                <a:gdLst>
                  <a:gd name="T0" fmla="*/ 15 w 20"/>
                  <a:gd name="T1" fmla="*/ 5 h 42"/>
                  <a:gd name="T2" fmla="*/ 12 w 20"/>
                  <a:gd name="T3" fmla="*/ 3 h 42"/>
                  <a:gd name="T4" fmla="*/ 12 w 20"/>
                  <a:gd name="T5" fmla="*/ 2 h 42"/>
                  <a:gd name="T6" fmla="*/ 9 w 20"/>
                  <a:gd name="T7" fmla="*/ 1 h 42"/>
                  <a:gd name="T8" fmla="*/ 7 w 20"/>
                  <a:gd name="T9" fmla="*/ 2 h 42"/>
                  <a:gd name="T10" fmla="*/ 5 w 20"/>
                  <a:gd name="T11" fmla="*/ 2 h 42"/>
                  <a:gd name="T12" fmla="*/ 3 w 20"/>
                  <a:gd name="T13" fmla="*/ 2 h 42"/>
                  <a:gd name="T14" fmla="*/ 1 w 20"/>
                  <a:gd name="T15" fmla="*/ 3 h 42"/>
                  <a:gd name="T16" fmla="*/ 0 w 20"/>
                  <a:gd name="T17" fmla="*/ 3 h 42"/>
                  <a:gd name="T18" fmla="*/ 1 w 20"/>
                  <a:gd name="T19" fmla="*/ 5 h 42"/>
                  <a:gd name="T20" fmla="*/ 3 w 20"/>
                  <a:gd name="T21" fmla="*/ 7 h 42"/>
                  <a:gd name="T22" fmla="*/ 5 w 20"/>
                  <a:gd name="T23" fmla="*/ 8 h 42"/>
                  <a:gd name="T24" fmla="*/ 7 w 20"/>
                  <a:gd name="T25" fmla="*/ 8 h 42"/>
                  <a:gd name="T26" fmla="*/ 8 w 20"/>
                  <a:gd name="T27" fmla="*/ 10 h 42"/>
                  <a:gd name="T28" fmla="*/ 6 w 20"/>
                  <a:gd name="T29" fmla="*/ 12 h 42"/>
                  <a:gd name="T30" fmla="*/ 8 w 20"/>
                  <a:gd name="T31" fmla="*/ 14 h 42"/>
                  <a:gd name="T32" fmla="*/ 10 w 20"/>
                  <a:gd name="T33" fmla="*/ 16 h 42"/>
                  <a:gd name="T34" fmla="*/ 12 w 20"/>
                  <a:gd name="T35" fmla="*/ 19 h 42"/>
                  <a:gd name="T36" fmla="*/ 14 w 20"/>
                  <a:gd name="T37" fmla="*/ 21 h 42"/>
                  <a:gd name="T38" fmla="*/ 15 w 20"/>
                  <a:gd name="T39" fmla="*/ 24 h 42"/>
                  <a:gd name="T40" fmla="*/ 16 w 20"/>
                  <a:gd name="T41" fmla="*/ 29 h 42"/>
                  <a:gd name="T42" fmla="*/ 14 w 20"/>
                  <a:gd name="T43" fmla="*/ 32 h 42"/>
                  <a:gd name="T44" fmla="*/ 11 w 20"/>
                  <a:gd name="T45" fmla="*/ 33 h 42"/>
                  <a:gd name="T46" fmla="*/ 11 w 20"/>
                  <a:gd name="T47" fmla="*/ 36 h 42"/>
                  <a:gd name="T48" fmla="*/ 8 w 20"/>
                  <a:gd name="T49" fmla="*/ 36 h 42"/>
                  <a:gd name="T50" fmla="*/ 7 w 20"/>
                  <a:gd name="T51" fmla="*/ 37 h 42"/>
                  <a:gd name="T52" fmla="*/ 8 w 20"/>
                  <a:gd name="T53" fmla="*/ 38 h 42"/>
                  <a:gd name="T54" fmla="*/ 7 w 20"/>
                  <a:gd name="T55" fmla="*/ 40 h 42"/>
                  <a:gd name="T56" fmla="*/ 8 w 20"/>
                  <a:gd name="T57" fmla="*/ 41 h 42"/>
                  <a:gd name="T58" fmla="*/ 11 w 20"/>
                  <a:gd name="T59" fmla="*/ 39 h 42"/>
                  <a:gd name="T60" fmla="*/ 11 w 20"/>
                  <a:gd name="T61" fmla="*/ 38 h 42"/>
                  <a:gd name="T62" fmla="*/ 12 w 20"/>
                  <a:gd name="T63" fmla="*/ 37 h 42"/>
                  <a:gd name="T64" fmla="*/ 14 w 20"/>
                  <a:gd name="T65" fmla="*/ 37 h 42"/>
                  <a:gd name="T66" fmla="*/ 18 w 20"/>
                  <a:gd name="T67" fmla="*/ 35 h 42"/>
                  <a:gd name="T68" fmla="*/ 20 w 20"/>
                  <a:gd name="T69" fmla="*/ 31 h 42"/>
                  <a:gd name="T70" fmla="*/ 19 w 20"/>
                  <a:gd name="T71" fmla="*/ 25 h 42"/>
                  <a:gd name="T72" fmla="*/ 16 w 20"/>
                  <a:gd name="T73" fmla="*/ 21 h 42"/>
                  <a:gd name="T74" fmla="*/ 12 w 20"/>
                  <a:gd name="T75" fmla="*/ 17 h 42"/>
                  <a:gd name="T76" fmla="*/ 11 w 20"/>
                  <a:gd name="T77" fmla="*/ 15 h 42"/>
                  <a:gd name="T78" fmla="*/ 10 w 20"/>
                  <a:gd name="T79" fmla="*/ 11 h 42"/>
                  <a:gd name="T80" fmla="*/ 12 w 20"/>
                  <a:gd name="T81" fmla="*/ 9 h 42"/>
                  <a:gd name="T82" fmla="*/ 13 w 20"/>
                  <a:gd name="T83" fmla="*/ 8 h 42"/>
                  <a:gd name="T84" fmla="*/ 15 w 20"/>
                  <a:gd name="T85" fmla="*/ 6 h 42"/>
                  <a:gd name="T86" fmla="*/ 16 w 20"/>
                  <a:gd name="T87" fmla="*/ 6 h 42"/>
                  <a:gd name="T88" fmla="*/ 15 w 20"/>
                  <a:gd name="T89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0" h="42">
                    <a:moveTo>
                      <a:pt x="15" y="5"/>
                    </a:moveTo>
                    <a:cubicBezTo>
                      <a:pt x="14" y="5"/>
                      <a:pt x="12" y="4"/>
                      <a:pt x="12" y="3"/>
                    </a:cubicBezTo>
                    <a:cubicBezTo>
                      <a:pt x="12" y="3"/>
                      <a:pt x="13" y="2"/>
                      <a:pt x="12" y="2"/>
                    </a:cubicBezTo>
                    <a:cubicBezTo>
                      <a:pt x="10" y="2"/>
                      <a:pt x="10" y="1"/>
                      <a:pt x="9" y="1"/>
                    </a:cubicBezTo>
                    <a:cubicBezTo>
                      <a:pt x="9" y="0"/>
                      <a:pt x="8" y="1"/>
                      <a:pt x="7" y="2"/>
                    </a:cubicBezTo>
                    <a:cubicBezTo>
                      <a:pt x="7" y="3"/>
                      <a:pt x="6" y="2"/>
                      <a:pt x="5" y="2"/>
                    </a:cubicBezTo>
                    <a:cubicBezTo>
                      <a:pt x="4" y="3"/>
                      <a:pt x="4" y="2"/>
                      <a:pt x="3" y="2"/>
                    </a:cubicBezTo>
                    <a:cubicBezTo>
                      <a:pt x="3" y="3"/>
                      <a:pt x="2" y="2"/>
                      <a:pt x="1" y="3"/>
                    </a:cubicBezTo>
                    <a:cubicBezTo>
                      <a:pt x="1" y="3"/>
                      <a:pt x="1" y="3"/>
                      <a:pt x="0" y="3"/>
                    </a:cubicBezTo>
                    <a:cubicBezTo>
                      <a:pt x="1" y="4"/>
                      <a:pt x="1" y="4"/>
                      <a:pt x="1" y="5"/>
                    </a:cubicBezTo>
                    <a:cubicBezTo>
                      <a:pt x="1" y="5"/>
                      <a:pt x="3" y="6"/>
                      <a:pt x="3" y="7"/>
                    </a:cubicBezTo>
                    <a:cubicBezTo>
                      <a:pt x="3" y="7"/>
                      <a:pt x="4" y="8"/>
                      <a:pt x="5" y="8"/>
                    </a:cubicBezTo>
                    <a:cubicBezTo>
                      <a:pt x="5" y="7"/>
                      <a:pt x="7" y="7"/>
                      <a:pt x="7" y="8"/>
                    </a:cubicBezTo>
                    <a:cubicBezTo>
                      <a:pt x="7" y="10"/>
                      <a:pt x="8" y="10"/>
                      <a:pt x="8" y="10"/>
                    </a:cubicBezTo>
                    <a:cubicBezTo>
                      <a:pt x="8" y="11"/>
                      <a:pt x="6" y="11"/>
                      <a:pt x="6" y="12"/>
                    </a:cubicBezTo>
                    <a:cubicBezTo>
                      <a:pt x="5" y="12"/>
                      <a:pt x="8" y="13"/>
                      <a:pt x="8" y="14"/>
                    </a:cubicBezTo>
                    <a:cubicBezTo>
                      <a:pt x="8" y="15"/>
                      <a:pt x="9" y="16"/>
                      <a:pt x="10" y="16"/>
                    </a:cubicBezTo>
                    <a:cubicBezTo>
                      <a:pt x="10" y="17"/>
                      <a:pt x="12" y="18"/>
                      <a:pt x="12" y="19"/>
                    </a:cubicBezTo>
                    <a:cubicBezTo>
                      <a:pt x="12" y="20"/>
                      <a:pt x="14" y="21"/>
                      <a:pt x="14" y="21"/>
                    </a:cubicBezTo>
                    <a:cubicBezTo>
                      <a:pt x="15" y="22"/>
                      <a:pt x="15" y="23"/>
                      <a:pt x="15" y="24"/>
                    </a:cubicBezTo>
                    <a:cubicBezTo>
                      <a:pt x="15" y="25"/>
                      <a:pt x="15" y="27"/>
                      <a:pt x="16" y="29"/>
                    </a:cubicBezTo>
                    <a:cubicBezTo>
                      <a:pt x="17" y="30"/>
                      <a:pt x="14" y="31"/>
                      <a:pt x="14" y="32"/>
                    </a:cubicBezTo>
                    <a:cubicBezTo>
                      <a:pt x="13" y="32"/>
                      <a:pt x="13" y="34"/>
                      <a:pt x="11" y="33"/>
                    </a:cubicBezTo>
                    <a:cubicBezTo>
                      <a:pt x="9" y="33"/>
                      <a:pt x="12" y="35"/>
                      <a:pt x="11" y="36"/>
                    </a:cubicBezTo>
                    <a:cubicBezTo>
                      <a:pt x="11" y="36"/>
                      <a:pt x="8" y="35"/>
                      <a:pt x="8" y="36"/>
                    </a:cubicBezTo>
                    <a:cubicBezTo>
                      <a:pt x="8" y="36"/>
                      <a:pt x="7" y="36"/>
                      <a:pt x="7" y="37"/>
                    </a:cubicBezTo>
                    <a:cubicBezTo>
                      <a:pt x="7" y="37"/>
                      <a:pt x="7" y="37"/>
                      <a:pt x="8" y="38"/>
                    </a:cubicBezTo>
                    <a:cubicBezTo>
                      <a:pt x="8" y="38"/>
                      <a:pt x="7" y="39"/>
                      <a:pt x="7" y="40"/>
                    </a:cubicBezTo>
                    <a:cubicBezTo>
                      <a:pt x="7" y="41"/>
                      <a:pt x="8" y="42"/>
                      <a:pt x="8" y="41"/>
                    </a:cubicBezTo>
                    <a:cubicBezTo>
                      <a:pt x="9" y="41"/>
                      <a:pt x="10" y="39"/>
                      <a:pt x="11" y="39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38"/>
                      <a:pt x="12" y="37"/>
                      <a:pt x="12" y="37"/>
                    </a:cubicBezTo>
                    <a:cubicBezTo>
                      <a:pt x="12" y="36"/>
                      <a:pt x="13" y="36"/>
                      <a:pt x="14" y="37"/>
                    </a:cubicBezTo>
                    <a:cubicBezTo>
                      <a:pt x="15" y="37"/>
                      <a:pt x="16" y="36"/>
                      <a:pt x="18" y="35"/>
                    </a:cubicBezTo>
                    <a:cubicBezTo>
                      <a:pt x="19" y="34"/>
                      <a:pt x="19" y="34"/>
                      <a:pt x="20" y="31"/>
                    </a:cubicBezTo>
                    <a:cubicBezTo>
                      <a:pt x="20" y="29"/>
                      <a:pt x="19" y="26"/>
                      <a:pt x="19" y="25"/>
                    </a:cubicBezTo>
                    <a:cubicBezTo>
                      <a:pt x="19" y="24"/>
                      <a:pt x="17" y="21"/>
                      <a:pt x="16" y="21"/>
                    </a:cubicBezTo>
                    <a:cubicBezTo>
                      <a:pt x="16" y="21"/>
                      <a:pt x="13" y="18"/>
                      <a:pt x="12" y="17"/>
                    </a:cubicBezTo>
                    <a:cubicBezTo>
                      <a:pt x="12" y="17"/>
                      <a:pt x="12" y="16"/>
                      <a:pt x="11" y="15"/>
                    </a:cubicBezTo>
                    <a:cubicBezTo>
                      <a:pt x="10" y="14"/>
                      <a:pt x="10" y="13"/>
                      <a:pt x="10" y="11"/>
                    </a:cubicBezTo>
                    <a:cubicBezTo>
                      <a:pt x="10" y="10"/>
                      <a:pt x="12" y="10"/>
                      <a:pt x="12" y="9"/>
                    </a:cubicBezTo>
                    <a:cubicBezTo>
                      <a:pt x="12" y="8"/>
                      <a:pt x="12" y="8"/>
                      <a:pt x="13" y="8"/>
                    </a:cubicBezTo>
                    <a:cubicBezTo>
                      <a:pt x="14" y="7"/>
                      <a:pt x="15" y="7"/>
                      <a:pt x="15" y="6"/>
                    </a:cubicBezTo>
                    <a:cubicBezTo>
                      <a:pt x="15" y="6"/>
                      <a:pt x="15" y="6"/>
                      <a:pt x="16" y="6"/>
                    </a:cubicBezTo>
                    <a:cubicBezTo>
                      <a:pt x="15" y="6"/>
                      <a:pt x="15" y="6"/>
                      <a:pt x="15" y="5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2" name="Freeform 974"/>
              <p:cNvSpPr>
                <a:spLocks/>
              </p:cNvSpPr>
              <p:nvPr/>
            </p:nvSpPr>
            <p:spPr bwMode="auto">
              <a:xfrm>
                <a:off x="4283799" y="5985196"/>
                <a:ext cx="389815" cy="272163"/>
              </a:xfrm>
              <a:custGeom>
                <a:avLst/>
                <a:gdLst>
                  <a:gd name="T0" fmla="*/ 8 w 17"/>
                  <a:gd name="T1" fmla="*/ 11 h 12"/>
                  <a:gd name="T2" fmla="*/ 11 w 17"/>
                  <a:gd name="T3" fmla="*/ 11 h 12"/>
                  <a:gd name="T4" fmla="*/ 11 w 17"/>
                  <a:gd name="T5" fmla="*/ 8 h 12"/>
                  <a:gd name="T6" fmla="*/ 14 w 17"/>
                  <a:gd name="T7" fmla="*/ 7 h 12"/>
                  <a:gd name="T8" fmla="*/ 16 w 17"/>
                  <a:gd name="T9" fmla="*/ 4 h 12"/>
                  <a:gd name="T10" fmla="*/ 15 w 17"/>
                  <a:gd name="T11" fmla="*/ 0 h 12"/>
                  <a:gd name="T12" fmla="*/ 13 w 17"/>
                  <a:gd name="T13" fmla="*/ 1 h 12"/>
                  <a:gd name="T14" fmla="*/ 11 w 17"/>
                  <a:gd name="T15" fmla="*/ 1 h 12"/>
                  <a:gd name="T16" fmla="*/ 10 w 17"/>
                  <a:gd name="T17" fmla="*/ 2 h 12"/>
                  <a:gd name="T18" fmla="*/ 9 w 17"/>
                  <a:gd name="T19" fmla="*/ 1 h 12"/>
                  <a:gd name="T20" fmla="*/ 5 w 17"/>
                  <a:gd name="T21" fmla="*/ 1 h 12"/>
                  <a:gd name="T22" fmla="*/ 1 w 17"/>
                  <a:gd name="T23" fmla="*/ 3 h 12"/>
                  <a:gd name="T24" fmla="*/ 1 w 17"/>
                  <a:gd name="T25" fmla="*/ 5 h 12"/>
                  <a:gd name="T26" fmla="*/ 2 w 17"/>
                  <a:gd name="T27" fmla="*/ 7 h 12"/>
                  <a:gd name="T28" fmla="*/ 2 w 17"/>
                  <a:gd name="T29" fmla="*/ 7 h 12"/>
                  <a:gd name="T30" fmla="*/ 2 w 17"/>
                  <a:gd name="T31" fmla="*/ 9 h 12"/>
                  <a:gd name="T32" fmla="*/ 4 w 17"/>
                  <a:gd name="T33" fmla="*/ 10 h 12"/>
                  <a:gd name="T34" fmla="*/ 4 w 17"/>
                  <a:gd name="T35" fmla="*/ 11 h 12"/>
                  <a:gd name="T36" fmla="*/ 6 w 17"/>
                  <a:gd name="T37" fmla="*/ 11 h 12"/>
                  <a:gd name="T38" fmla="*/ 7 w 17"/>
                  <a:gd name="T39" fmla="*/ 12 h 12"/>
                  <a:gd name="T40" fmla="*/ 8 w 17"/>
                  <a:gd name="T41" fmla="*/ 11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7" h="12">
                    <a:moveTo>
                      <a:pt x="8" y="11"/>
                    </a:moveTo>
                    <a:cubicBezTo>
                      <a:pt x="8" y="10"/>
                      <a:pt x="11" y="11"/>
                      <a:pt x="11" y="11"/>
                    </a:cubicBezTo>
                    <a:cubicBezTo>
                      <a:pt x="12" y="10"/>
                      <a:pt x="9" y="8"/>
                      <a:pt x="11" y="8"/>
                    </a:cubicBezTo>
                    <a:cubicBezTo>
                      <a:pt x="13" y="9"/>
                      <a:pt x="13" y="7"/>
                      <a:pt x="14" y="7"/>
                    </a:cubicBezTo>
                    <a:cubicBezTo>
                      <a:pt x="14" y="6"/>
                      <a:pt x="17" y="5"/>
                      <a:pt x="16" y="4"/>
                    </a:cubicBezTo>
                    <a:cubicBezTo>
                      <a:pt x="15" y="2"/>
                      <a:pt x="15" y="1"/>
                      <a:pt x="15" y="0"/>
                    </a:cubicBezTo>
                    <a:cubicBezTo>
                      <a:pt x="14" y="1"/>
                      <a:pt x="13" y="1"/>
                      <a:pt x="13" y="1"/>
                    </a:cubicBezTo>
                    <a:cubicBezTo>
                      <a:pt x="12" y="0"/>
                      <a:pt x="11" y="0"/>
                      <a:pt x="11" y="1"/>
                    </a:cubicBezTo>
                    <a:cubicBezTo>
                      <a:pt x="11" y="2"/>
                      <a:pt x="10" y="2"/>
                      <a:pt x="10" y="2"/>
                    </a:cubicBezTo>
                    <a:cubicBezTo>
                      <a:pt x="10" y="1"/>
                      <a:pt x="9" y="2"/>
                      <a:pt x="9" y="1"/>
                    </a:cubicBezTo>
                    <a:cubicBezTo>
                      <a:pt x="8" y="0"/>
                      <a:pt x="6" y="1"/>
                      <a:pt x="5" y="1"/>
                    </a:cubicBezTo>
                    <a:cubicBezTo>
                      <a:pt x="4" y="0"/>
                      <a:pt x="2" y="1"/>
                      <a:pt x="1" y="3"/>
                    </a:cubicBezTo>
                    <a:cubicBezTo>
                      <a:pt x="0" y="4"/>
                      <a:pt x="1" y="4"/>
                      <a:pt x="1" y="5"/>
                    </a:cubicBezTo>
                    <a:cubicBezTo>
                      <a:pt x="1" y="6"/>
                      <a:pt x="2" y="6"/>
                      <a:pt x="2" y="7"/>
                    </a:cubicBezTo>
                    <a:cubicBezTo>
                      <a:pt x="2" y="7"/>
                      <a:pt x="2" y="7"/>
                      <a:pt x="2" y="7"/>
                    </a:cubicBezTo>
                    <a:cubicBezTo>
                      <a:pt x="3" y="8"/>
                      <a:pt x="2" y="9"/>
                      <a:pt x="2" y="9"/>
                    </a:cubicBezTo>
                    <a:cubicBezTo>
                      <a:pt x="3" y="10"/>
                      <a:pt x="4" y="10"/>
                      <a:pt x="4" y="10"/>
                    </a:cubicBezTo>
                    <a:cubicBezTo>
                      <a:pt x="5" y="10"/>
                      <a:pt x="4" y="11"/>
                      <a:pt x="4" y="11"/>
                    </a:cubicBezTo>
                    <a:cubicBezTo>
                      <a:pt x="5" y="12"/>
                      <a:pt x="6" y="11"/>
                      <a:pt x="6" y="11"/>
                    </a:cubicBezTo>
                    <a:cubicBezTo>
                      <a:pt x="6" y="12"/>
                      <a:pt x="7" y="12"/>
                      <a:pt x="7" y="12"/>
                    </a:cubicBezTo>
                    <a:cubicBezTo>
                      <a:pt x="7" y="11"/>
                      <a:pt x="8" y="11"/>
                      <a:pt x="8" y="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3" name="Freeform 975"/>
              <p:cNvSpPr>
                <a:spLocks/>
              </p:cNvSpPr>
              <p:nvPr/>
            </p:nvSpPr>
            <p:spPr bwMode="auto">
              <a:xfrm>
                <a:off x="4168771" y="5483591"/>
                <a:ext cx="458513" cy="545909"/>
              </a:xfrm>
              <a:custGeom>
                <a:avLst/>
                <a:gdLst>
                  <a:gd name="T0" fmla="*/ 13 w 20"/>
                  <a:gd name="T1" fmla="*/ 11 h 24"/>
                  <a:gd name="T2" fmla="*/ 11 w 20"/>
                  <a:gd name="T3" fmla="*/ 9 h 24"/>
                  <a:gd name="T4" fmla="*/ 13 w 20"/>
                  <a:gd name="T5" fmla="*/ 7 h 24"/>
                  <a:gd name="T6" fmla="*/ 12 w 20"/>
                  <a:gd name="T7" fmla="*/ 5 h 24"/>
                  <a:gd name="T8" fmla="*/ 10 w 20"/>
                  <a:gd name="T9" fmla="*/ 5 h 24"/>
                  <a:gd name="T10" fmla="*/ 8 w 20"/>
                  <a:gd name="T11" fmla="*/ 4 h 24"/>
                  <a:gd name="T12" fmla="*/ 6 w 20"/>
                  <a:gd name="T13" fmla="*/ 2 h 24"/>
                  <a:gd name="T14" fmla="*/ 5 w 20"/>
                  <a:gd name="T15" fmla="*/ 0 h 24"/>
                  <a:gd name="T16" fmla="*/ 4 w 20"/>
                  <a:gd name="T17" fmla="*/ 0 h 24"/>
                  <a:gd name="T18" fmla="*/ 4 w 20"/>
                  <a:gd name="T19" fmla="*/ 2 h 24"/>
                  <a:gd name="T20" fmla="*/ 4 w 20"/>
                  <a:gd name="T21" fmla="*/ 4 h 24"/>
                  <a:gd name="T22" fmla="*/ 2 w 20"/>
                  <a:gd name="T23" fmla="*/ 2 h 24"/>
                  <a:gd name="T24" fmla="*/ 1 w 20"/>
                  <a:gd name="T25" fmla="*/ 5 h 24"/>
                  <a:gd name="T26" fmla="*/ 0 w 20"/>
                  <a:gd name="T27" fmla="*/ 5 h 24"/>
                  <a:gd name="T28" fmla="*/ 1 w 20"/>
                  <a:gd name="T29" fmla="*/ 6 h 24"/>
                  <a:gd name="T30" fmla="*/ 1 w 20"/>
                  <a:gd name="T31" fmla="*/ 8 h 24"/>
                  <a:gd name="T32" fmla="*/ 3 w 20"/>
                  <a:gd name="T33" fmla="*/ 9 h 24"/>
                  <a:gd name="T34" fmla="*/ 2 w 20"/>
                  <a:gd name="T35" fmla="*/ 12 h 24"/>
                  <a:gd name="T36" fmla="*/ 2 w 20"/>
                  <a:gd name="T37" fmla="*/ 14 h 24"/>
                  <a:gd name="T38" fmla="*/ 4 w 20"/>
                  <a:gd name="T39" fmla="*/ 13 h 24"/>
                  <a:gd name="T40" fmla="*/ 6 w 20"/>
                  <a:gd name="T41" fmla="*/ 13 h 24"/>
                  <a:gd name="T42" fmla="*/ 8 w 20"/>
                  <a:gd name="T43" fmla="*/ 12 h 24"/>
                  <a:gd name="T44" fmla="*/ 10 w 20"/>
                  <a:gd name="T45" fmla="*/ 12 h 24"/>
                  <a:gd name="T46" fmla="*/ 12 w 20"/>
                  <a:gd name="T47" fmla="*/ 14 h 24"/>
                  <a:gd name="T48" fmla="*/ 13 w 20"/>
                  <a:gd name="T49" fmla="*/ 17 h 24"/>
                  <a:gd name="T50" fmla="*/ 14 w 20"/>
                  <a:gd name="T51" fmla="*/ 20 h 24"/>
                  <a:gd name="T52" fmla="*/ 14 w 20"/>
                  <a:gd name="T53" fmla="*/ 23 h 24"/>
                  <a:gd name="T54" fmla="*/ 15 w 20"/>
                  <a:gd name="T55" fmla="*/ 24 h 24"/>
                  <a:gd name="T56" fmla="*/ 16 w 20"/>
                  <a:gd name="T57" fmla="*/ 23 h 24"/>
                  <a:gd name="T58" fmla="*/ 18 w 20"/>
                  <a:gd name="T59" fmla="*/ 23 h 24"/>
                  <a:gd name="T60" fmla="*/ 20 w 20"/>
                  <a:gd name="T61" fmla="*/ 22 h 24"/>
                  <a:gd name="T62" fmla="*/ 20 w 20"/>
                  <a:gd name="T63" fmla="*/ 21 h 24"/>
                  <a:gd name="T64" fmla="*/ 19 w 20"/>
                  <a:gd name="T65" fmla="*/ 18 h 24"/>
                  <a:gd name="T66" fmla="*/ 17 w 20"/>
                  <a:gd name="T67" fmla="*/ 16 h 24"/>
                  <a:gd name="T68" fmla="*/ 15 w 20"/>
                  <a:gd name="T69" fmla="*/ 13 h 24"/>
                  <a:gd name="T70" fmla="*/ 13 w 20"/>
                  <a:gd name="T71" fmla="*/ 11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0" h="24">
                    <a:moveTo>
                      <a:pt x="13" y="11"/>
                    </a:moveTo>
                    <a:cubicBezTo>
                      <a:pt x="13" y="10"/>
                      <a:pt x="10" y="9"/>
                      <a:pt x="11" y="9"/>
                    </a:cubicBezTo>
                    <a:cubicBezTo>
                      <a:pt x="11" y="8"/>
                      <a:pt x="13" y="8"/>
                      <a:pt x="13" y="7"/>
                    </a:cubicBezTo>
                    <a:cubicBezTo>
                      <a:pt x="13" y="7"/>
                      <a:pt x="12" y="7"/>
                      <a:pt x="12" y="5"/>
                    </a:cubicBezTo>
                    <a:cubicBezTo>
                      <a:pt x="12" y="4"/>
                      <a:pt x="10" y="4"/>
                      <a:pt x="10" y="5"/>
                    </a:cubicBezTo>
                    <a:cubicBezTo>
                      <a:pt x="9" y="5"/>
                      <a:pt x="8" y="4"/>
                      <a:pt x="8" y="4"/>
                    </a:cubicBezTo>
                    <a:cubicBezTo>
                      <a:pt x="8" y="3"/>
                      <a:pt x="6" y="2"/>
                      <a:pt x="6" y="2"/>
                    </a:cubicBezTo>
                    <a:cubicBezTo>
                      <a:pt x="6" y="1"/>
                      <a:pt x="6" y="1"/>
                      <a:pt x="5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4" y="0"/>
                      <a:pt x="4" y="1"/>
                      <a:pt x="4" y="2"/>
                    </a:cubicBezTo>
                    <a:cubicBezTo>
                      <a:pt x="4" y="2"/>
                      <a:pt x="5" y="4"/>
                      <a:pt x="4" y="4"/>
                    </a:cubicBezTo>
                    <a:cubicBezTo>
                      <a:pt x="3" y="4"/>
                      <a:pt x="3" y="2"/>
                      <a:pt x="2" y="2"/>
                    </a:cubicBezTo>
                    <a:cubicBezTo>
                      <a:pt x="2" y="2"/>
                      <a:pt x="1" y="4"/>
                      <a:pt x="1" y="5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6"/>
                      <a:pt x="1" y="6"/>
                      <a:pt x="1" y="6"/>
                    </a:cubicBezTo>
                    <a:cubicBezTo>
                      <a:pt x="1" y="6"/>
                      <a:pt x="0" y="7"/>
                      <a:pt x="1" y="8"/>
                    </a:cubicBezTo>
                    <a:cubicBezTo>
                      <a:pt x="1" y="9"/>
                      <a:pt x="2" y="8"/>
                      <a:pt x="3" y="9"/>
                    </a:cubicBezTo>
                    <a:cubicBezTo>
                      <a:pt x="3" y="10"/>
                      <a:pt x="2" y="10"/>
                      <a:pt x="2" y="12"/>
                    </a:cubicBezTo>
                    <a:cubicBezTo>
                      <a:pt x="2" y="13"/>
                      <a:pt x="2" y="13"/>
                      <a:pt x="2" y="14"/>
                    </a:cubicBezTo>
                    <a:cubicBezTo>
                      <a:pt x="2" y="15"/>
                      <a:pt x="3" y="13"/>
                      <a:pt x="4" y="13"/>
                    </a:cubicBezTo>
                    <a:cubicBezTo>
                      <a:pt x="5" y="12"/>
                      <a:pt x="6" y="12"/>
                      <a:pt x="6" y="13"/>
                    </a:cubicBezTo>
                    <a:cubicBezTo>
                      <a:pt x="6" y="13"/>
                      <a:pt x="8" y="13"/>
                      <a:pt x="8" y="12"/>
                    </a:cubicBezTo>
                    <a:cubicBezTo>
                      <a:pt x="8" y="12"/>
                      <a:pt x="10" y="11"/>
                      <a:pt x="10" y="12"/>
                    </a:cubicBezTo>
                    <a:cubicBezTo>
                      <a:pt x="11" y="13"/>
                      <a:pt x="11" y="14"/>
                      <a:pt x="12" y="14"/>
                    </a:cubicBezTo>
                    <a:cubicBezTo>
                      <a:pt x="13" y="14"/>
                      <a:pt x="12" y="17"/>
                      <a:pt x="13" y="17"/>
                    </a:cubicBezTo>
                    <a:cubicBezTo>
                      <a:pt x="13" y="17"/>
                      <a:pt x="14" y="19"/>
                      <a:pt x="14" y="20"/>
                    </a:cubicBezTo>
                    <a:cubicBezTo>
                      <a:pt x="14" y="21"/>
                      <a:pt x="15" y="22"/>
                      <a:pt x="14" y="23"/>
                    </a:cubicBezTo>
                    <a:cubicBezTo>
                      <a:pt x="15" y="23"/>
                      <a:pt x="15" y="23"/>
                      <a:pt x="15" y="24"/>
                    </a:cubicBezTo>
                    <a:cubicBezTo>
                      <a:pt x="15" y="24"/>
                      <a:pt x="16" y="24"/>
                      <a:pt x="16" y="23"/>
                    </a:cubicBezTo>
                    <a:cubicBezTo>
                      <a:pt x="16" y="22"/>
                      <a:pt x="17" y="22"/>
                      <a:pt x="18" y="23"/>
                    </a:cubicBezTo>
                    <a:cubicBezTo>
                      <a:pt x="18" y="23"/>
                      <a:pt x="19" y="23"/>
                      <a:pt x="20" y="22"/>
                    </a:cubicBezTo>
                    <a:cubicBezTo>
                      <a:pt x="20" y="21"/>
                      <a:pt x="20" y="21"/>
                      <a:pt x="20" y="21"/>
                    </a:cubicBezTo>
                    <a:cubicBezTo>
                      <a:pt x="20" y="20"/>
                      <a:pt x="20" y="19"/>
                      <a:pt x="19" y="18"/>
                    </a:cubicBezTo>
                    <a:cubicBezTo>
                      <a:pt x="19" y="18"/>
                      <a:pt x="17" y="17"/>
                      <a:pt x="17" y="16"/>
                    </a:cubicBezTo>
                    <a:cubicBezTo>
                      <a:pt x="17" y="15"/>
                      <a:pt x="15" y="14"/>
                      <a:pt x="15" y="13"/>
                    </a:cubicBezTo>
                    <a:cubicBezTo>
                      <a:pt x="14" y="13"/>
                      <a:pt x="13" y="12"/>
                      <a:pt x="13" y="1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4" name="Freeform 976"/>
              <p:cNvSpPr>
                <a:spLocks/>
              </p:cNvSpPr>
              <p:nvPr/>
            </p:nvSpPr>
            <p:spPr bwMode="auto">
              <a:xfrm>
                <a:off x="4009011" y="5597520"/>
                <a:ext cx="503246" cy="933585"/>
              </a:xfrm>
              <a:custGeom>
                <a:avLst/>
                <a:gdLst>
                  <a:gd name="T0" fmla="*/ 13 w 22"/>
                  <a:gd name="T1" fmla="*/ 22 h 41"/>
                  <a:gd name="T2" fmla="*/ 13 w 22"/>
                  <a:gd name="T3" fmla="*/ 20 h 41"/>
                  <a:gd name="T4" fmla="*/ 17 w 22"/>
                  <a:gd name="T5" fmla="*/ 18 h 41"/>
                  <a:gd name="T6" fmla="*/ 21 w 22"/>
                  <a:gd name="T7" fmla="*/ 18 h 41"/>
                  <a:gd name="T8" fmla="*/ 21 w 22"/>
                  <a:gd name="T9" fmla="*/ 18 h 41"/>
                  <a:gd name="T10" fmla="*/ 21 w 22"/>
                  <a:gd name="T11" fmla="*/ 15 h 41"/>
                  <a:gd name="T12" fmla="*/ 20 w 22"/>
                  <a:gd name="T13" fmla="*/ 12 h 41"/>
                  <a:gd name="T14" fmla="*/ 19 w 22"/>
                  <a:gd name="T15" fmla="*/ 9 h 41"/>
                  <a:gd name="T16" fmla="*/ 17 w 22"/>
                  <a:gd name="T17" fmla="*/ 7 h 41"/>
                  <a:gd name="T18" fmla="*/ 15 w 22"/>
                  <a:gd name="T19" fmla="*/ 7 h 41"/>
                  <a:gd name="T20" fmla="*/ 13 w 22"/>
                  <a:gd name="T21" fmla="*/ 8 h 41"/>
                  <a:gd name="T22" fmla="*/ 11 w 22"/>
                  <a:gd name="T23" fmla="*/ 8 h 41"/>
                  <a:gd name="T24" fmla="*/ 9 w 22"/>
                  <a:gd name="T25" fmla="*/ 9 h 41"/>
                  <a:gd name="T26" fmla="*/ 9 w 22"/>
                  <a:gd name="T27" fmla="*/ 7 h 41"/>
                  <a:gd name="T28" fmla="*/ 10 w 22"/>
                  <a:gd name="T29" fmla="*/ 4 h 41"/>
                  <a:gd name="T30" fmla="*/ 8 w 22"/>
                  <a:gd name="T31" fmla="*/ 3 h 41"/>
                  <a:gd name="T32" fmla="*/ 8 w 22"/>
                  <a:gd name="T33" fmla="*/ 1 h 41"/>
                  <a:gd name="T34" fmla="*/ 7 w 22"/>
                  <a:gd name="T35" fmla="*/ 0 h 41"/>
                  <a:gd name="T36" fmla="*/ 7 w 22"/>
                  <a:gd name="T37" fmla="*/ 1 h 41"/>
                  <a:gd name="T38" fmla="*/ 4 w 22"/>
                  <a:gd name="T39" fmla="*/ 2 h 41"/>
                  <a:gd name="T40" fmla="*/ 2 w 22"/>
                  <a:gd name="T41" fmla="*/ 3 h 41"/>
                  <a:gd name="T42" fmla="*/ 1 w 22"/>
                  <a:gd name="T43" fmla="*/ 4 h 41"/>
                  <a:gd name="T44" fmla="*/ 0 w 22"/>
                  <a:gd name="T45" fmla="*/ 8 h 41"/>
                  <a:gd name="T46" fmla="*/ 2 w 22"/>
                  <a:gd name="T47" fmla="*/ 10 h 41"/>
                  <a:gd name="T48" fmla="*/ 3 w 22"/>
                  <a:gd name="T49" fmla="*/ 12 h 41"/>
                  <a:gd name="T50" fmla="*/ 3 w 22"/>
                  <a:gd name="T51" fmla="*/ 13 h 41"/>
                  <a:gd name="T52" fmla="*/ 2 w 22"/>
                  <a:gd name="T53" fmla="*/ 15 h 41"/>
                  <a:gd name="T54" fmla="*/ 3 w 22"/>
                  <a:gd name="T55" fmla="*/ 18 h 41"/>
                  <a:gd name="T56" fmla="*/ 4 w 22"/>
                  <a:gd name="T57" fmla="*/ 22 h 41"/>
                  <a:gd name="T58" fmla="*/ 5 w 22"/>
                  <a:gd name="T59" fmla="*/ 24 h 41"/>
                  <a:gd name="T60" fmla="*/ 3 w 22"/>
                  <a:gd name="T61" fmla="*/ 28 h 41"/>
                  <a:gd name="T62" fmla="*/ 2 w 22"/>
                  <a:gd name="T63" fmla="*/ 32 h 41"/>
                  <a:gd name="T64" fmla="*/ 2 w 22"/>
                  <a:gd name="T65" fmla="*/ 34 h 41"/>
                  <a:gd name="T66" fmla="*/ 6 w 22"/>
                  <a:gd name="T67" fmla="*/ 38 h 41"/>
                  <a:gd name="T68" fmla="*/ 6 w 22"/>
                  <a:gd name="T69" fmla="*/ 39 h 41"/>
                  <a:gd name="T70" fmla="*/ 8 w 22"/>
                  <a:gd name="T71" fmla="*/ 39 h 41"/>
                  <a:gd name="T72" fmla="*/ 9 w 22"/>
                  <a:gd name="T73" fmla="*/ 41 h 41"/>
                  <a:gd name="T74" fmla="*/ 11 w 22"/>
                  <a:gd name="T75" fmla="*/ 41 h 41"/>
                  <a:gd name="T76" fmla="*/ 12 w 22"/>
                  <a:gd name="T77" fmla="*/ 40 h 41"/>
                  <a:gd name="T78" fmla="*/ 9 w 22"/>
                  <a:gd name="T79" fmla="*/ 38 h 41"/>
                  <a:gd name="T80" fmla="*/ 7 w 22"/>
                  <a:gd name="T81" fmla="*/ 35 h 41"/>
                  <a:gd name="T82" fmla="*/ 6 w 22"/>
                  <a:gd name="T83" fmla="*/ 33 h 41"/>
                  <a:gd name="T84" fmla="*/ 5 w 22"/>
                  <a:gd name="T85" fmla="*/ 31 h 41"/>
                  <a:gd name="T86" fmla="*/ 5 w 22"/>
                  <a:gd name="T87" fmla="*/ 27 h 41"/>
                  <a:gd name="T88" fmla="*/ 6 w 22"/>
                  <a:gd name="T89" fmla="*/ 22 h 41"/>
                  <a:gd name="T90" fmla="*/ 9 w 22"/>
                  <a:gd name="T91" fmla="*/ 21 h 41"/>
                  <a:gd name="T92" fmla="*/ 11 w 22"/>
                  <a:gd name="T93" fmla="*/ 22 h 41"/>
                  <a:gd name="T94" fmla="*/ 14 w 22"/>
                  <a:gd name="T95" fmla="*/ 24 h 41"/>
                  <a:gd name="T96" fmla="*/ 14 w 22"/>
                  <a:gd name="T97" fmla="*/ 24 h 41"/>
                  <a:gd name="T98" fmla="*/ 14 w 22"/>
                  <a:gd name="T99" fmla="*/ 24 h 41"/>
                  <a:gd name="T100" fmla="*/ 13 w 22"/>
                  <a:gd name="T101" fmla="*/ 22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2" h="41">
                    <a:moveTo>
                      <a:pt x="13" y="22"/>
                    </a:moveTo>
                    <a:cubicBezTo>
                      <a:pt x="13" y="21"/>
                      <a:pt x="12" y="21"/>
                      <a:pt x="13" y="20"/>
                    </a:cubicBezTo>
                    <a:cubicBezTo>
                      <a:pt x="14" y="18"/>
                      <a:pt x="16" y="17"/>
                      <a:pt x="17" y="18"/>
                    </a:cubicBezTo>
                    <a:cubicBezTo>
                      <a:pt x="18" y="18"/>
                      <a:pt x="20" y="17"/>
                      <a:pt x="21" y="18"/>
                    </a:cubicBezTo>
                    <a:cubicBezTo>
                      <a:pt x="21" y="18"/>
                      <a:pt x="21" y="18"/>
                      <a:pt x="21" y="18"/>
                    </a:cubicBezTo>
                    <a:cubicBezTo>
                      <a:pt x="22" y="17"/>
                      <a:pt x="21" y="16"/>
                      <a:pt x="21" y="15"/>
                    </a:cubicBezTo>
                    <a:cubicBezTo>
                      <a:pt x="21" y="14"/>
                      <a:pt x="20" y="12"/>
                      <a:pt x="20" y="12"/>
                    </a:cubicBezTo>
                    <a:cubicBezTo>
                      <a:pt x="19" y="12"/>
                      <a:pt x="20" y="9"/>
                      <a:pt x="19" y="9"/>
                    </a:cubicBezTo>
                    <a:cubicBezTo>
                      <a:pt x="18" y="9"/>
                      <a:pt x="18" y="8"/>
                      <a:pt x="17" y="7"/>
                    </a:cubicBezTo>
                    <a:cubicBezTo>
                      <a:pt x="17" y="6"/>
                      <a:pt x="15" y="7"/>
                      <a:pt x="15" y="7"/>
                    </a:cubicBezTo>
                    <a:cubicBezTo>
                      <a:pt x="15" y="8"/>
                      <a:pt x="13" y="8"/>
                      <a:pt x="13" y="8"/>
                    </a:cubicBezTo>
                    <a:cubicBezTo>
                      <a:pt x="13" y="7"/>
                      <a:pt x="12" y="7"/>
                      <a:pt x="11" y="8"/>
                    </a:cubicBezTo>
                    <a:cubicBezTo>
                      <a:pt x="10" y="8"/>
                      <a:pt x="9" y="10"/>
                      <a:pt x="9" y="9"/>
                    </a:cubicBezTo>
                    <a:cubicBezTo>
                      <a:pt x="9" y="8"/>
                      <a:pt x="9" y="8"/>
                      <a:pt x="9" y="7"/>
                    </a:cubicBezTo>
                    <a:cubicBezTo>
                      <a:pt x="9" y="5"/>
                      <a:pt x="10" y="5"/>
                      <a:pt x="10" y="4"/>
                    </a:cubicBezTo>
                    <a:cubicBezTo>
                      <a:pt x="9" y="3"/>
                      <a:pt x="8" y="4"/>
                      <a:pt x="8" y="3"/>
                    </a:cubicBezTo>
                    <a:cubicBezTo>
                      <a:pt x="7" y="2"/>
                      <a:pt x="8" y="1"/>
                      <a:pt x="8" y="1"/>
                    </a:cubicBezTo>
                    <a:cubicBezTo>
                      <a:pt x="8" y="1"/>
                      <a:pt x="7" y="1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6" y="1"/>
                      <a:pt x="5" y="2"/>
                      <a:pt x="4" y="2"/>
                    </a:cubicBezTo>
                    <a:cubicBezTo>
                      <a:pt x="4" y="3"/>
                      <a:pt x="3" y="3"/>
                      <a:pt x="2" y="3"/>
                    </a:cubicBezTo>
                    <a:cubicBezTo>
                      <a:pt x="2" y="3"/>
                      <a:pt x="1" y="3"/>
                      <a:pt x="1" y="4"/>
                    </a:cubicBezTo>
                    <a:cubicBezTo>
                      <a:pt x="1" y="4"/>
                      <a:pt x="0" y="7"/>
                      <a:pt x="0" y="8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3" y="11"/>
                      <a:pt x="2" y="12"/>
                      <a:pt x="3" y="12"/>
                    </a:cubicBezTo>
                    <a:cubicBezTo>
                      <a:pt x="3" y="13"/>
                      <a:pt x="3" y="14"/>
                      <a:pt x="3" y="13"/>
                    </a:cubicBezTo>
                    <a:cubicBezTo>
                      <a:pt x="2" y="13"/>
                      <a:pt x="3" y="15"/>
                      <a:pt x="2" y="15"/>
                    </a:cubicBezTo>
                    <a:cubicBezTo>
                      <a:pt x="2" y="16"/>
                      <a:pt x="2" y="17"/>
                      <a:pt x="3" y="18"/>
                    </a:cubicBezTo>
                    <a:cubicBezTo>
                      <a:pt x="4" y="19"/>
                      <a:pt x="4" y="21"/>
                      <a:pt x="4" y="22"/>
                    </a:cubicBezTo>
                    <a:cubicBezTo>
                      <a:pt x="4" y="22"/>
                      <a:pt x="5" y="22"/>
                      <a:pt x="5" y="24"/>
                    </a:cubicBezTo>
                    <a:cubicBezTo>
                      <a:pt x="5" y="24"/>
                      <a:pt x="4" y="28"/>
                      <a:pt x="3" y="28"/>
                    </a:cubicBezTo>
                    <a:cubicBezTo>
                      <a:pt x="3" y="29"/>
                      <a:pt x="2" y="31"/>
                      <a:pt x="2" y="32"/>
                    </a:cubicBezTo>
                    <a:cubicBezTo>
                      <a:pt x="2" y="33"/>
                      <a:pt x="1" y="34"/>
                      <a:pt x="2" y="34"/>
                    </a:cubicBezTo>
                    <a:cubicBezTo>
                      <a:pt x="3" y="34"/>
                      <a:pt x="4" y="36"/>
                      <a:pt x="6" y="38"/>
                    </a:cubicBezTo>
                    <a:cubicBezTo>
                      <a:pt x="6" y="39"/>
                      <a:pt x="6" y="39"/>
                      <a:pt x="6" y="39"/>
                    </a:cubicBezTo>
                    <a:cubicBezTo>
                      <a:pt x="7" y="39"/>
                      <a:pt x="8" y="39"/>
                      <a:pt x="8" y="39"/>
                    </a:cubicBezTo>
                    <a:cubicBezTo>
                      <a:pt x="9" y="39"/>
                      <a:pt x="9" y="40"/>
                      <a:pt x="9" y="41"/>
                    </a:cubicBezTo>
                    <a:cubicBezTo>
                      <a:pt x="11" y="41"/>
                      <a:pt x="11" y="41"/>
                      <a:pt x="11" y="41"/>
                    </a:cubicBezTo>
                    <a:cubicBezTo>
                      <a:pt x="12" y="41"/>
                      <a:pt x="11" y="40"/>
                      <a:pt x="12" y="40"/>
                    </a:cubicBezTo>
                    <a:cubicBezTo>
                      <a:pt x="12" y="39"/>
                      <a:pt x="10" y="38"/>
                      <a:pt x="9" y="38"/>
                    </a:cubicBezTo>
                    <a:cubicBezTo>
                      <a:pt x="8" y="38"/>
                      <a:pt x="7" y="36"/>
                      <a:pt x="7" y="35"/>
                    </a:cubicBezTo>
                    <a:cubicBezTo>
                      <a:pt x="7" y="34"/>
                      <a:pt x="6" y="33"/>
                      <a:pt x="6" y="33"/>
                    </a:cubicBezTo>
                    <a:cubicBezTo>
                      <a:pt x="6" y="32"/>
                      <a:pt x="6" y="32"/>
                      <a:pt x="5" y="31"/>
                    </a:cubicBezTo>
                    <a:cubicBezTo>
                      <a:pt x="4" y="31"/>
                      <a:pt x="5" y="28"/>
                      <a:pt x="5" y="27"/>
                    </a:cubicBezTo>
                    <a:cubicBezTo>
                      <a:pt x="5" y="26"/>
                      <a:pt x="7" y="23"/>
                      <a:pt x="6" y="22"/>
                    </a:cubicBezTo>
                    <a:cubicBezTo>
                      <a:pt x="6" y="21"/>
                      <a:pt x="8" y="20"/>
                      <a:pt x="9" y="21"/>
                    </a:cubicBezTo>
                    <a:cubicBezTo>
                      <a:pt x="9" y="22"/>
                      <a:pt x="9" y="23"/>
                      <a:pt x="11" y="22"/>
                    </a:cubicBezTo>
                    <a:cubicBezTo>
                      <a:pt x="12" y="22"/>
                      <a:pt x="12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4" y="23"/>
                      <a:pt x="13" y="23"/>
                      <a:pt x="13" y="2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5" name="Freeform 982"/>
              <p:cNvSpPr>
                <a:spLocks/>
              </p:cNvSpPr>
              <p:nvPr/>
            </p:nvSpPr>
            <p:spPr bwMode="auto">
              <a:xfrm>
                <a:off x="1508759" y="3868016"/>
                <a:ext cx="1100750" cy="637685"/>
              </a:xfrm>
              <a:custGeom>
                <a:avLst/>
                <a:gdLst>
                  <a:gd name="T0" fmla="*/ 46 w 48"/>
                  <a:gd name="T1" fmla="*/ 16 h 28"/>
                  <a:gd name="T2" fmla="*/ 43 w 48"/>
                  <a:gd name="T3" fmla="*/ 14 h 28"/>
                  <a:gd name="T4" fmla="*/ 41 w 48"/>
                  <a:gd name="T5" fmla="*/ 14 h 28"/>
                  <a:gd name="T6" fmla="*/ 38 w 48"/>
                  <a:gd name="T7" fmla="*/ 13 h 28"/>
                  <a:gd name="T8" fmla="*/ 35 w 48"/>
                  <a:gd name="T9" fmla="*/ 15 h 28"/>
                  <a:gd name="T10" fmla="*/ 34 w 48"/>
                  <a:gd name="T11" fmla="*/ 16 h 28"/>
                  <a:gd name="T12" fmla="*/ 32 w 48"/>
                  <a:gd name="T13" fmla="*/ 14 h 28"/>
                  <a:gd name="T14" fmla="*/ 29 w 48"/>
                  <a:gd name="T15" fmla="*/ 14 h 28"/>
                  <a:gd name="T16" fmla="*/ 28 w 48"/>
                  <a:gd name="T17" fmla="*/ 11 h 28"/>
                  <a:gd name="T18" fmla="*/ 27 w 48"/>
                  <a:gd name="T19" fmla="*/ 8 h 28"/>
                  <a:gd name="T20" fmla="*/ 25 w 48"/>
                  <a:gd name="T21" fmla="*/ 7 h 28"/>
                  <a:gd name="T22" fmla="*/ 20 w 48"/>
                  <a:gd name="T23" fmla="*/ 7 h 28"/>
                  <a:gd name="T24" fmla="*/ 16 w 48"/>
                  <a:gd name="T25" fmla="*/ 7 h 28"/>
                  <a:gd name="T26" fmla="*/ 13 w 48"/>
                  <a:gd name="T27" fmla="*/ 3 h 28"/>
                  <a:gd name="T28" fmla="*/ 12 w 48"/>
                  <a:gd name="T29" fmla="*/ 5 h 28"/>
                  <a:gd name="T30" fmla="*/ 9 w 48"/>
                  <a:gd name="T31" fmla="*/ 4 h 28"/>
                  <a:gd name="T32" fmla="*/ 9 w 48"/>
                  <a:gd name="T33" fmla="*/ 0 h 28"/>
                  <a:gd name="T34" fmla="*/ 8 w 48"/>
                  <a:gd name="T35" fmla="*/ 4 h 28"/>
                  <a:gd name="T36" fmla="*/ 7 w 48"/>
                  <a:gd name="T37" fmla="*/ 0 h 28"/>
                  <a:gd name="T38" fmla="*/ 1 w 48"/>
                  <a:gd name="T39" fmla="*/ 2 h 28"/>
                  <a:gd name="T40" fmla="*/ 0 w 48"/>
                  <a:gd name="T41" fmla="*/ 14 h 28"/>
                  <a:gd name="T42" fmla="*/ 0 w 48"/>
                  <a:gd name="T43" fmla="*/ 14 h 28"/>
                  <a:gd name="T44" fmla="*/ 2 w 48"/>
                  <a:gd name="T45" fmla="*/ 14 h 28"/>
                  <a:gd name="T46" fmla="*/ 3 w 48"/>
                  <a:gd name="T47" fmla="*/ 13 h 28"/>
                  <a:gd name="T48" fmla="*/ 5 w 48"/>
                  <a:gd name="T49" fmla="*/ 11 h 28"/>
                  <a:gd name="T50" fmla="*/ 6 w 48"/>
                  <a:gd name="T51" fmla="*/ 10 h 28"/>
                  <a:gd name="T52" fmla="*/ 7 w 48"/>
                  <a:gd name="T53" fmla="*/ 10 h 28"/>
                  <a:gd name="T54" fmla="*/ 9 w 48"/>
                  <a:gd name="T55" fmla="*/ 10 h 28"/>
                  <a:gd name="T56" fmla="*/ 11 w 48"/>
                  <a:gd name="T57" fmla="*/ 11 h 28"/>
                  <a:gd name="T58" fmla="*/ 12 w 48"/>
                  <a:gd name="T59" fmla="*/ 14 h 28"/>
                  <a:gd name="T60" fmla="*/ 16 w 48"/>
                  <a:gd name="T61" fmla="*/ 14 h 28"/>
                  <a:gd name="T62" fmla="*/ 17 w 48"/>
                  <a:gd name="T63" fmla="*/ 16 h 28"/>
                  <a:gd name="T64" fmla="*/ 18 w 48"/>
                  <a:gd name="T65" fmla="*/ 18 h 28"/>
                  <a:gd name="T66" fmla="*/ 21 w 48"/>
                  <a:gd name="T67" fmla="*/ 20 h 28"/>
                  <a:gd name="T68" fmla="*/ 24 w 48"/>
                  <a:gd name="T69" fmla="*/ 22 h 28"/>
                  <a:gd name="T70" fmla="*/ 27 w 48"/>
                  <a:gd name="T71" fmla="*/ 24 h 28"/>
                  <a:gd name="T72" fmla="*/ 29 w 48"/>
                  <a:gd name="T73" fmla="*/ 25 h 28"/>
                  <a:gd name="T74" fmla="*/ 29 w 48"/>
                  <a:gd name="T75" fmla="*/ 27 h 28"/>
                  <a:gd name="T76" fmla="*/ 30 w 48"/>
                  <a:gd name="T77" fmla="*/ 26 h 28"/>
                  <a:gd name="T78" fmla="*/ 32 w 48"/>
                  <a:gd name="T79" fmla="*/ 27 h 28"/>
                  <a:gd name="T80" fmla="*/ 33 w 48"/>
                  <a:gd name="T81" fmla="*/ 28 h 28"/>
                  <a:gd name="T82" fmla="*/ 34 w 48"/>
                  <a:gd name="T83" fmla="*/ 25 h 28"/>
                  <a:gd name="T84" fmla="*/ 34 w 48"/>
                  <a:gd name="T85" fmla="*/ 23 h 28"/>
                  <a:gd name="T86" fmla="*/ 32 w 48"/>
                  <a:gd name="T87" fmla="*/ 20 h 28"/>
                  <a:gd name="T88" fmla="*/ 35 w 48"/>
                  <a:gd name="T89" fmla="*/ 20 h 28"/>
                  <a:gd name="T90" fmla="*/ 35 w 48"/>
                  <a:gd name="T91" fmla="*/ 18 h 28"/>
                  <a:gd name="T92" fmla="*/ 37 w 48"/>
                  <a:gd name="T93" fmla="*/ 17 h 28"/>
                  <a:gd name="T94" fmla="*/ 39 w 48"/>
                  <a:gd name="T95" fmla="*/ 16 h 28"/>
                  <a:gd name="T96" fmla="*/ 41 w 48"/>
                  <a:gd name="T97" fmla="*/ 16 h 28"/>
                  <a:gd name="T98" fmla="*/ 40 w 48"/>
                  <a:gd name="T99" fmla="*/ 18 h 28"/>
                  <a:gd name="T100" fmla="*/ 43 w 48"/>
                  <a:gd name="T101" fmla="*/ 17 h 28"/>
                  <a:gd name="T102" fmla="*/ 45 w 48"/>
                  <a:gd name="T103" fmla="*/ 17 h 28"/>
                  <a:gd name="T104" fmla="*/ 46 w 48"/>
                  <a:gd name="T105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" h="28">
                    <a:moveTo>
                      <a:pt x="46" y="16"/>
                    </a:moveTo>
                    <a:cubicBezTo>
                      <a:pt x="45" y="15"/>
                      <a:pt x="43" y="13"/>
                      <a:pt x="43" y="14"/>
                    </a:cubicBezTo>
                    <a:cubicBezTo>
                      <a:pt x="43" y="15"/>
                      <a:pt x="41" y="15"/>
                      <a:pt x="41" y="14"/>
                    </a:cubicBezTo>
                    <a:cubicBezTo>
                      <a:pt x="40" y="13"/>
                      <a:pt x="40" y="13"/>
                      <a:pt x="38" y="13"/>
                    </a:cubicBezTo>
                    <a:cubicBezTo>
                      <a:pt x="36" y="14"/>
                      <a:pt x="35" y="15"/>
                      <a:pt x="35" y="15"/>
                    </a:cubicBezTo>
                    <a:cubicBezTo>
                      <a:pt x="35" y="16"/>
                      <a:pt x="34" y="17"/>
                      <a:pt x="34" y="16"/>
                    </a:cubicBezTo>
                    <a:cubicBezTo>
                      <a:pt x="34" y="15"/>
                      <a:pt x="33" y="15"/>
                      <a:pt x="32" y="14"/>
                    </a:cubicBezTo>
                    <a:cubicBezTo>
                      <a:pt x="31" y="14"/>
                      <a:pt x="30" y="15"/>
                      <a:pt x="29" y="14"/>
                    </a:cubicBezTo>
                    <a:cubicBezTo>
                      <a:pt x="29" y="13"/>
                      <a:pt x="28" y="12"/>
                      <a:pt x="28" y="11"/>
                    </a:cubicBezTo>
                    <a:cubicBezTo>
                      <a:pt x="28" y="10"/>
                      <a:pt x="28" y="9"/>
                      <a:pt x="27" y="8"/>
                    </a:cubicBezTo>
                    <a:cubicBezTo>
                      <a:pt x="27" y="8"/>
                      <a:pt x="26" y="7"/>
                      <a:pt x="25" y="7"/>
                    </a:cubicBezTo>
                    <a:cubicBezTo>
                      <a:pt x="20" y="7"/>
                      <a:pt x="20" y="7"/>
                      <a:pt x="20" y="7"/>
                    </a:cubicBezTo>
                    <a:cubicBezTo>
                      <a:pt x="19" y="6"/>
                      <a:pt x="17" y="8"/>
                      <a:pt x="16" y="7"/>
                    </a:cubicBezTo>
                    <a:cubicBezTo>
                      <a:pt x="16" y="6"/>
                      <a:pt x="14" y="4"/>
                      <a:pt x="13" y="3"/>
                    </a:cubicBezTo>
                    <a:cubicBezTo>
                      <a:pt x="13" y="4"/>
                      <a:pt x="13" y="4"/>
                      <a:pt x="12" y="5"/>
                    </a:cubicBezTo>
                    <a:cubicBezTo>
                      <a:pt x="10" y="6"/>
                      <a:pt x="9" y="6"/>
                      <a:pt x="9" y="4"/>
                    </a:cubicBezTo>
                    <a:cubicBezTo>
                      <a:pt x="10" y="2"/>
                      <a:pt x="10" y="0"/>
                      <a:pt x="9" y="0"/>
                    </a:cubicBezTo>
                    <a:cubicBezTo>
                      <a:pt x="8" y="0"/>
                      <a:pt x="9" y="4"/>
                      <a:pt x="8" y="4"/>
                    </a:cubicBezTo>
                    <a:cubicBezTo>
                      <a:pt x="7" y="4"/>
                      <a:pt x="7" y="2"/>
                      <a:pt x="7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1" y="14"/>
                      <a:pt x="2" y="14"/>
                      <a:pt x="2" y="14"/>
                    </a:cubicBezTo>
                    <a:cubicBezTo>
                      <a:pt x="3" y="14"/>
                      <a:pt x="3" y="13"/>
                      <a:pt x="3" y="13"/>
                    </a:cubicBezTo>
                    <a:cubicBezTo>
                      <a:pt x="3" y="12"/>
                      <a:pt x="4" y="11"/>
                      <a:pt x="5" y="11"/>
                    </a:cubicBezTo>
                    <a:cubicBezTo>
                      <a:pt x="6" y="12"/>
                      <a:pt x="6" y="10"/>
                      <a:pt x="6" y="10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7" y="9"/>
                      <a:pt x="9" y="10"/>
                      <a:pt x="9" y="10"/>
                    </a:cubicBezTo>
                    <a:cubicBezTo>
                      <a:pt x="9" y="11"/>
                      <a:pt x="10" y="11"/>
                      <a:pt x="11" y="11"/>
                    </a:cubicBezTo>
                    <a:cubicBezTo>
                      <a:pt x="12" y="11"/>
                      <a:pt x="12" y="13"/>
                      <a:pt x="12" y="14"/>
                    </a:cubicBezTo>
                    <a:cubicBezTo>
                      <a:pt x="12" y="14"/>
                      <a:pt x="15" y="14"/>
                      <a:pt x="16" y="14"/>
                    </a:cubicBezTo>
                    <a:cubicBezTo>
                      <a:pt x="16" y="14"/>
                      <a:pt x="16" y="15"/>
                      <a:pt x="17" y="16"/>
                    </a:cubicBezTo>
                    <a:cubicBezTo>
                      <a:pt x="18" y="17"/>
                      <a:pt x="18" y="18"/>
                      <a:pt x="18" y="18"/>
                    </a:cubicBezTo>
                    <a:cubicBezTo>
                      <a:pt x="18" y="19"/>
                      <a:pt x="20" y="20"/>
                      <a:pt x="21" y="20"/>
                    </a:cubicBezTo>
                    <a:cubicBezTo>
                      <a:pt x="21" y="21"/>
                      <a:pt x="23" y="22"/>
                      <a:pt x="24" y="22"/>
                    </a:cubicBezTo>
                    <a:cubicBezTo>
                      <a:pt x="25" y="23"/>
                      <a:pt x="26" y="24"/>
                      <a:pt x="27" y="24"/>
                    </a:cubicBezTo>
                    <a:cubicBezTo>
                      <a:pt x="29" y="25"/>
                      <a:pt x="29" y="25"/>
                      <a:pt x="29" y="25"/>
                    </a:cubicBezTo>
                    <a:cubicBezTo>
                      <a:pt x="29" y="27"/>
                      <a:pt x="29" y="27"/>
                      <a:pt x="29" y="27"/>
                    </a:cubicBezTo>
                    <a:cubicBezTo>
                      <a:pt x="29" y="27"/>
                      <a:pt x="30" y="27"/>
                      <a:pt x="30" y="26"/>
                    </a:cubicBezTo>
                    <a:cubicBezTo>
                      <a:pt x="31" y="26"/>
                      <a:pt x="31" y="27"/>
                      <a:pt x="32" y="27"/>
                    </a:cubicBezTo>
                    <a:cubicBezTo>
                      <a:pt x="32" y="27"/>
                      <a:pt x="33" y="27"/>
                      <a:pt x="33" y="28"/>
                    </a:cubicBezTo>
                    <a:cubicBezTo>
                      <a:pt x="33" y="26"/>
                      <a:pt x="33" y="25"/>
                      <a:pt x="34" y="25"/>
                    </a:cubicBezTo>
                    <a:cubicBezTo>
                      <a:pt x="35" y="24"/>
                      <a:pt x="34" y="23"/>
                      <a:pt x="34" y="23"/>
                    </a:cubicBezTo>
                    <a:cubicBezTo>
                      <a:pt x="34" y="22"/>
                      <a:pt x="32" y="21"/>
                      <a:pt x="32" y="20"/>
                    </a:cubicBezTo>
                    <a:cubicBezTo>
                      <a:pt x="32" y="20"/>
                      <a:pt x="34" y="20"/>
                      <a:pt x="35" y="20"/>
                    </a:cubicBezTo>
                    <a:cubicBezTo>
                      <a:pt x="35" y="19"/>
                      <a:pt x="35" y="18"/>
                      <a:pt x="35" y="18"/>
                    </a:cubicBezTo>
                    <a:cubicBezTo>
                      <a:pt x="36" y="18"/>
                      <a:pt x="36" y="17"/>
                      <a:pt x="37" y="17"/>
                    </a:cubicBezTo>
                    <a:cubicBezTo>
                      <a:pt x="37" y="16"/>
                      <a:pt x="38" y="17"/>
                      <a:pt x="39" y="16"/>
                    </a:cubicBezTo>
                    <a:cubicBezTo>
                      <a:pt x="39" y="16"/>
                      <a:pt x="40" y="15"/>
                      <a:pt x="41" y="16"/>
                    </a:cubicBezTo>
                    <a:cubicBezTo>
                      <a:pt x="41" y="16"/>
                      <a:pt x="40" y="17"/>
                      <a:pt x="40" y="18"/>
                    </a:cubicBezTo>
                    <a:cubicBezTo>
                      <a:pt x="41" y="18"/>
                      <a:pt x="42" y="18"/>
                      <a:pt x="43" y="17"/>
                    </a:cubicBezTo>
                    <a:cubicBezTo>
                      <a:pt x="43" y="17"/>
                      <a:pt x="45" y="18"/>
                      <a:pt x="45" y="17"/>
                    </a:cubicBezTo>
                    <a:cubicBezTo>
                      <a:pt x="46" y="16"/>
                      <a:pt x="48" y="17"/>
                      <a:pt x="46" y="16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7" name="Freeform 984"/>
              <p:cNvSpPr>
                <a:spLocks/>
              </p:cNvSpPr>
              <p:nvPr/>
            </p:nvSpPr>
            <p:spPr bwMode="auto">
              <a:xfrm>
                <a:off x="4673616" y="5643409"/>
                <a:ext cx="159760" cy="136082"/>
              </a:xfrm>
              <a:custGeom>
                <a:avLst/>
                <a:gdLst>
                  <a:gd name="T0" fmla="*/ 1 w 7"/>
                  <a:gd name="T1" fmla="*/ 4 h 6"/>
                  <a:gd name="T2" fmla="*/ 6 w 7"/>
                  <a:gd name="T3" fmla="*/ 4 h 6"/>
                  <a:gd name="T4" fmla="*/ 7 w 7"/>
                  <a:gd name="T5" fmla="*/ 0 h 6"/>
                  <a:gd name="T6" fmla="*/ 4 w 7"/>
                  <a:gd name="T7" fmla="*/ 0 h 6"/>
                  <a:gd name="T8" fmla="*/ 1 w 7"/>
                  <a:gd name="T9" fmla="*/ 4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" h="6">
                    <a:moveTo>
                      <a:pt x="1" y="4"/>
                    </a:moveTo>
                    <a:cubicBezTo>
                      <a:pt x="2" y="6"/>
                      <a:pt x="6" y="4"/>
                      <a:pt x="6" y="4"/>
                    </a:cubicBezTo>
                    <a:cubicBezTo>
                      <a:pt x="6" y="3"/>
                      <a:pt x="7" y="1"/>
                      <a:pt x="7" y="0"/>
                    </a:cubicBezTo>
                    <a:cubicBezTo>
                      <a:pt x="7" y="0"/>
                      <a:pt x="5" y="0"/>
                      <a:pt x="4" y="0"/>
                    </a:cubicBezTo>
                    <a:cubicBezTo>
                      <a:pt x="3" y="0"/>
                      <a:pt x="0" y="2"/>
                      <a:pt x="1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18" name="Freeform 985"/>
              <p:cNvSpPr>
                <a:spLocks/>
              </p:cNvSpPr>
              <p:nvPr/>
            </p:nvSpPr>
            <p:spPr bwMode="auto">
              <a:xfrm>
                <a:off x="2631877" y="3231913"/>
                <a:ext cx="3692066" cy="2411495"/>
              </a:xfrm>
              <a:custGeom>
                <a:avLst/>
                <a:gdLst>
                  <a:gd name="T0" fmla="*/ 153 w 161"/>
                  <a:gd name="T1" fmla="*/ 21 h 106"/>
                  <a:gd name="T2" fmla="*/ 145 w 161"/>
                  <a:gd name="T3" fmla="*/ 15 h 106"/>
                  <a:gd name="T4" fmla="*/ 139 w 161"/>
                  <a:gd name="T5" fmla="*/ 7 h 106"/>
                  <a:gd name="T6" fmla="*/ 129 w 161"/>
                  <a:gd name="T7" fmla="*/ 1 h 106"/>
                  <a:gd name="T8" fmla="*/ 123 w 161"/>
                  <a:gd name="T9" fmla="*/ 5 h 106"/>
                  <a:gd name="T10" fmla="*/ 118 w 161"/>
                  <a:gd name="T11" fmla="*/ 13 h 106"/>
                  <a:gd name="T12" fmla="*/ 110 w 161"/>
                  <a:gd name="T13" fmla="*/ 13 h 106"/>
                  <a:gd name="T14" fmla="*/ 100 w 161"/>
                  <a:gd name="T15" fmla="*/ 15 h 106"/>
                  <a:gd name="T16" fmla="*/ 88 w 161"/>
                  <a:gd name="T17" fmla="*/ 14 h 106"/>
                  <a:gd name="T18" fmla="*/ 79 w 161"/>
                  <a:gd name="T19" fmla="*/ 12 h 106"/>
                  <a:gd name="T20" fmla="*/ 73 w 161"/>
                  <a:gd name="T21" fmla="*/ 8 h 106"/>
                  <a:gd name="T22" fmla="*/ 64 w 161"/>
                  <a:gd name="T23" fmla="*/ 6 h 106"/>
                  <a:gd name="T24" fmla="*/ 62 w 161"/>
                  <a:gd name="T25" fmla="*/ 11 h 106"/>
                  <a:gd name="T26" fmla="*/ 56 w 161"/>
                  <a:gd name="T27" fmla="*/ 13 h 106"/>
                  <a:gd name="T28" fmla="*/ 47 w 161"/>
                  <a:gd name="T29" fmla="*/ 11 h 106"/>
                  <a:gd name="T30" fmla="*/ 39 w 161"/>
                  <a:gd name="T31" fmla="*/ 15 h 106"/>
                  <a:gd name="T32" fmla="*/ 35 w 161"/>
                  <a:gd name="T33" fmla="*/ 15 h 106"/>
                  <a:gd name="T34" fmla="*/ 31 w 161"/>
                  <a:gd name="T35" fmla="*/ 23 h 106"/>
                  <a:gd name="T36" fmla="*/ 23 w 161"/>
                  <a:gd name="T37" fmla="*/ 29 h 106"/>
                  <a:gd name="T38" fmla="*/ 17 w 161"/>
                  <a:gd name="T39" fmla="*/ 31 h 106"/>
                  <a:gd name="T40" fmla="*/ 17 w 161"/>
                  <a:gd name="T41" fmla="*/ 40 h 106"/>
                  <a:gd name="T42" fmla="*/ 8 w 161"/>
                  <a:gd name="T43" fmla="*/ 44 h 106"/>
                  <a:gd name="T44" fmla="*/ 1 w 161"/>
                  <a:gd name="T45" fmla="*/ 46 h 106"/>
                  <a:gd name="T46" fmla="*/ 3 w 161"/>
                  <a:gd name="T47" fmla="*/ 52 h 106"/>
                  <a:gd name="T48" fmla="*/ 9 w 161"/>
                  <a:gd name="T49" fmla="*/ 61 h 106"/>
                  <a:gd name="T50" fmla="*/ 17 w 161"/>
                  <a:gd name="T51" fmla="*/ 62 h 106"/>
                  <a:gd name="T52" fmla="*/ 15 w 161"/>
                  <a:gd name="T53" fmla="*/ 68 h 106"/>
                  <a:gd name="T54" fmla="*/ 16 w 161"/>
                  <a:gd name="T55" fmla="*/ 74 h 106"/>
                  <a:gd name="T56" fmla="*/ 22 w 161"/>
                  <a:gd name="T57" fmla="*/ 77 h 106"/>
                  <a:gd name="T58" fmla="*/ 37 w 161"/>
                  <a:gd name="T59" fmla="*/ 84 h 106"/>
                  <a:gd name="T60" fmla="*/ 43 w 161"/>
                  <a:gd name="T61" fmla="*/ 83 h 106"/>
                  <a:gd name="T62" fmla="*/ 52 w 161"/>
                  <a:gd name="T63" fmla="*/ 80 h 106"/>
                  <a:gd name="T64" fmla="*/ 59 w 161"/>
                  <a:gd name="T65" fmla="*/ 82 h 106"/>
                  <a:gd name="T66" fmla="*/ 63 w 161"/>
                  <a:gd name="T67" fmla="*/ 86 h 106"/>
                  <a:gd name="T68" fmla="*/ 63 w 161"/>
                  <a:gd name="T69" fmla="*/ 95 h 106"/>
                  <a:gd name="T70" fmla="*/ 67 w 161"/>
                  <a:gd name="T71" fmla="*/ 101 h 106"/>
                  <a:gd name="T72" fmla="*/ 71 w 161"/>
                  <a:gd name="T73" fmla="*/ 101 h 106"/>
                  <a:gd name="T74" fmla="*/ 77 w 161"/>
                  <a:gd name="T75" fmla="*/ 98 h 106"/>
                  <a:gd name="T76" fmla="*/ 84 w 161"/>
                  <a:gd name="T77" fmla="*/ 99 h 106"/>
                  <a:gd name="T78" fmla="*/ 91 w 161"/>
                  <a:gd name="T79" fmla="*/ 102 h 106"/>
                  <a:gd name="T80" fmla="*/ 94 w 161"/>
                  <a:gd name="T81" fmla="*/ 104 h 106"/>
                  <a:gd name="T82" fmla="*/ 110 w 161"/>
                  <a:gd name="T83" fmla="*/ 98 h 106"/>
                  <a:gd name="T84" fmla="*/ 117 w 161"/>
                  <a:gd name="T85" fmla="*/ 92 h 106"/>
                  <a:gd name="T86" fmla="*/ 119 w 161"/>
                  <a:gd name="T87" fmla="*/ 87 h 106"/>
                  <a:gd name="T88" fmla="*/ 125 w 161"/>
                  <a:gd name="T89" fmla="*/ 80 h 106"/>
                  <a:gd name="T90" fmla="*/ 124 w 161"/>
                  <a:gd name="T91" fmla="*/ 77 h 106"/>
                  <a:gd name="T92" fmla="*/ 122 w 161"/>
                  <a:gd name="T93" fmla="*/ 72 h 106"/>
                  <a:gd name="T94" fmla="*/ 123 w 161"/>
                  <a:gd name="T95" fmla="*/ 68 h 106"/>
                  <a:gd name="T96" fmla="*/ 121 w 161"/>
                  <a:gd name="T97" fmla="*/ 59 h 106"/>
                  <a:gd name="T98" fmla="*/ 126 w 161"/>
                  <a:gd name="T99" fmla="*/ 54 h 106"/>
                  <a:gd name="T100" fmla="*/ 115 w 161"/>
                  <a:gd name="T101" fmla="*/ 53 h 106"/>
                  <a:gd name="T102" fmla="*/ 126 w 161"/>
                  <a:gd name="T103" fmla="*/ 44 h 106"/>
                  <a:gd name="T104" fmla="*/ 131 w 161"/>
                  <a:gd name="T105" fmla="*/ 47 h 106"/>
                  <a:gd name="T106" fmla="*/ 140 w 161"/>
                  <a:gd name="T107" fmla="*/ 41 h 106"/>
                  <a:gd name="T108" fmla="*/ 146 w 161"/>
                  <a:gd name="T109" fmla="*/ 39 h 106"/>
                  <a:gd name="T110" fmla="*/ 151 w 161"/>
                  <a:gd name="T111" fmla="*/ 37 h 106"/>
                  <a:gd name="T112" fmla="*/ 153 w 161"/>
                  <a:gd name="T113" fmla="*/ 30 h 106"/>
                  <a:gd name="T114" fmla="*/ 160 w 161"/>
                  <a:gd name="T115" fmla="*/ 22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61" h="106">
                    <a:moveTo>
                      <a:pt x="160" y="20"/>
                    </a:moveTo>
                    <a:cubicBezTo>
                      <a:pt x="160" y="19"/>
                      <a:pt x="158" y="19"/>
                      <a:pt x="158" y="20"/>
                    </a:cubicBezTo>
                    <a:cubicBezTo>
                      <a:pt x="157" y="20"/>
                      <a:pt x="156" y="20"/>
                      <a:pt x="155" y="21"/>
                    </a:cubicBezTo>
                    <a:cubicBezTo>
                      <a:pt x="155" y="22"/>
                      <a:pt x="154" y="21"/>
                      <a:pt x="153" y="21"/>
                    </a:cubicBezTo>
                    <a:cubicBezTo>
                      <a:pt x="152" y="21"/>
                      <a:pt x="150" y="21"/>
                      <a:pt x="150" y="20"/>
                    </a:cubicBezTo>
                    <a:cubicBezTo>
                      <a:pt x="150" y="19"/>
                      <a:pt x="150" y="19"/>
                      <a:pt x="150" y="18"/>
                    </a:cubicBezTo>
                    <a:cubicBezTo>
                      <a:pt x="150" y="17"/>
                      <a:pt x="149" y="17"/>
                      <a:pt x="148" y="17"/>
                    </a:cubicBezTo>
                    <a:cubicBezTo>
                      <a:pt x="147" y="16"/>
                      <a:pt x="145" y="15"/>
                      <a:pt x="145" y="15"/>
                    </a:cubicBezTo>
                    <a:cubicBezTo>
                      <a:pt x="145" y="16"/>
                      <a:pt x="144" y="15"/>
                      <a:pt x="142" y="14"/>
                    </a:cubicBezTo>
                    <a:cubicBezTo>
                      <a:pt x="141" y="14"/>
                      <a:pt x="141" y="14"/>
                      <a:pt x="141" y="13"/>
                    </a:cubicBezTo>
                    <a:cubicBezTo>
                      <a:pt x="142" y="12"/>
                      <a:pt x="140" y="11"/>
                      <a:pt x="140" y="10"/>
                    </a:cubicBezTo>
                    <a:cubicBezTo>
                      <a:pt x="140" y="9"/>
                      <a:pt x="139" y="9"/>
                      <a:pt x="139" y="7"/>
                    </a:cubicBezTo>
                    <a:cubicBezTo>
                      <a:pt x="138" y="5"/>
                      <a:pt x="137" y="5"/>
                      <a:pt x="137" y="4"/>
                    </a:cubicBezTo>
                    <a:cubicBezTo>
                      <a:pt x="137" y="3"/>
                      <a:pt x="136" y="3"/>
                      <a:pt x="136" y="2"/>
                    </a:cubicBezTo>
                    <a:cubicBezTo>
                      <a:pt x="135" y="2"/>
                      <a:pt x="133" y="2"/>
                      <a:pt x="132" y="1"/>
                    </a:cubicBezTo>
                    <a:cubicBezTo>
                      <a:pt x="131" y="1"/>
                      <a:pt x="130" y="1"/>
                      <a:pt x="129" y="1"/>
                    </a:cubicBezTo>
                    <a:cubicBezTo>
                      <a:pt x="128" y="0"/>
                      <a:pt x="126" y="1"/>
                      <a:pt x="125" y="1"/>
                    </a:cubicBezTo>
                    <a:cubicBezTo>
                      <a:pt x="125" y="1"/>
                      <a:pt x="123" y="1"/>
                      <a:pt x="122" y="2"/>
                    </a:cubicBezTo>
                    <a:cubicBezTo>
                      <a:pt x="121" y="4"/>
                      <a:pt x="122" y="4"/>
                      <a:pt x="122" y="4"/>
                    </a:cubicBezTo>
                    <a:cubicBezTo>
                      <a:pt x="123" y="4"/>
                      <a:pt x="123" y="5"/>
                      <a:pt x="123" y="5"/>
                    </a:cubicBezTo>
                    <a:cubicBezTo>
                      <a:pt x="123" y="6"/>
                      <a:pt x="122" y="7"/>
                      <a:pt x="122" y="7"/>
                    </a:cubicBezTo>
                    <a:cubicBezTo>
                      <a:pt x="121" y="7"/>
                      <a:pt x="120" y="9"/>
                      <a:pt x="120" y="9"/>
                    </a:cubicBezTo>
                    <a:cubicBezTo>
                      <a:pt x="120" y="10"/>
                      <a:pt x="119" y="12"/>
                      <a:pt x="119" y="12"/>
                    </a:cubicBezTo>
                    <a:cubicBezTo>
                      <a:pt x="119" y="13"/>
                      <a:pt x="118" y="13"/>
                      <a:pt x="118" y="13"/>
                    </a:cubicBezTo>
                    <a:cubicBezTo>
                      <a:pt x="117" y="13"/>
                      <a:pt x="116" y="14"/>
                      <a:pt x="115" y="15"/>
                    </a:cubicBezTo>
                    <a:cubicBezTo>
                      <a:pt x="115" y="15"/>
                      <a:pt x="113" y="14"/>
                      <a:pt x="112" y="14"/>
                    </a:cubicBezTo>
                    <a:cubicBezTo>
                      <a:pt x="112" y="14"/>
                      <a:pt x="112" y="14"/>
                      <a:pt x="112" y="13"/>
                    </a:cubicBezTo>
                    <a:cubicBezTo>
                      <a:pt x="111" y="13"/>
                      <a:pt x="110" y="13"/>
                      <a:pt x="110" y="13"/>
                    </a:cubicBezTo>
                    <a:cubicBezTo>
                      <a:pt x="109" y="14"/>
                      <a:pt x="108" y="13"/>
                      <a:pt x="108" y="13"/>
                    </a:cubicBezTo>
                    <a:cubicBezTo>
                      <a:pt x="107" y="12"/>
                      <a:pt x="105" y="12"/>
                      <a:pt x="104" y="13"/>
                    </a:cubicBezTo>
                    <a:cubicBezTo>
                      <a:pt x="102" y="14"/>
                      <a:pt x="102" y="14"/>
                      <a:pt x="102" y="14"/>
                    </a:cubicBezTo>
                    <a:cubicBezTo>
                      <a:pt x="102" y="15"/>
                      <a:pt x="101" y="14"/>
                      <a:pt x="100" y="15"/>
                    </a:cubicBezTo>
                    <a:cubicBezTo>
                      <a:pt x="99" y="15"/>
                      <a:pt x="97" y="15"/>
                      <a:pt x="97" y="16"/>
                    </a:cubicBezTo>
                    <a:cubicBezTo>
                      <a:pt x="96" y="16"/>
                      <a:pt x="93" y="16"/>
                      <a:pt x="93" y="16"/>
                    </a:cubicBezTo>
                    <a:cubicBezTo>
                      <a:pt x="92" y="15"/>
                      <a:pt x="90" y="16"/>
                      <a:pt x="90" y="15"/>
                    </a:cubicBezTo>
                    <a:cubicBezTo>
                      <a:pt x="89" y="14"/>
                      <a:pt x="88" y="14"/>
                      <a:pt x="88" y="14"/>
                    </a:cubicBezTo>
                    <a:cubicBezTo>
                      <a:pt x="88" y="13"/>
                      <a:pt x="86" y="13"/>
                      <a:pt x="86" y="13"/>
                    </a:cubicBezTo>
                    <a:cubicBezTo>
                      <a:pt x="86" y="12"/>
                      <a:pt x="84" y="12"/>
                      <a:pt x="84" y="12"/>
                    </a:cubicBezTo>
                    <a:cubicBezTo>
                      <a:pt x="84" y="12"/>
                      <a:pt x="82" y="12"/>
                      <a:pt x="81" y="11"/>
                    </a:cubicBezTo>
                    <a:cubicBezTo>
                      <a:pt x="79" y="12"/>
                      <a:pt x="79" y="12"/>
                      <a:pt x="79" y="12"/>
                    </a:cubicBezTo>
                    <a:cubicBezTo>
                      <a:pt x="78" y="12"/>
                      <a:pt x="78" y="13"/>
                      <a:pt x="77" y="13"/>
                    </a:cubicBezTo>
                    <a:cubicBezTo>
                      <a:pt x="76" y="13"/>
                      <a:pt x="75" y="12"/>
                      <a:pt x="75" y="12"/>
                    </a:cubicBezTo>
                    <a:cubicBezTo>
                      <a:pt x="74" y="12"/>
                      <a:pt x="73" y="11"/>
                      <a:pt x="73" y="11"/>
                    </a:cubicBezTo>
                    <a:cubicBezTo>
                      <a:pt x="73" y="10"/>
                      <a:pt x="73" y="9"/>
                      <a:pt x="73" y="8"/>
                    </a:cubicBezTo>
                    <a:cubicBezTo>
                      <a:pt x="72" y="8"/>
                      <a:pt x="71" y="8"/>
                      <a:pt x="70" y="8"/>
                    </a:cubicBezTo>
                    <a:cubicBezTo>
                      <a:pt x="69" y="7"/>
                      <a:pt x="69" y="7"/>
                      <a:pt x="68" y="7"/>
                    </a:cubicBezTo>
                    <a:cubicBezTo>
                      <a:pt x="68" y="7"/>
                      <a:pt x="67" y="7"/>
                      <a:pt x="66" y="6"/>
                    </a:cubicBezTo>
                    <a:cubicBezTo>
                      <a:pt x="66" y="6"/>
                      <a:pt x="65" y="6"/>
                      <a:pt x="64" y="6"/>
                    </a:cubicBezTo>
                    <a:cubicBezTo>
                      <a:pt x="64" y="6"/>
                      <a:pt x="64" y="6"/>
                      <a:pt x="63" y="7"/>
                    </a:cubicBezTo>
                    <a:cubicBezTo>
                      <a:pt x="63" y="7"/>
                      <a:pt x="62" y="7"/>
                      <a:pt x="62" y="8"/>
                    </a:cubicBezTo>
                    <a:cubicBezTo>
                      <a:pt x="62" y="8"/>
                      <a:pt x="61" y="8"/>
                      <a:pt x="61" y="9"/>
                    </a:cubicBezTo>
                    <a:cubicBezTo>
                      <a:pt x="61" y="9"/>
                      <a:pt x="61" y="11"/>
                      <a:pt x="62" y="11"/>
                    </a:cubicBezTo>
                    <a:cubicBezTo>
                      <a:pt x="62" y="11"/>
                      <a:pt x="62" y="12"/>
                      <a:pt x="62" y="13"/>
                    </a:cubicBezTo>
                    <a:cubicBezTo>
                      <a:pt x="62" y="13"/>
                      <a:pt x="60" y="13"/>
                      <a:pt x="60" y="14"/>
                    </a:cubicBezTo>
                    <a:cubicBezTo>
                      <a:pt x="59" y="14"/>
                      <a:pt x="58" y="14"/>
                      <a:pt x="58" y="13"/>
                    </a:cubicBezTo>
                    <a:cubicBezTo>
                      <a:pt x="57" y="13"/>
                      <a:pt x="56" y="13"/>
                      <a:pt x="56" y="13"/>
                    </a:cubicBezTo>
                    <a:cubicBezTo>
                      <a:pt x="55" y="14"/>
                      <a:pt x="54" y="13"/>
                      <a:pt x="53" y="13"/>
                    </a:cubicBezTo>
                    <a:cubicBezTo>
                      <a:pt x="53" y="12"/>
                      <a:pt x="53" y="11"/>
                      <a:pt x="52" y="11"/>
                    </a:cubicBezTo>
                    <a:cubicBezTo>
                      <a:pt x="52" y="11"/>
                      <a:pt x="49" y="11"/>
                      <a:pt x="49" y="10"/>
                    </a:cubicBezTo>
                    <a:cubicBezTo>
                      <a:pt x="48" y="10"/>
                      <a:pt x="47" y="10"/>
                      <a:pt x="47" y="11"/>
                    </a:cubicBezTo>
                    <a:cubicBezTo>
                      <a:pt x="45" y="11"/>
                      <a:pt x="45" y="11"/>
                      <a:pt x="45" y="11"/>
                    </a:cubicBezTo>
                    <a:cubicBezTo>
                      <a:pt x="45" y="12"/>
                      <a:pt x="44" y="12"/>
                      <a:pt x="43" y="13"/>
                    </a:cubicBezTo>
                    <a:cubicBezTo>
                      <a:pt x="43" y="13"/>
                      <a:pt x="42" y="13"/>
                      <a:pt x="41" y="14"/>
                    </a:cubicBezTo>
                    <a:cubicBezTo>
                      <a:pt x="41" y="15"/>
                      <a:pt x="39" y="15"/>
                      <a:pt x="39" y="15"/>
                    </a:cubicBezTo>
                    <a:cubicBezTo>
                      <a:pt x="38" y="15"/>
                      <a:pt x="37" y="15"/>
                      <a:pt x="37" y="16"/>
                    </a:cubicBezTo>
                    <a:cubicBezTo>
                      <a:pt x="37" y="16"/>
                      <a:pt x="37" y="16"/>
                      <a:pt x="36" y="16"/>
                    </a:cubicBezTo>
                    <a:cubicBezTo>
                      <a:pt x="36" y="16"/>
                      <a:pt x="36" y="16"/>
                      <a:pt x="35" y="16"/>
                    </a:cubicBezTo>
                    <a:cubicBezTo>
                      <a:pt x="35" y="16"/>
                      <a:pt x="35" y="16"/>
                      <a:pt x="35" y="15"/>
                    </a:cubicBezTo>
                    <a:cubicBezTo>
                      <a:pt x="34" y="16"/>
                      <a:pt x="34" y="16"/>
                      <a:pt x="34" y="17"/>
                    </a:cubicBezTo>
                    <a:cubicBezTo>
                      <a:pt x="34" y="18"/>
                      <a:pt x="33" y="18"/>
                      <a:pt x="33" y="18"/>
                    </a:cubicBezTo>
                    <a:cubicBezTo>
                      <a:pt x="32" y="18"/>
                      <a:pt x="31" y="19"/>
                      <a:pt x="31" y="20"/>
                    </a:cubicBezTo>
                    <a:cubicBezTo>
                      <a:pt x="31" y="22"/>
                      <a:pt x="32" y="22"/>
                      <a:pt x="31" y="23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3"/>
                      <a:pt x="27" y="23"/>
                      <a:pt x="26" y="23"/>
                    </a:cubicBezTo>
                    <a:cubicBezTo>
                      <a:pt x="25" y="23"/>
                      <a:pt x="25" y="22"/>
                      <a:pt x="24" y="23"/>
                    </a:cubicBezTo>
                    <a:cubicBezTo>
                      <a:pt x="24" y="25"/>
                      <a:pt x="22" y="28"/>
                      <a:pt x="23" y="29"/>
                    </a:cubicBezTo>
                    <a:cubicBezTo>
                      <a:pt x="23" y="29"/>
                      <a:pt x="24" y="30"/>
                      <a:pt x="23" y="30"/>
                    </a:cubicBezTo>
                    <a:cubicBezTo>
                      <a:pt x="22" y="30"/>
                      <a:pt x="21" y="30"/>
                      <a:pt x="21" y="29"/>
                    </a:cubicBezTo>
                    <a:cubicBezTo>
                      <a:pt x="20" y="29"/>
                      <a:pt x="19" y="30"/>
                      <a:pt x="18" y="30"/>
                    </a:cubicBezTo>
                    <a:cubicBezTo>
                      <a:pt x="18" y="30"/>
                      <a:pt x="16" y="31"/>
                      <a:pt x="17" y="31"/>
                    </a:cubicBezTo>
                    <a:cubicBezTo>
                      <a:pt x="17" y="33"/>
                      <a:pt x="17" y="33"/>
                      <a:pt x="17" y="33"/>
                    </a:cubicBezTo>
                    <a:cubicBezTo>
                      <a:pt x="17" y="34"/>
                      <a:pt x="19" y="36"/>
                      <a:pt x="18" y="36"/>
                    </a:cubicBezTo>
                    <a:cubicBezTo>
                      <a:pt x="18" y="37"/>
                      <a:pt x="17" y="37"/>
                      <a:pt x="17" y="38"/>
                    </a:cubicBezTo>
                    <a:cubicBezTo>
                      <a:pt x="17" y="39"/>
                      <a:pt x="17" y="40"/>
                      <a:pt x="17" y="40"/>
                    </a:cubicBezTo>
                    <a:cubicBezTo>
                      <a:pt x="16" y="40"/>
                      <a:pt x="15" y="41"/>
                      <a:pt x="14" y="41"/>
                    </a:cubicBezTo>
                    <a:cubicBezTo>
                      <a:pt x="14" y="41"/>
                      <a:pt x="13" y="41"/>
                      <a:pt x="12" y="42"/>
                    </a:cubicBezTo>
                    <a:cubicBezTo>
                      <a:pt x="12" y="43"/>
                      <a:pt x="12" y="44"/>
                      <a:pt x="10" y="43"/>
                    </a:cubicBezTo>
                    <a:cubicBezTo>
                      <a:pt x="9" y="43"/>
                      <a:pt x="9" y="43"/>
                      <a:pt x="8" y="44"/>
                    </a:cubicBezTo>
                    <a:cubicBezTo>
                      <a:pt x="7" y="45"/>
                      <a:pt x="7" y="45"/>
                      <a:pt x="6" y="45"/>
                    </a:cubicBezTo>
                    <a:cubicBezTo>
                      <a:pt x="6" y="46"/>
                      <a:pt x="5" y="45"/>
                      <a:pt x="5" y="45"/>
                    </a:cubicBezTo>
                    <a:cubicBezTo>
                      <a:pt x="4" y="44"/>
                      <a:pt x="3" y="45"/>
                      <a:pt x="3" y="45"/>
                    </a:cubicBezTo>
                    <a:cubicBezTo>
                      <a:pt x="2" y="45"/>
                      <a:pt x="2" y="46"/>
                      <a:pt x="1" y="46"/>
                    </a:cubicBezTo>
                    <a:cubicBezTo>
                      <a:pt x="1" y="46"/>
                      <a:pt x="0" y="46"/>
                      <a:pt x="0" y="47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50"/>
                      <a:pt x="0" y="50"/>
                      <a:pt x="0" y="50"/>
                    </a:cubicBezTo>
                    <a:cubicBezTo>
                      <a:pt x="0" y="50"/>
                      <a:pt x="3" y="51"/>
                      <a:pt x="3" y="52"/>
                    </a:cubicBezTo>
                    <a:cubicBezTo>
                      <a:pt x="3" y="53"/>
                      <a:pt x="3" y="56"/>
                      <a:pt x="3" y="56"/>
                    </a:cubicBezTo>
                    <a:cubicBezTo>
                      <a:pt x="4" y="57"/>
                      <a:pt x="6" y="57"/>
                      <a:pt x="6" y="58"/>
                    </a:cubicBezTo>
                    <a:cubicBezTo>
                      <a:pt x="6" y="58"/>
                      <a:pt x="6" y="59"/>
                      <a:pt x="7" y="60"/>
                    </a:cubicBezTo>
                    <a:cubicBezTo>
                      <a:pt x="8" y="60"/>
                      <a:pt x="9" y="61"/>
                      <a:pt x="9" y="61"/>
                    </a:cubicBezTo>
                    <a:cubicBezTo>
                      <a:pt x="10" y="61"/>
                      <a:pt x="10" y="61"/>
                      <a:pt x="10" y="61"/>
                    </a:cubicBezTo>
                    <a:cubicBezTo>
                      <a:pt x="11" y="61"/>
                      <a:pt x="11" y="61"/>
                      <a:pt x="11" y="61"/>
                    </a:cubicBezTo>
                    <a:cubicBezTo>
                      <a:pt x="11" y="60"/>
                      <a:pt x="13" y="59"/>
                      <a:pt x="14" y="59"/>
                    </a:cubicBezTo>
                    <a:cubicBezTo>
                      <a:pt x="15" y="59"/>
                      <a:pt x="17" y="61"/>
                      <a:pt x="17" y="62"/>
                    </a:cubicBezTo>
                    <a:cubicBezTo>
                      <a:pt x="17" y="63"/>
                      <a:pt x="15" y="65"/>
                      <a:pt x="14" y="65"/>
                    </a:cubicBezTo>
                    <a:cubicBezTo>
                      <a:pt x="14" y="65"/>
                      <a:pt x="14" y="65"/>
                      <a:pt x="13" y="65"/>
                    </a:cubicBezTo>
                    <a:cubicBezTo>
                      <a:pt x="13" y="66"/>
                      <a:pt x="13" y="66"/>
                      <a:pt x="13" y="66"/>
                    </a:cubicBezTo>
                    <a:cubicBezTo>
                      <a:pt x="13" y="67"/>
                      <a:pt x="14" y="68"/>
                      <a:pt x="15" y="68"/>
                    </a:cubicBezTo>
                    <a:cubicBezTo>
                      <a:pt x="15" y="69"/>
                      <a:pt x="14" y="70"/>
                      <a:pt x="13" y="69"/>
                    </a:cubicBezTo>
                    <a:cubicBezTo>
                      <a:pt x="12" y="69"/>
                      <a:pt x="12" y="70"/>
                      <a:pt x="12" y="71"/>
                    </a:cubicBezTo>
                    <a:cubicBezTo>
                      <a:pt x="13" y="71"/>
                      <a:pt x="13" y="73"/>
                      <a:pt x="13" y="73"/>
                    </a:cubicBezTo>
                    <a:cubicBezTo>
                      <a:pt x="14" y="73"/>
                      <a:pt x="15" y="74"/>
                      <a:pt x="16" y="74"/>
                    </a:cubicBezTo>
                    <a:cubicBezTo>
                      <a:pt x="17" y="76"/>
                      <a:pt x="17" y="76"/>
                      <a:pt x="17" y="76"/>
                    </a:cubicBezTo>
                    <a:cubicBezTo>
                      <a:pt x="17" y="76"/>
                      <a:pt x="18" y="76"/>
                      <a:pt x="18" y="77"/>
                    </a:cubicBezTo>
                    <a:cubicBezTo>
                      <a:pt x="19" y="77"/>
                      <a:pt x="20" y="77"/>
                      <a:pt x="20" y="76"/>
                    </a:cubicBezTo>
                    <a:cubicBezTo>
                      <a:pt x="20" y="76"/>
                      <a:pt x="21" y="76"/>
                      <a:pt x="22" y="77"/>
                    </a:cubicBezTo>
                    <a:cubicBezTo>
                      <a:pt x="23" y="78"/>
                      <a:pt x="26" y="80"/>
                      <a:pt x="28" y="81"/>
                    </a:cubicBezTo>
                    <a:cubicBezTo>
                      <a:pt x="29" y="82"/>
                      <a:pt x="32" y="83"/>
                      <a:pt x="33" y="83"/>
                    </a:cubicBezTo>
                    <a:cubicBezTo>
                      <a:pt x="34" y="83"/>
                      <a:pt x="35" y="84"/>
                      <a:pt x="36" y="84"/>
                    </a:cubicBezTo>
                    <a:cubicBezTo>
                      <a:pt x="37" y="84"/>
                      <a:pt x="37" y="84"/>
                      <a:pt x="37" y="84"/>
                    </a:cubicBezTo>
                    <a:cubicBezTo>
                      <a:pt x="37" y="83"/>
                      <a:pt x="37" y="83"/>
                      <a:pt x="38" y="83"/>
                    </a:cubicBezTo>
                    <a:cubicBezTo>
                      <a:pt x="38" y="82"/>
                      <a:pt x="39" y="83"/>
                      <a:pt x="39" y="84"/>
                    </a:cubicBezTo>
                    <a:cubicBezTo>
                      <a:pt x="40" y="83"/>
                      <a:pt x="41" y="83"/>
                      <a:pt x="41" y="83"/>
                    </a:cubicBezTo>
                    <a:cubicBezTo>
                      <a:pt x="42" y="82"/>
                      <a:pt x="42" y="82"/>
                      <a:pt x="43" y="83"/>
                    </a:cubicBezTo>
                    <a:cubicBezTo>
                      <a:pt x="45" y="84"/>
                      <a:pt x="45" y="82"/>
                      <a:pt x="47" y="84"/>
                    </a:cubicBezTo>
                    <a:cubicBezTo>
                      <a:pt x="48" y="84"/>
                      <a:pt x="48" y="83"/>
                      <a:pt x="49" y="82"/>
                    </a:cubicBezTo>
                    <a:cubicBezTo>
                      <a:pt x="49" y="82"/>
                      <a:pt x="49" y="81"/>
                      <a:pt x="50" y="81"/>
                    </a:cubicBezTo>
                    <a:cubicBezTo>
                      <a:pt x="50" y="81"/>
                      <a:pt x="51" y="81"/>
                      <a:pt x="52" y="80"/>
                    </a:cubicBezTo>
                    <a:cubicBezTo>
                      <a:pt x="54" y="79"/>
                      <a:pt x="55" y="80"/>
                      <a:pt x="55" y="80"/>
                    </a:cubicBezTo>
                    <a:cubicBezTo>
                      <a:pt x="56" y="79"/>
                      <a:pt x="57" y="79"/>
                      <a:pt x="57" y="80"/>
                    </a:cubicBezTo>
                    <a:cubicBezTo>
                      <a:pt x="58" y="81"/>
                      <a:pt x="58" y="81"/>
                      <a:pt x="58" y="81"/>
                    </a:cubicBezTo>
                    <a:cubicBezTo>
                      <a:pt x="58" y="82"/>
                      <a:pt x="59" y="82"/>
                      <a:pt x="59" y="82"/>
                    </a:cubicBezTo>
                    <a:cubicBezTo>
                      <a:pt x="60" y="82"/>
                      <a:pt x="60" y="82"/>
                      <a:pt x="60" y="82"/>
                    </a:cubicBezTo>
                    <a:cubicBezTo>
                      <a:pt x="60" y="81"/>
                      <a:pt x="62" y="82"/>
                      <a:pt x="62" y="83"/>
                    </a:cubicBezTo>
                    <a:cubicBezTo>
                      <a:pt x="62" y="84"/>
                      <a:pt x="62" y="84"/>
                      <a:pt x="62" y="84"/>
                    </a:cubicBezTo>
                    <a:cubicBezTo>
                      <a:pt x="63" y="84"/>
                      <a:pt x="63" y="84"/>
                      <a:pt x="63" y="86"/>
                    </a:cubicBezTo>
                    <a:cubicBezTo>
                      <a:pt x="63" y="87"/>
                      <a:pt x="64" y="88"/>
                      <a:pt x="63" y="89"/>
                    </a:cubicBezTo>
                    <a:cubicBezTo>
                      <a:pt x="61" y="91"/>
                      <a:pt x="60" y="93"/>
                      <a:pt x="60" y="93"/>
                    </a:cubicBezTo>
                    <a:cubicBezTo>
                      <a:pt x="61" y="94"/>
                      <a:pt x="60" y="95"/>
                      <a:pt x="61" y="94"/>
                    </a:cubicBezTo>
                    <a:cubicBezTo>
                      <a:pt x="62" y="94"/>
                      <a:pt x="64" y="94"/>
                      <a:pt x="63" y="95"/>
                    </a:cubicBezTo>
                    <a:cubicBezTo>
                      <a:pt x="63" y="95"/>
                      <a:pt x="63" y="97"/>
                      <a:pt x="64" y="97"/>
                    </a:cubicBezTo>
                    <a:cubicBezTo>
                      <a:pt x="65" y="97"/>
                      <a:pt x="65" y="98"/>
                      <a:pt x="65" y="98"/>
                    </a:cubicBezTo>
                    <a:cubicBezTo>
                      <a:pt x="65" y="99"/>
                      <a:pt x="64" y="100"/>
                      <a:pt x="65" y="100"/>
                    </a:cubicBezTo>
                    <a:cubicBezTo>
                      <a:pt x="66" y="100"/>
                      <a:pt x="67" y="100"/>
                      <a:pt x="67" y="101"/>
                    </a:cubicBezTo>
                    <a:cubicBezTo>
                      <a:pt x="66" y="102"/>
                      <a:pt x="67" y="102"/>
                      <a:pt x="68" y="102"/>
                    </a:cubicBezTo>
                    <a:cubicBezTo>
                      <a:pt x="69" y="101"/>
                      <a:pt x="69" y="101"/>
                      <a:pt x="69" y="101"/>
                    </a:cubicBezTo>
                    <a:cubicBezTo>
                      <a:pt x="70" y="101"/>
                      <a:pt x="70" y="103"/>
                      <a:pt x="71" y="103"/>
                    </a:cubicBezTo>
                    <a:cubicBezTo>
                      <a:pt x="72" y="103"/>
                      <a:pt x="71" y="101"/>
                      <a:pt x="71" y="101"/>
                    </a:cubicBezTo>
                    <a:cubicBezTo>
                      <a:pt x="71" y="100"/>
                      <a:pt x="71" y="99"/>
                      <a:pt x="71" y="99"/>
                    </a:cubicBezTo>
                    <a:cubicBezTo>
                      <a:pt x="72" y="100"/>
                      <a:pt x="73" y="99"/>
                      <a:pt x="73" y="99"/>
                    </a:cubicBezTo>
                    <a:cubicBezTo>
                      <a:pt x="74" y="98"/>
                      <a:pt x="75" y="99"/>
                      <a:pt x="75" y="98"/>
                    </a:cubicBezTo>
                    <a:cubicBezTo>
                      <a:pt x="76" y="98"/>
                      <a:pt x="76" y="99"/>
                      <a:pt x="77" y="98"/>
                    </a:cubicBezTo>
                    <a:cubicBezTo>
                      <a:pt x="78" y="98"/>
                      <a:pt x="79" y="99"/>
                      <a:pt x="79" y="98"/>
                    </a:cubicBezTo>
                    <a:cubicBezTo>
                      <a:pt x="80" y="97"/>
                      <a:pt x="81" y="96"/>
                      <a:pt x="81" y="97"/>
                    </a:cubicBezTo>
                    <a:cubicBezTo>
                      <a:pt x="82" y="97"/>
                      <a:pt x="82" y="98"/>
                      <a:pt x="84" y="98"/>
                    </a:cubicBezTo>
                    <a:cubicBezTo>
                      <a:pt x="85" y="98"/>
                      <a:pt x="84" y="99"/>
                      <a:pt x="84" y="99"/>
                    </a:cubicBezTo>
                    <a:cubicBezTo>
                      <a:pt x="84" y="100"/>
                      <a:pt x="86" y="101"/>
                      <a:pt x="87" y="101"/>
                    </a:cubicBezTo>
                    <a:cubicBezTo>
                      <a:pt x="87" y="102"/>
                      <a:pt x="87" y="102"/>
                      <a:pt x="88" y="102"/>
                    </a:cubicBezTo>
                    <a:cubicBezTo>
                      <a:pt x="88" y="102"/>
                      <a:pt x="89" y="102"/>
                      <a:pt x="89" y="101"/>
                    </a:cubicBezTo>
                    <a:cubicBezTo>
                      <a:pt x="89" y="101"/>
                      <a:pt x="90" y="101"/>
                      <a:pt x="91" y="102"/>
                    </a:cubicBezTo>
                    <a:cubicBezTo>
                      <a:pt x="91" y="102"/>
                      <a:pt x="91" y="102"/>
                      <a:pt x="92" y="102"/>
                    </a:cubicBezTo>
                    <a:cubicBezTo>
                      <a:pt x="93" y="101"/>
                      <a:pt x="93" y="102"/>
                      <a:pt x="93" y="103"/>
                    </a:cubicBezTo>
                    <a:cubicBezTo>
                      <a:pt x="92" y="103"/>
                      <a:pt x="93" y="104"/>
                      <a:pt x="93" y="105"/>
                    </a:cubicBezTo>
                    <a:cubicBezTo>
                      <a:pt x="94" y="106"/>
                      <a:pt x="94" y="105"/>
                      <a:pt x="94" y="104"/>
                    </a:cubicBezTo>
                    <a:cubicBezTo>
                      <a:pt x="94" y="103"/>
                      <a:pt x="95" y="102"/>
                      <a:pt x="98" y="102"/>
                    </a:cubicBezTo>
                    <a:cubicBezTo>
                      <a:pt x="100" y="101"/>
                      <a:pt x="103" y="99"/>
                      <a:pt x="103" y="99"/>
                    </a:cubicBezTo>
                    <a:cubicBezTo>
                      <a:pt x="103" y="98"/>
                      <a:pt x="105" y="99"/>
                      <a:pt x="106" y="99"/>
                    </a:cubicBezTo>
                    <a:cubicBezTo>
                      <a:pt x="107" y="98"/>
                      <a:pt x="110" y="98"/>
                      <a:pt x="110" y="98"/>
                    </a:cubicBezTo>
                    <a:cubicBezTo>
                      <a:pt x="111" y="98"/>
                      <a:pt x="111" y="97"/>
                      <a:pt x="112" y="96"/>
                    </a:cubicBezTo>
                    <a:cubicBezTo>
                      <a:pt x="113" y="96"/>
                      <a:pt x="113" y="95"/>
                      <a:pt x="114" y="95"/>
                    </a:cubicBezTo>
                    <a:cubicBezTo>
                      <a:pt x="115" y="95"/>
                      <a:pt x="115" y="94"/>
                      <a:pt x="115" y="94"/>
                    </a:cubicBezTo>
                    <a:cubicBezTo>
                      <a:pt x="115" y="93"/>
                      <a:pt x="117" y="93"/>
                      <a:pt x="117" y="92"/>
                    </a:cubicBezTo>
                    <a:cubicBezTo>
                      <a:pt x="117" y="92"/>
                      <a:pt x="118" y="92"/>
                      <a:pt x="118" y="91"/>
                    </a:cubicBezTo>
                    <a:cubicBezTo>
                      <a:pt x="118" y="91"/>
                      <a:pt x="119" y="91"/>
                      <a:pt x="119" y="90"/>
                    </a:cubicBezTo>
                    <a:cubicBezTo>
                      <a:pt x="120" y="90"/>
                      <a:pt x="119" y="88"/>
                      <a:pt x="120" y="88"/>
                    </a:cubicBezTo>
                    <a:cubicBezTo>
                      <a:pt x="120" y="88"/>
                      <a:pt x="120" y="87"/>
                      <a:pt x="119" y="87"/>
                    </a:cubicBezTo>
                    <a:cubicBezTo>
                      <a:pt x="119" y="86"/>
                      <a:pt x="121" y="86"/>
                      <a:pt x="121" y="86"/>
                    </a:cubicBezTo>
                    <a:cubicBezTo>
                      <a:pt x="122" y="85"/>
                      <a:pt x="122" y="85"/>
                      <a:pt x="123" y="84"/>
                    </a:cubicBezTo>
                    <a:cubicBezTo>
                      <a:pt x="123" y="83"/>
                      <a:pt x="124" y="83"/>
                      <a:pt x="124" y="82"/>
                    </a:cubicBezTo>
                    <a:cubicBezTo>
                      <a:pt x="125" y="82"/>
                      <a:pt x="125" y="81"/>
                      <a:pt x="125" y="80"/>
                    </a:cubicBezTo>
                    <a:cubicBezTo>
                      <a:pt x="125" y="79"/>
                      <a:pt x="126" y="80"/>
                      <a:pt x="125" y="79"/>
                    </a:cubicBezTo>
                    <a:cubicBezTo>
                      <a:pt x="125" y="79"/>
                      <a:pt x="125" y="78"/>
                      <a:pt x="126" y="78"/>
                    </a:cubicBezTo>
                    <a:cubicBezTo>
                      <a:pt x="127" y="77"/>
                      <a:pt x="126" y="77"/>
                      <a:pt x="125" y="77"/>
                    </a:cubicBezTo>
                    <a:cubicBezTo>
                      <a:pt x="125" y="78"/>
                      <a:pt x="124" y="76"/>
                      <a:pt x="124" y="77"/>
                    </a:cubicBezTo>
                    <a:cubicBezTo>
                      <a:pt x="123" y="77"/>
                      <a:pt x="122" y="76"/>
                      <a:pt x="123" y="76"/>
                    </a:cubicBezTo>
                    <a:cubicBezTo>
                      <a:pt x="124" y="76"/>
                      <a:pt x="125" y="75"/>
                      <a:pt x="126" y="75"/>
                    </a:cubicBezTo>
                    <a:cubicBezTo>
                      <a:pt x="126" y="75"/>
                      <a:pt x="125" y="73"/>
                      <a:pt x="124" y="73"/>
                    </a:cubicBezTo>
                    <a:cubicBezTo>
                      <a:pt x="123" y="73"/>
                      <a:pt x="122" y="72"/>
                      <a:pt x="122" y="72"/>
                    </a:cubicBezTo>
                    <a:cubicBezTo>
                      <a:pt x="121" y="72"/>
                      <a:pt x="122" y="71"/>
                      <a:pt x="123" y="71"/>
                    </a:cubicBezTo>
                    <a:cubicBezTo>
                      <a:pt x="124" y="72"/>
                      <a:pt x="125" y="72"/>
                      <a:pt x="126" y="72"/>
                    </a:cubicBezTo>
                    <a:cubicBezTo>
                      <a:pt x="126" y="72"/>
                      <a:pt x="124" y="70"/>
                      <a:pt x="123" y="69"/>
                    </a:cubicBezTo>
                    <a:cubicBezTo>
                      <a:pt x="123" y="68"/>
                      <a:pt x="123" y="68"/>
                      <a:pt x="123" y="68"/>
                    </a:cubicBezTo>
                    <a:cubicBezTo>
                      <a:pt x="122" y="67"/>
                      <a:pt x="121" y="65"/>
                      <a:pt x="121" y="65"/>
                    </a:cubicBezTo>
                    <a:cubicBezTo>
                      <a:pt x="121" y="64"/>
                      <a:pt x="119" y="63"/>
                      <a:pt x="119" y="63"/>
                    </a:cubicBezTo>
                    <a:cubicBezTo>
                      <a:pt x="118" y="62"/>
                      <a:pt x="119" y="61"/>
                      <a:pt x="120" y="60"/>
                    </a:cubicBezTo>
                    <a:cubicBezTo>
                      <a:pt x="121" y="60"/>
                      <a:pt x="121" y="59"/>
                      <a:pt x="121" y="59"/>
                    </a:cubicBezTo>
                    <a:cubicBezTo>
                      <a:pt x="122" y="59"/>
                      <a:pt x="122" y="59"/>
                      <a:pt x="123" y="58"/>
                    </a:cubicBezTo>
                    <a:cubicBezTo>
                      <a:pt x="123" y="57"/>
                      <a:pt x="124" y="58"/>
                      <a:pt x="124" y="57"/>
                    </a:cubicBezTo>
                    <a:cubicBezTo>
                      <a:pt x="125" y="57"/>
                      <a:pt x="127" y="57"/>
                      <a:pt x="127" y="56"/>
                    </a:cubicBezTo>
                    <a:cubicBezTo>
                      <a:pt x="128" y="56"/>
                      <a:pt x="127" y="54"/>
                      <a:pt x="126" y="54"/>
                    </a:cubicBezTo>
                    <a:cubicBezTo>
                      <a:pt x="125" y="55"/>
                      <a:pt x="124" y="54"/>
                      <a:pt x="123" y="53"/>
                    </a:cubicBezTo>
                    <a:cubicBezTo>
                      <a:pt x="123" y="52"/>
                      <a:pt x="121" y="55"/>
                      <a:pt x="120" y="56"/>
                    </a:cubicBezTo>
                    <a:cubicBezTo>
                      <a:pt x="118" y="56"/>
                      <a:pt x="118" y="55"/>
                      <a:pt x="118" y="54"/>
                    </a:cubicBezTo>
                    <a:cubicBezTo>
                      <a:pt x="118" y="53"/>
                      <a:pt x="117" y="53"/>
                      <a:pt x="115" y="53"/>
                    </a:cubicBezTo>
                    <a:cubicBezTo>
                      <a:pt x="113" y="53"/>
                      <a:pt x="114" y="49"/>
                      <a:pt x="115" y="49"/>
                    </a:cubicBezTo>
                    <a:cubicBezTo>
                      <a:pt x="116" y="49"/>
                      <a:pt x="118" y="50"/>
                      <a:pt x="119" y="48"/>
                    </a:cubicBezTo>
                    <a:cubicBezTo>
                      <a:pt x="119" y="46"/>
                      <a:pt x="120" y="48"/>
                      <a:pt x="122" y="46"/>
                    </a:cubicBezTo>
                    <a:cubicBezTo>
                      <a:pt x="123" y="44"/>
                      <a:pt x="125" y="43"/>
                      <a:pt x="126" y="44"/>
                    </a:cubicBezTo>
                    <a:cubicBezTo>
                      <a:pt x="128" y="45"/>
                      <a:pt x="125" y="47"/>
                      <a:pt x="124" y="48"/>
                    </a:cubicBezTo>
                    <a:cubicBezTo>
                      <a:pt x="124" y="49"/>
                      <a:pt x="125" y="49"/>
                      <a:pt x="124" y="50"/>
                    </a:cubicBezTo>
                    <a:cubicBezTo>
                      <a:pt x="123" y="51"/>
                      <a:pt x="124" y="51"/>
                      <a:pt x="126" y="50"/>
                    </a:cubicBezTo>
                    <a:cubicBezTo>
                      <a:pt x="127" y="49"/>
                      <a:pt x="129" y="48"/>
                      <a:pt x="131" y="47"/>
                    </a:cubicBezTo>
                    <a:cubicBezTo>
                      <a:pt x="132" y="47"/>
                      <a:pt x="132" y="47"/>
                      <a:pt x="132" y="47"/>
                    </a:cubicBezTo>
                    <a:cubicBezTo>
                      <a:pt x="133" y="46"/>
                      <a:pt x="133" y="46"/>
                      <a:pt x="133" y="46"/>
                    </a:cubicBezTo>
                    <a:cubicBezTo>
                      <a:pt x="134" y="45"/>
                      <a:pt x="137" y="44"/>
                      <a:pt x="138" y="43"/>
                    </a:cubicBezTo>
                    <a:cubicBezTo>
                      <a:pt x="138" y="42"/>
                      <a:pt x="139" y="41"/>
                      <a:pt x="140" y="41"/>
                    </a:cubicBezTo>
                    <a:cubicBezTo>
                      <a:pt x="140" y="41"/>
                      <a:pt x="140" y="42"/>
                      <a:pt x="141" y="42"/>
                    </a:cubicBezTo>
                    <a:cubicBezTo>
                      <a:pt x="142" y="42"/>
                      <a:pt x="144" y="42"/>
                      <a:pt x="143" y="41"/>
                    </a:cubicBezTo>
                    <a:cubicBezTo>
                      <a:pt x="143" y="41"/>
                      <a:pt x="143" y="41"/>
                      <a:pt x="144" y="40"/>
                    </a:cubicBezTo>
                    <a:cubicBezTo>
                      <a:pt x="145" y="40"/>
                      <a:pt x="145" y="39"/>
                      <a:pt x="146" y="39"/>
                    </a:cubicBezTo>
                    <a:cubicBezTo>
                      <a:pt x="147" y="39"/>
                      <a:pt x="147" y="37"/>
                      <a:pt x="148" y="37"/>
                    </a:cubicBezTo>
                    <a:cubicBezTo>
                      <a:pt x="148" y="37"/>
                      <a:pt x="149" y="38"/>
                      <a:pt x="150" y="38"/>
                    </a:cubicBezTo>
                    <a:cubicBezTo>
                      <a:pt x="150" y="38"/>
                      <a:pt x="150" y="38"/>
                      <a:pt x="151" y="38"/>
                    </a:cubicBezTo>
                    <a:cubicBezTo>
                      <a:pt x="151" y="38"/>
                      <a:pt x="151" y="38"/>
                      <a:pt x="151" y="37"/>
                    </a:cubicBezTo>
                    <a:cubicBezTo>
                      <a:pt x="151" y="36"/>
                      <a:pt x="151" y="35"/>
                      <a:pt x="151" y="35"/>
                    </a:cubicBezTo>
                    <a:cubicBezTo>
                      <a:pt x="151" y="34"/>
                      <a:pt x="151" y="33"/>
                      <a:pt x="151" y="33"/>
                    </a:cubicBezTo>
                    <a:cubicBezTo>
                      <a:pt x="151" y="32"/>
                      <a:pt x="151" y="31"/>
                      <a:pt x="151" y="31"/>
                    </a:cubicBezTo>
                    <a:cubicBezTo>
                      <a:pt x="152" y="31"/>
                      <a:pt x="153" y="29"/>
                      <a:pt x="153" y="30"/>
                    </a:cubicBezTo>
                    <a:cubicBezTo>
                      <a:pt x="154" y="30"/>
                      <a:pt x="156" y="30"/>
                      <a:pt x="156" y="30"/>
                    </a:cubicBezTo>
                    <a:cubicBezTo>
                      <a:pt x="156" y="29"/>
                      <a:pt x="157" y="29"/>
                      <a:pt x="157" y="28"/>
                    </a:cubicBezTo>
                    <a:cubicBezTo>
                      <a:pt x="157" y="27"/>
                      <a:pt x="158" y="27"/>
                      <a:pt x="159" y="26"/>
                    </a:cubicBezTo>
                    <a:cubicBezTo>
                      <a:pt x="159" y="25"/>
                      <a:pt x="159" y="23"/>
                      <a:pt x="160" y="22"/>
                    </a:cubicBezTo>
                    <a:cubicBezTo>
                      <a:pt x="161" y="22"/>
                      <a:pt x="160" y="22"/>
                      <a:pt x="160" y="20"/>
                    </a:cubicBezTo>
                    <a:close/>
                  </a:path>
                </a:pathLst>
              </a:custGeom>
              <a:solidFill>
                <a:srgbClr val="F7DF85">
                  <a:alpha val="42000"/>
                </a:srgb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19" name="Freeform 986"/>
              <p:cNvSpPr>
                <a:spLocks/>
              </p:cNvSpPr>
              <p:nvPr/>
            </p:nvSpPr>
            <p:spPr bwMode="auto">
              <a:xfrm>
                <a:off x="3504168" y="5143388"/>
                <a:ext cx="22366" cy="44306"/>
              </a:xfrm>
              <a:custGeom>
                <a:avLst/>
                <a:gdLst>
                  <a:gd name="T0" fmla="*/ 1 w 1"/>
                  <a:gd name="T1" fmla="*/ 2 h 2"/>
                  <a:gd name="T2" fmla="*/ 1 w 1"/>
                  <a:gd name="T3" fmla="*/ 0 h 2"/>
                  <a:gd name="T4" fmla="*/ 1 w 1"/>
                  <a:gd name="T5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" h="2">
                    <a:moveTo>
                      <a:pt x="1" y="2"/>
                    </a:moveTo>
                    <a:cubicBezTo>
                      <a:pt x="1" y="1"/>
                      <a:pt x="1" y="1"/>
                      <a:pt x="1" y="0"/>
                    </a:cubicBezTo>
                    <a:cubicBezTo>
                      <a:pt x="0" y="1"/>
                      <a:pt x="1" y="1"/>
                      <a:pt x="1" y="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0" name="Freeform 987"/>
              <p:cNvSpPr>
                <a:spLocks noEditPoints="1"/>
              </p:cNvSpPr>
              <p:nvPr/>
            </p:nvSpPr>
            <p:spPr bwMode="auto">
              <a:xfrm>
                <a:off x="5223190" y="5733602"/>
                <a:ext cx="597504" cy="819655"/>
              </a:xfrm>
              <a:custGeom>
                <a:avLst/>
                <a:gdLst>
                  <a:gd name="T0" fmla="*/ 14 w 26"/>
                  <a:gd name="T1" fmla="*/ 14 h 36"/>
                  <a:gd name="T2" fmla="*/ 17 w 26"/>
                  <a:gd name="T3" fmla="*/ 16 h 36"/>
                  <a:gd name="T4" fmla="*/ 18 w 26"/>
                  <a:gd name="T5" fmla="*/ 19 h 36"/>
                  <a:gd name="T6" fmla="*/ 19 w 26"/>
                  <a:gd name="T7" fmla="*/ 20 h 36"/>
                  <a:gd name="T8" fmla="*/ 20 w 26"/>
                  <a:gd name="T9" fmla="*/ 23 h 36"/>
                  <a:gd name="T10" fmla="*/ 21 w 26"/>
                  <a:gd name="T11" fmla="*/ 22 h 36"/>
                  <a:gd name="T12" fmla="*/ 22 w 26"/>
                  <a:gd name="T13" fmla="*/ 21 h 36"/>
                  <a:gd name="T14" fmla="*/ 22 w 26"/>
                  <a:gd name="T15" fmla="*/ 18 h 36"/>
                  <a:gd name="T16" fmla="*/ 19 w 26"/>
                  <a:gd name="T17" fmla="*/ 15 h 36"/>
                  <a:gd name="T18" fmla="*/ 17 w 26"/>
                  <a:gd name="T19" fmla="*/ 13 h 36"/>
                  <a:gd name="T20" fmla="*/ 13 w 26"/>
                  <a:gd name="T21" fmla="*/ 12 h 36"/>
                  <a:gd name="T22" fmla="*/ 12 w 26"/>
                  <a:gd name="T23" fmla="*/ 10 h 36"/>
                  <a:gd name="T24" fmla="*/ 13 w 26"/>
                  <a:gd name="T25" fmla="*/ 6 h 36"/>
                  <a:gd name="T26" fmla="*/ 13 w 26"/>
                  <a:gd name="T27" fmla="*/ 2 h 36"/>
                  <a:gd name="T28" fmla="*/ 13 w 26"/>
                  <a:gd name="T29" fmla="*/ 1 h 36"/>
                  <a:gd name="T30" fmla="*/ 9 w 26"/>
                  <a:gd name="T31" fmla="*/ 1 h 36"/>
                  <a:gd name="T32" fmla="*/ 8 w 26"/>
                  <a:gd name="T33" fmla="*/ 7 h 36"/>
                  <a:gd name="T34" fmla="*/ 7 w 26"/>
                  <a:gd name="T35" fmla="*/ 7 h 36"/>
                  <a:gd name="T36" fmla="*/ 8 w 26"/>
                  <a:gd name="T37" fmla="*/ 10 h 36"/>
                  <a:gd name="T38" fmla="*/ 9 w 26"/>
                  <a:gd name="T39" fmla="*/ 12 h 36"/>
                  <a:gd name="T40" fmla="*/ 11 w 26"/>
                  <a:gd name="T41" fmla="*/ 13 h 36"/>
                  <a:gd name="T42" fmla="*/ 14 w 26"/>
                  <a:gd name="T43" fmla="*/ 14 h 36"/>
                  <a:gd name="T44" fmla="*/ 9 w 26"/>
                  <a:gd name="T45" fmla="*/ 15 h 36"/>
                  <a:gd name="T46" fmla="*/ 11 w 26"/>
                  <a:gd name="T47" fmla="*/ 17 h 36"/>
                  <a:gd name="T48" fmla="*/ 9 w 26"/>
                  <a:gd name="T49" fmla="*/ 15 h 36"/>
                  <a:gd name="T50" fmla="*/ 13 w 26"/>
                  <a:gd name="T51" fmla="*/ 22 h 36"/>
                  <a:gd name="T52" fmla="*/ 15 w 26"/>
                  <a:gd name="T53" fmla="*/ 21 h 36"/>
                  <a:gd name="T54" fmla="*/ 15 w 26"/>
                  <a:gd name="T55" fmla="*/ 24 h 36"/>
                  <a:gd name="T56" fmla="*/ 15 w 26"/>
                  <a:gd name="T57" fmla="*/ 27 h 36"/>
                  <a:gd name="T58" fmla="*/ 18 w 26"/>
                  <a:gd name="T59" fmla="*/ 22 h 36"/>
                  <a:gd name="T60" fmla="*/ 17 w 26"/>
                  <a:gd name="T61" fmla="*/ 22 h 36"/>
                  <a:gd name="T62" fmla="*/ 13 w 26"/>
                  <a:gd name="T63" fmla="*/ 19 h 36"/>
                  <a:gd name="T64" fmla="*/ 13 w 26"/>
                  <a:gd name="T65" fmla="*/ 22 h 36"/>
                  <a:gd name="T66" fmla="*/ 4 w 26"/>
                  <a:gd name="T67" fmla="*/ 24 h 36"/>
                  <a:gd name="T68" fmla="*/ 0 w 26"/>
                  <a:gd name="T69" fmla="*/ 28 h 36"/>
                  <a:gd name="T70" fmla="*/ 5 w 26"/>
                  <a:gd name="T71" fmla="*/ 24 h 36"/>
                  <a:gd name="T72" fmla="*/ 6 w 26"/>
                  <a:gd name="T73" fmla="*/ 21 h 36"/>
                  <a:gd name="T74" fmla="*/ 4 w 26"/>
                  <a:gd name="T75" fmla="*/ 24 h 36"/>
                  <a:gd name="T76" fmla="*/ 18 w 26"/>
                  <a:gd name="T77" fmla="*/ 25 h 36"/>
                  <a:gd name="T78" fmla="*/ 20 w 26"/>
                  <a:gd name="T79" fmla="*/ 24 h 36"/>
                  <a:gd name="T80" fmla="*/ 18 w 26"/>
                  <a:gd name="T81" fmla="*/ 25 h 36"/>
                  <a:gd name="T82" fmla="*/ 25 w 26"/>
                  <a:gd name="T83" fmla="*/ 32 h 36"/>
                  <a:gd name="T84" fmla="*/ 24 w 26"/>
                  <a:gd name="T85" fmla="*/ 26 h 36"/>
                  <a:gd name="T86" fmla="*/ 22 w 26"/>
                  <a:gd name="T87" fmla="*/ 25 h 36"/>
                  <a:gd name="T88" fmla="*/ 21 w 26"/>
                  <a:gd name="T89" fmla="*/ 27 h 36"/>
                  <a:gd name="T90" fmla="*/ 19 w 26"/>
                  <a:gd name="T91" fmla="*/ 28 h 36"/>
                  <a:gd name="T92" fmla="*/ 17 w 26"/>
                  <a:gd name="T93" fmla="*/ 28 h 36"/>
                  <a:gd name="T94" fmla="*/ 14 w 26"/>
                  <a:gd name="T95" fmla="*/ 29 h 36"/>
                  <a:gd name="T96" fmla="*/ 13 w 26"/>
                  <a:gd name="T97" fmla="*/ 32 h 36"/>
                  <a:gd name="T98" fmla="*/ 15 w 26"/>
                  <a:gd name="T99" fmla="*/ 31 h 36"/>
                  <a:gd name="T100" fmla="*/ 17 w 26"/>
                  <a:gd name="T101" fmla="*/ 30 h 36"/>
                  <a:gd name="T102" fmla="*/ 19 w 26"/>
                  <a:gd name="T103" fmla="*/ 35 h 36"/>
                  <a:gd name="T104" fmla="*/ 22 w 26"/>
                  <a:gd name="T105" fmla="*/ 36 h 36"/>
                  <a:gd name="T106" fmla="*/ 22 w 26"/>
                  <a:gd name="T107" fmla="*/ 33 h 36"/>
                  <a:gd name="T108" fmla="*/ 25 w 26"/>
                  <a:gd name="T109" fmla="*/ 3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6" h="36">
                    <a:moveTo>
                      <a:pt x="14" y="14"/>
                    </a:moveTo>
                    <a:cubicBezTo>
                      <a:pt x="15" y="14"/>
                      <a:pt x="17" y="16"/>
                      <a:pt x="17" y="16"/>
                    </a:cubicBezTo>
                    <a:cubicBezTo>
                      <a:pt x="17" y="17"/>
                      <a:pt x="17" y="19"/>
                      <a:pt x="18" y="19"/>
                    </a:cubicBezTo>
                    <a:cubicBezTo>
                      <a:pt x="18" y="18"/>
                      <a:pt x="20" y="19"/>
                      <a:pt x="19" y="20"/>
                    </a:cubicBezTo>
                    <a:cubicBezTo>
                      <a:pt x="18" y="21"/>
                      <a:pt x="20" y="22"/>
                      <a:pt x="20" y="23"/>
                    </a:cubicBezTo>
                    <a:cubicBezTo>
                      <a:pt x="20" y="24"/>
                      <a:pt x="21" y="23"/>
                      <a:pt x="21" y="22"/>
                    </a:cubicBezTo>
                    <a:cubicBezTo>
                      <a:pt x="21" y="21"/>
                      <a:pt x="21" y="22"/>
                      <a:pt x="22" y="21"/>
                    </a:cubicBezTo>
                    <a:cubicBezTo>
                      <a:pt x="23" y="20"/>
                      <a:pt x="22" y="19"/>
                      <a:pt x="22" y="18"/>
                    </a:cubicBezTo>
                    <a:cubicBezTo>
                      <a:pt x="21" y="16"/>
                      <a:pt x="19" y="17"/>
                      <a:pt x="19" y="15"/>
                    </a:cubicBezTo>
                    <a:cubicBezTo>
                      <a:pt x="19" y="14"/>
                      <a:pt x="17" y="14"/>
                      <a:pt x="17" y="13"/>
                    </a:cubicBezTo>
                    <a:cubicBezTo>
                      <a:pt x="17" y="12"/>
                      <a:pt x="14" y="12"/>
                      <a:pt x="13" y="12"/>
                    </a:cubicBezTo>
                    <a:cubicBezTo>
                      <a:pt x="12" y="13"/>
                      <a:pt x="13" y="11"/>
                      <a:pt x="12" y="10"/>
                    </a:cubicBezTo>
                    <a:cubicBezTo>
                      <a:pt x="11" y="9"/>
                      <a:pt x="12" y="7"/>
                      <a:pt x="13" y="6"/>
                    </a:cubicBezTo>
                    <a:cubicBezTo>
                      <a:pt x="15" y="5"/>
                      <a:pt x="13" y="3"/>
                      <a:pt x="13" y="2"/>
                    </a:cubicBezTo>
                    <a:cubicBezTo>
                      <a:pt x="13" y="1"/>
                      <a:pt x="13" y="1"/>
                      <a:pt x="13" y="1"/>
                    </a:cubicBezTo>
                    <a:cubicBezTo>
                      <a:pt x="12" y="1"/>
                      <a:pt x="10" y="0"/>
                      <a:pt x="9" y="1"/>
                    </a:cubicBezTo>
                    <a:cubicBezTo>
                      <a:pt x="8" y="1"/>
                      <a:pt x="9" y="6"/>
                      <a:pt x="8" y="7"/>
                    </a:cubicBezTo>
                    <a:cubicBezTo>
                      <a:pt x="8" y="7"/>
                      <a:pt x="7" y="6"/>
                      <a:pt x="7" y="7"/>
                    </a:cubicBezTo>
                    <a:cubicBezTo>
                      <a:pt x="7" y="7"/>
                      <a:pt x="7" y="10"/>
                      <a:pt x="8" y="10"/>
                    </a:cubicBezTo>
                    <a:cubicBezTo>
                      <a:pt x="8" y="10"/>
                      <a:pt x="9" y="11"/>
                      <a:pt x="9" y="12"/>
                    </a:cubicBezTo>
                    <a:cubicBezTo>
                      <a:pt x="8" y="13"/>
                      <a:pt x="10" y="14"/>
                      <a:pt x="11" y="13"/>
                    </a:cubicBezTo>
                    <a:cubicBezTo>
                      <a:pt x="13" y="13"/>
                      <a:pt x="12" y="14"/>
                      <a:pt x="14" y="14"/>
                    </a:cubicBezTo>
                    <a:close/>
                    <a:moveTo>
                      <a:pt x="9" y="15"/>
                    </a:moveTo>
                    <a:cubicBezTo>
                      <a:pt x="9" y="16"/>
                      <a:pt x="9" y="18"/>
                      <a:pt x="11" y="17"/>
                    </a:cubicBezTo>
                    <a:cubicBezTo>
                      <a:pt x="13" y="17"/>
                      <a:pt x="8" y="14"/>
                      <a:pt x="9" y="15"/>
                    </a:cubicBezTo>
                    <a:close/>
                    <a:moveTo>
                      <a:pt x="13" y="22"/>
                    </a:moveTo>
                    <a:cubicBezTo>
                      <a:pt x="13" y="22"/>
                      <a:pt x="14" y="22"/>
                      <a:pt x="15" y="21"/>
                    </a:cubicBezTo>
                    <a:cubicBezTo>
                      <a:pt x="15" y="21"/>
                      <a:pt x="15" y="23"/>
                      <a:pt x="15" y="24"/>
                    </a:cubicBezTo>
                    <a:cubicBezTo>
                      <a:pt x="14" y="24"/>
                      <a:pt x="14" y="26"/>
                      <a:pt x="15" y="27"/>
                    </a:cubicBezTo>
                    <a:cubicBezTo>
                      <a:pt x="16" y="27"/>
                      <a:pt x="18" y="23"/>
                      <a:pt x="18" y="22"/>
                    </a:cubicBezTo>
                    <a:cubicBezTo>
                      <a:pt x="18" y="22"/>
                      <a:pt x="17" y="23"/>
                      <a:pt x="17" y="22"/>
                    </a:cubicBezTo>
                    <a:cubicBezTo>
                      <a:pt x="17" y="21"/>
                      <a:pt x="14" y="18"/>
                      <a:pt x="13" y="19"/>
                    </a:cubicBezTo>
                    <a:cubicBezTo>
                      <a:pt x="12" y="19"/>
                      <a:pt x="12" y="22"/>
                      <a:pt x="13" y="22"/>
                    </a:cubicBezTo>
                    <a:close/>
                    <a:moveTo>
                      <a:pt x="4" y="24"/>
                    </a:moveTo>
                    <a:cubicBezTo>
                      <a:pt x="3" y="25"/>
                      <a:pt x="0" y="28"/>
                      <a:pt x="0" y="28"/>
                    </a:cubicBezTo>
                    <a:cubicBezTo>
                      <a:pt x="1" y="29"/>
                      <a:pt x="4" y="25"/>
                      <a:pt x="5" y="24"/>
                    </a:cubicBezTo>
                    <a:cubicBezTo>
                      <a:pt x="7" y="23"/>
                      <a:pt x="6" y="22"/>
                      <a:pt x="6" y="21"/>
                    </a:cubicBezTo>
                    <a:cubicBezTo>
                      <a:pt x="5" y="20"/>
                      <a:pt x="5" y="22"/>
                      <a:pt x="4" y="24"/>
                    </a:cubicBezTo>
                    <a:close/>
                    <a:moveTo>
                      <a:pt x="18" y="25"/>
                    </a:moveTo>
                    <a:cubicBezTo>
                      <a:pt x="18" y="26"/>
                      <a:pt x="20" y="25"/>
                      <a:pt x="20" y="24"/>
                    </a:cubicBezTo>
                    <a:cubicBezTo>
                      <a:pt x="19" y="23"/>
                      <a:pt x="18" y="25"/>
                      <a:pt x="18" y="25"/>
                    </a:cubicBezTo>
                    <a:close/>
                    <a:moveTo>
                      <a:pt x="25" y="32"/>
                    </a:moveTo>
                    <a:cubicBezTo>
                      <a:pt x="26" y="30"/>
                      <a:pt x="24" y="28"/>
                      <a:pt x="24" y="26"/>
                    </a:cubicBezTo>
                    <a:cubicBezTo>
                      <a:pt x="24" y="24"/>
                      <a:pt x="22" y="24"/>
                      <a:pt x="22" y="25"/>
                    </a:cubicBezTo>
                    <a:cubicBezTo>
                      <a:pt x="23" y="27"/>
                      <a:pt x="21" y="26"/>
                      <a:pt x="21" y="27"/>
                    </a:cubicBezTo>
                    <a:cubicBezTo>
                      <a:pt x="21" y="28"/>
                      <a:pt x="19" y="27"/>
                      <a:pt x="19" y="28"/>
                    </a:cubicBezTo>
                    <a:cubicBezTo>
                      <a:pt x="19" y="29"/>
                      <a:pt x="18" y="28"/>
                      <a:pt x="17" y="28"/>
                    </a:cubicBezTo>
                    <a:cubicBezTo>
                      <a:pt x="16" y="27"/>
                      <a:pt x="15" y="29"/>
                      <a:pt x="14" y="29"/>
                    </a:cubicBezTo>
                    <a:cubicBezTo>
                      <a:pt x="13" y="30"/>
                      <a:pt x="12" y="32"/>
                      <a:pt x="13" y="32"/>
                    </a:cubicBezTo>
                    <a:cubicBezTo>
                      <a:pt x="14" y="32"/>
                      <a:pt x="14" y="31"/>
                      <a:pt x="15" y="31"/>
                    </a:cubicBezTo>
                    <a:cubicBezTo>
                      <a:pt x="16" y="31"/>
                      <a:pt x="16" y="30"/>
                      <a:pt x="17" y="30"/>
                    </a:cubicBezTo>
                    <a:cubicBezTo>
                      <a:pt x="19" y="30"/>
                      <a:pt x="18" y="34"/>
                      <a:pt x="19" y="35"/>
                    </a:cubicBezTo>
                    <a:cubicBezTo>
                      <a:pt x="21" y="35"/>
                      <a:pt x="21" y="36"/>
                      <a:pt x="22" y="36"/>
                    </a:cubicBezTo>
                    <a:cubicBezTo>
                      <a:pt x="23" y="36"/>
                      <a:pt x="22" y="34"/>
                      <a:pt x="22" y="33"/>
                    </a:cubicBezTo>
                    <a:cubicBezTo>
                      <a:pt x="22" y="32"/>
                      <a:pt x="24" y="33"/>
                      <a:pt x="25" y="3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1" name="Freeform 988"/>
              <p:cNvSpPr>
                <a:spLocks/>
              </p:cNvSpPr>
              <p:nvPr/>
            </p:nvSpPr>
            <p:spPr bwMode="auto">
              <a:xfrm>
                <a:off x="2976959" y="6303247"/>
                <a:ext cx="137394" cy="250010"/>
              </a:xfrm>
              <a:custGeom>
                <a:avLst/>
                <a:gdLst>
                  <a:gd name="T0" fmla="*/ 1 w 6"/>
                  <a:gd name="T1" fmla="*/ 0 h 11"/>
                  <a:gd name="T2" fmla="*/ 1 w 6"/>
                  <a:gd name="T3" fmla="*/ 2 h 11"/>
                  <a:gd name="T4" fmla="*/ 0 w 6"/>
                  <a:gd name="T5" fmla="*/ 6 h 11"/>
                  <a:gd name="T6" fmla="*/ 2 w 6"/>
                  <a:gd name="T7" fmla="*/ 10 h 11"/>
                  <a:gd name="T8" fmla="*/ 6 w 6"/>
                  <a:gd name="T9" fmla="*/ 6 h 11"/>
                  <a:gd name="T10" fmla="*/ 1 w 6"/>
                  <a:gd name="T11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" h="11">
                    <a:moveTo>
                      <a:pt x="1" y="0"/>
                    </a:moveTo>
                    <a:cubicBezTo>
                      <a:pt x="1" y="0"/>
                      <a:pt x="1" y="1"/>
                      <a:pt x="1" y="2"/>
                    </a:cubicBezTo>
                    <a:cubicBezTo>
                      <a:pt x="0" y="3"/>
                      <a:pt x="0" y="4"/>
                      <a:pt x="0" y="6"/>
                    </a:cubicBezTo>
                    <a:cubicBezTo>
                      <a:pt x="1" y="7"/>
                      <a:pt x="0" y="9"/>
                      <a:pt x="2" y="10"/>
                    </a:cubicBezTo>
                    <a:cubicBezTo>
                      <a:pt x="3" y="11"/>
                      <a:pt x="6" y="8"/>
                      <a:pt x="6" y="6"/>
                    </a:cubicBezTo>
                    <a:cubicBezTo>
                      <a:pt x="6" y="4"/>
                      <a:pt x="2" y="0"/>
                      <a:pt x="1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2" name="Freeform 989"/>
              <p:cNvSpPr>
                <a:spLocks/>
              </p:cNvSpPr>
              <p:nvPr/>
            </p:nvSpPr>
            <p:spPr bwMode="auto">
              <a:xfrm>
                <a:off x="1302669" y="4073721"/>
                <a:ext cx="870695" cy="568061"/>
              </a:xfrm>
              <a:custGeom>
                <a:avLst/>
                <a:gdLst>
                  <a:gd name="T0" fmla="*/ 38 w 38"/>
                  <a:gd name="T1" fmla="*/ 16 h 25"/>
                  <a:gd name="T2" fmla="*/ 36 w 38"/>
                  <a:gd name="T3" fmla="*/ 15 h 25"/>
                  <a:gd name="T4" fmla="*/ 33 w 38"/>
                  <a:gd name="T5" fmla="*/ 13 h 25"/>
                  <a:gd name="T6" fmla="*/ 30 w 38"/>
                  <a:gd name="T7" fmla="*/ 11 h 25"/>
                  <a:gd name="T8" fmla="*/ 27 w 38"/>
                  <a:gd name="T9" fmla="*/ 9 h 25"/>
                  <a:gd name="T10" fmla="*/ 26 w 38"/>
                  <a:gd name="T11" fmla="*/ 7 h 25"/>
                  <a:gd name="T12" fmla="*/ 25 w 38"/>
                  <a:gd name="T13" fmla="*/ 5 h 25"/>
                  <a:gd name="T14" fmla="*/ 21 w 38"/>
                  <a:gd name="T15" fmla="*/ 5 h 25"/>
                  <a:gd name="T16" fmla="*/ 20 w 38"/>
                  <a:gd name="T17" fmla="*/ 2 h 25"/>
                  <a:gd name="T18" fmla="*/ 18 w 38"/>
                  <a:gd name="T19" fmla="*/ 1 h 25"/>
                  <a:gd name="T20" fmla="*/ 16 w 38"/>
                  <a:gd name="T21" fmla="*/ 1 h 25"/>
                  <a:gd name="T22" fmla="*/ 15 w 38"/>
                  <a:gd name="T23" fmla="*/ 1 h 25"/>
                  <a:gd name="T24" fmla="*/ 14 w 38"/>
                  <a:gd name="T25" fmla="*/ 2 h 25"/>
                  <a:gd name="T26" fmla="*/ 12 w 38"/>
                  <a:gd name="T27" fmla="*/ 4 h 25"/>
                  <a:gd name="T28" fmla="*/ 11 w 38"/>
                  <a:gd name="T29" fmla="*/ 5 h 25"/>
                  <a:gd name="T30" fmla="*/ 9 w 38"/>
                  <a:gd name="T31" fmla="*/ 5 h 25"/>
                  <a:gd name="T32" fmla="*/ 7 w 38"/>
                  <a:gd name="T33" fmla="*/ 4 h 25"/>
                  <a:gd name="T34" fmla="*/ 4 w 38"/>
                  <a:gd name="T35" fmla="*/ 2 h 25"/>
                  <a:gd name="T36" fmla="*/ 1 w 38"/>
                  <a:gd name="T37" fmla="*/ 3 h 25"/>
                  <a:gd name="T38" fmla="*/ 3 w 38"/>
                  <a:gd name="T39" fmla="*/ 3 h 25"/>
                  <a:gd name="T40" fmla="*/ 5 w 38"/>
                  <a:gd name="T41" fmla="*/ 5 h 25"/>
                  <a:gd name="T42" fmla="*/ 6 w 38"/>
                  <a:gd name="T43" fmla="*/ 7 h 25"/>
                  <a:gd name="T44" fmla="*/ 3 w 38"/>
                  <a:gd name="T45" fmla="*/ 7 h 25"/>
                  <a:gd name="T46" fmla="*/ 1 w 38"/>
                  <a:gd name="T47" fmla="*/ 7 h 25"/>
                  <a:gd name="T48" fmla="*/ 1 w 38"/>
                  <a:gd name="T49" fmla="*/ 10 h 25"/>
                  <a:gd name="T50" fmla="*/ 1 w 38"/>
                  <a:gd name="T51" fmla="*/ 11 h 25"/>
                  <a:gd name="T52" fmla="*/ 3 w 38"/>
                  <a:gd name="T53" fmla="*/ 12 h 25"/>
                  <a:gd name="T54" fmla="*/ 4 w 38"/>
                  <a:gd name="T55" fmla="*/ 14 h 25"/>
                  <a:gd name="T56" fmla="*/ 4 w 38"/>
                  <a:gd name="T57" fmla="*/ 18 h 25"/>
                  <a:gd name="T58" fmla="*/ 6 w 38"/>
                  <a:gd name="T59" fmla="*/ 17 h 25"/>
                  <a:gd name="T60" fmla="*/ 8 w 38"/>
                  <a:gd name="T61" fmla="*/ 15 h 25"/>
                  <a:gd name="T62" fmla="*/ 10 w 38"/>
                  <a:gd name="T63" fmla="*/ 15 h 25"/>
                  <a:gd name="T64" fmla="*/ 13 w 38"/>
                  <a:gd name="T65" fmla="*/ 15 h 25"/>
                  <a:gd name="T66" fmla="*/ 15 w 38"/>
                  <a:gd name="T67" fmla="*/ 16 h 25"/>
                  <a:gd name="T68" fmla="*/ 16 w 38"/>
                  <a:gd name="T69" fmla="*/ 17 h 25"/>
                  <a:gd name="T70" fmla="*/ 19 w 38"/>
                  <a:gd name="T71" fmla="*/ 18 h 25"/>
                  <a:gd name="T72" fmla="*/ 20 w 38"/>
                  <a:gd name="T73" fmla="*/ 18 h 25"/>
                  <a:gd name="T74" fmla="*/ 22 w 38"/>
                  <a:gd name="T75" fmla="*/ 20 h 25"/>
                  <a:gd name="T76" fmla="*/ 24 w 38"/>
                  <a:gd name="T77" fmla="*/ 20 h 25"/>
                  <a:gd name="T78" fmla="*/ 24 w 38"/>
                  <a:gd name="T79" fmla="*/ 24 h 25"/>
                  <a:gd name="T80" fmla="*/ 25 w 38"/>
                  <a:gd name="T81" fmla="*/ 24 h 25"/>
                  <a:gd name="T82" fmla="*/ 27 w 38"/>
                  <a:gd name="T83" fmla="*/ 24 h 25"/>
                  <a:gd name="T84" fmla="*/ 29 w 38"/>
                  <a:gd name="T85" fmla="*/ 23 h 25"/>
                  <a:gd name="T86" fmla="*/ 33 w 38"/>
                  <a:gd name="T87" fmla="*/ 21 h 25"/>
                  <a:gd name="T88" fmla="*/ 34 w 38"/>
                  <a:gd name="T89" fmla="*/ 18 h 25"/>
                  <a:gd name="T90" fmla="*/ 36 w 38"/>
                  <a:gd name="T91" fmla="*/ 17 h 25"/>
                  <a:gd name="T92" fmla="*/ 38 w 38"/>
                  <a:gd name="T93" fmla="*/ 18 h 25"/>
                  <a:gd name="T94" fmla="*/ 38 w 38"/>
                  <a:gd name="T95" fmla="*/ 16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</a:cxnLst>
                <a:rect l="0" t="0" r="r" b="b"/>
                <a:pathLst>
                  <a:path w="38" h="25">
                    <a:moveTo>
                      <a:pt x="38" y="16"/>
                    </a:moveTo>
                    <a:cubicBezTo>
                      <a:pt x="36" y="15"/>
                      <a:pt x="36" y="15"/>
                      <a:pt x="36" y="15"/>
                    </a:cubicBezTo>
                    <a:cubicBezTo>
                      <a:pt x="35" y="15"/>
                      <a:pt x="34" y="14"/>
                      <a:pt x="33" y="13"/>
                    </a:cubicBezTo>
                    <a:cubicBezTo>
                      <a:pt x="32" y="13"/>
                      <a:pt x="30" y="12"/>
                      <a:pt x="30" y="11"/>
                    </a:cubicBezTo>
                    <a:cubicBezTo>
                      <a:pt x="29" y="11"/>
                      <a:pt x="27" y="10"/>
                      <a:pt x="27" y="9"/>
                    </a:cubicBezTo>
                    <a:cubicBezTo>
                      <a:pt x="27" y="9"/>
                      <a:pt x="27" y="8"/>
                      <a:pt x="26" y="7"/>
                    </a:cubicBezTo>
                    <a:cubicBezTo>
                      <a:pt x="25" y="6"/>
                      <a:pt x="25" y="5"/>
                      <a:pt x="25" y="5"/>
                    </a:cubicBezTo>
                    <a:cubicBezTo>
                      <a:pt x="24" y="5"/>
                      <a:pt x="21" y="5"/>
                      <a:pt x="21" y="5"/>
                    </a:cubicBezTo>
                    <a:cubicBezTo>
                      <a:pt x="21" y="4"/>
                      <a:pt x="21" y="2"/>
                      <a:pt x="20" y="2"/>
                    </a:cubicBezTo>
                    <a:cubicBezTo>
                      <a:pt x="19" y="2"/>
                      <a:pt x="18" y="2"/>
                      <a:pt x="18" y="1"/>
                    </a:cubicBezTo>
                    <a:cubicBezTo>
                      <a:pt x="18" y="1"/>
                      <a:pt x="16" y="0"/>
                      <a:pt x="16" y="1"/>
                    </a:cubicBezTo>
                    <a:cubicBezTo>
                      <a:pt x="15" y="1"/>
                      <a:pt x="15" y="1"/>
                      <a:pt x="15" y="1"/>
                    </a:cubicBezTo>
                    <a:cubicBezTo>
                      <a:pt x="15" y="1"/>
                      <a:pt x="15" y="3"/>
                      <a:pt x="14" y="2"/>
                    </a:cubicBezTo>
                    <a:cubicBezTo>
                      <a:pt x="13" y="2"/>
                      <a:pt x="12" y="3"/>
                      <a:pt x="12" y="4"/>
                    </a:cubicBezTo>
                    <a:cubicBezTo>
                      <a:pt x="12" y="4"/>
                      <a:pt x="12" y="5"/>
                      <a:pt x="11" y="5"/>
                    </a:cubicBezTo>
                    <a:cubicBezTo>
                      <a:pt x="11" y="5"/>
                      <a:pt x="10" y="5"/>
                      <a:pt x="9" y="5"/>
                    </a:cubicBezTo>
                    <a:cubicBezTo>
                      <a:pt x="9" y="5"/>
                      <a:pt x="8" y="5"/>
                      <a:pt x="7" y="4"/>
                    </a:cubicBezTo>
                    <a:cubicBezTo>
                      <a:pt x="6" y="3"/>
                      <a:pt x="5" y="2"/>
                      <a:pt x="4" y="2"/>
                    </a:cubicBezTo>
                    <a:cubicBezTo>
                      <a:pt x="3" y="2"/>
                      <a:pt x="1" y="2"/>
                      <a:pt x="1" y="3"/>
                    </a:cubicBezTo>
                    <a:cubicBezTo>
                      <a:pt x="2" y="3"/>
                      <a:pt x="2" y="3"/>
                      <a:pt x="3" y="3"/>
                    </a:cubicBezTo>
                    <a:cubicBezTo>
                      <a:pt x="4" y="3"/>
                      <a:pt x="4" y="5"/>
                      <a:pt x="5" y="5"/>
                    </a:cubicBezTo>
                    <a:cubicBezTo>
                      <a:pt x="6" y="5"/>
                      <a:pt x="7" y="7"/>
                      <a:pt x="6" y="7"/>
                    </a:cubicBezTo>
                    <a:cubicBezTo>
                      <a:pt x="5" y="7"/>
                      <a:pt x="4" y="8"/>
                      <a:pt x="3" y="7"/>
                    </a:cubicBezTo>
                    <a:cubicBezTo>
                      <a:pt x="2" y="7"/>
                      <a:pt x="1" y="6"/>
                      <a:pt x="1" y="7"/>
                    </a:cubicBezTo>
                    <a:cubicBezTo>
                      <a:pt x="0" y="8"/>
                      <a:pt x="0" y="10"/>
                      <a:pt x="1" y="10"/>
                    </a:cubicBezTo>
                    <a:cubicBezTo>
                      <a:pt x="3" y="9"/>
                      <a:pt x="2" y="10"/>
                      <a:pt x="1" y="11"/>
                    </a:cubicBezTo>
                    <a:cubicBezTo>
                      <a:pt x="1" y="12"/>
                      <a:pt x="3" y="11"/>
                      <a:pt x="3" y="12"/>
                    </a:cubicBezTo>
                    <a:cubicBezTo>
                      <a:pt x="3" y="13"/>
                      <a:pt x="4" y="13"/>
                      <a:pt x="4" y="14"/>
                    </a:cubicBezTo>
                    <a:cubicBezTo>
                      <a:pt x="3" y="15"/>
                      <a:pt x="3" y="16"/>
                      <a:pt x="4" y="18"/>
                    </a:cubicBezTo>
                    <a:cubicBezTo>
                      <a:pt x="4" y="18"/>
                      <a:pt x="5" y="17"/>
                      <a:pt x="6" y="17"/>
                    </a:cubicBezTo>
                    <a:cubicBezTo>
                      <a:pt x="6" y="17"/>
                      <a:pt x="7" y="15"/>
                      <a:pt x="8" y="15"/>
                    </a:cubicBezTo>
                    <a:cubicBezTo>
                      <a:pt x="9" y="15"/>
                      <a:pt x="10" y="16"/>
                      <a:pt x="10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4" y="16"/>
                      <a:pt x="15" y="16"/>
                      <a:pt x="15" y="16"/>
                    </a:cubicBezTo>
                    <a:cubicBezTo>
                      <a:pt x="16" y="17"/>
                      <a:pt x="16" y="17"/>
                      <a:pt x="16" y="17"/>
                    </a:cubicBezTo>
                    <a:cubicBezTo>
                      <a:pt x="17" y="17"/>
                      <a:pt x="19" y="17"/>
                      <a:pt x="19" y="18"/>
                    </a:cubicBezTo>
                    <a:cubicBezTo>
                      <a:pt x="19" y="18"/>
                      <a:pt x="19" y="18"/>
                      <a:pt x="20" y="18"/>
                    </a:cubicBezTo>
                    <a:cubicBezTo>
                      <a:pt x="20" y="18"/>
                      <a:pt x="21" y="20"/>
                      <a:pt x="22" y="20"/>
                    </a:cubicBezTo>
                    <a:cubicBezTo>
                      <a:pt x="24" y="20"/>
                      <a:pt x="24" y="20"/>
                      <a:pt x="24" y="20"/>
                    </a:cubicBezTo>
                    <a:cubicBezTo>
                      <a:pt x="24" y="21"/>
                      <a:pt x="24" y="23"/>
                      <a:pt x="24" y="24"/>
                    </a:cubicBezTo>
                    <a:cubicBezTo>
                      <a:pt x="24" y="23"/>
                      <a:pt x="24" y="23"/>
                      <a:pt x="25" y="24"/>
                    </a:cubicBezTo>
                    <a:cubicBezTo>
                      <a:pt x="25" y="24"/>
                      <a:pt x="26" y="23"/>
                      <a:pt x="27" y="24"/>
                    </a:cubicBezTo>
                    <a:cubicBezTo>
                      <a:pt x="27" y="25"/>
                      <a:pt x="29" y="24"/>
                      <a:pt x="29" y="23"/>
                    </a:cubicBezTo>
                    <a:cubicBezTo>
                      <a:pt x="29" y="22"/>
                      <a:pt x="32" y="22"/>
                      <a:pt x="33" y="21"/>
                    </a:cubicBezTo>
                    <a:cubicBezTo>
                      <a:pt x="33" y="20"/>
                      <a:pt x="33" y="18"/>
                      <a:pt x="34" y="18"/>
                    </a:cubicBezTo>
                    <a:cubicBezTo>
                      <a:pt x="35" y="19"/>
                      <a:pt x="36" y="17"/>
                      <a:pt x="36" y="17"/>
                    </a:cubicBezTo>
                    <a:cubicBezTo>
                      <a:pt x="37" y="17"/>
                      <a:pt x="38" y="18"/>
                      <a:pt x="38" y="18"/>
                    </a:cubicBezTo>
                    <a:lnTo>
                      <a:pt x="38" y="16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3" name="Freeform 990"/>
              <p:cNvSpPr>
                <a:spLocks noEditPoints="1"/>
              </p:cNvSpPr>
              <p:nvPr/>
            </p:nvSpPr>
            <p:spPr bwMode="auto">
              <a:xfrm>
                <a:off x="935221" y="3072097"/>
                <a:ext cx="2500252" cy="1183595"/>
              </a:xfrm>
              <a:custGeom>
                <a:avLst/>
                <a:gdLst>
                  <a:gd name="T0" fmla="*/ 105 w 109"/>
                  <a:gd name="T1" fmla="*/ 22 h 52"/>
                  <a:gd name="T2" fmla="*/ 101 w 109"/>
                  <a:gd name="T3" fmla="*/ 18 h 52"/>
                  <a:gd name="T4" fmla="*/ 94 w 109"/>
                  <a:gd name="T5" fmla="*/ 17 h 52"/>
                  <a:gd name="T6" fmla="*/ 88 w 109"/>
                  <a:gd name="T7" fmla="*/ 12 h 52"/>
                  <a:gd name="T8" fmla="*/ 81 w 109"/>
                  <a:gd name="T9" fmla="*/ 4 h 52"/>
                  <a:gd name="T10" fmla="*/ 73 w 109"/>
                  <a:gd name="T11" fmla="*/ 7 h 52"/>
                  <a:gd name="T12" fmla="*/ 71 w 109"/>
                  <a:gd name="T13" fmla="*/ 5 h 52"/>
                  <a:gd name="T14" fmla="*/ 67 w 109"/>
                  <a:gd name="T15" fmla="*/ 5 h 52"/>
                  <a:gd name="T16" fmla="*/ 65 w 109"/>
                  <a:gd name="T17" fmla="*/ 1 h 52"/>
                  <a:gd name="T18" fmla="*/ 56 w 109"/>
                  <a:gd name="T19" fmla="*/ 3 h 52"/>
                  <a:gd name="T20" fmla="*/ 45 w 109"/>
                  <a:gd name="T21" fmla="*/ 5 h 52"/>
                  <a:gd name="T22" fmla="*/ 40 w 109"/>
                  <a:gd name="T23" fmla="*/ 8 h 52"/>
                  <a:gd name="T24" fmla="*/ 39 w 109"/>
                  <a:gd name="T25" fmla="*/ 11 h 52"/>
                  <a:gd name="T26" fmla="*/ 40 w 109"/>
                  <a:gd name="T27" fmla="*/ 15 h 52"/>
                  <a:gd name="T28" fmla="*/ 37 w 109"/>
                  <a:gd name="T29" fmla="*/ 17 h 52"/>
                  <a:gd name="T30" fmla="*/ 33 w 109"/>
                  <a:gd name="T31" fmla="*/ 16 h 52"/>
                  <a:gd name="T32" fmla="*/ 26 w 109"/>
                  <a:gd name="T33" fmla="*/ 17 h 52"/>
                  <a:gd name="T34" fmla="*/ 21 w 109"/>
                  <a:gd name="T35" fmla="*/ 17 h 52"/>
                  <a:gd name="T36" fmla="*/ 14 w 109"/>
                  <a:gd name="T37" fmla="*/ 14 h 52"/>
                  <a:gd name="T38" fmla="*/ 8 w 109"/>
                  <a:gd name="T39" fmla="*/ 16 h 52"/>
                  <a:gd name="T40" fmla="*/ 6 w 109"/>
                  <a:gd name="T41" fmla="*/ 20 h 52"/>
                  <a:gd name="T42" fmla="*/ 0 w 109"/>
                  <a:gd name="T43" fmla="*/ 21 h 52"/>
                  <a:gd name="T44" fmla="*/ 0 w 109"/>
                  <a:gd name="T45" fmla="*/ 25 h 52"/>
                  <a:gd name="T46" fmla="*/ 4 w 109"/>
                  <a:gd name="T47" fmla="*/ 27 h 52"/>
                  <a:gd name="T48" fmla="*/ 6 w 109"/>
                  <a:gd name="T49" fmla="*/ 32 h 52"/>
                  <a:gd name="T50" fmla="*/ 13 w 109"/>
                  <a:gd name="T51" fmla="*/ 30 h 52"/>
                  <a:gd name="T52" fmla="*/ 15 w 109"/>
                  <a:gd name="T53" fmla="*/ 36 h 52"/>
                  <a:gd name="T54" fmla="*/ 10 w 109"/>
                  <a:gd name="T55" fmla="*/ 39 h 52"/>
                  <a:gd name="T56" fmla="*/ 15 w 109"/>
                  <a:gd name="T57" fmla="*/ 44 h 52"/>
                  <a:gd name="T58" fmla="*/ 17 w 109"/>
                  <a:gd name="T59" fmla="*/ 47 h 52"/>
                  <a:gd name="T60" fmla="*/ 25 w 109"/>
                  <a:gd name="T61" fmla="*/ 49 h 52"/>
                  <a:gd name="T62" fmla="*/ 33 w 109"/>
                  <a:gd name="T63" fmla="*/ 35 h 52"/>
                  <a:gd name="T64" fmla="*/ 37 w 109"/>
                  <a:gd name="T65" fmla="*/ 35 h 52"/>
                  <a:gd name="T66" fmla="*/ 45 w 109"/>
                  <a:gd name="T67" fmla="*/ 42 h 52"/>
                  <a:gd name="T68" fmla="*/ 53 w 109"/>
                  <a:gd name="T69" fmla="*/ 46 h 52"/>
                  <a:gd name="T70" fmla="*/ 59 w 109"/>
                  <a:gd name="T71" fmla="*/ 51 h 52"/>
                  <a:gd name="T72" fmla="*/ 65 w 109"/>
                  <a:gd name="T73" fmla="*/ 48 h 52"/>
                  <a:gd name="T74" fmla="*/ 71 w 109"/>
                  <a:gd name="T75" fmla="*/ 45 h 52"/>
                  <a:gd name="T76" fmla="*/ 79 w 109"/>
                  <a:gd name="T77" fmla="*/ 44 h 52"/>
                  <a:gd name="T78" fmla="*/ 91 w 109"/>
                  <a:gd name="T79" fmla="*/ 46 h 52"/>
                  <a:gd name="T80" fmla="*/ 91 w 109"/>
                  <a:gd name="T81" fmla="*/ 40 h 52"/>
                  <a:gd name="T82" fmla="*/ 95 w 109"/>
                  <a:gd name="T83" fmla="*/ 36 h 52"/>
                  <a:gd name="T84" fmla="*/ 98 w 109"/>
                  <a:gd name="T85" fmla="*/ 30 h 52"/>
                  <a:gd name="T86" fmla="*/ 105 w 109"/>
                  <a:gd name="T87" fmla="*/ 30 h 52"/>
                  <a:gd name="T88" fmla="*/ 108 w 109"/>
                  <a:gd name="T89" fmla="*/ 24 h 52"/>
                  <a:gd name="T90" fmla="*/ 40 w 109"/>
                  <a:gd name="T91" fmla="*/ 33 h 52"/>
                  <a:gd name="T92" fmla="*/ 85 w 109"/>
                  <a:gd name="T93" fmla="*/ 33 h 52"/>
                  <a:gd name="T94" fmla="*/ 74 w 109"/>
                  <a:gd name="T95" fmla="*/ 33 h 52"/>
                  <a:gd name="T96" fmla="*/ 85 w 109"/>
                  <a:gd name="T97" fmla="*/ 33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09" h="52">
                    <a:moveTo>
                      <a:pt x="108" y="21"/>
                    </a:moveTo>
                    <a:cubicBezTo>
                      <a:pt x="108" y="21"/>
                      <a:pt x="108" y="21"/>
                      <a:pt x="107" y="21"/>
                    </a:cubicBezTo>
                    <a:cubicBezTo>
                      <a:pt x="107" y="21"/>
                      <a:pt x="106" y="22"/>
                      <a:pt x="105" y="22"/>
                    </a:cubicBezTo>
                    <a:cubicBezTo>
                      <a:pt x="105" y="22"/>
                      <a:pt x="104" y="21"/>
                      <a:pt x="104" y="20"/>
                    </a:cubicBezTo>
                    <a:cubicBezTo>
                      <a:pt x="104" y="20"/>
                      <a:pt x="104" y="19"/>
                      <a:pt x="103" y="19"/>
                    </a:cubicBezTo>
                    <a:cubicBezTo>
                      <a:pt x="103" y="19"/>
                      <a:pt x="102" y="19"/>
                      <a:pt x="101" y="18"/>
                    </a:cubicBezTo>
                    <a:cubicBezTo>
                      <a:pt x="101" y="17"/>
                      <a:pt x="100" y="17"/>
                      <a:pt x="100" y="17"/>
                    </a:cubicBezTo>
                    <a:cubicBezTo>
                      <a:pt x="99" y="16"/>
                      <a:pt x="98" y="17"/>
                      <a:pt x="97" y="17"/>
                    </a:cubicBezTo>
                    <a:cubicBezTo>
                      <a:pt x="96" y="18"/>
                      <a:pt x="95" y="17"/>
                      <a:pt x="94" y="17"/>
                    </a:cubicBezTo>
                    <a:cubicBezTo>
                      <a:pt x="94" y="17"/>
                      <a:pt x="93" y="15"/>
                      <a:pt x="92" y="16"/>
                    </a:cubicBezTo>
                    <a:cubicBezTo>
                      <a:pt x="91" y="17"/>
                      <a:pt x="91" y="17"/>
                      <a:pt x="91" y="17"/>
                    </a:cubicBezTo>
                    <a:cubicBezTo>
                      <a:pt x="90" y="17"/>
                      <a:pt x="89" y="14"/>
                      <a:pt x="88" y="12"/>
                    </a:cubicBezTo>
                    <a:cubicBezTo>
                      <a:pt x="87" y="11"/>
                      <a:pt x="85" y="7"/>
                      <a:pt x="83" y="7"/>
                    </a:cubicBezTo>
                    <a:cubicBezTo>
                      <a:pt x="81" y="6"/>
                      <a:pt x="82" y="5"/>
                      <a:pt x="82" y="5"/>
                    </a:cubicBezTo>
                    <a:cubicBezTo>
                      <a:pt x="83" y="4"/>
                      <a:pt x="81" y="4"/>
                      <a:pt x="81" y="4"/>
                    </a:cubicBezTo>
                    <a:cubicBezTo>
                      <a:pt x="80" y="5"/>
                      <a:pt x="79" y="6"/>
                      <a:pt x="78" y="6"/>
                    </a:cubicBezTo>
                    <a:cubicBezTo>
                      <a:pt x="77" y="6"/>
                      <a:pt x="76" y="7"/>
                      <a:pt x="75" y="7"/>
                    </a:cubicBezTo>
                    <a:cubicBezTo>
                      <a:pt x="74" y="7"/>
                      <a:pt x="74" y="8"/>
                      <a:pt x="73" y="7"/>
                    </a:cubicBezTo>
                    <a:cubicBezTo>
                      <a:pt x="72" y="7"/>
                      <a:pt x="74" y="6"/>
                      <a:pt x="74" y="6"/>
                    </a:cubicBezTo>
                    <a:cubicBezTo>
                      <a:pt x="74" y="5"/>
                      <a:pt x="73" y="6"/>
                      <a:pt x="73" y="6"/>
                    </a:cubicBezTo>
                    <a:cubicBezTo>
                      <a:pt x="72" y="5"/>
                      <a:pt x="71" y="5"/>
                      <a:pt x="71" y="5"/>
                    </a:cubicBezTo>
                    <a:cubicBezTo>
                      <a:pt x="71" y="6"/>
                      <a:pt x="71" y="6"/>
                      <a:pt x="71" y="5"/>
                    </a:cubicBezTo>
                    <a:cubicBezTo>
                      <a:pt x="71" y="5"/>
                      <a:pt x="70" y="4"/>
                      <a:pt x="70" y="5"/>
                    </a:cubicBezTo>
                    <a:cubicBezTo>
                      <a:pt x="69" y="5"/>
                      <a:pt x="68" y="5"/>
                      <a:pt x="67" y="5"/>
                    </a:cubicBezTo>
                    <a:cubicBezTo>
                      <a:pt x="67" y="5"/>
                      <a:pt x="67" y="4"/>
                      <a:pt x="68" y="4"/>
                    </a:cubicBezTo>
                    <a:cubicBezTo>
                      <a:pt x="68" y="3"/>
                      <a:pt x="67" y="3"/>
                      <a:pt x="67" y="2"/>
                    </a:cubicBezTo>
                    <a:cubicBezTo>
                      <a:pt x="67" y="1"/>
                      <a:pt x="66" y="1"/>
                      <a:pt x="65" y="1"/>
                    </a:cubicBezTo>
                    <a:cubicBezTo>
                      <a:pt x="65" y="1"/>
                      <a:pt x="64" y="1"/>
                      <a:pt x="63" y="1"/>
                    </a:cubicBezTo>
                    <a:cubicBezTo>
                      <a:pt x="63" y="0"/>
                      <a:pt x="60" y="1"/>
                      <a:pt x="60" y="1"/>
                    </a:cubicBezTo>
                    <a:cubicBezTo>
                      <a:pt x="60" y="2"/>
                      <a:pt x="57" y="2"/>
                      <a:pt x="56" y="3"/>
                    </a:cubicBezTo>
                    <a:cubicBezTo>
                      <a:pt x="55" y="3"/>
                      <a:pt x="53" y="3"/>
                      <a:pt x="52" y="3"/>
                    </a:cubicBezTo>
                    <a:cubicBezTo>
                      <a:pt x="51" y="3"/>
                      <a:pt x="51" y="4"/>
                      <a:pt x="49" y="4"/>
                    </a:cubicBezTo>
                    <a:cubicBezTo>
                      <a:pt x="48" y="4"/>
                      <a:pt x="46" y="4"/>
                      <a:pt x="45" y="5"/>
                    </a:cubicBezTo>
                    <a:cubicBezTo>
                      <a:pt x="44" y="6"/>
                      <a:pt x="43" y="5"/>
                      <a:pt x="42" y="5"/>
                    </a:cubicBezTo>
                    <a:cubicBezTo>
                      <a:pt x="41" y="6"/>
                      <a:pt x="40" y="5"/>
                      <a:pt x="40" y="5"/>
                    </a:cubicBezTo>
                    <a:cubicBezTo>
                      <a:pt x="40" y="6"/>
                      <a:pt x="40" y="7"/>
                      <a:pt x="40" y="8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3" y="9"/>
                      <a:pt x="41" y="9"/>
                      <a:pt x="40" y="9"/>
                    </a:cubicBezTo>
                    <a:cubicBezTo>
                      <a:pt x="39" y="10"/>
                      <a:pt x="39" y="11"/>
                      <a:pt x="39" y="11"/>
                    </a:cubicBezTo>
                    <a:cubicBezTo>
                      <a:pt x="39" y="12"/>
                      <a:pt x="38" y="12"/>
                      <a:pt x="37" y="13"/>
                    </a:cubicBezTo>
                    <a:cubicBezTo>
                      <a:pt x="37" y="13"/>
                      <a:pt x="37" y="14"/>
                      <a:pt x="38" y="14"/>
                    </a:cubicBezTo>
                    <a:cubicBezTo>
                      <a:pt x="39" y="14"/>
                      <a:pt x="39" y="15"/>
                      <a:pt x="40" y="15"/>
                    </a:cubicBezTo>
                    <a:cubicBezTo>
                      <a:pt x="41" y="15"/>
                      <a:pt x="41" y="16"/>
                      <a:pt x="41" y="17"/>
                    </a:cubicBezTo>
                    <a:cubicBezTo>
                      <a:pt x="41" y="17"/>
                      <a:pt x="40" y="18"/>
                      <a:pt x="39" y="18"/>
                    </a:cubicBezTo>
                    <a:cubicBezTo>
                      <a:pt x="38" y="18"/>
                      <a:pt x="38" y="17"/>
                      <a:pt x="37" y="17"/>
                    </a:cubicBezTo>
                    <a:cubicBezTo>
                      <a:pt x="36" y="17"/>
                      <a:pt x="37" y="18"/>
                      <a:pt x="36" y="18"/>
                    </a:cubicBezTo>
                    <a:cubicBezTo>
                      <a:pt x="36" y="18"/>
                      <a:pt x="36" y="17"/>
                      <a:pt x="35" y="17"/>
                    </a:cubicBezTo>
                    <a:cubicBezTo>
                      <a:pt x="34" y="17"/>
                      <a:pt x="33" y="17"/>
                      <a:pt x="33" y="16"/>
                    </a:cubicBezTo>
                    <a:cubicBezTo>
                      <a:pt x="33" y="16"/>
                      <a:pt x="31" y="16"/>
                      <a:pt x="30" y="16"/>
                    </a:cubicBezTo>
                    <a:cubicBezTo>
                      <a:pt x="30" y="17"/>
                      <a:pt x="29" y="17"/>
                      <a:pt x="29" y="16"/>
                    </a:cubicBezTo>
                    <a:cubicBezTo>
                      <a:pt x="28" y="16"/>
                      <a:pt x="26" y="16"/>
                      <a:pt x="26" y="17"/>
                    </a:cubicBezTo>
                    <a:cubicBezTo>
                      <a:pt x="26" y="18"/>
                      <a:pt x="25" y="18"/>
                      <a:pt x="24" y="17"/>
                    </a:cubicBezTo>
                    <a:cubicBezTo>
                      <a:pt x="23" y="17"/>
                      <a:pt x="22" y="16"/>
                      <a:pt x="22" y="17"/>
                    </a:cubicBezTo>
                    <a:cubicBezTo>
                      <a:pt x="22" y="18"/>
                      <a:pt x="21" y="17"/>
                      <a:pt x="21" y="17"/>
                    </a:cubicBezTo>
                    <a:cubicBezTo>
                      <a:pt x="21" y="16"/>
                      <a:pt x="20" y="15"/>
                      <a:pt x="19" y="15"/>
                    </a:cubicBezTo>
                    <a:cubicBezTo>
                      <a:pt x="19" y="15"/>
                      <a:pt x="16" y="15"/>
                      <a:pt x="16" y="14"/>
                    </a:cubicBezTo>
                    <a:cubicBezTo>
                      <a:pt x="16" y="14"/>
                      <a:pt x="15" y="13"/>
                      <a:pt x="14" y="14"/>
                    </a:cubicBezTo>
                    <a:cubicBezTo>
                      <a:pt x="14" y="15"/>
                      <a:pt x="13" y="14"/>
                      <a:pt x="13" y="14"/>
                    </a:cubicBezTo>
                    <a:cubicBezTo>
                      <a:pt x="12" y="14"/>
                      <a:pt x="11" y="14"/>
                      <a:pt x="11" y="15"/>
                    </a:cubicBezTo>
                    <a:cubicBezTo>
                      <a:pt x="10" y="15"/>
                      <a:pt x="9" y="16"/>
                      <a:pt x="8" y="16"/>
                    </a:cubicBezTo>
                    <a:cubicBezTo>
                      <a:pt x="7" y="16"/>
                      <a:pt x="8" y="17"/>
                      <a:pt x="7" y="17"/>
                    </a:cubicBezTo>
                    <a:cubicBezTo>
                      <a:pt x="5" y="17"/>
                      <a:pt x="6" y="18"/>
                      <a:pt x="6" y="19"/>
                    </a:cubicBezTo>
                    <a:cubicBezTo>
                      <a:pt x="6" y="19"/>
                      <a:pt x="7" y="20"/>
                      <a:pt x="6" y="20"/>
                    </a:cubicBezTo>
                    <a:cubicBezTo>
                      <a:pt x="5" y="21"/>
                      <a:pt x="4" y="19"/>
                      <a:pt x="3" y="19"/>
                    </a:cubicBezTo>
                    <a:cubicBezTo>
                      <a:pt x="3" y="18"/>
                      <a:pt x="2" y="19"/>
                      <a:pt x="2" y="20"/>
                    </a:cubicBezTo>
                    <a:cubicBezTo>
                      <a:pt x="2" y="20"/>
                      <a:pt x="1" y="20"/>
                      <a:pt x="0" y="21"/>
                    </a:cubicBezTo>
                    <a:cubicBezTo>
                      <a:pt x="0" y="22"/>
                      <a:pt x="1" y="22"/>
                      <a:pt x="1" y="22"/>
                    </a:cubicBezTo>
                    <a:cubicBezTo>
                      <a:pt x="1" y="23"/>
                      <a:pt x="1" y="23"/>
                      <a:pt x="0" y="23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5"/>
                      <a:pt x="1" y="25"/>
                      <a:pt x="1" y="26"/>
                    </a:cubicBezTo>
                    <a:cubicBezTo>
                      <a:pt x="1" y="27"/>
                      <a:pt x="1" y="28"/>
                      <a:pt x="2" y="27"/>
                    </a:cubicBezTo>
                    <a:cubicBezTo>
                      <a:pt x="2" y="27"/>
                      <a:pt x="3" y="27"/>
                      <a:pt x="4" y="27"/>
                    </a:cubicBezTo>
                    <a:cubicBezTo>
                      <a:pt x="4" y="27"/>
                      <a:pt x="4" y="28"/>
                      <a:pt x="5" y="29"/>
                    </a:cubicBezTo>
                    <a:cubicBezTo>
                      <a:pt x="6" y="30"/>
                      <a:pt x="7" y="31"/>
                      <a:pt x="6" y="31"/>
                    </a:cubicBezTo>
                    <a:cubicBezTo>
                      <a:pt x="5" y="31"/>
                      <a:pt x="5" y="32"/>
                      <a:pt x="6" y="32"/>
                    </a:cubicBezTo>
                    <a:cubicBezTo>
                      <a:pt x="7" y="32"/>
                      <a:pt x="7" y="32"/>
                      <a:pt x="7" y="33"/>
                    </a:cubicBezTo>
                    <a:cubicBezTo>
                      <a:pt x="7" y="33"/>
                      <a:pt x="7" y="32"/>
                      <a:pt x="8" y="32"/>
                    </a:cubicBezTo>
                    <a:cubicBezTo>
                      <a:pt x="9" y="31"/>
                      <a:pt x="11" y="30"/>
                      <a:pt x="13" y="30"/>
                    </a:cubicBezTo>
                    <a:cubicBezTo>
                      <a:pt x="15" y="31"/>
                      <a:pt x="17" y="30"/>
                      <a:pt x="17" y="31"/>
                    </a:cubicBezTo>
                    <a:cubicBezTo>
                      <a:pt x="18" y="32"/>
                      <a:pt x="17" y="34"/>
                      <a:pt x="18" y="35"/>
                    </a:cubicBezTo>
                    <a:cubicBezTo>
                      <a:pt x="18" y="36"/>
                      <a:pt x="16" y="36"/>
                      <a:pt x="15" y="36"/>
                    </a:cubicBezTo>
                    <a:cubicBezTo>
                      <a:pt x="14" y="36"/>
                      <a:pt x="11" y="36"/>
                      <a:pt x="12" y="37"/>
                    </a:cubicBezTo>
                    <a:cubicBezTo>
                      <a:pt x="12" y="38"/>
                      <a:pt x="13" y="39"/>
                      <a:pt x="11" y="39"/>
                    </a:cubicBezTo>
                    <a:cubicBezTo>
                      <a:pt x="10" y="38"/>
                      <a:pt x="9" y="39"/>
                      <a:pt x="10" y="39"/>
                    </a:cubicBezTo>
                    <a:cubicBezTo>
                      <a:pt x="11" y="39"/>
                      <a:pt x="12" y="41"/>
                      <a:pt x="12" y="41"/>
                    </a:cubicBezTo>
                    <a:cubicBezTo>
                      <a:pt x="12" y="42"/>
                      <a:pt x="12" y="44"/>
                      <a:pt x="13" y="43"/>
                    </a:cubicBezTo>
                    <a:cubicBezTo>
                      <a:pt x="14" y="43"/>
                      <a:pt x="14" y="44"/>
                      <a:pt x="15" y="44"/>
                    </a:cubicBezTo>
                    <a:cubicBezTo>
                      <a:pt x="16" y="44"/>
                      <a:pt x="17" y="45"/>
                      <a:pt x="16" y="46"/>
                    </a:cubicBezTo>
                    <a:cubicBezTo>
                      <a:pt x="15" y="47"/>
                      <a:pt x="17" y="50"/>
                      <a:pt x="17" y="49"/>
                    </a:cubicBezTo>
                    <a:cubicBezTo>
                      <a:pt x="17" y="49"/>
                      <a:pt x="17" y="48"/>
                      <a:pt x="17" y="47"/>
                    </a:cubicBezTo>
                    <a:cubicBezTo>
                      <a:pt x="17" y="46"/>
                      <a:pt x="19" y="46"/>
                      <a:pt x="20" y="46"/>
                    </a:cubicBezTo>
                    <a:cubicBezTo>
                      <a:pt x="21" y="46"/>
                      <a:pt x="22" y="47"/>
                      <a:pt x="23" y="48"/>
                    </a:cubicBezTo>
                    <a:cubicBezTo>
                      <a:pt x="24" y="50"/>
                      <a:pt x="25" y="49"/>
                      <a:pt x="25" y="49"/>
                    </a:cubicBezTo>
                    <a:cubicBezTo>
                      <a:pt x="26" y="37"/>
                      <a:pt x="26" y="37"/>
                      <a:pt x="26" y="37"/>
                    </a:cubicBezTo>
                    <a:cubicBezTo>
                      <a:pt x="32" y="35"/>
                      <a:pt x="32" y="35"/>
                      <a:pt x="32" y="35"/>
                    </a:cubicBezTo>
                    <a:cubicBezTo>
                      <a:pt x="33" y="35"/>
                      <a:pt x="33" y="35"/>
                      <a:pt x="33" y="35"/>
                    </a:cubicBezTo>
                    <a:cubicBezTo>
                      <a:pt x="33" y="33"/>
                      <a:pt x="35" y="34"/>
                      <a:pt x="35" y="35"/>
                    </a:cubicBezTo>
                    <a:cubicBezTo>
                      <a:pt x="35" y="35"/>
                      <a:pt x="35" y="33"/>
                      <a:pt x="36" y="33"/>
                    </a:cubicBezTo>
                    <a:cubicBezTo>
                      <a:pt x="37" y="33"/>
                      <a:pt x="36" y="35"/>
                      <a:pt x="37" y="35"/>
                    </a:cubicBezTo>
                    <a:cubicBezTo>
                      <a:pt x="37" y="35"/>
                      <a:pt x="39" y="37"/>
                      <a:pt x="38" y="38"/>
                    </a:cubicBezTo>
                    <a:cubicBezTo>
                      <a:pt x="39" y="39"/>
                      <a:pt x="41" y="41"/>
                      <a:pt x="41" y="42"/>
                    </a:cubicBezTo>
                    <a:cubicBezTo>
                      <a:pt x="42" y="43"/>
                      <a:pt x="44" y="41"/>
                      <a:pt x="45" y="42"/>
                    </a:cubicBezTo>
                    <a:cubicBezTo>
                      <a:pt x="50" y="42"/>
                      <a:pt x="50" y="42"/>
                      <a:pt x="50" y="42"/>
                    </a:cubicBezTo>
                    <a:cubicBezTo>
                      <a:pt x="51" y="42"/>
                      <a:pt x="52" y="43"/>
                      <a:pt x="52" y="43"/>
                    </a:cubicBezTo>
                    <a:cubicBezTo>
                      <a:pt x="53" y="44"/>
                      <a:pt x="53" y="45"/>
                      <a:pt x="53" y="46"/>
                    </a:cubicBezTo>
                    <a:cubicBezTo>
                      <a:pt x="53" y="47"/>
                      <a:pt x="54" y="48"/>
                      <a:pt x="54" y="49"/>
                    </a:cubicBezTo>
                    <a:cubicBezTo>
                      <a:pt x="55" y="50"/>
                      <a:pt x="56" y="49"/>
                      <a:pt x="57" y="49"/>
                    </a:cubicBezTo>
                    <a:cubicBezTo>
                      <a:pt x="58" y="50"/>
                      <a:pt x="59" y="50"/>
                      <a:pt x="59" y="51"/>
                    </a:cubicBezTo>
                    <a:cubicBezTo>
                      <a:pt x="59" y="52"/>
                      <a:pt x="60" y="51"/>
                      <a:pt x="60" y="50"/>
                    </a:cubicBezTo>
                    <a:cubicBezTo>
                      <a:pt x="60" y="50"/>
                      <a:pt x="61" y="49"/>
                      <a:pt x="63" y="48"/>
                    </a:cubicBezTo>
                    <a:cubicBezTo>
                      <a:pt x="64" y="48"/>
                      <a:pt x="64" y="48"/>
                      <a:pt x="65" y="48"/>
                    </a:cubicBezTo>
                    <a:cubicBezTo>
                      <a:pt x="65" y="47"/>
                      <a:pt x="65" y="47"/>
                      <a:pt x="65" y="47"/>
                    </a:cubicBezTo>
                    <a:cubicBezTo>
                      <a:pt x="66" y="46"/>
                      <a:pt x="67" y="46"/>
                      <a:pt x="67" y="45"/>
                    </a:cubicBezTo>
                    <a:cubicBezTo>
                      <a:pt x="67" y="44"/>
                      <a:pt x="69" y="44"/>
                      <a:pt x="71" y="45"/>
                    </a:cubicBezTo>
                    <a:cubicBezTo>
                      <a:pt x="72" y="45"/>
                      <a:pt x="73" y="45"/>
                      <a:pt x="73" y="44"/>
                    </a:cubicBezTo>
                    <a:cubicBezTo>
                      <a:pt x="73" y="43"/>
                      <a:pt x="75" y="43"/>
                      <a:pt x="76" y="43"/>
                    </a:cubicBezTo>
                    <a:cubicBezTo>
                      <a:pt x="77" y="44"/>
                      <a:pt x="78" y="45"/>
                      <a:pt x="79" y="44"/>
                    </a:cubicBezTo>
                    <a:cubicBezTo>
                      <a:pt x="80" y="44"/>
                      <a:pt x="85" y="44"/>
                      <a:pt x="86" y="45"/>
                    </a:cubicBezTo>
                    <a:cubicBezTo>
                      <a:pt x="88" y="45"/>
                      <a:pt x="88" y="44"/>
                      <a:pt x="89" y="45"/>
                    </a:cubicBezTo>
                    <a:cubicBezTo>
                      <a:pt x="90" y="46"/>
                      <a:pt x="90" y="45"/>
                      <a:pt x="91" y="46"/>
                    </a:cubicBezTo>
                    <a:cubicBezTo>
                      <a:pt x="91" y="46"/>
                      <a:pt x="91" y="46"/>
                      <a:pt x="91" y="45"/>
                    </a:cubicBezTo>
                    <a:cubicBezTo>
                      <a:pt x="91" y="44"/>
                      <a:pt x="92" y="44"/>
                      <a:pt x="92" y="43"/>
                    </a:cubicBezTo>
                    <a:cubicBezTo>
                      <a:pt x="93" y="43"/>
                      <a:pt x="91" y="41"/>
                      <a:pt x="91" y="40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8"/>
                      <a:pt x="92" y="37"/>
                      <a:pt x="92" y="37"/>
                    </a:cubicBezTo>
                    <a:cubicBezTo>
                      <a:pt x="93" y="37"/>
                      <a:pt x="94" y="36"/>
                      <a:pt x="95" y="36"/>
                    </a:cubicBezTo>
                    <a:cubicBezTo>
                      <a:pt x="95" y="37"/>
                      <a:pt x="96" y="37"/>
                      <a:pt x="97" y="37"/>
                    </a:cubicBezTo>
                    <a:cubicBezTo>
                      <a:pt x="98" y="37"/>
                      <a:pt x="97" y="36"/>
                      <a:pt x="97" y="36"/>
                    </a:cubicBezTo>
                    <a:cubicBezTo>
                      <a:pt x="96" y="35"/>
                      <a:pt x="98" y="32"/>
                      <a:pt x="98" y="30"/>
                    </a:cubicBezTo>
                    <a:cubicBezTo>
                      <a:pt x="99" y="29"/>
                      <a:pt x="99" y="30"/>
                      <a:pt x="100" y="30"/>
                    </a:cubicBezTo>
                    <a:cubicBezTo>
                      <a:pt x="101" y="30"/>
                      <a:pt x="102" y="30"/>
                      <a:pt x="103" y="31"/>
                    </a:cubicBezTo>
                    <a:cubicBezTo>
                      <a:pt x="105" y="30"/>
                      <a:pt x="105" y="30"/>
                      <a:pt x="105" y="30"/>
                    </a:cubicBezTo>
                    <a:cubicBezTo>
                      <a:pt x="106" y="29"/>
                      <a:pt x="105" y="29"/>
                      <a:pt x="105" y="27"/>
                    </a:cubicBezTo>
                    <a:cubicBezTo>
                      <a:pt x="105" y="26"/>
                      <a:pt x="106" y="25"/>
                      <a:pt x="107" y="25"/>
                    </a:cubicBezTo>
                    <a:cubicBezTo>
                      <a:pt x="107" y="25"/>
                      <a:pt x="108" y="25"/>
                      <a:pt x="108" y="24"/>
                    </a:cubicBezTo>
                    <a:cubicBezTo>
                      <a:pt x="108" y="23"/>
                      <a:pt x="108" y="23"/>
                      <a:pt x="109" y="22"/>
                    </a:cubicBezTo>
                    <a:cubicBezTo>
                      <a:pt x="108" y="22"/>
                      <a:pt x="108" y="22"/>
                      <a:pt x="108" y="21"/>
                    </a:cubicBezTo>
                    <a:close/>
                    <a:moveTo>
                      <a:pt x="40" y="33"/>
                    </a:moveTo>
                    <a:cubicBezTo>
                      <a:pt x="37" y="32"/>
                      <a:pt x="37" y="32"/>
                      <a:pt x="37" y="32"/>
                    </a:cubicBezTo>
                    <a:cubicBezTo>
                      <a:pt x="36" y="31"/>
                      <a:pt x="41" y="32"/>
                      <a:pt x="40" y="33"/>
                    </a:cubicBezTo>
                    <a:close/>
                    <a:moveTo>
                      <a:pt x="85" y="33"/>
                    </a:moveTo>
                    <a:cubicBezTo>
                      <a:pt x="83" y="33"/>
                      <a:pt x="78" y="31"/>
                      <a:pt x="76" y="34"/>
                    </a:cubicBezTo>
                    <a:cubicBezTo>
                      <a:pt x="74" y="36"/>
                      <a:pt x="76" y="37"/>
                      <a:pt x="75" y="37"/>
                    </a:cubicBezTo>
                    <a:cubicBezTo>
                      <a:pt x="74" y="37"/>
                      <a:pt x="73" y="34"/>
                      <a:pt x="74" y="33"/>
                    </a:cubicBezTo>
                    <a:cubicBezTo>
                      <a:pt x="76" y="32"/>
                      <a:pt x="79" y="31"/>
                      <a:pt x="81" y="32"/>
                    </a:cubicBezTo>
                    <a:cubicBezTo>
                      <a:pt x="84" y="32"/>
                      <a:pt x="88" y="31"/>
                      <a:pt x="88" y="31"/>
                    </a:cubicBezTo>
                    <a:cubicBezTo>
                      <a:pt x="89" y="31"/>
                      <a:pt x="88" y="33"/>
                      <a:pt x="85" y="33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4" name="Freeform 991"/>
              <p:cNvSpPr>
                <a:spLocks noEditPoints="1"/>
              </p:cNvSpPr>
              <p:nvPr/>
            </p:nvSpPr>
            <p:spPr bwMode="auto">
              <a:xfrm>
                <a:off x="-715037" y="728641"/>
                <a:ext cx="10502658" cy="3483897"/>
              </a:xfrm>
              <a:custGeom>
                <a:avLst/>
                <a:gdLst>
                  <a:gd name="T0" fmla="*/ 137 w 458"/>
                  <a:gd name="T1" fmla="*/ 26 h 153"/>
                  <a:gd name="T2" fmla="*/ 449 w 458"/>
                  <a:gd name="T3" fmla="*/ 56 h 153"/>
                  <a:gd name="T4" fmla="*/ 413 w 458"/>
                  <a:gd name="T5" fmla="*/ 42 h 153"/>
                  <a:gd name="T6" fmla="*/ 380 w 458"/>
                  <a:gd name="T7" fmla="*/ 44 h 153"/>
                  <a:gd name="T8" fmla="*/ 346 w 458"/>
                  <a:gd name="T9" fmla="*/ 33 h 153"/>
                  <a:gd name="T10" fmla="*/ 321 w 458"/>
                  <a:gd name="T11" fmla="*/ 29 h 153"/>
                  <a:gd name="T12" fmla="*/ 301 w 458"/>
                  <a:gd name="T13" fmla="*/ 33 h 153"/>
                  <a:gd name="T14" fmla="*/ 285 w 458"/>
                  <a:gd name="T15" fmla="*/ 24 h 153"/>
                  <a:gd name="T16" fmla="*/ 262 w 458"/>
                  <a:gd name="T17" fmla="*/ 23 h 153"/>
                  <a:gd name="T18" fmla="*/ 229 w 458"/>
                  <a:gd name="T19" fmla="*/ 25 h 153"/>
                  <a:gd name="T20" fmla="*/ 248 w 458"/>
                  <a:gd name="T21" fmla="*/ 9 h 153"/>
                  <a:gd name="T22" fmla="*/ 229 w 458"/>
                  <a:gd name="T23" fmla="*/ 2 h 153"/>
                  <a:gd name="T24" fmla="*/ 204 w 458"/>
                  <a:gd name="T25" fmla="*/ 10 h 153"/>
                  <a:gd name="T26" fmla="*/ 181 w 458"/>
                  <a:gd name="T27" fmla="*/ 16 h 153"/>
                  <a:gd name="T28" fmla="*/ 177 w 458"/>
                  <a:gd name="T29" fmla="*/ 22 h 153"/>
                  <a:gd name="T30" fmla="*/ 156 w 458"/>
                  <a:gd name="T31" fmla="*/ 31 h 153"/>
                  <a:gd name="T32" fmla="*/ 145 w 458"/>
                  <a:gd name="T33" fmla="*/ 34 h 153"/>
                  <a:gd name="T34" fmla="*/ 155 w 458"/>
                  <a:gd name="T35" fmla="*/ 47 h 153"/>
                  <a:gd name="T36" fmla="*/ 138 w 458"/>
                  <a:gd name="T37" fmla="*/ 57 h 153"/>
                  <a:gd name="T38" fmla="*/ 144 w 458"/>
                  <a:gd name="T39" fmla="*/ 38 h 153"/>
                  <a:gd name="T40" fmla="*/ 128 w 458"/>
                  <a:gd name="T41" fmla="*/ 43 h 153"/>
                  <a:gd name="T42" fmla="*/ 108 w 458"/>
                  <a:gd name="T43" fmla="*/ 42 h 153"/>
                  <a:gd name="T44" fmla="*/ 92 w 458"/>
                  <a:gd name="T45" fmla="*/ 48 h 153"/>
                  <a:gd name="T46" fmla="*/ 73 w 458"/>
                  <a:gd name="T47" fmla="*/ 51 h 153"/>
                  <a:gd name="T48" fmla="*/ 59 w 458"/>
                  <a:gd name="T49" fmla="*/ 58 h 153"/>
                  <a:gd name="T50" fmla="*/ 45 w 458"/>
                  <a:gd name="T51" fmla="*/ 68 h 153"/>
                  <a:gd name="T52" fmla="*/ 50 w 458"/>
                  <a:gd name="T53" fmla="*/ 59 h 153"/>
                  <a:gd name="T54" fmla="*/ 34 w 458"/>
                  <a:gd name="T55" fmla="*/ 41 h 153"/>
                  <a:gd name="T56" fmla="*/ 25 w 458"/>
                  <a:gd name="T57" fmla="*/ 55 h 153"/>
                  <a:gd name="T58" fmla="*/ 22 w 458"/>
                  <a:gd name="T59" fmla="*/ 82 h 153"/>
                  <a:gd name="T60" fmla="*/ 21 w 458"/>
                  <a:gd name="T61" fmla="*/ 96 h 153"/>
                  <a:gd name="T62" fmla="*/ 31 w 458"/>
                  <a:gd name="T63" fmla="*/ 111 h 153"/>
                  <a:gd name="T64" fmla="*/ 47 w 458"/>
                  <a:gd name="T65" fmla="*/ 121 h 153"/>
                  <a:gd name="T66" fmla="*/ 52 w 458"/>
                  <a:gd name="T67" fmla="*/ 132 h 153"/>
                  <a:gd name="T68" fmla="*/ 65 w 458"/>
                  <a:gd name="T69" fmla="*/ 148 h 153"/>
                  <a:gd name="T70" fmla="*/ 78 w 458"/>
                  <a:gd name="T71" fmla="*/ 134 h 153"/>
                  <a:gd name="T72" fmla="*/ 79 w 458"/>
                  <a:gd name="T73" fmla="*/ 120 h 153"/>
                  <a:gd name="T74" fmla="*/ 105 w 458"/>
                  <a:gd name="T75" fmla="*/ 119 h 153"/>
                  <a:gd name="T76" fmla="*/ 112 w 458"/>
                  <a:gd name="T77" fmla="*/ 108 h 153"/>
                  <a:gd name="T78" fmla="*/ 143 w 458"/>
                  <a:gd name="T79" fmla="*/ 108 h 153"/>
                  <a:gd name="T80" fmla="*/ 166 w 458"/>
                  <a:gd name="T81" fmla="*/ 120 h 153"/>
                  <a:gd name="T82" fmla="*/ 189 w 458"/>
                  <a:gd name="T83" fmla="*/ 123 h 153"/>
                  <a:gd name="T84" fmla="*/ 209 w 458"/>
                  <a:gd name="T85" fmla="*/ 117 h 153"/>
                  <a:gd name="T86" fmla="*/ 234 w 458"/>
                  <a:gd name="T87" fmla="*/ 124 h 153"/>
                  <a:gd name="T88" fmla="*/ 266 w 458"/>
                  <a:gd name="T89" fmla="*/ 119 h 153"/>
                  <a:gd name="T90" fmla="*/ 288 w 458"/>
                  <a:gd name="T91" fmla="*/ 124 h 153"/>
                  <a:gd name="T92" fmla="*/ 299 w 458"/>
                  <a:gd name="T93" fmla="*/ 140 h 153"/>
                  <a:gd name="T94" fmla="*/ 323 w 458"/>
                  <a:gd name="T95" fmla="*/ 119 h 153"/>
                  <a:gd name="T96" fmla="*/ 314 w 458"/>
                  <a:gd name="T97" fmla="*/ 107 h 153"/>
                  <a:gd name="T98" fmla="*/ 338 w 458"/>
                  <a:gd name="T99" fmla="*/ 89 h 153"/>
                  <a:gd name="T100" fmla="*/ 361 w 458"/>
                  <a:gd name="T101" fmla="*/ 88 h 153"/>
                  <a:gd name="T102" fmla="*/ 384 w 458"/>
                  <a:gd name="T103" fmla="*/ 77 h 153"/>
                  <a:gd name="T104" fmla="*/ 363 w 458"/>
                  <a:gd name="T105" fmla="*/ 104 h 153"/>
                  <a:gd name="T106" fmla="*/ 382 w 458"/>
                  <a:gd name="T107" fmla="*/ 101 h 153"/>
                  <a:gd name="T108" fmla="*/ 395 w 458"/>
                  <a:gd name="T109" fmla="*/ 85 h 153"/>
                  <a:gd name="T110" fmla="*/ 426 w 458"/>
                  <a:gd name="T111" fmla="*/ 71 h 153"/>
                  <a:gd name="T112" fmla="*/ 433 w 458"/>
                  <a:gd name="T113" fmla="*/ 59 h 153"/>
                  <a:gd name="T114" fmla="*/ 450 w 458"/>
                  <a:gd name="T115" fmla="*/ 62 h 153"/>
                  <a:gd name="T116" fmla="*/ 239 w 458"/>
                  <a:gd name="T117" fmla="*/ 10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458" h="153">
                    <a:moveTo>
                      <a:pt x="7" y="104"/>
                    </a:moveTo>
                    <a:cubicBezTo>
                      <a:pt x="6" y="104"/>
                      <a:pt x="5" y="104"/>
                      <a:pt x="5" y="103"/>
                    </a:cubicBezTo>
                    <a:cubicBezTo>
                      <a:pt x="5" y="103"/>
                      <a:pt x="4" y="103"/>
                      <a:pt x="3" y="103"/>
                    </a:cubicBezTo>
                    <a:cubicBezTo>
                      <a:pt x="4" y="103"/>
                      <a:pt x="4" y="103"/>
                      <a:pt x="4" y="104"/>
                    </a:cubicBezTo>
                    <a:cubicBezTo>
                      <a:pt x="4" y="104"/>
                      <a:pt x="2" y="104"/>
                      <a:pt x="3" y="105"/>
                    </a:cubicBezTo>
                    <a:cubicBezTo>
                      <a:pt x="4" y="106"/>
                      <a:pt x="2" y="106"/>
                      <a:pt x="2" y="105"/>
                    </a:cubicBezTo>
                    <a:cubicBezTo>
                      <a:pt x="2" y="104"/>
                      <a:pt x="0" y="105"/>
                      <a:pt x="0" y="105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1" y="106"/>
                      <a:pt x="1" y="106"/>
                      <a:pt x="1" y="106"/>
                    </a:cubicBezTo>
                    <a:cubicBezTo>
                      <a:pt x="1" y="106"/>
                      <a:pt x="6" y="107"/>
                      <a:pt x="8" y="107"/>
                    </a:cubicBezTo>
                    <a:cubicBezTo>
                      <a:pt x="8" y="106"/>
                      <a:pt x="8" y="105"/>
                      <a:pt x="8" y="105"/>
                    </a:cubicBezTo>
                    <a:cubicBezTo>
                      <a:pt x="8" y="104"/>
                      <a:pt x="7" y="104"/>
                      <a:pt x="7" y="104"/>
                    </a:cubicBezTo>
                    <a:close/>
                    <a:moveTo>
                      <a:pt x="137" y="26"/>
                    </a:moveTo>
                    <a:cubicBezTo>
                      <a:pt x="138" y="26"/>
                      <a:pt x="141" y="25"/>
                      <a:pt x="141" y="25"/>
                    </a:cubicBezTo>
                    <a:cubicBezTo>
                      <a:pt x="141" y="24"/>
                      <a:pt x="140" y="24"/>
                      <a:pt x="138" y="24"/>
                    </a:cubicBezTo>
                    <a:cubicBezTo>
                      <a:pt x="136" y="24"/>
                      <a:pt x="136" y="26"/>
                      <a:pt x="137" y="26"/>
                    </a:cubicBezTo>
                    <a:close/>
                    <a:moveTo>
                      <a:pt x="160" y="27"/>
                    </a:moveTo>
                    <a:cubicBezTo>
                      <a:pt x="161" y="28"/>
                      <a:pt x="162" y="27"/>
                      <a:pt x="162" y="26"/>
                    </a:cubicBezTo>
                    <a:cubicBezTo>
                      <a:pt x="162" y="25"/>
                      <a:pt x="159" y="27"/>
                      <a:pt x="160" y="27"/>
                    </a:cubicBezTo>
                    <a:close/>
                    <a:moveTo>
                      <a:pt x="77" y="46"/>
                    </a:moveTo>
                    <a:cubicBezTo>
                      <a:pt x="79" y="48"/>
                      <a:pt x="81" y="45"/>
                      <a:pt x="82" y="45"/>
                    </a:cubicBezTo>
                    <a:cubicBezTo>
                      <a:pt x="83" y="45"/>
                      <a:pt x="82" y="44"/>
                      <a:pt x="80" y="43"/>
                    </a:cubicBezTo>
                    <a:cubicBezTo>
                      <a:pt x="78" y="43"/>
                      <a:pt x="76" y="45"/>
                      <a:pt x="77" y="46"/>
                    </a:cubicBezTo>
                    <a:close/>
                    <a:moveTo>
                      <a:pt x="457" y="60"/>
                    </a:moveTo>
                    <a:cubicBezTo>
                      <a:pt x="456" y="59"/>
                      <a:pt x="454" y="58"/>
                      <a:pt x="453" y="57"/>
                    </a:cubicBezTo>
                    <a:cubicBezTo>
                      <a:pt x="452" y="56"/>
                      <a:pt x="449" y="56"/>
                      <a:pt x="449" y="56"/>
                    </a:cubicBezTo>
                    <a:cubicBezTo>
                      <a:pt x="449" y="56"/>
                      <a:pt x="448" y="56"/>
                      <a:pt x="448" y="55"/>
                    </a:cubicBezTo>
                    <a:cubicBezTo>
                      <a:pt x="445" y="55"/>
                      <a:pt x="445" y="55"/>
                      <a:pt x="445" y="55"/>
                    </a:cubicBezTo>
                    <a:cubicBezTo>
                      <a:pt x="445" y="56"/>
                      <a:pt x="445" y="56"/>
                      <a:pt x="446" y="57"/>
                    </a:cubicBezTo>
                    <a:cubicBezTo>
                      <a:pt x="445" y="58"/>
                      <a:pt x="445" y="58"/>
                      <a:pt x="445" y="58"/>
                    </a:cubicBezTo>
                    <a:cubicBezTo>
                      <a:pt x="446" y="59"/>
                      <a:pt x="444" y="58"/>
                      <a:pt x="444" y="58"/>
                    </a:cubicBezTo>
                    <a:cubicBezTo>
                      <a:pt x="443" y="57"/>
                      <a:pt x="443" y="56"/>
                      <a:pt x="444" y="55"/>
                    </a:cubicBezTo>
                    <a:cubicBezTo>
                      <a:pt x="444" y="54"/>
                      <a:pt x="443" y="54"/>
                      <a:pt x="443" y="53"/>
                    </a:cubicBezTo>
                    <a:cubicBezTo>
                      <a:pt x="442" y="53"/>
                      <a:pt x="439" y="51"/>
                      <a:pt x="437" y="50"/>
                    </a:cubicBezTo>
                    <a:cubicBezTo>
                      <a:pt x="436" y="50"/>
                      <a:pt x="434" y="49"/>
                      <a:pt x="433" y="48"/>
                    </a:cubicBezTo>
                    <a:cubicBezTo>
                      <a:pt x="433" y="48"/>
                      <a:pt x="430" y="47"/>
                      <a:pt x="429" y="46"/>
                    </a:cubicBezTo>
                    <a:cubicBezTo>
                      <a:pt x="428" y="45"/>
                      <a:pt x="424" y="43"/>
                      <a:pt x="422" y="43"/>
                    </a:cubicBezTo>
                    <a:cubicBezTo>
                      <a:pt x="420" y="43"/>
                      <a:pt x="420" y="42"/>
                      <a:pt x="419" y="42"/>
                    </a:cubicBezTo>
                    <a:cubicBezTo>
                      <a:pt x="418" y="42"/>
                      <a:pt x="414" y="42"/>
                      <a:pt x="413" y="42"/>
                    </a:cubicBezTo>
                    <a:cubicBezTo>
                      <a:pt x="412" y="42"/>
                      <a:pt x="411" y="43"/>
                      <a:pt x="410" y="42"/>
                    </a:cubicBezTo>
                    <a:cubicBezTo>
                      <a:pt x="410" y="42"/>
                      <a:pt x="405" y="40"/>
                      <a:pt x="404" y="41"/>
                    </a:cubicBezTo>
                    <a:cubicBezTo>
                      <a:pt x="404" y="42"/>
                      <a:pt x="404" y="43"/>
                      <a:pt x="403" y="43"/>
                    </a:cubicBezTo>
                    <a:cubicBezTo>
                      <a:pt x="403" y="43"/>
                      <a:pt x="403" y="44"/>
                      <a:pt x="405" y="45"/>
                    </a:cubicBezTo>
                    <a:cubicBezTo>
                      <a:pt x="406" y="46"/>
                      <a:pt x="405" y="47"/>
                      <a:pt x="404" y="47"/>
                    </a:cubicBezTo>
                    <a:cubicBezTo>
                      <a:pt x="403" y="48"/>
                      <a:pt x="401" y="47"/>
                      <a:pt x="400" y="46"/>
                    </a:cubicBezTo>
                    <a:cubicBezTo>
                      <a:pt x="400" y="45"/>
                      <a:pt x="398" y="46"/>
                      <a:pt x="398" y="44"/>
                    </a:cubicBezTo>
                    <a:cubicBezTo>
                      <a:pt x="397" y="43"/>
                      <a:pt x="398" y="43"/>
                      <a:pt x="399" y="44"/>
                    </a:cubicBezTo>
                    <a:cubicBezTo>
                      <a:pt x="400" y="44"/>
                      <a:pt x="401" y="44"/>
                      <a:pt x="401" y="43"/>
                    </a:cubicBezTo>
                    <a:cubicBezTo>
                      <a:pt x="401" y="42"/>
                      <a:pt x="399" y="41"/>
                      <a:pt x="398" y="42"/>
                    </a:cubicBezTo>
                    <a:cubicBezTo>
                      <a:pt x="396" y="42"/>
                      <a:pt x="396" y="43"/>
                      <a:pt x="394" y="44"/>
                    </a:cubicBezTo>
                    <a:cubicBezTo>
                      <a:pt x="393" y="45"/>
                      <a:pt x="388" y="44"/>
                      <a:pt x="388" y="43"/>
                    </a:cubicBezTo>
                    <a:cubicBezTo>
                      <a:pt x="387" y="43"/>
                      <a:pt x="380" y="43"/>
                      <a:pt x="380" y="44"/>
                    </a:cubicBezTo>
                    <a:cubicBezTo>
                      <a:pt x="379" y="44"/>
                      <a:pt x="379" y="46"/>
                      <a:pt x="379" y="46"/>
                    </a:cubicBezTo>
                    <a:cubicBezTo>
                      <a:pt x="378" y="44"/>
                      <a:pt x="378" y="44"/>
                      <a:pt x="378" y="44"/>
                    </a:cubicBezTo>
                    <a:cubicBezTo>
                      <a:pt x="378" y="43"/>
                      <a:pt x="378" y="43"/>
                      <a:pt x="376" y="43"/>
                    </a:cubicBezTo>
                    <a:cubicBezTo>
                      <a:pt x="375" y="43"/>
                      <a:pt x="374" y="43"/>
                      <a:pt x="375" y="42"/>
                    </a:cubicBezTo>
                    <a:cubicBezTo>
                      <a:pt x="375" y="42"/>
                      <a:pt x="374" y="41"/>
                      <a:pt x="375" y="41"/>
                    </a:cubicBezTo>
                    <a:cubicBezTo>
                      <a:pt x="376" y="40"/>
                      <a:pt x="374" y="38"/>
                      <a:pt x="371" y="37"/>
                    </a:cubicBezTo>
                    <a:cubicBezTo>
                      <a:pt x="368" y="36"/>
                      <a:pt x="362" y="36"/>
                      <a:pt x="361" y="37"/>
                    </a:cubicBezTo>
                    <a:cubicBezTo>
                      <a:pt x="359" y="37"/>
                      <a:pt x="356" y="37"/>
                      <a:pt x="355" y="37"/>
                    </a:cubicBezTo>
                    <a:cubicBezTo>
                      <a:pt x="353" y="37"/>
                      <a:pt x="354" y="37"/>
                      <a:pt x="354" y="36"/>
                    </a:cubicBezTo>
                    <a:cubicBezTo>
                      <a:pt x="353" y="35"/>
                      <a:pt x="351" y="34"/>
                      <a:pt x="351" y="35"/>
                    </a:cubicBezTo>
                    <a:cubicBezTo>
                      <a:pt x="350" y="36"/>
                      <a:pt x="350" y="35"/>
                      <a:pt x="350" y="34"/>
                    </a:cubicBezTo>
                    <a:cubicBezTo>
                      <a:pt x="350" y="34"/>
                      <a:pt x="347" y="33"/>
                      <a:pt x="346" y="33"/>
                    </a:cubicBezTo>
                    <a:cubicBezTo>
                      <a:pt x="345" y="34"/>
                      <a:pt x="345" y="33"/>
                      <a:pt x="346" y="33"/>
                    </a:cubicBezTo>
                    <a:cubicBezTo>
                      <a:pt x="347" y="33"/>
                      <a:pt x="349" y="33"/>
                      <a:pt x="348" y="31"/>
                    </a:cubicBezTo>
                    <a:cubicBezTo>
                      <a:pt x="347" y="30"/>
                      <a:pt x="340" y="30"/>
                      <a:pt x="339" y="30"/>
                    </a:cubicBezTo>
                    <a:cubicBezTo>
                      <a:pt x="339" y="30"/>
                      <a:pt x="339" y="31"/>
                      <a:pt x="338" y="33"/>
                    </a:cubicBezTo>
                    <a:cubicBezTo>
                      <a:pt x="336" y="34"/>
                      <a:pt x="335" y="33"/>
                      <a:pt x="335" y="32"/>
                    </a:cubicBezTo>
                    <a:cubicBezTo>
                      <a:pt x="335" y="32"/>
                      <a:pt x="337" y="32"/>
                      <a:pt x="337" y="31"/>
                    </a:cubicBezTo>
                    <a:cubicBezTo>
                      <a:pt x="337" y="30"/>
                      <a:pt x="334" y="31"/>
                      <a:pt x="334" y="30"/>
                    </a:cubicBezTo>
                    <a:cubicBezTo>
                      <a:pt x="334" y="30"/>
                      <a:pt x="335" y="29"/>
                      <a:pt x="336" y="29"/>
                    </a:cubicBezTo>
                    <a:cubicBezTo>
                      <a:pt x="337" y="30"/>
                      <a:pt x="338" y="30"/>
                      <a:pt x="338" y="29"/>
                    </a:cubicBezTo>
                    <a:cubicBezTo>
                      <a:pt x="338" y="29"/>
                      <a:pt x="337" y="29"/>
                      <a:pt x="336" y="29"/>
                    </a:cubicBezTo>
                    <a:cubicBezTo>
                      <a:pt x="334" y="28"/>
                      <a:pt x="330" y="28"/>
                      <a:pt x="328" y="28"/>
                    </a:cubicBezTo>
                    <a:cubicBezTo>
                      <a:pt x="326" y="28"/>
                      <a:pt x="325" y="27"/>
                      <a:pt x="324" y="27"/>
                    </a:cubicBezTo>
                    <a:cubicBezTo>
                      <a:pt x="323" y="27"/>
                      <a:pt x="323" y="27"/>
                      <a:pt x="324" y="28"/>
                    </a:cubicBezTo>
                    <a:cubicBezTo>
                      <a:pt x="324" y="29"/>
                      <a:pt x="323" y="29"/>
                      <a:pt x="321" y="29"/>
                    </a:cubicBezTo>
                    <a:cubicBezTo>
                      <a:pt x="320" y="29"/>
                      <a:pt x="318" y="30"/>
                      <a:pt x="319" y="31"/>
                    </a:cubicBezTo>
                    <a:cubicBezTo>
                      <a:pt x="320" y="32"/>
                      <a:pt x="320" y="30"/>
                      <a:pt x="321" y="31"/>
                    </a:cubicBezTo>
                    <a:cubicBezTo>
                      <a:pt x="322" y="31"/>
                      <a:pt x="319" y="32"/>
                      <a:pt x="320" y="32"/>
                    </a:cubicBezTo>
                    <a:cubicBezTo>
                      <a:pt x="321" y="33"/>
                      <a:pt x="321" y="33"/>
                      <a:pt x="321" y="34"/>
                    </a:cubicBezTo>
                    <a:cubicBezTo>
                      <a:pt x="321" y="34"/>
                      <a:pt x="319" y="35"/>
                      <a:pt x="319" y="34"/>
                    </a:cubicBezTo>
                    <a:cubicBezTo>
                      <a:pt x="318" y="33"/>
                      <a:pt x="317" y="34"/>
                      <a:pt x="316" y="34"/>
                    </a:cubicBezTo>
                    <a:cubicBezTo>
                      <a:pt x="315" y="34"/>
                      <a:pt x="314" y="34"/>
                      <a:pt x="316" y="34"/>
                    </a:cubicBezTo>
                    <a:cubicBezTo>
                      <a:pt x="317" y="34"/>
                      <a:pt x="317" y="35"/>
                      <a:pt x="316" y="35"/>
                    </a:cubicBezTo>
                    <a:cubicBezTo>
                      <a:pt x="314" y="36"/>
                      <a:pt x="314" y="34"/>
                      <a:pt x="313" y="34"/>
                    </a:cubicBezTo>
                    <a:cubicBezTo>
                      <a:pt x="312" y="34"/>
                      <a:pt x="310" y="33"/>
                      <a:pt x="309" y="33"/>
                    </a:cubicBezTo>
                    <a:cubicBezTo>
                      <a:pt x="308" y="33"/>
                      <a:pt x="308" y="34"/>
                      <a:pt x="306" y="34"/>
                    </a:cubicBezTo>
                    <a:cubicBezTo>
                      <a:pt x="305" y="35"/>
                      <a:pt x="303" y="34"/>
                      <a:pt x="302" y="33"/>
                    </a:cubicBezTo>
                    <a:cubicBezTo>
                      <a:pt x="302" y="32"/>
                      <a:pt x="301" y="32"/>
                      <a:pt x="301" y="33"/>
                    </a:cubicBezTo>
                    <a:cubicBezTo>
                      <a:pt x="300" y="34"/>
                      <a:pt x="300" y="35"/>
                      <a:pt x="299" y="36"/>
                    </a:cubicBezTo>
                    <a:cubicBezTo>
                      <a:pt x="298" y="36"/>
                      <a:pt x="298" y="37"/>
                      <a:pt x="297" y="38"/>
                    </a:cubicBezTo>
                    <a:cubicBezTo>
                      <a:pt x="297" y="38"/>
                      <a:pt x="297" y="37"/>
                      <a:pt x="296" y="37"/>
                    </a:cubicBezTo>
                    <a:cubicBezTo>
                      <a:pt x="295" y="37"/>
                      <a:pt x="292" y="34"/>
                      <a:pt x="292" y="33"/>
                    </a:cubicBezTo>
                    <a:cubicBezTo>
                      <a:pt x="292" y="33"/>
                      <a:pt x="290" y="31"/>
                      <a:pt x="289" y="31"/>
                    </a:cubicBezTo>
                    <a:cubicBezTo>
                      <a:pt x="289" y="30"/>
                      <a:pt x="290" y="30"/>
                      <a:pt x="290" y="31"/>
                    </a:cubicBezTo>
                    <a:cubicBezTo>
                      <a:pt x="291" y="31"/>
                      <a:pt x="292" y="31"/>
                      <a:pt x="292" y="31"/>
                    </a:cubicBezTo>
                    <a:cubicBezTo>
                      <a:pt x="293" y="31"/>
                      <a:pt x="293" y="29"/>
                      <a:pt x="292" y="29"/>
                    </a:cubicBezTo>
                    <a:cubicBezTo>
                      <a:pt x="291" y="29"/>
                      <a:pt x="291" y="28"/>
                      <a:pt x="292" y="28"/>
                    </a:cubicBezTo>
                    <a:cubicBezTo>
                      <a:pt x="291" y="26"/>
                      <a:pt x="291" y="26"/>
                      <a:pt x="291" y="26"/>
                    </a:cubicBezTo>
                    <a:cubicBezTo>
                      <a:pt x="292" y="26"/>
                      <a:pt x="292" y="25"/>
                      <a:pt x="291" y="25"/>
                    </a:cubicBezTo>
                    <a:cubicBezTo>
                      <a:pt x="290" y="25"/>
                      <a:pt x="289" y="24"/>
                      <a:pt x="289" y="24"/>
                    </a:cubicBezTo>
                    <a:cubicBezTo>
                      <a:pt x="289" y="24"/>
                      <a:pt x="285" y="23"/>
                      <a:pt x="285" y="24"/>
                    </a:cubicBezTo>
                    <a:cubicBezTo>
                      <a:pt x="285" y="25"/>
                      <a:pt x="284" y="24"/>
                      <a:pt x="284" y="24"/>
                    </a:cubicBezTo>
                    <a:cubicBezTo>
                      <a:pt x="284" y="23"/>
                      <a:pt x="283" y="24"/>
                      <a:pt x="281" y="23"/>
                    </a:cubicBezTo>
                    <a:cubicBezTo>
                      <a:pt x="279" y="23"/>
                      <a:pt x="279" y="21"/>
                      <a:pt x="279" y="21"/>
                    </a:cubicBezTo>
                    <a:cubicBezTo>
                      <a:pt x="278" y="21"/>
                      <a:pt x="278" y="23"/>
                      <a:pt x="278" y="23"/>
                    </a:cubicBezTo>
                    <a:cubicBezTo>
                      <a:pt x="277" y="22"/>
                      <a:pt x="276" y="23"/>
                      <a:pt x="276" y="24"/>
                    </a:cubicBezTo>
                    <a:cubicBezTo>
                      <a:pt x="277" y="25"/>
                      <a:pt x="276" y="25"/>
                      <a:pt x="276" y="26"/>
                    </a:cubicBezTo>
                    <a:cubicBezTo>
                      <a:pt x="276" y="27"/>
                      <a:pt x="276" y="27"/>
                      <a:pt x="275" y="26"/>
                    </a:cubicBezTo>
                    <a:cubicBezTo>
                      <a:pt x="274" y="26"/>
                      <a:pt x="274" y="27"/>
                      <a:pt x="271" y="27"/>
                    </a:cubicBezTo>
                    <a:cubicBezTo>
                      <a:pt x="269" y="26"/>
                      <a:pt x="268" y="27"/>
                      <a:pt x="268" y="26"/>
                    </a:cubicBezTo>
                    <a:cubicBezTo>
                      <a:pt x="267" y="25"/>
                      <a:pt x="267" y="25"/>
                      <a:pt x="267" y="26"/>
                    </a:cubicBezTo>
                    <a:cubicBezTo>
                      <a:pt x="267" y="26"/>
                      <a:pt x="263" y="26"/>
                      <a:pt x="263" y="25"/>
                    </a:cubicBezTo>
                    <a:cubicBezTo>
                      <a:pt x="263" y="24"/>
                      <a:pt x="263" y="24"/>
                      <a:pt x="264" y="24"/>
                    </a:cubicBezTo>
                    <a:cubicBezTo>
                      <a:pt x="264" y="24"/>
                      <a:pt x="263" y="23"/>
                      <a:pt x="262" y="23"/>
                    </a:cubicBezTo>
                    <a:cubicBezTo>
                      <a:pt x="260" y="24"/>
                      <a:pt x="258" y="22"/>
                      <a:pt x="257" y="23"/>
                    </a:cubicBezTo>
                    <a:cubicBezTo>
                      <a:pt x="255" y="23"/>
                      <a:pt x="250" y="23"/>
                      <a:pt x="250" y="24"/>
                    </a:cubicBezTo>
                    <a:cubicBezTo>
                      <a:pt x="249" y="24"/>
                      <a:pt x="250" y="25"/>
                      <a:pt x="249" y="25"/>
                    </a:cubicBezTo>
                    <a:cubicBezTo>
                      <a:pt x="249" y="25"/>
                      <a:pt x="249" y="23"/>
                      <a:pt x="249" y="22"/>
                    </a:cubicBezTo>
                    <a:cubicBezTo>
                      <a:pt x="249" y="21"/>
                      <a:pt x="248" y="21"/>
                      <a:pt x="248" y="22"/>
                    </a:cubicBezTo>
                    <a:cubicBezTo>
                      <a:pt x="248" y="23"/>
                      <a:pt x="246" y="23"/>
                      <a:pt x="245" y="22"/>
                    </a:cubicBezTo>
                    <a:cubicBezTo>
                      <a:pt x="244" y="22"/>
                      <a:pt x="243" y="21"/>
                      <a:pt x="242" y="21"/>
                    </a:cubicBezTo>
                    <a:cubicBezTo>
                      <a:pt x="240" y="20"/>
                      <a:pt x="238" y="22"/>
                      <a:pt x="239" y="23"/>
                    </a:cubicBezTo>
                    <a:cubicBezTo>
                      <a:pt x="240" y="23"/>
                      <a:pt x="240" y="23"/>
                      <a:pt x="240" y="23"/>
                    </a:cubicBezTo>
                    <a:cubicBezTo>
                      <a:pt x="241" y="24"/>
                      <a:pt x="237" y="23"/>
                      <a:pt x="237" y="24"/>
                    </a:cubicBezTo>
                    <a:cubicBezTo>
                      <a:pt x="237" y="24"/>
                      <a:pt x="234" y="25"/>
                      <a:pt x="233" y="25"/>
                    </a:cubicBezTo>
                    <a:cubicBezTo>
                      <a:pt x="230" y="26"/>
                      <a:pt x="230" y="26"/>
                      <a:pt x="229" y="27"/>
                    </a:cubicBezTo>
                    <a:cubicBezTo>
                      <a:pt x="227" y="28"/>
                      <a:pt x="228" y="26"/>
                      <a:pt x="229" y="25"/>
                    </a:cubicBezTo>
                    <a:cubicBezTo>
                      <a:pt x="230" y="24"/>
                      <a:pt x="231" y="24"/>
                      <a:pt x="232" y="24"/>
                    </a:cubicBezTo>
                    <a:cubicBezTo>
                      <a:pt x="232" y="23"/>
                      <a:pt x="233" y="23"/>
                      <a:pt x="235" y="23"/>
                    </a:cubicBezTo>
                    <a:cubicBezTo>
                      <a:pt x="236" y="22"/>
                      <a:pt x="236" y="22"/>
                      <a:pt x="237" y="21"/>
                    </a:cubicBezTo>
                    <a:cubicBezTo>
                      <a:pt x="238" y="21"/>
                      <a:pt x="239" y="20"/>
                      <a:pt x="240" y="20"/>
                    </a:cubicBezTo>
                    <a:cubicBezTo>
                      <a:pt x="240" y="19"/>
                      <a:pt x="244" y="18"/>
                      <a:pt x="244" y="18"/>
                    </a:cubicBezTo>
                    <a:cubicBezTo>
                      <a:pt x="245" y="18"/>
                      <a:pt x="245" y="16"/>
                      <a:pt x="246" y="16"/>
                    </a:cubicBezTo>
                    <a:cubicBezTo>
                      <a:pt x="246" y="16"/>
                      <a:pt x="248" y="15"/>
                      <a:pt x="249" y="15"/>
                    </a:cubicBezTo>
                    <a:cubicBezTo>
                      <a:pt x="250" y="15"/>
                      <a:pt x="250" y="14"/>
                      <a:pt x="250" y="13"/>
                    </a:cubicBezTo>
                    <a:cubicBezTo>
                      <a:pt x="250" y="13"/>
                      <a:pt x="249" y="13"/>
                      <a:pt x="249" y="12"/>
                    </a:cubicBezTo>
                    <a:cubicBezTo>
                      <a:pt x="249" y="12"/>
                      <a:pt x="249" y="12"/>
                      <a:pt x="250" y="12"/>
                    </a:cubicBezTo>
                    <a:cubicBezTo>
                      <a:pt x="251" y="12"/>
                      <a:pt x="250" y="11"/>
                      <a:pt x="250" y="11"/>
                    </a:cubicBezTo>
                    <a:cubicBezTo>
                      <a:pt x="249" y="11"/>
                      <a:pt x="250" y="10"/>
                      <a:pt x="249" y="9"/>
                    </a:cubicBezTo>
                    <a:cubicBezTo>
                      <a:pt x="249" y="9"/>
                      <a:pt x="248" y="10"/>
                      <a:pt x="248" y="9"/>
                    </a:cubicBezTo>
                    <a:cubicBezTo>
                      <a:pt x="248" y="8"/>
                      <a:pt x="247" y="7"/>
                      <a:pt x="247" y="7"/>
                    </a:cubicBezTo>
                    <a:cubicBezTo>
                      <a:pt x="247" y="6"/>
                      <a:pt x="246" y="8"/>
                      <a:pt x="245" y="7"/>
                    </a:cubicBezTo>
                    <a:cubicBezTo>
                      <a:pt x="244" y="6"/>
                      <a:pt x="241" y="6"/>
                      <a:pt x="241" y="6"/>
                    </a:cubicBezTo>
                    <a:cubicBezTo>
                      <a:pt x="239" y="6"/>
                      <a:pt x="239" y="6"/>
                      <a:pt x="239" y="6"/>
                    </a:cubicBezTo>
                    <a:cubicBezTo>
                      <a:pt x="239" y="6"/>
                      <a:pt x="237" y="6"/>
                      <a:pt x="236" y="6"/>
                    </a:cubicBezTo>
                    <a:cubicBezTo>
                      <a:pt x="235" y="6"/>
                      <a:pt x="234" y="6"/>
                      <a:pt x="234" y="7"/>
                    </a:cubicBezTo>
                    <a:cubicBezTo>
                      <a:pt x="234" y="8"/>
                      <a:pt x="231" y="7"/>
                      <a:pt x="231" y="7"/>
                    </a:cubicBezTo>
                    <a:cubicBezTo>
                      <a:pt x="230" y="7"/>
                      <a:pt x="233" y="5"/>
                      <a:pt x="233" y="5"/>
                    </a:cubicBezTo>
                    <a:cubicBezTo>
                      <a:pt x="233" y="4"/>
                      <a:pt x="228" y="5"/>
                      <a:pt x="228" y="4"/>
                    </a:cubicBezTo>
                    <a:cubicBezTo>
                      <a:pt x="228" y="4"/>
                      <a:pt x="226" y="4"/>
                      <a:pt x="225" y="4"/>
                    </a:cubicBezTo>
                    <a:cubicBezTo>
                      <a:pt x="224" y="4"/>
                      <a:pt x="225" y="4"/>
                      <a:pt x="226" y="4"/>
                    </a:cubicBezTo>
                    <a:cubicBezTo>
                      <a:pt x="227" y="4"/>
                      <a:pt x="227" y="3"/>
                      <a:pt x="228" y="3"/>
                    </a:cubicBezTo>
                    <a:cubicBezTo>
                      <a:pt x="229" y="3"/>
                      <a:pt x="229" y="2"/>
                      <a:pt x="229" y="2"/>
                    </a:cubicBezTo>
                    <a:cubicBezTo>
                      <a:pt x="228" y="1"/>
                      <a:pt x="227" y="1"/>
                      <a:pt x="226" y="1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3" y="0"/>
                      <a:pt x="222" y="1"/>
                      <a:pt x="220" y="1"/>
                    </a:cubicBezTo>
                    <a:cubicBezTo>
                      <a:pt x="218" y="2"/>
                      <a:pt x="218" y="3"/>
                      <a:pt x="217" y="3"/>
                    </a:cubicBezTo>
                    <a:cubicBezTo>
                      <a:pt x="216" y="4"/>
                      <a:pt x="214" y="6"/>
                      <a:pt x="215" y="6"/>
                    </a:cubicBezTo>
                    <a:cubicBezTo>
                      <a:pt x="216" y="6"/>
                      <a:pt x="216" y="6"/>
                      <a:pt x="216" y="7"/>
                    </a:cubicBezTo>
                    <a:cubicBezTo>
                      <a:pt x="216" y="7"/>
                      <a:pt x="215" y="8"/>
                      <a:pt x="214" y="7"/>
                    </a:cubicBezTo>
                    <a:cubicBezTo>
                      <a:pt x="213" y="7"/>
                      <a:pt x="210" y="7"/>
                      <a:pt x="210" y="8"/>
                    </a:cubicBezTo>
                    <a:cubicBezTo>
                      <a:pt x="210" y="9"/>
                      <a:pt x="212" y="9"/>
                      <a:pt x="212" y="9"/>
                    </a:cubicBezTo>
                    <a:cubicBezTo>
                      <a:pt x="212" y="10"/>
                      <a:pt x="211" y="9"/>
                      <a:pt x="210" y="9"/>
                    </a:cubicBezTo>
                    <a:cubicBezTo>
                      <a:pt x="209" y="9"/>
                      <a:pt x="208" y="9"/>
                      <a:pt x="208" y="9"/>
                    </a:cubicBezTo>
                    <a:cubicBezTo>
                      <a:pt x="207" y="10"/>
                      <a:pt x="206" y="10"/>
                      <a:pt x="206" y="10"/>
                    </a:cubicBezTo>
                    <a:cubicBezTo>
                      <a:pt x="206" y="10"/>
                      <a:pt x="205" y="10"/>
                      <a:pt x="204" y="10"/>
                    </a:cubicBezTo>
                    <a:cubicBezTo>
                      <a:pt x="204" y="10"/>
                      <a:pt x="205" y="9"/>
                      <a:pt x="205" y="8"/>
                    </a:cubicBezTo>
                    <a:cubicBezTo>
                      <a:pt x="204" y="8"/>
                      <a:pt x="203" y="8"/>
                      <a:pt x="202" y="9"/>
                    </a:cubicBezTo>
                    <a:cubicBezTo>
                      <a:pt x="202" y="10"/>
                      <a:pt x="201" y="9"/>
                      <a:pt x="201" y="9"/>
                    </a:cubicBezTo>
                    <a:cubicBezTo>
                      <a:pt x="200" y="9"/>
                      <a:pt x="200" y="9"/>
                      <a:pt x="199" y="10"/>
                    </a:cubicBezTo>
                    <a:cubicBezTo>
                      <a:pt x="198" y="10"/>
                      <a:pt x="197" y="9"/>
                      <a:pt x="196" y="10"/>
                    </a:cubicBezTo>
                    <a:cubicBezTo>
                      <a:pt x="196" y="11"/>
                      <a:pt x="198" y="11"/>
                      <a:pt x="198" y="11"/>
                    </a:cubicBezTo>
                    <a:cubicBezTo>
                      <a:pt x="198" y="11"/>
                      <a:pt x="194" y="11"/>
                      <a:pt x="193" y="12"/>
                    </a:cubicBezTo>
                    <a:cubicBezTo>
                      <a:pt x="193" y="12"/>
                      <a:pt x="192" y="12"/>
                      <a:pt x="190" y="12"/>
                    </a:cubicBezTo>
                    <a:cubicBezTo>
                      <a:pt x="188" y="12"/>
                      <a:pt x="189" y="13"/>
                      <a:pt x="188" y="13"/>
                    </a:cubicBezTo>
                    <a:cubicBezTo>
                      <a:pt x="186" y="14"/>
                      <a:pt x="185" y="14"/>
                      <a:pt x="185" y="14"/>
                    </a:cubicBezTo>
                    <a:cubicBezTo>
                      <a:pt x="185" y="15"/>
                      <a:pt x="183" y="15"/>
                      <a:pt x="183" y="15"/>
                    </a:cubicBezTo>
                    <a:cubicBezTo>
                      <a:pt x="182" y="14"/>
                      <a:pt x="181" y="15"/>
                      <a:pt x="182" y="15"/>
                    </a:cubicBezTo>
                    <a:cubicBezTo>
                      <a:pt x="183" y="15"/>
                      <a:pt x="182" y="16"/>
                      <a:pt x="181" y="16"/>
                    </a:cubicBezTo>
                    <a:cubicBezTo>
                      <a:pt x="181" y="15"/>
                      <a:pt x="180" y="16"/>
                      <a:pt x="180" y="16"/>
                    </a:cubicBezTo>
                    <a:cubicBezTo>
                      <a:pt x="181" y="16"/>
                      <a:pt x="182" y="17"/>
                      <a:pt x="181" y="17"/>
                    </a:cubicBezTo>
                    <a:cubicBezTo>
                      <a:pt x="181" y="18"/>
                      <a:pt x="179" y="17"/>
                      <a:pt x="179" y="17"/>
                    </a:cubicBezTo>
                    <a:cubicBezTo>
                      <a:pt x="179" y="18"/>
                      <a:pt x="180" y="18"/>
                      <a:pt x="180" y="18"/>
                    </a:cubicBezTo>
                    <a:cubicBezTo>
                      <a:pt x="181" y="18"/>
                      <a:pt x="181" y="18"/>
                      <a:pt x="182" y="19"/>
                    </a:cubicBezTo>
                    <a:cubicBezTo>
                      <a:pt x="180" y="19"/>
                      <a:pt x="180" y="19"/>
                      <a:pt x="180" y="19"/>
                    </a:cubicBezTo>
                    <a:cubicBezTo>
                      <a:pt x="179" y="19"/>
                      <a:pt x="180" y="20"/>
                      <a:pt x="181" y="20"/>
                    </a:cubicBezTo>
                    <a:cubicBezTo>
                      <a:pt x="181" y="20"/>
                      <a:pt x="181" y="20"/>
                      <a:pt x="181" y="21"/>
                    </a:cubicBezTo>
                    <a:cubicBezTo>
                      <a:pt x="182" y="21"/>
                      <a:pt x="182" y="21"/>
                      <a:pt x="182" y="21"/>
                    </a:cubicBezTo>
                    <a:cubicBezTo>
                      <a:pt x="182" y="21"/>
                      <a:pt x="181" y="21"/>
                      <a:pt x="181" y="22"/>
                    </a:cubicBezTo>
                    <a:cubicBezTo>
                      <a:pt x="181" y="22"/>
                      <a:pt x="181" y="23"/>
                      <a:pt x="181" y="22"/>
                    </a:cubicBezTo>
                    <a:cubicBezTo>
                      <a:pt x="178" y="22"/>
                      <a:pt x="178" y="22"/>
                      <a:pt x="178" y="22"/>
                    </a:cubicBezTo>
                    <a:cubicBezTo>
                      <a:pt x="178" y="23"/>
                      <a:pt x="177" y="23"/>
                      <a:pt x="177" y="22"/>
                    </a:cubicBezTo>
                    <a:cubicBezTo>
                      <a:pt x="176" y="22"/>
                      <a:pt x="175" y="23"/>
                      <a:pt x="173" y="23"/>
                    </a:cubicBezTo>
                    <a:cubicBezTo>
                      <a:pt x="171" y="23"/>
                      <a:pt x="167" y="23"/>
                      <a:pt x="166" y="23"/>
                    </a:cubicBezTo>
                    <a:cubicBezTo>
                      <a:pt x="165" y="24"/>
                      <a:pt x="164" y="25"/>
                      <a:pt x="165" y="26"/>
                    </a:cubicBezTo>
                    <a:cubicBezTo>
                      <a:pt x="166" y="27"/>
                      <a:pt x="165" y="27"/>
                      <a:pt x="165" y="28"/>
                    </a:cubicBezTo>
                    <a:cubicBezTo>
                      <a:pt x="165" y="28"/>
                      <a:pt x="167" y="30"/>
                      <a:pt x="169" y="30"/>
                    </a:cubicBezTo>
                    <a:cubicBezTo>
                      <a:pt x="170" y="30"/>
                      <a:pt x="171" y="31"/>
                      <a:pt x="170" y="32"/>
                    </a:cubicBezTo>
                    <a:cubicBezTo>
                      <a:pt x="169" y="33"/>
                      <a:pt x="167" y="32"/>
                      <a:pt x="166" y="31"/>
                    </a:cubicBezTo>
                    <a:cubicBezTo>
                      <a:pt x="164" y="30"/>
                      <a:pt x="161" y="29"/>
                      <a:pt x="159" y="29"/>
                    </a:cubicBezTo>
                    <a:cubicBezTo>
                      <a:pt x="158" y="29"/>
                      <a:pt x="159" y="28"/>
                      <a:pt x="158" y="28"/>
                    </a:cubicBezTo>
                    <a:cubicBezTo>
                      <a:pt x="156" y="28"/>
                      <a:pt x="155" y="30"/>
                      <a:pt x="156" y="30"/>
                    </a:cubicBezTo>
                    <a:cubicBezTo>
                      <a:pt x="157" y="30"/>
                      <a:pt x="157" y="30"/>
                      <a:pt x="157" y="30"/>
                    </a:cubicBezTo>
                    <a:cubicBezTo>
                      <a:pt x="156" y="31"/>
                      <a:pt x="157" y="30"/>
                      <a:pt x="158" y="31"/>
                    </a:cubicBezTo>
                    <a:cubicBezTo>
                      <a:pt x="160" y="31"/>
                      <a:pt x="157" y="32"/>
                      <a:pt x="156" y="31"/>
                    </a:cubicBezTo>
                    <a:cubicBezTo>
                      <a:pt x="155" y="31"/>
                      <a:pt x="154" y="31"/>
                      <a:pt x="153" y="32"/>
                    </a:cubicBezTo>
                    <a:cubicBezTo>
                      <a:pt x="153" y="33"/>
                      <a:pt x="155" y="34"/>
                      <a:pt x="157" y="35"/>
                    </a:cubicBezTo>
                    <a:cubicBezTo>
                      <a:pt x="159" y="35"/>
                      <a:pt x="158" y="36"/>
                      <a:pt x="159" y="36"/>
                    </a:cubicBezTo>
                    <a:cubicBezTo>
                      <a:pt x="160" y="36"/>
                      <a:pt x="160" y="37"/>
                      <a:pt x="159" y="37"/>
                    </a:cubicBezTo>
                    <a:cubicBezTo>
                      <a:pt x="158" y="37"/>
                      <a:pt x="157" y="36"/>
                      <a:pt x="156" y="35"/>
                    </a:cubicBezTo>
                    <a:cubicBezTo>
                      <a:pt x="155" y="35"/>
                      <a:pt x="152" y="36"/>
                      <a:pt x="151" y="35"/>
                    </a:cubicBezTo>
                    <a:cubicBezTo>
                      <a:pt x="151" y="34"/>
                      <a:pt x="152" y="34"/>
                      <a:pt x="151" y="33"/>
                    </a:cubicBezTo>
                    <a:cubicBezTo>
                      <a:pt x="150" y="33"/>
                      <a:pt x="151" y="32"/>
                      <a:pt x="152" y="30"/>
                    </a:cubicBezTo>
                    <a:cubicBezTo>
                      <a:pt x="152" y="29"/>
                      <a:pt x="152" y="27"/>
                      <a:pt x="151" y="27"/>
                    </a:cubicBezTo>
                    <a:cubicBezTo>
                      <a:pt x="150" y="27"/>
                      <a:pt x="150" y="28"/>
                      <a:pt x="150" y="28"/>
                    </a:cubicBezTo>
                    <a:cubicBezTo>
                      <a:pt x="150" y="29"/>
                      <a:pt x="150" y="30"/>
                      <a:pt x="149" y="31"/>
                    </a:cubicBezTo>
                    <a:cubicBezTo>
                      <a:pt x="148" y="32"/>
                      <a:pt x="146" y="32"/>
                      <a:pt x="146" y="33"/>
                    </a:cubicBezTo>
                    <a:cubicBezTo>
                      <a:pt x="146" y="33"/>
                      <a:pt x="144" y="34"/>
                      <a:pt x="145" y="34"/>
                    </a:cubicBezTo>
                    <a:cubicBezTo>
                      <a:pt x="145" y="35"/>
                      <a:pt x="148" y="37"/>
                      <a:pt x="148" y="38"/>
                    </a:cubicBezTo>
                    <a:cubicBezTo>
                      <a:pt x="148" y="39"/>
                      <a:pt x="146" y="41"/>
                      <a:pt x="146" y="43"/>
                    </a:cubicBezTo>
                    <a:cubicBezTo>
                      <a:pt x="147" y="44"/>
                      <a:pt x="146" y="45"/>
                      <a:pt x="146" y="45"/>
                    </a:cubicBezTo>
                    <a:cubicBezTo>
                      <a:pt x="147" y="46"/>
                      <a:pt x="148" y="45"/>
                      <a:pt x="149" y="46"/>
                    </a:cubicBezTo>
                    <a:cubicBezTo>
                      <a:pt x="149" y="46"/>
                      <a:pt x="150" y="45"/>
                      <a:pt x="152" y="45"/>
                    </a:cubicBezTo>
                    <a:cubicBezTo>
                      <a:pt x="153" y="45"/>
                      <a:pt x="156" y="46"/>
                      <a:pt x="157" y="47"/>
                    </a:cubicBezTo>
                    <a:cubicBezTo>
                      <a:pt x="158" y="47"/>
                      <a:pt x="157" y="48"/>
                      <a:pt x="158" y="49"/>
                    </a:cubicBezTo>
                    <a:cubicBezTo>
                      <a:pt x="158" y="50"/>
                      <a:pt x="157" y="50"/>
                      <a:pt x="157" y="51"/>
                    </a:cubicBezTo>
                    <a:cubicBezTo>
                      <a:pt x="157" y="52"/>
                      <a:pt x="160" y="52"/>
                      <a:pt x="160" y="53"/>
                    </a:cubicBezTo>
                    <a:cubicBezTo>
                      <a:pt x="160" y="53"/>
                      <a:pt x="158" y="53"/>
                      <a:pt x="157" y="53"/>
                    </a:cubicBezTo>
                    <a:cubicBezTo>
                      <a:pt x="156" y="52"/>
                      <a:pt x="156" y="51"/>
                      <a:pt x="155" y="51"/>
                    </a:cubicBezTo>
                    <a:cubicBezTo>
                      <a:pt x="155" y="51"/>
                      <a:pt x="156" y="50"/>
                      <a:pt x="156" y="49"/>
                    </a:cubicBezTo>
                    <a:cubicBezTo>
                      <a:pt x="156" y="48"/>
                      <a:pt x="155" y="48"/>
                      <a:pt x="155" y="47"/>
                    </a:cubicBezTo>
                    <a:cubicBezTo>
                      <a:pt x="154" y="47"/>
                      <a:pt x="154" y="46"/>
                      <a:pt x="153" y="46"/>
                    </a:cubicBezTo>
                    <a:cubicBezTo>
                      <a:pt x="152" y="46"/>
                      <a:pt x="150" y="46"/>
                      <a:pt x="149" y="47"/>
                    </a:cubicBezTo>
                    <a:cubicBezTo>
                      <a:pt x="148" y="48"/>
                      <a:pt x="149" y="50"/>
                      <a:pt x="149" y="51"/>
                    </a:cubicBezTo>
                    <a:cubicBezTo>
                      <a:pt x="150" y="52"/>
                      <a:pt x="147" y="53"/>
                      <a:pt x="147" y="54"/>
                    </a:cubicBezTo>
                    <a:cubicBezTo>
                      <a:pt x="147" y="55"/>
                      <a:pt x="146" y="55"/>
                      <a:pt x="145" y="56"/>
                    </a:cubicBezTo>
                    <a:cubicBezTo>
                      <a:pt x="144" y="57"/>
                      <a:pt x="143" y="57"/>
                      <a:pt x="143" y="58"/>
                    </a:cubicBezTo>
                    <a:cubicBezTo>
                      <a:pt x="143" y="59"/>
                      <a:pt x="141" y="59"/>
                      <a:pt x="140" y="58"/>
                    </a:cubicBezTo>
                    <a:cubicBezTo>
                      <a:pt x="140" y="58"/>
                      <a:pt x="138" y="58"/>
                      <a:pt x="137" y="58"/>
                    </a:cubicBezTo>
                    <a:cubicBezTo>
                      <a:pt x="136" y="58"/>
                      <a:pt x="136" y="57"/>
                      <a:pt x="135" y="58"/>
                    </a:cubicBezTo>
                    <a:cubicBezTo>
                      <a:pt x="134" y="58"/>
                      <a:pt x="134" y="57"/>
                      <a:pt x="134" y="56"/>
                    </a:cubicBezTo>
                    <a:cubicBezTo>
                      <a:pt x="134" y="56"/>
                      <a:pt x="135" y="56"/>
                      <a:pt x="135" y="57"/>
                    </a:cubicBezTo>
                    <a:cubicBezTo>
                      <a:pt x="135" y="57"/>
                      <a:pt x="136" y="57"/>
                      <a:pt x="137" y="57"/>
                    </a:cubicBezTo>
                    <a:cubicBezTo>
                      <a:pt x="138" y="56"/>
                      <a:pt x="137" y="57"/>
                      <a:pt x="138" y="57"/>
                    </a:cubicBezTo>
                    <a:cubicBezTo>
                      <a:pt x="139" y="57"/>
                      <a:pt x="139" y="57"/>
                      <a:pt x="140" y="57"/>
                    </a:cubicBezTo>
                    <a:cubicBezTo>
                      <a:pt x="141" y="57"/>
                      <a:pt x="141" y="57"/>
                      <a:pt x="140" y="56"/>
                    </a:cubicBezTo>
                    <a:cubicBezTo>
                      <a:pt x="140" y="56"/>
                      <a:pt x="141" y="55"/>
                      <a:pt x="142" y="55"/>
                    </a:cubicBezTo>
                    <a:cubicBezTo>
                      <a:pt x="142" y="54"/>
                      <a:pt x="142" y="54"/>
                      <a:pt x="142" y="54"/>
                    </a:cubicBezTo>
                    <a:cubicBezTo>
                      <a:pt x="143" y="53"/>
                      <a:pt x="143" y="53"/>
                      <a:pt x="143" y="53"/>
                    </a:cubicBezTo>
                    <a:cubicBezTo>
                      <a:pt x="144" y="53"/>
                      <a:pt x="144" y="52"/>
                      <a:pt x="144" y="52"/>
                    </a:cubicBezTo>
                    <a:cubicBezTo>
                      <a:pt x="145" y="52"/>
                      <a:pt x="145" y="51"/>
                      <a:pt x="145" y="51"/>
                    </a:cubicBezTo>
                    <a:cubicBezTo>
                      <a:pt x="145" y="50"/>
                      <a:pt x="145" y="49"/>
                      <a:pt x="146" y="49"/>
                    </a:cubicBezTo>
                    <a:cubicBezTo>
                      <a:pt x="146" y="48"/>
                      <a:pt x="146" y="48"/>
                      <a:pt x="146" y="48"/>
                    </a:cubicBezTo>
                    <a:cubicBezTo>
                      <a:pt x="145" y="48"/>
                      <a:pt x="143" y="46"/>
                      <a:pt x="144" y="46"/>
                    </a:cubicBezTo>
                    <a:cubicBezTo>
                      <a:pt x="144" y="45"/>
                      <a:pt x="143" y="43"/>
                      <a:pt x="143" y="43"/>
                    </a:cubicBezTo>
                    <a:cubicBezTo>
                      <a:pt x="144" y="42"/>
                      <a:pt x="144" y="41"/>
                      <a:pt x="143" y="40"/>
                    </a:cubicBezTo>
                    <a:cubicBezTo>
                      <a:pt x="143" y="40"/>
                      <a:pt x="144" y="39"/>
                      <a:pt x="144" y="38"/>
                    </a:cubicBezTo>
                    <a:cubicBezTo>
                      <a:pt x="144" y="36"/>
                      <a:pt x="143" y="35"/>
                      <a:pt x="142" y="34"/>
                    </a:cubicBezTo>
                    <a:cubicBezTo>
                      <a:pt x="141" y="34"/>
                      <a:pt x="142" y="33"/>
                      <a:pt x="143" y="32"/>
                    </a:cubicBezTo>
                    <a:cubicBezTo>
                      <a:pt x="144" y="32"/>
                      <a:pt x="144" y="29"/>
                      <a:pt x="144" y="28"/>
                    </a:cubicBezTo>
                    <a:cubicBezTo>
                      <a:pt x="144" y="27"/>
                      <a:pt x="142" y="27"/>
                      <a:pt x="141" y="27"/>
                    </a:cubicBezTo>
                    <a:cubicBezTo>
                      <a:pt x="140" y="27"/>
                      <a:pt x="136" y="27"/>
                      <a:pt x="136" y="27"/>
                    </a:cubicBezTo>
                    <a:cubicBezTo>
                      <a:pt x="135" y="26"/>
                      <a:pt x="134" y="27"/>
                      <a:pt x="134" y="28"/>
                    </a:cubicBezTo>
                    <a:cubicBezTo>
                      <a:pt x="134" y="29"/>
                      <a:pt x="133" y="30"/>
                      <a:pt x="132" y="32"/>
                    </a:cubicBezTo>
                    <a:cubicBezTo>
                      <a:pt x="132" y="34"/>
                      <a:pt x="130" y="34"/>
                      <a:pt x="129" y="35"/>
                    </a:cubicBezTo>
                    <a:cubicBezTo>
                      <a:pt x="128" y="35"/>
                      <a:pt x="127" y="36"/>
                      <a:pt x="128" y="37"/>
                    </a:cubicBezTo>
                    <a:cubicBezTo>
                      <a:pt x="128" y="38"/>
                      <a:pt x="129" y="37"/>
                      <a:pt x="129" y="37"/>
                    </a:cubicBezTo>
                    <a:cubicBezTo>
                      <a:pt x="129" y="38"/>
                      <a:pt x="129" y="39"/>
                      <a:pt x="129" y="39"/>
                    </a:cubicBezTo>
                    <a:cubicBezTo>
                      <a:pt x="128" y="40"/>
                      <a:pt x="129" y="40"/>
                      <a:pt x="129" y="41"/>
                    </a:cubicBezTo>
                    <a:cubicBezTo>
                      <a:pt x="128" y="41"/>
                      <a:pt x="127" y="42"/>
                      <a:pt x="128" y="43"/>
                    </a:cubicBezTo>
                    <a:cubicBezTo>
                      <a:pt x="128" y="43"/>
                      <a:pt x="130" y="43"/>
                      <a:pt x="131" y="44"/>
                    </a:cubicBezTo>
                    <a:cubicBezTo>
                      <a:pt x="132" y="44"/>
                      <a:pt x="131" y="45"/>
                      <a:pt x="132" y="46"/>
                    </a:cubicBezTo>
                    <a:cubicBezTo>
                      <a:pt x="133" y="47"/>
                      <a:pt x="133" y="46"/>
                      <a:pt x="134" y="47"/>
                    </a:cubicBezTo>
                    <a:cubicBezTo>
                      <a:pt x="132" y="49"/>
                      <a:pt x="132" y="49"/>
                      <a:pt x="132" y="49"/>
                    </a:cubicBezTo>
                    <a:cubicBezTo>
                      <a:pt x="131" y="49"/>
                      <a:pt x="129" y="47"/>
                      <a:pt x="129" y="47"/>
                    </a:cubicBezTo>
                    <a:cubicBezTo>
                      <a:pt x="128" y="46"/>
                      <a:pt x="126" y="46"/>
                      <a:pt x="124" y="45"/>
                    </a:cubicBezTo>
                    <a:cubicBezTo>
                      <a:pt x="123" y="44"/>
                      <a:pt x="122" y="44"/>
                      <a:pt x="121" y="43"/>
                    </a:cubicBezTo>
                    <a:cubicBezTo>
                      <a:pt x="119" y="43"/>
                      <a:pt x="118" y="42"/>
                      <a:pt x="116" y="42"/>
                    </a:cubicBezTo>
                    <a:cubicBezTo>
                      <a:pt x="113" y="42"/>
                      <a:pt x="112" y="42"/>
                      <a:pt x="111" y="42"/>
                    </a:cubicBezTo>
                    <a:cubicBezTo>
                      <a:pt x="110" y="42"/>
                      <a:pt x="110" y="41"/>
                      <a:pt x="109" y="40"/>
                    </a:cubicBezTo>
                    <a:cubicBezTo>
                      <a:pt x="108" y="40"/>
                      <a:pt x="107" y="39"/>
                      <a:pt x="106" y="39"/>
                    </a:cubicBezTo>
                    <a:cubicBezTo>
                      <a:pt x="105" y="40"/>
                      <a:pt x="105" y="41"/>
                      <a:pt x="107" y="41"/>
                    </a:cubicBezTo>
                    <a:cubicBezTo>
                      <a:pt x="108" y="42"/>
                      <a:pt x="107" y="42"/>
                      <a:pt x="108" y="42"/>
                    </a:cubicBezTo>
                    <a:cubicBezTo>
                      <a:pt x="110" y="42"/>
                      <a:pt x="110" y="43"/>
                      <a:pt x="110" y="43"/>
                    </a:cubicBezTo>
                    <a:cubicBezTo>
                      <a:pt x="110" y="44"/>
                      <a:pt x="111" y="45"/>
                      <a:pt x="111" y="46"/>
                    </a:cubicBezTo>
                    <a:cubicBezTo>
                      <a:pt x="112" y="46"/>
                      <a:pt x="112" y="47"/>
                      <a:pt x="111" y="47"/>
                    </a:cubicBezTo>
                    <a:cubicBezTo>
                      <a:pt x="110" y="47"/>
                      <a:pt x="108" y="47"/>
                      <a:pt x="109" y="48"/>
                    </a:cubicBezTo>
                    <a:cubicBezTo>
                      <a:pt x="109" y="49"/>
                      <a:pt x="108" y="49"/>
                      <a:pt x="107" y="49"/>
                    </a:cubicBezTo>
                    <a:cubicBezTo>
                      <a:pt x="106" y="48"/>
                      <a:pt x="107" y="47"/>
                      <a:pt x="107" y="47"/>
                    </a:cubicBezTo>
                    <a:cubicBezTo>
                      <a:pt x="108" y="47"/>
                      <a:pt x="106" y="46"/>
                      <a:pt x="106" y="46"/>
                    </a:cubicBezTo>
                    <a:cubicBezTo>
                      <a:pt x="105" y="46"/>
                      <a:pt x="102" y="48"/>
                      <a:pt x="102" y="48"/>
                    </a:cubicBezTo>
                    <a:cubicBezTo>
                      <a:pt x="101" y="48"/>
                      <a:pt x="99" y="47"/>
                      <a:pt x="97" y="48"/>
                    </a:cubicBezTo>
                    <a:cubicBezTo>
                      <a:pt x="95" y="48"/>
                      <a:pt x="95" y="50"/>
                      <a:pt x="95" y="50"/>
                    </a:cubicBezTo>
                    <a:cubicBezTo>
                      <a:pt x="94" y="50"/>
                      <a:pt x="92" y="50"/>
                      <a:pt x="91" y="49"/>
                    </a:cubicBezTo>
                    <a:cubicBezTo>
                      <a:pt x="90" y="49"/>
                      <a:pt x="91" y="49"/>
                      <a:pt x="92" y="49"/>
                    </a:cubicBezTo>
                    <a:cubicBezTo>
                      <a:pt x="93" y="49"/>
                      <a:pt x="93" y="48"/>
                      <a:pt x="92" y="48"/>
                    </a:cubicBezTo>
                    <a:cubicBezTo>
                      <a:pt x="92" y="47"/>
                      <a:pt x="93" y="46"/>
                      <a:pt x="93" y="46"/>
                    </a:cubicBezTo>
                    <a:cubicBezTo>
                      <a:pt x="93" y="46"/>
                      <a:pt x="90" y="47"/>
                      <a:pt x="89" y="47"/>
                    </a:cubicBezTo>
                    <a:cubicBezTo>
                      <a:pt x="89" y="48"/>
                      <a:pt x="89" y="48"/>
                      <a:pt x="89" y="49"/>
                    </a:cubicBezTo>
                    <a:cubicBezTo>
                      <a:pt x="88" y="49"/>
                      <a:pt x="88" y="48"/>
                      <a:pt x="88" y="48"/>
                    </a:cubicBezTo>
                    <a:cubicBezTo>
                      <a:pt x="87" y="48"/>
                      <a:pt x="82" y="49"/>
                      <a:pt x="81" y="50"/>
                    </a:cubicBezTo>
                    <a:cubicBezTo>
                      <a:pt x="81" y="51"/>
                      <a:pt x="79" y="51"/>
                      <a:pt x="79" y="51"/>
                    </a:cubicBezTo>
                    <a:cubicBezTo>
                      <a:pt x="79" y="52"/>
                      <a:pt x="77" y="52"/>
                      <a:pt x="76" y="52"/>
                    </a:cubicBezTo>
                    <a:cubicBezTo>
                      <a:pt x="75" y="53"/>
                      <a:pt x="76" y="54"/>
                      <a:pt x="75" y="55"/>
                    </a:cubicBezTo>
                    <a:cubicBezTo>
                      <a:pt x="75" y="56"/>
                      <a:pt x="72" y="56"/>
                      <a:pt x="71" y="56"/>
                    </a:cubicBezTo>
                    <a:cubicBezTo>
                      <a:pt x="70" y="56"/>
                      <a:pt x="69" y="54"/>
                      <a:pt x="69" y="54"/>
                    </a:cubicBezTo>
                    <a:cubicBezTo>
                      <a:pt x="68" y="54"/>
                      <a:pt x="68" y="52"/>
                      <a:pt x="69" y="52"/>
                    </a:cubicBezTo>
                    <a:cubicBezTo>
                      <a:pt x="69" y="51"/>
                      <a:pt x="69" y="52"/>
                      <a:pt x="70" y="51"/>
                    </a:cubicBezTo>
                    <a:cubicBezTo>
                      <a:pt x="71" y="51"/>
                      <a:pt x="72" y="52"/>
                      <a:pt x="73" y="51"/>
                    </a:cubicBezTo>
                    <a:cubicBezTo>
                      <a:pt x="73" y="51"/>
                      <a:pt x="71" y="50"/>
                      <a:pt x="71" y="49"/>
                    </a:cubicBezTo>
                    <a:cubicBezTo>
                      <a:pt x="71" y="48"/>
                      <a:pt x="69" y="47"/>
                      <a:pt x="68" y="48"/>
                    </a:cubicBezTo>
                    <a:cubicBezTo>
                      <a:pt x="67" y="48"/>
                      <a:pt x="65" y="48"/>
                      <a:pt x="64" y="47"/>
                    </a:cubicBezTo>
                    <a:cubicBezTo>
                      <a:pt x="64" y="47"/>
                      <a:pt x="64" y="48"/>
                      <a:pt x="65" y="48"/>
                    </a:cubicBezTo>
                    <a:cubicBezTo>
                      <a:pt x="66" y="49"/>
                      <a:pt x="65" y="50"/>
                      <a:pt x="66" y="50"/>
                    </a:cubicBezTo>
                    <a:cubicBezTo>
                      <a:pt x="66" y="51"/>
                      <a:pt x="65" y="52"/>
                      <a:pt x="65" y="53"/>
                    </a:cubicBezTo>
                    <a:cubicBezTo>
                      <a:pt x="64" y="54"/>
                      <a:pt x="64" y="54"/>
                      <a:pt x="66" y="54"/>
                    </a:cubicBezTo>
                    <a:cubicBezTo>
                      <a:pt x="67" y="54"/>
                      <a:pt x="67" y="55"/>
                      <a:pt x="67" y="56"/>
                    </a:cubicBezTo>
                    <a:cubicBezTo>
                      <a:pt x="67" y="57"/>
                      <a:pt x="66" y="58"/>
                      <a:pt x="66" y="58"/>
                    </a:cubicBezTo>
                    <a:cubicBezTo>
                      <a:pt x="66" y="59"/>
                      <a:pt x="65" y="58"/>
                      <a:pt x="65" y="58"/>
                    </a:cubicBezTo>
                    <a:cubicBezTo>
                      <a:pt x="64" y="59"/>
                      <a:pt x="64" y="58"/>
                      <a:pt x="64" y="58"/>
                    </a:cubicBezTo>
                    <a:cubicBezTo>
                      <a:pt x="64" y="57"/>
                      <a:pt x="62" y="57"/>
                      <a:pt x="61" y="57"/>
                    </a:cubicBezTo>
                    <a:cubicBezTo>
                      <a:pt x="60" y="57"/>
                      <a:pt x="60" y="57"/>
                      <a:pt x="59" y="58"/>
                    </a:cubicBezTo>
                    <a:cubicBezTo>
                      <a:pt x="59" y="59"/>
                      <a:pt x="58" y="59"/>
                      <a:pt x="57" y="59"/>
                    </a:cubicBezTo>
                    <a:cubicBezTo>
                      <a:pt x="56" y="59"/>
                      <a:pt x="55" y="60"/>
                      <a:pt x="54" y="61"/>
                    </a:cubicBezTo>
                    <a:cubicBezTo>
                      <a:pt x="54" y="61"/>
                      <a:pt x="54" y="62"/>
                      <a:pt x="55" y="63"/>
                    </a:cubicBezTo>
                    <a:cubicBezTo>
                      <a:pt x="56" y="64"/>
                      <a:pt x="56" y="65"/>
                      <a:pt x="56" y="65"/>
                    </a:cubicBezTo>
                    <a:cubicBezTo>
                      <a:pt x="56" y="66"/>
                      <a:pt x="53" y="66"/>
                      <a:pt x="52" y="65"/>
                    </a:cubicBezTo>
                    <a:cubicBezTo>
                      <a:pt x="50" y="64"/>
                      <a:pt x="50" y="64"/>
                      <a:pt x="50" y="64"/>
                    </a:cubicBezTo>
                    <a:cubicBezTo>
                      <a:pt x="49" y="65"/>
                      <a:pt x="47" y="63"/>
                      <a:pt x="47" y="63"/>
                    </a:cubicBezTo>
                    <a:cubicBezTo>
                      <a:pt x="46" y="63"/>
                      <a:pt x="45" y="64"/>
                      <a:pt x="45" y="64"/>
                    </a:cubicBezTo>
                    <a:cubicBezTo>
                      <a:pt x="45" y="65"/>
                      <a:pt x="45" y="65"/>
                      <a:pt x="46" y="66"/>
                    </a:cubicBezTo>
                    <a:cubicBezTo>
                      <a:pt x="46" y="67"/>
                      <a:pt x="48" y="67"/>
                      <a:pt x="48" y="67"/>
                    </a:cubicBezTo>
                    <a:cubicBezTo>
                      <a:pt x="49" y="67"/>
                      <a:pt x="49" y="68"/>
                      <a:pt x="49" y="68"/>
                    </a:cubicBezTo>
                    <a:cubicBezTo>
                      <a:pt x="48" y="69"/>
                      <a:pt x="47" y="69"/>
                      <a:pt x="47" y="69"/>
                    </a:cubicBezTo>
                    <a:cubicBezTo>
                      <a:pt x="46" y="68"/>
                      <a:pt x="45" y="69"/>
                      <a:pt x="45" y="68"/>
                    </a:cubicBezTo>
                    <a:cubicBezTo>
                      <a:pt x="44" y="67"/>
                      <a:pt x="43" y="66"/>
                      <a:pt x="42" y="67"/>
                    </a:cubicBezTo>
                    <a:cubicBezTo>
                      <a:pt x="41" y="67"/>
                      <a:pt x="41" y="66"/>
                      <a:pt x="41" y="65"/>
                    </a:cubicBezTo>
                    <a:cubicBezTo>
                      <a:pt x="41" y="64"/>
                      <a:pt x="40" y="63"/>
                      <a:pt x="40" y="63"/>
                    </a:cubicBezTo>
                    <a:cubicBezTo>
                      <a:pt x="40" y="63"/>
                      <a:pt x="39" y="62"/>
                      <a:pt x="40" y="61"/>
                    </a:cubicBezTo>
                    <a:cubicBezTo>
                      <a:pt x="41" y="61"/>
                      <a:pt x="40" y="60"/>
                      <a:pt x="40" y="60"/>
                    </a:cubicBezTo>
                    <a:cubicBezTo>
                      <a:pt x="40" y="59"/>
                      <a:pt x="39" y="58"/>
                      <a:pt x="38" y="58"/>
                    </a:cubicBezTo>
                    <a:cubicBezTo>
                      <a:pt x="37" y="58"/>
                      <a:pt x="37" y="57"/>
                      <a:pt x="37" y="57"/>
                    </a:cubicBezTo>
                    <a:cubicBezTo>
                      <a:pt x="36" y="57"/>
                      <a:pt x="34" y="55"/>
                      <a:pt x="34" y="55"/>
                    </a:cubicBezTo>
                    <a:cubicBezTo>
                      <a:pt x="34" y="54"/>
                      <a:pt x="33" y="54"/>
                      <a:pt x="33" y="54"/>
                    </a:cubicBezTo>
                    <a:cubicBezTo>
                      <a:pt x="33" y="54"/>
                      <a:pt x="34" y="54"/>
                      <a:pt x="35" y="55"/>
                    </a:cubicBezTo>
                    <a:cubicBezTo>
                      <a:pt x="36" y="55"/>
                      <a:pt x="37" y="56"/>
                      <a:pt x="39" y="56"/>
                    </a:cubicBezTo>
                    <a:cubicBezTo>
                      <a:pt x="41" y="56"/>
                      <a:pt x="42" y="57"/>
                      <a:pt x="44" y="58"/>
                    </a:cubicBezTo>
                    <a:cubicBezTo>
                      <a:pt x="46" y="58"/>
                      <a:pt x="47" y="58"/>
                      <a:pt x="50" y="59"/>
                    </a:cubicBezTo>
                    <a:cubicBezTo>
                      <a:pt x="53" y="59"/>
                      <a:pt x="57" y="56"/>
                      <a:pt x="58" y="55"/>
                    </a:cubicBezTo>
                    <a:cubicBezTo>
                      <a:pt x="58" y="54"/>
                      <a:pt x="57" y="53"/>
                      <a:pt x="57" y="52"/>
                    </a:cubicBezTo>
                    <a:cubicBezTo>
                      <a:pt x="57" y="51"/>
                      <a:pt x="56" y="51"/>
                      <a:pt x="56" y="51"/>
                    </a:cubicBezTo>
                    <a:cubicBezTo>
                      <a:pt x="56" y="50"/>
                      <a:pt x="55" y="50"/>
                      <a:pt x="54" y="50"/>
                    </a:cubicBezTo>
                    <a:cubicBezTo>
                      <a:pt x="52" y="50"/>
                      <a:pt x="52" y="48"/>
                      <a:pt x="51" y="48"/>
                    </a:cubicBezTo>
                    <a:cubicBezTo>
                      <a:pt x="50" y="48"/>
                      <a:pt x="50" y="48"/>
                      <a:pt x="47" y="46"/>
                    </a:cubicBezTo>
                    <a:cubicBezTo>
                      <a:pt x="45" y="45"/>
                      <a:pt x="42" y="44"/>
                      <a:pt x="41" y="44"/>
                    </a:cubicBezTo>
                    <a:cubicBezTo>
                      <a:pt x="40" y="44"/>
                      <a:pt x="40" y="44"/>
                      <a:pt x="40" y="44"/>
                    </a:cubicBezTo>
                    <a:cubicBezTo>
                      <a:pt x="39" y="43"/>
                      <a:pt x="39" y="43"/>
                      <a:pt x="38" y="44"/>
                    </a:cubicBezTo>
                    <a:cubicBezTo>
                      <a:pt x="37" y="44"/>
                      <a:pt x="37" y="43"/>
                      <a:pt x="35" y="44"/>
                    </a:cubicBezTo>
                    <a:cubicBezTo>
                      <a:pt x="34" y="44"/>
                      <a:pt x="34" y="43"/>
                      <a:pt x="34" y="43"/>
                    </a:cubicBezTo>
                    <a:cubicBezTo>
                      <a:pt x="34" y="42"/>
                      <a:pt x="36" y="43"/>
                      <a:pt x="36" y="42"/>
                    </a:cubicBezTo>
                    <a:cubicBezTo>
                      <a:pt x="36" y="41"/>
                      <a:pt x="35" y="42"/>
                      <a:pt x="34" y="41"/>
                    </a:cubicBezTo>
                    <a:cubicBezTo>
                      <a:pt x="33" y="41"/>
                      <a:pt x="32" y="41"/>
                      <a:pt x="32" y="42"/>
                    </a:cubicBezTo>
                    <a:cubicBezTo>
                      <a:pt x="31" y="42"/>
                      <a:pt x="31" y="42"/>
                      <a:pt x="31" y="42"/>
                    </a:cubicBezTo>
                    <a:cubicBezTo>
                      <a:pt x="31" y="42"/>
                      <a:pt x="30" y="42"/>
                      <a:pt x="30" y="41"/>
                    </a:cubicBezTo>
                    <a:cubicBezTo>
                      <a:pt x="30" y="42"/>
                      <a:pt x="30" y="43"/>
                      <a:pt x="29" y="42"/>
                    </a:cubicBezTo>
                    <a:cubicBezTo>
                      <a:pt x="28" y="42"/>
                      <a:pt x="28" y="43"/>
                      <a:pt x="27" y="43"/>
                    </a:cubicBezTo>
                    <a:cubicBezTo>
                      <a:pt x="26" y="43"/>
                      <a:pt x="25" y="44"/>
                      <a:pt x="25" y="45"/>
                    </a:cubicBezTo>
                    <a:cubicBezTo>
                      <a:pt x="25" y="46"/>
                      <a:pt x="24" y="45"/>
                      <a:pt x="24" y="46"/>
                    </a:cubicBezTo>
                    <a:cubicBezTo>
                      <a:pt x="24" y="47"/>
                      <a:pt x="24" y="47"/>
                      <a:pt x="24" y="47"/>
                    </a:cubicBezTo>
                    <a:cubicBezTo>
                      <a:pt x="23" y="48"/>
                      <a:pt x="24" y="48"/>
                      <a:pt x="24" y="49"/>
                    </a:cubicBezTo>
                    <a:cubicBezTo>
                      <a:pt x="24" y="50"/>
                      <a:pt x="25" y="50"/>
                      <a:pt x="26" y="50"/>
                    </a:cubicBezTo>
                    <a:cubicBezTo>
                      <a:pt x="26" y="50"/>
                      <a:pt x="28" y="51"/>
                      <a:pt x="28" y="52"/>
                    </a:cubicBezTo>
                    <a:cubicBezTo>
                      <a:pt x="28" y="52"/>
                      <a:pt x="26" y="53"/>
                      <a:pt x="26" y="54"/>
                    </a:cubicBezTo>
                    <a:cubicBezTo>
                      <a:pt x="25" y="54"/>
                      <a:pt x="25" y="55"/>
                      <a:pt x="25" y="55"/>
                    </a:cubicBezTo>
                    <a:cubicBezTo>
                      <a:pt x="25" y="56"/>
                      <a:pt x="27" y="58"/>
                      <a:pt x="28" y="59"/>
                    </a:cubicBezTo>
                    <a:cubicBezTo>
                      <a:pt x="29" y="61"/>
                      <a:pt x="27" y="60"/>
                      <a:pt x="27" y="61"/>
                    </a:cubicBezTo>
                    <a:cubicBezTo>
                      <a:pt x="26" y="62"/>
                      <a:pt x="27" y="63"/>
                      <a:pt x="27" y="63"/>
                    </a:cubicBezTo>
                    <a:cubicBezTo>
                      <a:pt x="27" y="63"/>
                      <a:pt x="26" y="63"/>
                      <a:pt x="27" y="64"/>
                    </a:cubicBezTo>
                    <a:cubicBezTo>
                      <a:pt x="27" y="64"/>
                      <a:pt x="28" y="64"/>
                      <a:pt x="28" y="65"/>
                    </a:cubicBezTo>
                    <a:cubicBezTo>
                      <a:pt x="28" y="65"/>
                      <a:pt x="27" y="65"/>
                      <a:pt x="27" y="66"/>
                    </a:cubicBezTo>
                    <a:cubicBezTo>
                      <a:pt x="28" y="67"/>
                      <a:pt x="29" y="67"/>
                      <a:pt x="29" y="67"/>
                    </a:cubicBezTo>
                    <a:cubicBezTo>
                      <a:pt x="29" y="68"/>
                      <a:pt x="27" y="68"/>
                      <a:pt x="27" y="69"/>
                    </a:cubicBezTo>
                    <a:cubicBezTo>
                      <a:pt x="27" y="70"/>
                      <a:pt x="30" y="70"/>
                      <a:pt x="31" y="72"/>
                    </a:cubicBezTo>
                    <a:cubicBezTo>
                      <a:pt x="32" y="73"/>
                      <a:pt x="32" y="73"/>
                      <a:pt x="31" y="74"/>
                    </a:cubicBezTo>
                    <a:cubicBezTo>
                      <a:pt x="31" y="75"/>
                      <a:pt x="28" y="76"/>
                      <a:pt x="27" y="77"/>
                    </a:cubicBezTo>
                    <a:cubicBezTo>
                      <a:pt x="27" y="79"/>
                      <a:pt x="24" y="80"/>
                      <a:pt x="23" y="81"/>
                    </a:cubicBezTo>
                    <a:cubicBezTo>
                      <a:pt x="22" y="82"/>
                      <a:pt x="22" y="82"/>
                      <a:pt x="22" y="82"/>
                    </a:cubicBezTo>
                    <a:cubicBezTo>
                      <a:pt x="23" y="82"/>
                      <a:pt x="23" y="82"/>
                      <a:pt x="23" y="82"/>
                    </a:cubicBezTo>
                    <a:cubicBezTo>
                      <a:pt x="24" y="82"/>
                      <a:pt x="24" y="83"/>
                      <a:pt x="25" y="84"/>
                    </a:cubicBezTo>
                    <a:cubicBezTo>
                      <a:pt x="27" y="84"/>
                      <a:pt x="27" y="84"/>
                      <a:pt x="27" y="84"/>
                    </a:cubicBezTo>
                    <a:cubicBezTo>
                      <a:pt x="28" y="85"/>
                      <a:pt x="27" y="85"/>
                      <a:pt x="26" y="85"/>
                    </a:cubicBezTo>
                    <a:cubicBezTo>
                      <a:pt x="25" y="85"/>
                      <a:pt x="25" y="85"/>
                      <a:pt x="23" y="86"/>
                    </a:cubicBezTo>
                    <a:cubicBezTo>
                      <a:pt x="22" y="86"/>
                      <a:pt x="22" y="86"/>
                      <a:pt x="22" y="87"/>
                    </a:cubicBezTo>
                    <a:cubicBezTo>
                      <a:pt x="23" y="87"/>
                      <a:pt x="22" y="88"/>
                      <a:pt x="21" y="88"/>
                    </a:cubicBezTo>
                    <a:cubicBezTo>
                      <a:pt x="21" y="89"/>
                      <a:pt x="21" y="89"/>
                      <a:pt x="21" y="90"/>
                    </a:cubicBezTo>
                    <a:cubicBezTo>
                      <a:pt x="20" y="90"/>
                      <a:pt x="21" y="91"/>
                      <a:pt x="21" y="91"/>
                    </a:cubicBezTo>
                    <a:cubicBezTo>
                      <a:pt x="21" y="92"/>
                      <a:pt x="21" y="92"/>
                      <a:pt x="21" y="93"/>
                    </a:cubicBezTo>
                    <a:cubicBezTo>
                      <a:pt x="22" y="93"/>
                      <a:pt x="21" y="93"/>
                      <a:pt x="21" y="94"/>
                    </a:cubicBezTo>
                    <a:cubicBezTo>
                      <a:pt x="20" y="94"/>
                      <a:pt x="20" y="95"/>
                      <a:pt x="21" y="95"/>
                    </a:cubicBezTo>
                    <a:cubicBezTo>
                      <a:pt x="21" y="96"/>
                      <a:pt x="21" y="96"/>
                      <a:pt x="21" y="96"/>
                    </a:cubicBezTo>
                    <a:cubicBezTo>
                      <a:pt x="21" y="97"/>
                      <a:pt x="22" y="98"/>
                      <a:pt x="22" y="98"/>
                    </a:cubicBezTo>
                    <a:cubicBezTo>
                      <a:pt x="23" y="98"/>
                      <a:pt x="22" y="100"/>
                      <a:pt x="23" y="100"/>
                    </a:cubicBezTo>
                    <a:cubicBezTo>
                      <a:pt x="24" y="100"/>
                      <a:pt x="24" y="100"/>
                      <a:pt x="24" y="100"/>
                    </a:cubicBezTo>
                    <a:cubicBezTo>
                      <a:pt x="25" y="100"/>
                      <a:pt x="25" y="100"/>
                      <a:pt x="26" y="101"/>
                    </a:cubicBezTo>
                    <a:cubicBezTo>
                      <a:pt x="26" y="101"/>
                      <a:pt x="26" y="101"/>
                      <a:pt x="27" y="101"/>
                    </a:cubicBezTo>
                    <a:cubicBezTo>
                      <a:pt x="28" y="101"/>
                      <a:pt x="29" y="101"/>
                      <a:pt x="30" y="102"/>
                    </a:cubicBezTo>
                    <a:cubicBezTo>
                      <a:pt x="30" y="103"/>
                      <a:pt x="30" y="103"/>
                      <a:pt x="30" y="103"/>
                    </a:cubicBezTo>
                    <a:cubicBezTo>
                      <a:pt x="30" y="104"/>
                      <a:pt x="29" y="105"/>
                      <a:pt x="30" y="105"/>
                    </a:cubicBezTo>
                    <a:cubicBezTo>
                      <a:pt x="31" y="106"/>
                      <a:pt x="31" y="107"/>
                      <a:pt x="31" y="107"/>
                    </a:cubicBezTo>
                    <a:cubicBezTo>
                      <a:pt x="32" y="107"/>
                      <a:pt x="32" y="108"/>
                      <a:pt x="33" y="109"/>
                    </a:cubicBezTo>
                    <a:cubicBezTo>
                      <a:pt x="33" y="109"/>
                      <a:pt x="34" y="109"/>
                      <a:pt x="34" y="110"/>
                    </a:cubicBezTo>
                    <a:cubicBezTo>
                      <a:pt x="34" y="110"/>
                      <a:pt x="34" y="111"/>
                      <a:pt x="33" y="111"/>
                    </a:cubicBezTo>
                    <a:cubicBezTo>
                      <a:pt x="32" y="111"/>
                      <a:pt x="31" y="110"/>
                      <a:pt x="31" y="111"/>
                    </a:cubicBezTo>
                    <a:cubicBezTo>
                      <a:pt x="31" y="111"/>
                      <a:pt x="31" y="112"/>
                      <a:pt x="31" y="113"/>
                    </a:cubicBezTo>
                    <a:cubicBezTo>
                      <a:pt x="32" y="115"/>
                      <a:pt x="32" y="115"/>
                      <a:pt x="33" y="115"/>
                    </a:cubicBezTo>
                    <a:cubicBezTo>
                      <a:pt x="33" y="115"/>
                      <a:pt x="33" y="114"/>
                      <a:pt x="34" y="114"/>
                    </a:cubicBezTo>
                    <a:cubicBezTo>
                      <a:pt x="34" y="114"/>
                      <a:pt x="35" y="114"/>
                      <a:pt x="36" y="114"/>
                    </a:cubicBezTo>
                    <a:cubicBezTo>
                      <a:pt x="38" y="114"/>
                      <a:pt x="38" y="114"/>
                      <a:pt x="38" y="114"/>
                    </a:cubicBezTo>
                    <a:cubicBezTo>
                      <a:pt x="38" y="115"/>
                      <a:pt x="38" y="116"/>
                      <a:pt x="38" y="116"/>
                    </a:cubicBezTo>
                    <a:cubicBezTo>
                      <a:pt x="38" y="117"/>
                      <a:pt x="39" y="117"/>
                      <a:pt x="39" y="118"/>
                    </a:cubicBezTo>
                    <a:cubicBezTo>
                      <a:pt x="39" y="118"/>
                      <a:pt x="40" y="118"/>
                      <a:pt x="41" y="118"/>
                    </a:cubicBezTo>
                    <a:cubicBezTo>
                      <a:pt x="42" y="120"/>
                      <a:pt x="42" y="120"/>
                      <a:pt x="42" y="120"/>
                    </a:cubicBezTo>
                    <a:cubicBezTo>
                      <a:pt x="42" y="121"/>
                      <a:pt x="43" y="121"/>
                      <a:pt x="43" y="121"/>
                    </a:cubicBezTo>
                    <a:cubicBezTo>
                      <a:pt x="44" y="121"/>
                      <a:pt x="44" y="121"/>
                      <a:pt x="44" y="121"/>
                    </a:cubicBezTo>
                    <a:cubicBezTo>
                      <a:pt x="45" y="122"/>
                      <a:pt x="45" y="122"/>
                      <a:pt x="46" y="121"/>
                    </a:cubicBezTo>
                    <a:cubicBezTo>
                      <a:pt x="47" y="121"/>
                      <a:pt x="47" y="121"/>
                      <a:pt x="47" y="121"/>
                    </a:cubicBezTo>
                    <a:cubicBezTo>
                      <a:pt x="47" y="122"/>
                      <a:pt x="48" y="122"/>
                      <a:pt x="48" y="123"/>
                    </a:cubicBezTo>
                    <a:cubicBezTo>
                      <a:pt x="48" y="123"/>
                      <a:pt x="50" y="123"/>
                      <a:pt x="51" y="123"/>
                    </a:cubicBezTo>
                    <a:cubicBezTo>
                      <a:pt x="51" y="123"/>
                      <a:pt x="52" y="123"/>
                      <a:pt x="53" y="124"/>
                    </a:cubicBezTo>
                    <a:cubicBezTo>
                      <a:pt x="54" y="124"/>
                      <a:pt x="54" y="124"/>
                      <a:pt x="54" y="125"/>
                    </a:cubicBezTo>
                    <a:cubicBezTo>
                      <a:pt x="54" y="125"/>
                      <a:pt x="54" y="125"/>
                      <a:pt x="54" y="126"/>
                    </a:cubicBezTo>
                    <a:cubicBezTo>
                      <a:pt x="54" y="126"/>
                      <a:pt x="54" y="126"/>
                      <a:pt x="54" y="126"/>
                    </a:cubicBezTo>
                    <a:cubicBezTo>
                      <a:pt x="54" y="127"/>
                      <a:pt x="53" y="127"/>
                      <a:pt x="53" y="127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128"/>
                      <a:pt x="53" y="129"/>
                      <a:pt x="53" y="130"/>
                    </a:cubicBezTo>
                    <a:cubicBezTo>
                      <a:pt x="53" y="130"/>
                      <a:pt x="52" y="130"/>
                      <a:pt x="51" y="130"/>
                    </a:cubicBezTo>
                    <a:cubicBezTo>
                      <a:pt x="51" y="130"/>
                      <a:pt x="50" y="131"/>
                      <a:pt x="49" y="131"/>
                    </a:cubicBezTo>
                    <a:cubicBezTo>
                      <a:pt x="49" y="132"/>
                      <a:pt x="49" y="132"/>
                      <a:pt x="49" y="132"/>
                    </a:cubicBezTo>
                    <a:cubicBezTo>
                      <a:pt x="50" y="132"/>
                      <a:pt x="52" y="132"/>
                      <a:pt x="52" y="132"/>
                    </a:cubicBezTo>
                    <a:cubicBezTo>
                      <a:pt x="52" y="133"/>
                      <a:pt x="49" y="134"/>
                      <a:pt x="48" y="134"/>
                    </a:cubicBezTo>
                    <a:cubicBezTo>
                      <a:pt x="48" y="134"/>
                      <a:pt x="50" y="135"/>
                      <a:pt x="49" y="136"/>
                    </a:cubicBezTo>
                    <a:cubicBezTo>
                      <a:pt x="49" y="136"/>
                      <a:pt x="48" y="136"/>
                      <a:pt x="48" y="137"/>
                    </a:cubicBezTo>
                    <a:cubicBezTo>
                      <a:pt x="48" y="138"/>
                      <a:pt x="47" y="138"/>
                      <a:pt x="46" y="138"/>
                    </a:cubicBezTo>
                    <a:cubicBezTo>
                      <a:pt x="46" y="138"/>
                      <a:pt x="45" y="139"/>
                      <a:pt x="46" y="139"/>
                    </a:cubicBezTo>
                    <a:cubicBezTo>
                      <a:pt x="46" y="139"/>
                      <a:pt x="46" y="140"/>
                      <a:pt x="48" y="141"/>
                    </a:cubicBezTo>
                    <a:cubicBezTo>
                      <a:pt x="50" y="141"/>
                      <a:pt x="51" y="143"/>
                      <a:pt x="53" y="144"/>
                    </a:cubicBezTo>
                    <a:cubicBezTo>
                      <a:pt x="53" y="145"/>
                      <a:pt x="53" y="145"/>
                      <a:pt x="53" y="145"/>
                    </a:cubicBezTo>
                    <a:cubicBezTo>
                      <a:pt x="54" y="145"/>
                      <a:pt x="54" y="145"/>
                      <a:pt x="55" y="145"/>
                    </a:cubicBezTo>
                    <a:cubicBezTo>
                      <a:pt x="55" y="144"/>
                      <a:pt x="57" y="145"/>
                      <a:pt x="58" y="145"/>
                    </a:cubicBezTo>
                    <a:cubicBezTo>
                      <a:pt x="59" y="146"/>
                      <a:pt x="62" y="145"/>
                      <a:pt x="62" y="146"/>
                    </a:cubicBezTo>
                    <a:cubicBezTo>
                      <a:pt x="62" y="146"/>
                      <a:pt x="63" y="147"/>
                      <a:pt x="64" y="147"/>
                    </a:cubicBezTo>
                    <a:cubicBezTo>
                      <a:pt x="65" y="148"/>
                      <a:pt x="65" y="148"/>
                      <a:pt x="65" y="148"/>
                    </a:cubicBezTo>
                    <a:cubicBezTo>
                      <a:pt x="66" y="147"/>
                      <a:pt x="67" y="147"/>
                      <a:pt x="68" y="147"/>
                    </a:cubicBezTo>
                    <a:cubicBezTo>
                      <a:pt x="68" y="147"/>
                      <a:pt x="68" y="148"/>
                      <a:pt x="69" y="148"/>
                    </a:cubicBezTo>
                    <a:cubicBezTo>
                      <a:pt x="69" y="148"/>
                      <a:pt x="69" y="149"/>
                      <a:pt x="70" y="149"/>
                    </a:cubicBezTo>
                    <a:cubicBezTo>
                      <a:pt x="70" y="149"/>
                      <a:pt x="71" y="150"/>
                      <a:pt x="72" y="151"/>
                    </a:cubicBezTo>
                    <a:cubicBezTo>
                      <a:pt x="73" y="151"/>
                      <a:pt x="74" y="152"/>
                      <a:pt x="74" y="152"/>
                    </a:cubicBezTo>
                    <a:cubicBezTo>
                      <a:pt x="75" y="152"/>
                      <a:pt x="75" y="153"/>
                      <a:pt x="75" y="152"/>
                    </a:cubicBezTo>
                    <a:cubicBezTo>
                      <a:pt x="76" y="151"/>
                      <a:pt x="77" y="152"/>
                      <a:pt x="77" y="151"/>
                    </a:cubicBezTo>
                    <a:cubicBezTo>
                      <a:pt x="76" y="149"/>
                      <a:pt x="74" y="147"/>
                      <a:pt x="74" y="146"/>
                    </a:cubicBezTo>
                    <a:cubicBezTo>
                      <a:pt x="74" y="145"/>
                      <a:pt x="75" y="144"/>
                      <a:pt x="73" y="142"/>
                    </a:cubicBezTo>
                    <a:cubicBezTo>
                      <a:pt x="71" y="141"/>
                      <a:pt x="73" y="140"/>
                      <a:pt x="74" y="139"/>
                    </a:cubicBezTo>
                    <a:cubicBezTo>
                      <a:pt x="75" y="137"/>
                      <a:pt x="78" y="137"/>
                      <a:pt x="79" y="136"/>
                    </a:cubicBezTo>
                    <a:cubicBezTo>
                      <a:pt x="79" y="135"/>
                      <a:pt x="79" y="135"/>
                      <a:pt x="78" y="135"/>
                    </a:cubicBezTo>
                    <a:cubicBezTo>
                      <a:pt x="77" y="135"/>
                      <a:pt x="77" y="134"/>
                      <a:pt x="78" y="134"/>
                    </a:cubicBezTo>
                    <a:cubicBezTo>
                      <a:pt x="79" y="134"/>
                      <a:pt x="78" y="133"/>
                      <a:pt x="77" y="132"/>
                    </a:cubicBezTo>
                    <a:cubicBezTo>
                      <a:pt x="76" y="131"/>
                      <a:pt x="76" y="130"/>
                      <a:pt x="76" y="130"/>
                    </a:cubicBezTo>
                    <a:cubicBezTo>
                      <a:pt x="75" y="130"/>
                      <a:pt x="74" y="130"/>
                      <a:pt x="74" y="130"/>
                    </a:cubicBezTo>
                    <a:cubicBezTo>
                      <a:pt x="73" y="131"/>
                      <a:pt x="73" y="130"/>
                      <a:pt x="73" y="129"/>
                    </a:cubicBezTo>
                    <a:cubicBezTo>
                      <a:pt x="73" y="128"/>
                      <a:pt x="72" y="128"/>
                      <a:pt x="72" y="128"/>
                    </a:cubicBezTo>
                    <a:cubicBezTo>
                      <a:pt x="72" y="126"/>
                      <a:pt x="72" y="126"/>
                      <a:pt x="72" y="126"/>
                    </a:cubicBezTo>
                    <a:cubicBezTo>
                      <a:pt x="73" y="126"/>
                      <a:pt x="73" y="126"/>
                      <a:pt x="73" y="125"/>
                    </a:cubicBezTo>
                    <a:cubicBezTo>
                      <a:pt x="73" y="125"/>
                      <a:pt x="72" y="125"/>
                      <a:pt x="72" y="124"/>
                    </a:cubicBezTo>
                    <a:cubicBezTo>
                      <a:pt x="73" y="123"/>
                      <a:pt x="74" y="123"/>
                      <a:pt x="74" y="123"/>
                    </a:cubicBezTo>
                    <a:cubicBezTo>
                      <a:pt x="74" y="122"/>
                      <a:pt x="75" y="121"/>
                      <a:pt x="75" y="122"/>
                    </a:cubicBezTo>
                    <a:cubicBezTo>
                      <a:pt x="76" y="122"/>
                      <a:pt x="77" y="124"/>
                      <a:pt x="78" y="123"/>
                    </a:cubicBezTo>
                    <a:cubicBezTo>
                      <a:pt x="79" y="123"/>
                      <a:pt x="78" y="122"/>
                      <a:pt x="78" y="122"/>
                    </a:cubicBezTo>
                    <a:cubicBezTo>
                      <a:pt x="78" y="121"/>
                      <a:pt x="77" y="120"/>
                      <a:pt x="79" y="120"/>
                    </a:cubicBezTo>
                    <a:cubicBezTo>
                      <a:pt x="80" y="120"/>
                      <a:pt x="79" y="119"/>
                      <a:pt x="80" y="119"/>
                    </a:cubicBezTo>
                    <a:cubicBezTo>
                      <a:pt x="81" y="119"/>
                      <a:pt x="82" y="118"/>
                      <a:pt x="83" y="118"/>
                    </a:cubicBezTo>
                    <a:cubicBezTo>
                      <a:pt x="83" y="117"/>
                      <a:pt x="84" y="117"/>
                      <a:pt x="85" y="117"/>
                    </a:cubicBezTo>
                    <a:cubicBezTo>
                      <a:pt x="85" y="117"/>
                      <a:pt x="86" y="118"/>
                      <a:pt x="86" y="117"/>
                    </a:cubicBezTo>
                    <a:cubicBezTo>
                      <a:pt x="87" y="116"/>
                      <a:pt x="88" y="117"/>
                      <a:pt x="88" y="117"/>
                    </a:cubicBezTo>
                    <a:cubicBezTo>
                      <a:pt x="88" y="118"/>
                      <a:pt x="91" y="118"/>
                      <a:pt x="91" y="118"/>
                    </a:cubicBezTo>
                    <a:cubicBezTo>
                      <a:pt x="92" y="118"/>
                      <a:pt x="93" y="119"/>
                      <a:pt x="93" y="120"/>
                    </a:cubicBezTo>
                    <a:cubicBezTo>
                      <a:pt x="93" y="120"/>
                      <a:pt x="94" y="121"/>
                      <a:pt x="94" y="120"/>
                    </a:cubicBezTo>
                    <a:cubicBezTo>
                      <a:pt x="94" y="119"/>
                      <a:pt x="95" y="120"/>
                      <a:pt x="96" y="120"/>
                    </a:cubicBezTo>
                    <a:cubicBezTo>
                      <a:pt x="97" y="121"/>
                      <a:pt x="98" y="121"/>
                      <a:pt x="98" y="120"/>
                    </a:cubicBezTo>
                    <a:cubicBezTo>
                      <a:pt x="98" y="119"/>
                      <a:pt x="100" y="119"/>
                      <a:pt x="101" y="119"/>
                    </a:cubicBezTo>
                    <a:cubicBezTo>
                      <a:pt x="101" y="120"/>
                      <a:pt x="102" y="120"/>
                      <a:pt x="102" y="119"/>
                    </a:cubicBezTo>
                    <a:cubicBezTo>
                      <a:pt x="103" y="119"/>
                      <a:pt x="105" y="119"/>
                      <a:pt x="105" y="119"/>
                    </a:cubicBezTo>
                    <a:cubicBezTo>
                      <a:pt x="105" y="120"/>
                      <a:pt x="106" y="120"/>
                      <a:pt x="107" y="120"/>
                    </a:cubicBezTo>
                    <a:cubicBezTo>
                      <a:pt x="108" y="120"/>
                      <a:pt x="108" y="121"/>
                      <a:pt x="108" y="121"/>
                    </a:cubicBezTo>
                    <a:cubicBezTo>
                      <a:pt x="109" y="121"/>
                      <a:pt x="108" y="120"/>
                      <a:pt x="109" y="120"/>
                    </a:cubicBezTo>
                    <a:cubicBezTo>
                      <a:pt x="110" y="120"/>
                      <a:pt x="110" y="121"/>
                      <a:pt x="111" y="121"/>
                    </a:cubicBezTo>
                    <a:cubicBezTo>
                      <a:pt x="112" y="121"/>
                      <a:pt x="113" y="120"/>
                      <a:pt x="113" y="120"/>
                    </a:cubicBezTo>
                    <a:cubicBezTo>
                      <a:pt x="113" y="119"/>
                      <a:pt x="113" y="118"/>
                      <a:pt x="112" y="118"/>
                    </a:cubicBezTo>
                    <a:cubicBezTo>
                      <a:pt x="111" y="118"/>
                      <a:pt x="111" y="117"/>
                      <a:pt x="110" y="117"/>
                    </a:cubicBezTo>
                    <a:cubicBezTo>
                      <a:pt x="109" y="117"/>
                      <a:pt x="109" y="116"/>
                      <a:pt x="109" y="116"/>
                    </a:cubicBezTo>
                    <a:cubicBezTo>
                      <a:pt x="110" y="115"/>
                      <a:pt x="111" y="115"/>
                      <a:pt x="111" y="114"/>
                    </a:cubicBezTo>
                    <a:cubicBezTo>
                      <a:pt x="111" y="114"/>
                      <a:pt x="111" y="113"/>
                      <a:pt x="112" y="112"/>
                    </a:cubicBezTo>
                    <a:cubicBezTo>
                      <a:pt x="113" y="112"/>
                      <a:pt x="115" y="112"/>
                      <a:pt x="114" y="112"/>
                    </a:cubicBezTo>
                    <a:cubicBezTo>
                      <a:pt x="112" y="111"/>
                      <a:pt x="112" y="111"/>
                      <a:pt x="112" y="111"/>
                    </a:cubicBezTo>
                    <a:cubicBezTo>
                      <a:pt x="112" y="110"/>
                      <a:pt x="112" y="109"/>
                      <a:pt x="112" y="108"/>
                    </a:cubicBezTo>
                    <a:cubicBezTo>
                      <a:pt x="112" y="108"/>
                      <a:pt x="113" y="109"/>
                      <a:pt x="114" y="108"/>
                    </a:cubicBezTo>
                    <a:cubicBezTo>
                      <a:pt x="115" y="108"/>
                      <a:pt x="116" y="109"/>
                      <a:pt x="117" y="108"/>
                    </a:cubicBezTo>
                    <a:cubicBezTo>
                      <a:pt x="118" y="107"/>
                      <a:pt x="120" y="107"/>
                      <a:pt x="121" y="107"/>
                    </a:cubicBezTo>
                    <a:cubicBezTo>
                      <a:pt x="123" y="107"/>
                      <a:pt x="123" y="106"/>
                      <a:pt x="124" y="106"/>
                    </a:cubicBezTo>
                    <a:cubicBezTo>
                      <a:pt x="125" y="106"/>
                      <a:pt x="127" y="106"/>
                      <a:pt x="128" y="106"/>
                    </a:cubicBezTo>
                    <a:cubicBezTo>
                      <a:pt x="129" y="105"/>
                      <a:pt x="132" y="105"/>
                      <a:pt x="132" y="104"/>
                    </a:cubicBezTo>
                    <a:cubicBezTo>
                      <a:pt x="132" y="104"/>
                      <a:pt x="135" y="103"/>
                      <a:pt x="135" y="104"/>
                    </a:cubicBezTo>
                    <a:cubicBezTo>
                      <a:pt x="136" y="104"/>
                      <a:pt x="137" y="104"/>
                      <a:pt x="137" y="104"/>
                    </a:cubicBezTo>
                    <a:cubicBezTo>
                      <a:pt x="138" y="104"/>
                      <a:pt x="139" y="104"/>
                      <a:pt x="139" y="105"/>
                    </a:cubicBezTo>
                    <a:cubicBezTo>
                      <a:pt x="139" y="106"/>
                      <a:pt x="140" y="106"/>
                      <a:pt x="140" y="107"/>
                    </a:cubicBezTo>
                    <a:cubicBezTo>
                      <a:pt x="139" y="107"/>
                      <a:pt x="139" y="108"/>
                      <a:pt x="139" y="108"/>
                    </a:cubicBezTo>
                    <a:cubicBezTo>
                      <a:pt x="140" y="108"/>
                      <a:pt x="141" y="108"/>
                      <a:pt x="142" y="108"/>
                    </a:cubicBezTo>
                    <a:cubicBezTo>
                      <a:pt x="142" y="107"/>
                      <a:pt x="143" y="108"/>
                      <a:pt x="143" y="108"/>
                    </a:cubicBezTo>
                    <a:cubicBezTo>
                      <a:pt x="143" y="109"/>
                      <a:pt x="143" y="109"/>
                      <a:pt x="143" y="108"/>
                    </a:cubicBezTo>
                    <a:cubicBezTo>
                      <a:pt x="143" y="108"/>
                      <a:pt x="144" y="108"/>
                      <a:pt x="145" y="109"/>
                    </a:cubicBezTo>
                    <a:cubicBezTo>
                      <a:pt x="145" y="109"/>
                      <a:pt x="146" y="108"/>
                      <a:pt x="146" y="109"/>
                    </a:cubicBezTo>
                    <a:cubicBezTo>
                      <a:pt x="146" y="109"/>
                      <a:pt x="144" y="110"/>
                      <a:pt x="145" y="110"/>
                    </a:cubicBezTo>
                    <a:cubicBezTo>
                      <a:pt x="146" y="111"/>
                      <a:pt x="146" y="110"/>
                      <a:pt x="147" y="110"/>
                    </a:cubicBezTo>
                    <a:cubicBezTo>
                      <a:pt x="148" y="110"/>
                      <a:pt x="149" y="109"/>
                      <a:pt x="150" y="109"/>
                    </a:cubicBezTo>
                    <a:cubicBezTo>
                      <a:pt x="151" y="109"/>
                      <a:pt x="152" y="108"/>
                      <a:pt x="153" y="107"/>
                    </a:cubicBezTo>
                    <a:cubicBezTo>
                      <a:pt x="153" y="107"/>
                      <a:pt x="155" y="107"/>
                      <a:pt x="154" y="108"/>
                    </a:cubicBezTo>
                    <a:cubicBezTo>
                      <a:pt x="154" y="108"/>
                      <a:pt x="153" y="109"/>
                      <a:pt x="155" y="110"/>
                    </a:cubicBezTo>
                    <a:cubicBezTo>
                      <a:pt x="157" y="110"/>
                      <a:pt x="159" y="114"/>
                      <a:pt x="160" y="115"/>
                    </a:cubicBezTo>
                    <a:cubicBezTo>
                      <a:pt x="161" y="117"/>
                      <a:pt x="162" y="120"/>
                      <a:pt x="163" y="120"/>
                    </a:cubicBezTo>
                    <a:cubicBezTo>
                      <a:pt x="164" y="119"/>
                      <a:pt x="164" y="119"/>
                      <a:pt x="164" y="119"/>
                    </a:cubicBezTo>
                    <a:cubicBezTo>
                      <a:pt x="165" y="118"/>
                      <a:pt x="166" y="120"/>
                      <a:pt x="166" y="120"/>
                    </a:cubicBezTo>
                    <a:cubicBezTo>
                      <a:pt x="167" y="120"/>
                      <a:pt x="168" y="121"/>
                      <a:pt x="169" y="120"/>
                    </a:cubicBezTo>
                    <a:cubicBezTo>
                      <a:pt x="170" y="120"/>
                      <a:pt x="171" y="119"/>
                      <a:pt x="172" y="120"/>
                    </a:cubicBezTo>
                    <a:cubicBezTo>
                      <a:pt x="172" y="120"/>
                      <a:pt x="173" y="120"/>
                      <a:pt x="173" y="121"/>
                    </a:cubicBezTo>
                    <a:cubicBezTo>
                      <a:pt x="174" y="122"/>
                      <a:pt x="175" y="122"/>
                      <a:pt x="175" y="122"/>
                    </a:cubicBezTo>
                    <a:cubicBezTo>
                      <a:pt x="176" y="122"/>
                      <a:pt x="176" y="123"/>
                      <a:pt x="176" y="123"/>
                    </a:cubicBezTo>
                    <a:cubicBezTo>
                      <a:pt x="176" y="124"/>
                      <a:pt x="177" y="125"/>
                      <a:pt x="177" y="125"/>
                    </a:cubicBezTo>
                    <a:cubicBezTo>
                      <a:pt x="178" y="125"/>
                      <a:pt x="179" y="124"/>
                      <a:pt x="179" y="124"/>
                    </a:cubicBezTo>
                    <a:cubicBezTo>
                      <a:pt x="180" y="124"/>
                      <a:pt x="180" y="124"/>
                      <a:pt x="180" y="124"/>
                    </a:cubicBezTo>
                    <a:cubicBezTo>
                      <a:pt x="180" y="125"/>
                      <a:pt x="181" y="126"/>
                      <a:pt x="181" y="126"/>
                    </a:cubicBezTo>
                    <a:cubicBezTo>
                      <a:pt x="182" y="126"/>
                      <a:pt x="183" y="126"/>
                      <a:pt x="183" y="126"/>
                    </a:cubicBezTo>
                    <a:cubicBezTo>
                      <a:pt x="183" y="125"/>
                      <a:pt x="184" y="125"/>
                      <a:pt x="185" y="125"/>
                    </a:cubicBezTo>
                    <a:cubicBezTo>
                      <a:pt x="185" y="125"/>
                      <a:pt x="187" y="125"/>
                      <a:pt x="187" y="124"/>
                    </a:cubicBezTo>
                    <a:cubicBezTo>
                      <a:pt x="188" y="123"/>
                      <a:pt x="189" y="123"/>
                      <a:pt x="189" y="123"/>
                    </a:cubicBezTo>
                    <a:cubicBezTo>
                      <a:pt x="190" y="122"/>
                      <a:pt x="191" y="122"/>
                      <a:pt x="191" y="121"/>
                    </a:cubicBezTo>
                    <a:cubicBezTo>
                      <a:pt x="193" y="121"/>
                      <a:pt x="193" y="121"/>
                      <a:pt x="193" y="121"/>
                    </a:cubicBezTo>
                    <a:cubicBezTo>
                      <a:pt x="193" y="120"/>
                      <a:pt x="194" y="120"/>
                      <a:pt x="195" y="120"/>
                    </a:cubicBezTo>
                    <a:cubicBezTo>
                      <a:pt x="195" y="121"/>
                      <a:pt x="198" y="121"/>
                      <a:pt x="198" y="121"/>
                    </a:cubicBezTo>
                    <a:cubicBezTo>
                      <a:pt x="199" y="121"/>
                      <a:pt x="199" y="122"/>
                      <a:pt x="199" y="123"/>
                    </a:cubicBezTo>
                    <a:cubicBezTo>
                      <a:pt x="200" y="123"/>
                      <a:pt x="201" y="124"/>
                      <a:pt x="202" y="123"/>
                    </a:cubicBezTo>
                    <a:cubicBezTo>
                      <a:pt x="202" y="123"/>
                      <a:pt x="203" y="123"/>
                      <a:pt x="204" y="123"/>
                    </a:cubicBezTo>
                    <a:cubicBezTo>
                      <a:pt x="204" y="124"/>
                      <a:pt x="205" y="124"/>
                      <a:pt x="206" y="124"/>
                    </a:cubicBezTo>
                    <a:cubicBezTo>
                      <a:pt x="206" y="123"/>
                      <a:pt x="208" y="123"/>
                      <a:pt x="208" y="123"/>
                    </a:cubicBezTo>
                    <a:cubicBezTo>
                      <a:pt x="208" y="122"/>
                      <a:pt x="208" y="121"/>
                      <a:pt x="208" y="121"/>
                    </a:cubicBezTo>
                    <a:cubicBezTo>
                      <a:pt x="207" y="121"/>
                      <a:pt x="207" y="119"/>
                      <a:pt x="207" y="119"/>
                    </a:cubicBezTo>
                    <a:cubicBezTo>
                      <a:pt x="207" y="118"/>
                      <a:pt x="208" y="118"/>
                      <a:pt x="208" y="118"/>
                    </a:cubicBezTo>
                    <a:cubicBezTo>
                      <a:pt x="208" y="117"/>
                      <a:pt x="209" y="117"/>
                      <a:pt x="209" y="117"/>
                    </a:cubicBezTo>
                    <a:cubicBezTo>
                      <a:pt x="210" y="116"/>
                      <a:pt x="210" y="116"/>
                      <a:pt x="210" y="116"/>
                    </a:cubicBezTo>
                    <a:cubicBezTo>
                      <a:pt x="211" y="116"/>
                      <a:pt x="212" y="116"/>
                      <a:pt x="212" y="116"/>
                    </a:cubicBezTo>
                    <a:cubicBezTo>
                      <a:pt x="213" y="117"/>
                      <a:pt x="214" y="117"/>
                      <a:pt x="214" y="117"/>
                    </a:cubicBezTo>
                    <a:cubicBezTo>
                      <a:pt x="215" y="117"/>
                      <a:pt x="215" y="117"/>
                      <a:pt x="216" y="118"/>
                    </a:cubicBezTo>
                    <a:cubicBezTo>
                      <a:pt x="217" y="118"/>
                      <a:pt x="218" y="118"/>
                      <a:pt x="219" y="118"/>
                    </a:cubicBezTo>
                    <a:cubicBezTo>
                      <a:pt x="219" y="119"/>
                      <a:pt x="219" y="120"/>
                      <a:pt x="219" y="121"/>
                    </a:cubicBezTo>
                    <a:cubicBezTo>
                      <a:pt x="219" y="121"/>
                      <a:pt x="220" y="122"/>
                      <a:pt x="221" y="122"/>
                    </a:cubicBezTo>
                    <a:cubicBezTo>
                      <a:pt x="221" y="122"/>
                      <a:pt x="222" y="123"/>
                      <a:pt x="223" y="123"/>
                    </a:cubicBezTo>
                    <a:cubicBezTo>
                      <a:pt x="224" y="123"/>
                      <a:pt x="224" y="122"/>
                      <a:pt x="225" y="122"/>
                    </a:cubicBezTo>
                    <a:cubicBezTo>
                      <a:pt x="227" y="121"/>
                      <a:pt x="227" y="121"/>
                      <a:pt x="227" y="121"/>
                    </a:cubicBezTo>
                    <a:cubicBezTo>
                      <a:pt x="228" y="122"/>
                      <a:pt x="230" y="122"/>
                      <a:pt x="230" y="122"/>
                    </a:cubicBezTo>
                    <a:cubicBezTo>
                      <a:pt x="230" y="122"/>
                      <a:pt x="232" y="122"/>
                      <a:pt x="232" y="123"/>
                    </a:cubicBezTo>
                    <a:cubicBezTo>
                      <a:pt x="232" y="123"/>
                      <a:pt x="234" y="123"/>
                      <a:pt x="234" y="124"/>
                    </a:cubicBezTo>
                    <a:cubicBezTo>
                      <a:pt x="234" y="124"/>
                      <a:pt x="235" y="124"/>
                      <a:pt x="236" y="125"/>
                    </a:cubicBezTo>
                    <a:cubicBezTo>
                      <a:pt x="236" y="126"/>
                      <a:pt x="238" y="125"/>
                      <a:pt x="239" y="126"/>
                    </a:cubicBezTo>
                    <a:cubicBezTo>
                      <a:pt x="239" y="126"/>
                      <a:pt x="242" y="126"/>
                      <a:pt x="243" y="126"/>
                    </a:cubicBezTo>
                    <a:cubicBezTo>
                      <a:pt x="243" y="125"/>
                      <a:pt x="245" y="125"/>
                      <a:pt x="246" y="125"/>
                    </a:cubicBezTo>
                    <a:cubicBezTo>
                      <a:pt x="247" y="124"/>
                      <a:pt x="248" y="125"/>
                      <a:pt x="248" y="124"/>
                    </a:cubicBezTo>
                    <a:cubicBezTo>
                      <a:pt x="250" y="123"/>
                      <a:pt x="250" y="123"/>
                      <a:pt x="250" y="123"/>
                    </a:cubicBezTo>
                    <a:cubicBezTo>
                      <a:pt x="251" y="122"/>
                      <a:pt x="253" y="122"/>
                      <a:pt x="254" y="123"/>
                    </a:cubicBezTo>
                    <a:cubicBezTo>
                      <a:pt x="254" y="123"/>
                      <a:pt x="255" y="124"/>
                      <a:pt x="256" y="123"/>
                    </a:cubicBezTo>
                    <a:cubicBezTo>
                      <a:pt x="257" y="123"/>
                      <a:pt x="258" y="123"/>
                      <a:pt x="258" y="124"/>
                    </a:cubicBezTo>
                    <a:cubicBezTo>
                      <a:pt x="259" y="124"/>
                      <a:pt x="261" y="125"/>
                      <a:pt x="261" y="125"/>
                    </a:cubicBezTo>
                    <a:cubicBezTo>
                      <a:pt x="262" y="124"/>
                      <a:pt x="263" y="123"/>
                      <a:pt x="264" y="123"/>
                    </a:cubicBezTo>
                    <a:cubicBezTo>
                      <a:pt x="264" y="123"/>
                      <a:pt x="265" y="123"/>
                      <a:pt x="265" y="122"/>
                    </a:cubicBezTo>
                    <a:cubicBezTo>
                      <a:pt x="265" y="122"/>
                      <a:pt x="266" y="120"/>
                      <a:pt x="266" y="119"/>
                    </a:cubicBezTo>
                    <a:cubicBezTo>
                      <a:pt x="266" y="119"/>
                      <a:pt x="267" y="117"/>
                      <a:pt x="268" y="117"/>
                    </a:cubicBezTo>
                    <a:cubicBezTo>
                      <a:pt x="268" y="117"/>
                      <a:pt x="269" y="116"/>
                      <a:pt x="269" y="115"/>
                    </a:cubicBezTo>
                    <a:cubicBezTo>
                      <a:pt x="269" y="115"/>
                      <a:pt x="269" y="114"/>
                      <a:pt x="268" y="114"/>
                    </a:cubicBezTo>
                    <a:cubicBezTo>
                      <a:pt x="268" y="114"/>
                      <a:pt x="267" y="114"/>
                      <a:pt x="268" y="112"/>
                    </a:cubicBezTo>
                    <a:cubicBezTo>
                      <a:pt x="269" y="111"/>
                      <a:pt x="271" y="111"/>
                      <a:pt x="271" y="111"/>
                    </a:cubicBezTo>
                    <a:cubicBezTo>
                      <a:pt x="272" y="111"/>
                      <a:pt x="274" y="110"/>
                      <a:pt x="275" y="111"/>
                    </a:cubicBezTo>
                    <a:cubicBezTo>
                      <a:pt x="276" y="111"/>
                      <a:pt x="277" y="111"/>
                      <a:pt x="278" y="111"/>
                    </a:cubicBezTo>
                    <a:cubicBezTo>
                      <a:pt x="279" y="112"/>
                      <a:pt x="281" y="112"/>
                      <a:pt x="282" y="112"/>
                    </a:cubicBezTo>
                    <a:cubicBezTo>
                      <a:pt x="282" y="113"/>
                      <a:pt x="283" y="113"/>
                      <a:pt x="283" y="114"/>
                    </a:cubicBezTo>
                    <a:cubicBezTo>
                      <a:pt x="283" y="115"/>
                      <a:pt x="284" y="115"/>
                      <a:pt x="285" y="117"/>
                    </a:cubicBezTo>
                    <a:cubicBezTo>
                      <a:pt x="285" y="119"/>
                      <a:pt x="286" y="119"/>
                      <a:pt x="286" y="120"/>
                    </a:cubicBezTo>
                    <a:cubicBezTo>
                      <a:pt x="286" y="121"/>
                      <a:pt x="288" y="122"/>
                      <a:pt x="287" y="123"/>
                    </a:cubicBezTo>
                    <a:cubicBezTo>
                      <a:pt x="287" y="124"/>
                      <a:pt x="287" y="124"/>
                      <a:pt x="288" y="124"/>
                    </a:cubicBezTo>
                    <a:cubicBezTo>
                      <a:pt x="290" y="125"/>
                      <a:pt x="291" y="126"/>
                      <a:pt x="291" y="125"/>
                    </a:cubicBezTo>
                    <a:cubicBezTo>
                      <a:pt x="291" y="125"/>
                      <a:pt x="293" y="126"/>
                      <a:pt x="294" y="127"/>
                    </a:cubicBezTo>
                    <a:cubicBezTo>
                      <a:pt x="295" y="127"/>
                      <a:pt x="296" y="127"/>
                      <a:pt x="296" y="128"/>
                    </a:cubicBezTo>
                    <a:cubicBezTo>
                      <a:pt x="296" y="129"/>
                      <a:pt x="296" y="129"/>
                      <a:pt x="296" y="130"/>
                    </a:cubicBezTo>
                    <a:cubicBezTo>
                      <a:pt x="296" y="131"/>
                      <a:pt x="298" y="131"/>
                      <a:pt x="299" y="131"/>
                    </a:cubicBezTo>
                    <a:cubicBezTo>
                      <a:pt x="300" y="131"/>
                      <a:pt x="301" y="132"/>
                      <a:pt x="301" y="131"/>
                    </a:cubicBezTo>
                    <a:cubicBezTo>
                      <a:pt x="302" y="130"/>
                      <a:pt x="303" y="130"/>
                      <a:pt x="304" y="130"/>
                    </a:cubicBezTo>
                    <a:cubicBezTo>
                      <a:pt x="304" y="129"/>
                      <a:pt x="306" y="129"/>
                      <a:pt x="306" y="130"/>
                    </a:cubicBezTo>
                    <a:cubicBezTo>
                      <a:pt x="306" y="132"/>
                      <a:pt x="307" y="132"/>
                      <a:pt x="306" y="132"/>
                    </a:cubicBezTo>
                    <a:cubicBezTo>
                      <a:pt x="305" y="133"/>
                      <a:pt x="305" y="135"/>
                      <a:pt x="305" y="136"/>
                    </a:cubicBezTo>
                    <a:cubicBezTo>
                      <a:pt x="304" y="137"/>
                      <a:pt x="303" y="137"/>
                      <a:pt x="303" y="138"/>
                    </a:cubicBezTo>
                    <a:cubicBezTo>
                      <a:pt x="303" y="139"/>
                      <a:pt x="302" y="139"/>
                      <a:pt x="302" y="140"/>
                    </a:cubicBezTo>
                    <a:cubicBezTo>
                      <a:pt x="302" y="140"/>
                      <a:pt x="300" y="140"/>
                      <a:pt x="299" y="140"/>
                    </a:cubicBezTo>
                    <a:cubicBezTo>
                      <a:pt x="299" y="139"/>
                      <a:pt x="298" y="141"/>
                      <a:pt x="297" y="141"/>
                    </a:cubicBezTo>
                    <a:cubicBezTo>
                      <a:pt x="297" y="141"/>
                      <a:pt x="297" y="142"/>
                      <a:pt x="297" y="143"/>
                    </a:cubicBezTo>
                    <a:cubicBezTo>
                      <a:pt x="297" y="143"/>
                      <a:pt x="297" y="144"/>
                      <a:pt x="297" y="145"/>
                    </a:cubicBezTo>
                    <a:cubicBezTo>
                      <a:pt x="297" y="145"/>
                      <a:pt x="297" y="146"/>
                      <a:pt x="297" y="147"/>
                    </a:cubicBezTo>
                    <a:cubicBezTo>
                      <a:pt x="298" y="147"/>
                      <a:pt x="299" y="146"/>
                      <a:pt x="299" y="146"/>
                    </a:cubicBezTo>
                    <a:cubicBezTo>
                      <a:pt x="300" y="146"/>
                      <a:pt x="301" y="148"/>
                      <a:pt x="302" y="148"/>
                    </a:cubicBezTo>
                    <a:cubicBezTo>
                      <a:pt x="304" y="148"/>
                      <a:pt x="309" y="145"/>
                      <a:pt x="309" y="144"/>
                    </a:cubicBezTo>
                    <a:cubicBezTo>
                      <a:pt x="309" y="144"/>
                      <a:pt x="312" y="141"/>
                      <a:pt x="313" y="139"/>
                    </a:cubicBezTo>
                    <a:cubicBezTo>
                      <a:pt x="314" y="138"/>
                      <a:pt x="316" y="136"/>
                      <a:pt x="317" y="134"/>
                    </a:cubicBezTo>
                    <a:cubicBezTo>
                      <a:pt x="317" y="133"/>
                      <a:pt x="319" y="131"/>
                      <a:pt x="320" y="130"/>
                    </a:cubicBezTo>
                    <a:cubicBezTo>
                      <a:pt x="320" y="129"/>
                      <a:pt x="321" y="129"/>
                      <a:pt x="321" y="127"/>
                    </a:cubicBezTo>
                    <a:cubicBezTo>
                      <a:pt x="322" y="126"/>
                      <a:pt x="322" y="121"/>
                      <a:pt x="323" y="120"/>
                    </a:cubicBezTo>
                    <a:cubicBezTo>
                      <a:pt x="323" y="119"/>
                      <a:pt x="323" y="119"/>
                      <a:pt x="323" y="119"/>
                    </a:cubicBezTo>
                    <a:cubicBezTo>
                      <a:pt x="324" y="118"/>
                      <a:pt x="323" y="117"/>
                      <a:pt x="324" y="117"/>
                    </a:cubicBezTo>
                    <a:cubicBezTo>
                      <a:pt x="325" y="116"/>
                      <a:pt x="325" y="116"/>
                      <a:pt x="325" y="115"/>
                    </a:cubicBezTo>
                    <a:cubicBezTo>
                      <a:pt x="324" y="115"/>
                      <a:pt x="325" y="113"/>
                      <a:pt x="324" y="113"/>
                    </a:cubicBezTo>
                    <a:cubicBezTo>
                      <a:pt x="324" y="113"/>
                      <a:pt x="324" y="112"/>
                      <a:pt x="325" y="112"/>
                    </a:cubicBezTo>
                    <a:cubicBezTo>
                      <a:pt x="324" y="111"/>
                      <a:pt x="324" y="111"/>
                      <a:pt x="324" y="111"/>
                    </a:cubicBezTo>
                    <a:cubicBezTo>
                      <a:pt x="323" y="111"/>
                      <a:pt x="322" y="110"/>
                      <a:pt x="322" y="110"/>
                    </a:cubicBezTo>
                    <a:cubicBezTo>
                      <a:pt x="322" y="109"/>
                      <a:pt x="321" y="108"/>
                      <a:pt x="320" y="108"/>
                    </a:cubicBezTo>
                    <a:cubicBezTo>
                      <a:pt x="319" y="108"/>
                      <a:pt x="318" y="107"/>
                      <a:pt x="318" y="108"/>
                    </a:cubicBezTo>
                    <a:cubicBezTo>
                      <a:pt x="318" y="109"/>
                      <a:pt x="318" y="109"/>
                      <a:pt x="317" y="109"/>
                    </a:cubicBezTo>
                    <a:cubicBezTo>
                      <a:pt x="317" y="109"/>
                      <a:pt x="317" y="109"/>
                      <a:pt x="316" y="110"/>
                    </a:cubicBezTo>
                    <a:cubicBezTo>
                      <a:pt x="316" y="111"/>
                      <a:pt x="314" y="111"/>
                      <a:pt x="315" y="110"/>
                    </a:cubicBezTo>
                    <a:cubicBezTo>
                      <a:pt x="315" y="109"/>
                      <a:pt x="314" y="109"/>
                      <a:pt x="314" y="109"/>
                    </a:cubicBezTo>
                    <a:cubicBezTo>
                      <a:pt x="315" y="108"/>
                      <a:pt x="315" y="107"/>
                      <a:pt x="314" y="107"/>
                    </a:cubicBezTo>
                    <a:cubicBezTo>
                      <a:pt x="313" y="108"/>
                      <a:pt x="313" y="109"/>
                      <a:pt x="313" y="109"/>
                    </a:cubicBezTo>
                    <a:cubicBezTo>
                      <a:pt x="312" y="110"/>
                      <a:pt x="312" y="107"/>
                      <a:pt x="312" y="107"/>
                    </a:cubicBezTo>
                    <a:cubicBezTo>
                      <a:pt x="313" y="106"/>
                      <a:pt x="311" y="107"/>
                      <a:pt x="309" y="107"/>
                    </a:cubicBezTo>
                    <a:cubicBezTo>
                      <a:pt x="308" y="106"/>
                      <a:pt x="308" y="105"/>
                      <a:pt x="309" y="105"/>
                    </a:cubicBezTo>
                    <a:cubicBezTo>
                      <a:pt x="311" y="104"/>
                      <a:pt x="311" y="103"/>
                      <a:pt x="311" y="103"/>
                    </a:cubicBezTo>
                    <a:cubicBezTo>
                      <a:pt x="312" y="103"/>
                      <a:pt x="314" y="101"/>
                      <a:pt x="315" y="101"/>
                    </a:cubicBezTo>
                    <a:cubicBezTo>
                      <a:pt x="316" y="100"/>
                      <a:pt x="316" y="100"/>
                      <a:pt x="316" y="99"/>
                    </a:cubicBezTo>
                    <a:cubicBezTo>
                      <a:pt x="316" y="98"/>
                      <a:pt x="318" y="97"/>
                      <a:pt x="320" y="96"/>
                    </a:cubicBezTo>
                    <a:cubicBezTo>
                      <a:pt x="322" y="95"/>
                      <a:pt x="322" y="94"/>
                      <a:pt x="323" y="93"/>
                    </a:cubicBezTo>
                    <a:cubicBezTo>
                      <a:pt x="323" y="92"/>
                      <a:pt x="326" y="91"/>
                      <a:pt x="326" y="91"/>
                    </a:cubicBezTo>
                    <a:cubicBezTo>
                      <a:pt x="326" y="90"/>
                      <a:pt x="329" y="88"/>
                      <a:pt x="331" y="88"/>
                    </a:cubicBezTo>
                    <a:cubicBezTo>
                      <a:pt x="333" y="88"/>
                      <a:pt x="336" y="88"/>
                      <a:pt x="337" y="89"/>
                    </a:cubicBezTo>
                    <a:cubicBezTo>
                      <a:pt x="338" y="89"/>
                      <a:pt x="338" y="89"/>
                      <a:pt x="338" y="89"/>
                    </a:cubicBezTo>
                    <a:cubicBezTo>
                      <a:pt x="338" y="88"/>
                      <a:pt x="339" y="88"/>
                      <a:pt x="341" y="89"/>
                    </a:cubicBezTo>
                    <a:cubicBezTo>
                      <a:pt x="342" y="89"/>
                      <a:pt x="342" y="88"/>
                      <a:pt x="343" y="88"/>
                    </a:cubicBezTo>
                    <a:cubicBezTo>
                      <a:pt x="344" y="88"/>
                      <a:pt x="345" y="89"/>
                      <a:pt x="345" y="88"/>
                    </a:cubicBezTo>
                    <a:cubicBezTo>
                      <a:pt x="346" y="86"/>
                      <a:pt x="349" y="87"/>
                      <a:pt x="349" y="87"/>
                    </a:cubicBezTo>
                    <a:cubicBezTo>
                      <a:pt x="350" y="88"/>
                      <a:pt x="350" y="88"/>
                      <a:pt x="351" y="88"/>
                    </a:cubicBezTo>
                    <a:cubicBezTo>
                      <a:pt x="352" y="87"/>
                      <a:pt x="352" y="88"/>
                      <a:pt x="353" y="88"/>
                    </a:cubicBezTo>
                    <a:cubicBezTo>
                      <a:pt x="354" y="89"/>
                      <a:pt x="353" y="89"/>
                      <a:pt x="353" y="89"/>
                    </a:cubicBezTo>
                    <a:cubicBezTo>
                      <a:pt x="352" y="89"/>
                      <a:pt x="351" y="90"/>
                      <a:pt x="352" y="90"/>
                    </a:cubicBezTo>
                    <a:cubicBezTo>
                      <a:pt x="353" y="91"/>
                      <a:pt x="354" y="90"/>
                      <a:pt x="354" y="90"/>
                    </a:cubicBezTo>
                    <a:cubicBezTo>
                      <a:pt x="355" y="90"/>
                      <a:pt x="356" y="90"/>
                      <a:pt x="357" y="89"/>
                    </a:cubicBezTo>
                    <a:cubicBezTo>
                      <a:pt x="358" y="89"/>
                      <a:pt x="358" y="90"/>
                      <a:pt x="359" y="89"/>
                    </a:cubicBezTo>
                    <a:cubicBezTo>
                      <a:pt x="360" y="89"/>
                      <a:pt x="361" y="89"/>
                      <a:pt x="362" y="89"/>
                    </a:cubicBezTo>
                    <a:cubicBezTo>
                      <a:pt x="363" y="89"/>
                      <a:pt x="362" y="88"/>
                      <a:pt x="361" y="88"/>
                    </a:cubicBezTo>
                    <a:cubicBezTo>
                      <a:pt x="360" y="88"/>
                      <a:pt x="360" y="87"/>
                      <a:pt x="361" y="86"/>
                    </a:cubicBezTo>
                    <a:cubicBezTo>
                      <a:pt x="362" y="84"/>
                      <a:pt x="363" y="83"/>
                      <a:pt x="365" y="82"/>
                    </a:cubicBezTo>
                    <a:cubicBezTo>
                      <a:pt x="366" y="81"/>
                      <a:pt x="367" y="82"/>
                      <a:pt x="367" y="81"/>
                    </a:cubicBezTo>
                    <a:cubicBezTo>
                      <a:pt x="367" y="80"/>
                      <a:pt x="367" y="78"/>
                      <a:pt x="368" y="78"/>
                    </a:cubicBezTo>
                    <a:cubicBezTo>
                      <a:pt x="369" y="78"/>
                      <a:pt x="371" y="79"/>
                      <a:pt x="372" y="78"/>
                    </a:cubicBezTo>
                    <a:cubicBezTo>
                      <a:pt x="374" y="77"/>
                      <a:pt x="374" y="79"/>
                      <a:pt x="374" y="79"/>
                    </a:cubicBezTo>
                    <a:cubicBezTo>
                      <a:pt x="375" y="79"/>
                      <a:pt x="375" y="78"/>
                      <a:pt x="376" y="78"/>
                    </a:cubicBezTo>
                    <a:cubicBezTo>
                      <a:pt x="377" y="78"/>
                      <a:pt x="375" y="79"/>
                      <a:pt x="375" y="81"/>
                    </a:cubicBezTo>
                    <a:cubicBezTo>
                      <a:pt x="374" y="82"/>
                      <a:pt x="376" y="81"/>
                      <a:pt x="376" y="82"/>
                    </a:cubicBezTo>
                    <a:cubicBezTo>
                      <a:pt x="377" y="82"/>
                      <a:pt x="375" y="82"/>
                      <a:pt x="376" y="83"/>
                    </a:cubicBezTo>
                    <a:cubicBezTo>
                      <a:pt x="376" y="83"/>
                      <a:pt x="377" y="83"/>
                      <a:pt x="379" y="81"/>
                    </a:cubicBezTo>
                    <a:cubicBezTo>
                      <a:pt x="381" y="80"/>
                      <a:pt x="382" y="79"/>
                      <a:pt x="383" y="79"/>
                    </a:cubicBezTo>
                    <a:cubicBezTo>
                      <a:pt x="384" y="79"/>
                      <a:pt x="384" y="78"/>
                      <a:pt x="384" y="77"/>
                    </a:cubicBezTo>
                    <a:cubicBezTo>
                      <a:pt x="384" y="75"/>
                      <a:pt x="387" y="74"/>
                      <a:pt x="388" y="75"/>
                    </a:cubicBezTo>
                    <a:cubicBezTo>
                      <a:pt x="390" y="75"/>
                      <a:pt x="389" y="76"/>
                      <a:pt x="388" y="76"/>
                    </a:cubicBezTo>
                    <a:cubicBezTo>
                      <a:pt x="387" y="75"/>
                      <a:pt x="386" y="76"/>
                      <a:pt x="386" y="78"/>
                    </a:cubicBezTo>
                    <a:cubicBezTo>
                      <a:pt x="386" y="79"/>
                      <a:pt x="385" y="79"/>
                      <a:pt x="386" y="80"/>
                    </a:cubicBezTo>
                    <a:cubicBezTo>
                      <a:pt x="385" y="81"/>
                      <a:pt x="385" y="81"/>
                      <a:pt x="385" y="81"/>
                    </a:cubicBezTo>
                    <a:cubicBezTo>
                      <a:pt x="385" y="82"/>
                      <a:pt x="385" y="82"/>
                      <a:pt x="384" y="82"/>
                    </a:cubicBezTo>
                    <a:cubicBezTo>
                      <a:pt x="384" y="83"/>
                      <a:pt x="381" y="83"/>
                      <a:pt x="381" y="84"/>
                    </a:cubicBezTo>
                    <a:cubicBezTo>
                      <a:pt x="381" y="85"/>
                      <a:pt x="379" y="85"/>
                      <a:pt x="379" y="86"/>
                    </a:cubicBezTo>
                    <a:cubicBezTo>
                      <a:pt x="378" y="88"/>
                      <a:pt x="375" y="88"/>
                      <a:pt x="374" y="91"/>
                    </a:cubicBezTo>
                    <a:cubicBezTo>
                      <a:pt x="372" y="93"/>
                      <a:pt x="369" y="93"/>
                      <a:pt x="369" y="94"/>
                    </a:cubicBezTo>
                    <a:cubicBezTo>
                      <a:pt x="367" y="94"/>
                      <a:pt x="367" y="94"/>
                      <a:pt x="367" y="94"/>
                    </a:cubicBezTo>
                    <a:cubicBezTo>
                      <a:pt x="366" y="94"/>
                      <a:pt x="367" y="96"/>
                      <a:pt x="366" y="98"/>
                    </a:cubicBezTo>
                    <a:cubicBezTo>
                      <a:pt x="364" y="99"/>
                      <a:pt x="363" y="101"/>
                      <a:pt x="363" y="104"/>
                    </a:cubicBezTo>
                    <a:cubicBezTo>
                      <a:pt x="363" y="106"/>
                      <a:pt x="364" y="112"/>
                      <a:pt x="365" y="114"/>
                    </a:cubicBezTo>
                    <a:cubicBezTo>
                      <a:pt x="366" y="115"/>
                      <a:pt x="365" y="118"/>
                      <a:pt x="366" y="118"/>
                    </a:cubicBezTo>
                    <a:cubicBezTo>
                      <a:pt x="366" y="119"/>
                      <a:pt x="366" y="120"/>
                      <a:pt x="366" y="120"/>
                    </a:cubicBezTo>
                    <a:cubicBezTo>
                      <a:pt x="367" y="120"/>
                      <a:pt x="368" y="119"/>
                      <a:pt x="369" y="118"/>
                    </a:cubicBezTo>
                    <a:cubicBezTo>
                      <a:pt x="370" y="117"/>
                      <a:pt x="370" y="117"/>
                      <a:pt x="371" y="116"/>
                    </a:cubicBezTo>
                    <a:cubicBezTo>
                      <a:pt x="371" y="116"/>
                      <a:pt x="371" y="114"/>
                      <a:pt x="371" y="113"/>
                    </a:cubicBezTo>
                    <a:cubicBezTo>
                      <a:pt x="371" y="113"/>
                      <a:pt x="373" y="113"/>
                      <a:pt x="373" y="112"/>
                    </a:cubicBezTo>
                    <a:cubicBezTo>
                      <a:pt x="373" y="112"/>
                      <a:pt x="374" y="112"/>
                      <a:pt x="375" y="112"/>
                    </a:cubicBezTo>
                    <a:cubicBezTo>
                      <a:pt x="376" y="112"/>
                      <a:pt x="375" y="110"/>
                      <a:pt x="375" y="110"/>
                    </a:cubicBezTo>
                    <a:cubicBezTo>
                      <a:pt x="375" y="109"/>
                      <a:pt x="376" y="108"/>
                      <a:pt x="377" y="107"/>
                    </a:cubicBezTo>
                    <a:cubicBezTo>
                      <a:pt x="378" y="106"/>
                      <a:pt x="379" y="108"/>
                      <a:pt x="381" y="107"/>
                    </a:cubicBezTo>
                    <a:cubicBezTo>
                      <a:pt x="382" y="106"/>
                      <a:pt x="380" y="104"/>
                      <a:pt x="380" y="104"/>
                    </a:cubicBezTo>
                    <a:cubicBezTo>
                      <a:pt x="380" y="103"/>
                      <a:pt x="381" y="101"/>
                      <a:pt x="382" y="101"/>
                    </a:cubicBezTo>
                    <a:cubicBezTo>
                      <a:pt x="383" y="100"/>
                      <a:pt x="383" y="101"/>
                      <a:pt x="384" y="101"/>
                    </a:cubicBezTo>
                    <a:cubicBezTo>
                      <a:pt x="385" y="100"/>
                      <a:pt x="383" y="99"/>
                      <a:pt x="383" y="99"/>
                    </a:cubicBezTo>
                    <a:cubicBezTo>
                      <a:pt x="382" y="99"/>
                      <a:pt x="382" y="97"/>
                      <a:pt x="383" y="96"/>
                    </a:cubicBezTo>
                    <a:cubicBezTo>
                      <a:pt x="385" y="95"/>
                      <a:pt x="384" y="95"/>
                      <a:pt x="383" y="94"/>
                    </a:cubicBezTo>
                    <a:cubicBezTo>
                      <a:pt x="382" y="94"/>
                      <a:pt x="382" y="94"/>
                      <a:pt x="382" y="94"/>
                    </a:cubicBezTo>
                    <a:cubicBezTo>
                      <a:pt x="381" y="94"/>
                      <a:pt x="380" y="93"/>
                      <a:pt x="381" y="92"/>
                    </a:cubicBezTo>
                    <a:cubicBezTo>
                      <a:pt x="382" y="90"/>
                      <a:pt x="383" y="90"/>
                      <a:pt x="383" y="89"/>
                    </a:cubicBezTo>
                    <a:cubicBezTo>
                      <a:pt x="384" y="88"/>
                      <a:pt x="385" y="86"/>
                      <a:pt x="385" y="86"/>
                    </a:cubicBezTo>
                    <a:cubicBezTo>
                      <a:pt x="386" y="85"/>
                      <a:pt x="387" y="86"/>
                      <a:pt x="388" y="86"/>
                    </a:cubicBezTo>
                    <a:cubicBezTo>
                      <a:pt x="388" y="86"/>
                      <a:pt x="388" y="87"/>
                      <a:pt x="389" y="86"/>
                    </a:cubicBezTo>
                    <a:cubicBezTo>
                      <a:pt x="390" y="86"/>
                      <a:pt x="391" y="84"/>
                      <a:pt x="392" y="84"/>
                    </a:cubicBezTo>
                    <a:cubicBezTo>
                      <a:pt x="392" y="84"/>
                      <a:pt x="392" y="85"/>
                      <a:pt x="392" y="86"/>
                    </a:cubicBezTo>
                    <a:cubicBezTo>
                      <a:pt x="392" y="87"/>
                      <a:pt x="393" y="86"/>
                      <a:pt x="395" y="85"/>
                    </a:cubicBezTo>
                    <a:cubicBezTo>
                      <a:pt x="396" y="83"/>
                      <a:pt x="400" y="84"/>
                      <a:pt x="401" y="84"/>
                    </a:cubicBezTo>
                    <a:cubicBezTo>
                      <a:pt x="402" y="85"/>
                      <a:pt x="403" y="86"/>
                      <a:pt x="403" y="86"/>
                    </a:cubicBezTo>
                    <a:cubicBezTo>
                      <a:pt x="404" y="86"/>
                      <a:pt x="403" y="84"/>
                      <a:pt x="404" y="84"/>
                    </a:cubicBezTo>
                    <a:cubicBezTo>
                      <a:pt x="405" y="84"/>
                      <a:pt x="407" y="83"/>
                      <a:pt x="408" y="82"/>
                    </a:cubicBezTo>
                    <a:cubicBezTo>
                      <a:pt x="410" y="81"/>
                      <a:pt x="409" y="82"/>
                      <a:pt x="410" y="81"/>
                    </a:cubicBezTo>
                    <a:cubicBezTo>
                      <a:pt x="411" y="80"/>
                      <a:pt x="411" y="80"/>
                      <a:pt x="411" y="80"/>
                    </a:cubicBezTo>
                    <a:cubicBezTo>
                      <a:pt x="412" y="79"/>
                      <a:pt x="413" y="78"/>
                      <a:pt x="416" y="78"/>
                    </a:cubicBezTo>
                    <a:cubicBezTo>
                      <a:pt x="418" y="77"/>
                      <a:pt x="422" y="76"/>
                      <a:pt x="421" y="75"/>
                    </a:cubicBezTo>
                    <a:cubicBezTo>
                      <a:pt x="421" y="75"/>
                      <a:pt x="422" y="74"/>
                      <a:pt x="423" y="75"/>
                    </a:cubicBezTo>
                    <a:cubicBezTo>
                      <a:pt x="423" y="75"/>
                      <a:pt x="424" y="75"/>
                      <a:pt x="425" y="76"/>
                    </a:cubicBezTo>
                    <a:cubicBezTo>
                      <a:pt x="426" y="76"/>
                      <a:pt x="427" y="76"/>
                      <a:pt x="428" y="75"/>
                    </a:cubicBezTo>
                    <a:cubicBezTo>
                      <a:pt x="429" y="74"/>
                      <a:pt x="428" y="74"/>
                      <a:pt x="428" y="73"/>
                    </a:cubicBezTo>
                    <a:cubicBezTo>
                      <a:pt x="428" y="72"/>
                      <a:pt x="426" y="71"/>
                      <a:pt x="426" y="71"/>
                    </a:cubicBezTo>
                    <a:cubicBezTo>
                      <a:pt x="426" y="70"/>
                      <a:pt x="425" y="68"/>
                      <a:pt x="424" y="68"/>
                    </a:cubicBezTo>
                    <a:cubicBezTo>
                      <a:pt x="424" y="68"/>
                      <a:pt x="423" y="68"/>
                      <a:pt x="423" y="67"/>
                    </a:cubicBezTo>
                    <a:cubicBezTo>
                      <a:pt x="423" y="66"/>
                      <a:pt x="423" y="66"/>
                      <a:pt x="422" y="66"/>
                    </a:cubicBezTo>
                    <a:cubicBezTo>
                      <a:pt x="421" y="67"/>
                      <a:pt x="420" y="66"/>
                      <a:pt x="420" y="66"/>
                    </a:cubicBezTo>
                    <a:cubicBezTo>
                      <a:pt x="420" y="65"/>
                      <a:pt x="421" y="64"/>
                      <a:pt x="422" y="65"/>
                    </a:cubicBezTo>
                    <a:cubicBezTo>
                      <a:pt x="424" y="65"/>
                      <a:pt x="423" y="66"/>
                      <a:pt x="424" y="66"/>
                    </a:cubicBezTo>
                    <a:cubicBezTo>
                      <a:pt x="424" y="67"/>
                      <a:pt x="426" y="66"/>
                      <a:pt x="427" y="66"/>
                    </a:cubicBezTo>
                    <a:cubicBezTo>
                      <a:pt x="428" y="66"/>
                      <a:pt x="430" y="65"/>
                      <a:pt x="430" y="64"/>
                    </a:cubicBezTo>
                    <a:cubicBezTo>
                      <a:pt x="431" y="63"/>
                      <a:pt x="430" y="63"/>
                      <a:pt x="431" y="63"/>
                    </a:cubicBezTo>
                    <a:cubicBezTo>
                      <a:pt x="432" y="62"/>
                      <a:pt x="431" y="62"/>
                      <a:pt x="431" y="61"/>
                    </a:cubicBezTo>
                    <a:cubicBezTo>
                      <a:pt x="430" y="61"/>
                      <a:pt x="430" y="60"/>
                      <a:pt x="431" y="60"/>
                    </a:cubicBezTo>
                    <a:cubicBezTo>
                      <a:pt x="432" y="60"/>
                      <a:pt x="431" y="59"/>
                      <a:pt x="432" y="59"/>
                    </a:cubicBezTo>
                    <a:cubicBezTo>
                      <a:pt x="432" y="59"/>
                      <a:pt x="432" y="59"/>
                      <a:pt x="433" y="59"/>
                    </a:cubicBezTo>
                    <a:cubicBezTo>
                      <a:pt x="434" y="59"/>
                      <a:pt x="433" y="60"/>
                      <a:pt x="433" y="60"/>
                    </a:cubicBezTo>
                    <a:cubicBezTo>
                      <a:pt x="433" y="61"/>
                      <a:pt x="434" y="62"/>
                      <a:pt x="434" y="62"/>
                    </a:cubicBezTo>
                    <a:cubicBezTo>
                      <a:pt x="434" y="63"/>
                      <a:pt x="436" y="63"/>
                      <a:pt x="437" y="62"/>
                    </a:cubicBezTo>
                    <a:cubicBezTo>
                      <a:pt x="438" y="62"/>
                      <a:pt x="441" y="63"/>
                      <a:pt x="441" y="64"/>
                    </a:cubicBezTo>
                    <a:cubicBezTo>
                      <a:pt x="441" y="64"/>
                      <a:pt x="442" y="65"/>
                      <a:pt x="443" y="66"/>
                    </a:cubicBezTo>
                    <a:cubicBezTo>
                      <a:pt x="444" y="67"/>
                      <a:pt x="445" y="66"/>
                      <a:pt x="445" y="67"/>
                    </a:cubicBezTo>
                    <a:cubicBezTo>
                      <a:pt x="446" y="68"/>
                      <a:pt x="446" y="68"/>
                      <a:pt x="447" y="68"/>
                    </a:cubicBezTo>
                    <a:cubicBezTo>
                      <a:pt x="448" y="68"/>
                      <a:pt x="448" y="68"/>
                      <a:pt x="449" y="68"/>
                    </a:cubicBezTo>
                    <a:cubicBezTo>
                      <a:pt x="449" y="67"/>
                      <a:pt x="449" y="68"/>
                      <a:pt x="450" y="68"/>
                    </a:cubicBezTo>
                    <a:cubicBezTo>
                      <a:pt x="451" y="67"/>
                      <a:pt x="449" y="67"/>
                      <a:pt x="449" y="66"/>
                    </a:cubicBezTo>
                    <a:cubicBezTo>
                      <a:pt x="450" y="66"/>
                      <a:pt x="450" y="66"/>
                      <a:pt x="450" y="66"/>
                    </a:cubicBezTo>
                    <a:cubicBezTo>
                      <a:pt x="451" y="66"/>
                      <a:pt x="450" y="65"/>
                      <a:pt x="450" y="65"/>
                    </a:cubicBezTo>
                    <a:cubicBezTo>
                      <a:pt x="451" y="65"/>
                      <a:pt x="450" y="63"/>
                      <a:pt x="450" y="62"/>
                    </a:cubicBezTo>
                    <a:cubicBezTo>
                      <a:pt x="450" y="62"/>
                      <a:pt x="450" y="61"/>
                      <a:pt x="451" y="62"/>
                    </a:cubicBezTo>
                    <a:cubicBezTo>
                      <a:pt x="452" y="63"/>
                      <a:pt x="453" y="63"/>
                      <a:pt x="454" y="63"/>
                    </a:cubicBezTo>
                    <a:cubicBezTo>
                      <a:pt x="455" y="63"/>
                      <a:pt x="454" y="62"/>
                      <a:pt x="453" y="62"/>
                    </a:cubicBezTo>
                    <a:cubicBezTo>
                      <a:pt x="453" y="62"/>
                      <a:pt x="453" y="61"/>
                      <a:pt x="454" y="62"/>
                    </a:cubicBezTo>
                    <a:cubicBezTo>
                      <a:pt x="455" y="62"/>
                      <a:pt x="455" y="62"/>
                      <a:pt x="455" y="62"/>
                    </a:cubicBezTo>
                    <a:cubicBezTo>
                      <a:pt x="455" y="61"/>
                      <a:pt x="456" y="60"/>
                      <a:pt x="457" y="60"/>
                    </a:cubicBezTo>
                    <a:cubicBezTo>
                      <a:pt x="457" y="60"/>
                      <a:pt x="458" y="60"/>
                      <a:pt x="457" y="60"/>
                    </a:cubicBezTo>
                    <a:close/>
                    <a:moveTo>
                      <a:pt x="236" y="112"/>
                    </a:moveTo>
                    <a:cubicBezTo>
                      <a:pt x="234" y="114"/>
                      <a:pt x="229" y="114"/>
                      <a:pt x="229" y="116"/>
                    </a:cubicBezTo>
                    <a:cubicBezTo>
                      <a:pt x="229" y="118"/>
                      <a:pt x="224" y="118"/>
                      <a:pt x="223" y="118"/>
                    </a:cubicBezTo>
                    <a:cubicBezTo>
                      <a:pt x="223" y="117"/>
                      <a:pt x="227" y="117"/>
                      <a:pt x="228" y="114"/>
                    </a:cubicBezTo>
                    <a:cubicBezTo>
                      <a:pt x="229" y="112"/>
                      <a:pt x="233" y="111"/>
                      <a:pt x="235" y="108"/>
                    </a:cubicBezTo>
                    <a:cubicBezTo>
                      <a:pt x="237" y="105"/>
                      <a:pt x="238" y="102"/>
                      <a:pt x="239" y="102"/>
                    </a:cubicBezTo>
                    <a:cubicBezTo>
                      <a:pt x="240" y="102"/>
                      <a:pt x="238" y="110"/>
                      <a:pt x="236" y="112"/>
                    </a:cubicBezTo>
                    <a:close/>
                    <a:moveTo>
                      <a:pt x="246" y="19"/>
                    </a:moveTo>
                    <a:cubicBezTo>
                      <a:pt x="246" y="19"/>
                      <a:pt x="244" y="19"/>
                      <a:pt x="244" y="20"/>
                    </a:cubicBezTo>
                    <a:cubicBezTo>
                      <a:pt x="245" y="21"/>
                      <a:pt x="249" y="20"/>
                      <a:pt x="249" y="19"/>
                    </a:cubicBezTo>
                    <a:cubicBezTo>
                      <a:pt x="249" y="18"/>
                      <a:pt x="246" y="18"/>
                      <a:pt x="246" y="19"/>
                    </a:cubicBezTo>
                    <a:close/>
                  </a:path>
                </a:pathLst>
              </a:custGeom>
              <a:solidFill>
                <a:srgbClr val="DFB695">
                  <a:alpha val="70000"/>
                </a:srgb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 dirty="0">
                  <a:solidFill>
                    <a:prstClr val="black"/>
                  </a:solidFill>
                </a:endParaRPr>
              </a:p>
            </p:txBody>
          </p:sp>
          <p:sp>
            <p:nvSpPr>
              <p:cNvPr id="25" name="Freeform 992"/>
              <p:cNvSpPr>
                <a:spLocks/>
              </p:cNvSpPr>
              <p:nvPr/>
            </p:nvSpPr>
            <p:spPr bwMode="auto">
              <a:xfrm>
                <a:off x="2242060" y="4209803"/>
                <a:ext cx="458513" cy="318051"/>
              </a:xfrm>
              <a:custGeom>
                <a:avLst/>
                <a:gdLst>
                  <a:gd name="T0" fmla="*/ 17 w 20"/>
                  <a:gd name="T1" fmla="*/ 12 h 14"/>
                  <a:gd name="T2" fmla="*/ 18 w 20"/>
                  <a:gd name="T3" fmla="*/ 12 h 14"/>
                  <a:gd name="T4" fmla="*/ 20 w 20"/>
                  <a:gd name="T5" fmla="*/ 13 h 14"/>
                  <a:gd name="T6" fmla="*/ 20 w 20"/>
                  <a:gd name="T7" fmla="*/ 13 h 14"/>
                  <a:gd name="T8" fmla="*/ 20 w 20"/>
                  <a:gd name="T9" fmla="*/ 9 h 14"/>
                  <a:gd name="T10" fmla="*/ 17 w 20"/>
                  <a:gd name="T11" fmla="*/ 7 h 14"/>
                  <a:gd name="T12" fmla="*/ 17 w 20"/>
                  <a:gd name="T13" fmla="*/ 5 h 14"/>
                  <a:gd name="T14" fmla="*/ 13 w 20"/>
                  <a:gd name="T15" fmla="*/ 5 h 14"/>
                  <a:gd name="T16" fmla="*/ 11 w 20"/>
                  <a:gd name="T17" fmla="*/ 5 h 14"/>
                  <a:gd name="T18" fmla="*/ 9 w 20"/>
                  <a:gd name="T19" fmla="*/ 5 h 14"/>
                  <a:gd name="T20" fmla="*/ 5 w 20"/>
                  <a:gd name="T21" fmla="*/ 5 h 14"/>
                  <a:gd name="T22" fmla="*/ 7 w 20"/>
                  <a:gd name="T23" fmla="*/ 3 h 14"/>
                  <a:gd name="T24" fmla="*/ 8 w 20"/>
                  <a:gd name="T25" fmla="*/ 3 h 14"/>
                  <a:gd name="T26" fmla="*/ 9 w 20"/>
                  <a:gd name="T27" fmla="*/ 1 h 14"/>
                  <a:gd name="T28" fmla="*/ 7 w 20"/>
                  <a:gd name="T29" fmla="*/ 1 h 14"/>
                  <a:gd name="T30" fmla="*/ 5 w 20"/>
                  <a:gd name="T31" fmla="*/ 2 h 14"/>
                  <a:gd name="T32" fmla="*/ 3 w 20"/>
                  <a:gd name="T33" fmla="*/ 3 h 14"/>
                  <a:gd name="T34" fmla="*/ 3 w 20"/>
                  <a:gd name="T35" fmla="*/ 5 h 14"/>
                  <a:gd name="T36" fmla="*/ 0 w 20"/>
                  <a:gd name="T37" fmla="*/ 5 h 14"/>
                  <a:gd name="T38" fmla="*/ 2 w 20"/>
                  <a:gd name="T39" fmla="*/ 8 h 14"/>
                  <a:gd name="T40" fmla="*/ 2 w 20"/>
                  <a:gd name="T41" fmla="*/ 10 h 14"/>
                  <a:gd name="T42" fmla="*/ 1 w 20"/>
                  <a:gd name="T43" fmla="*/ 13 h 14"/>
                  <a:gd name="T44" fmla="*/ 2 w 20"/>
                  <a:gd name="T45" fmla="*/ 13 h 14"/>
                  <a:gd name="T46" fmla="*/ 5 w 20"/>
                  <a:gd name="T47" fmla="*/ 12 h 14"/>
                  <a:gd name="T48" fmla="*/ 7 w 20"/>
                  <a:gd name="T49" fmla="*/ 11 h 14"/>
                  <a:gd name="T50" fmla="*/ 10 w 20"/>
                  <a:gd name="T51" fmla="*/ 9 h 14"/>
                  <a:gd name="T52" fmla="*/ 11 w 20"/>
                  <a:gd name="T53" fmla="*/ 11 h 14"/>
                  <a:gd name="T54" fmla="*/ 11 w 20"/>
                  <a:gd name="T55" fmla="*/ 14 h 14"/>
                  <a:gd name="T56" fmla="*/ 12 w 20"/>
                  <a:gd name="T57" fmla="*/ 14 h 14"/>
                  <a:gd name="T58" fmla="*/ 14 w 20"/>
                  <a:gd name="T59" fmla="*/ 14 h 14"/>
                  <a:gd name="T60" fmla="*/ 17 w 20"/>
                  <a:gd name="T61" fmla="*/ 12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0" h="14">
                    <a:moveTo>
                      <a:pt x="17" y="12"/>
                    </a:moveTo>
                    <a:cubicBezTo>
                      <a:pt x="17" y="12"/>
                      <a:pt x="17" y="12"/>
                      <a:pt x="18" y="12"/>
                    </a:cubicBezTo>
                    <a:cubicBezTo>
                      <a:pt x="18" y="12"/>
                      <a:pt x="19" y="12"/>
                      <a:pt x="20" y="13"/>
                    </a:cubicBezTo>
                    <a:cubicBezTo>
                      <a:pt x="20" y="13"/>
                      <a:pt x="20" y="13"/>
                      <a:pt x="20" y="13"/>
                    </a:cubicBezTo>
                    <a:cubicBezTo>
                      <a:pt x="20" y="13"/>
                      <a:pt x="20" y="10"/>
                      <a:pt x="20" y="9"/>
                    </a:cubicBezTo>
                    <a:cubicBezTo>
                      <a:pt x="20" y="8"/>
                      <a:pt x="17" y="7"/>
                      <a:pt x="17" y="7"/>
                    </a:cubicBezTo>
                    <a:cubicBezTo>
                      <a:pt x="17" y="5"/>
                      <a:pt x="17" y="5"/>
                      <a:pt x="17" y="5"/>
                    </a:cubicBezTo>
                    <a:cubicBezTo>
                      <a:pt x="17" y="5"/>
                      <a:pt x="14" y="6"/>
                      <a:pt x="13" y="5"/>
                    </a:cubicBezTo>
                    <a:cubicBezTo>
                      <a:pt x="13" y="5"/>
                      <a:pt x="12" y="6"/>
                      <a:pt x="11" y="5"/>
                    </a:cubicBezTo>
                    <a:cubicBezTo>
                      <a:pt x="11" y="4"/>
                      <a:pt x="10" y="5"/>
                      <a:pt x="9" y="5"/>
                    </a:cubicBezTo>
                    <a:cubicBezTo>
                      <a:pt x="8" y="4"/>
                      <a:pt x="5" y="5"/>
                      <a:pt x="5" y="5"/>
                    </a:cubicBezTo>
                    <a:cubicBezTo>
                      <a:pt x="5" y="4"/>
                      <a:pt x="6" y="3"/>
                      <a:pt x="7" y="3"/>
                    </a:cubicBezTo>
                    <a:cubicBezTo>
                      <a:pt x="7" y="3"/>
                      <a:pt x="7" y="3"/>
                      <a:pt x="8" y="3"/>
                    </a:cubicBezTo>
                    <a:cubicBezTo>
                      <a:pt x="8" y="2"/>
                      <a:pt x="9" y="1"/>
                      <a:pt x="9" y="1"/>
                    </a:cubicBezTo>
                    <a:cubicBezTo>
                      <a:pt x="8" y="0"/>
                      <a:pt x="7" y="1"/>
                      <a:pt x="7" y="1"/>
                    </a:cubicBezTo>
                    <a:cubicBezTo>
                      <a:pt x="6" y="2"/>
                      <a:pt x="5" y="1"/>
                      <a:pt x="5" y="2"/>
                    </a:cubicBezTo>
                    <a:cubicBezTo>
                      <a:pt x="4" y="2"/>
                      <a:pt x="4" y="3"/>
                      <a:pt x="3" y="3"/>
                    </a:cubicBezTo>
                    <a:cubicBezTo>
                      <a:pt x="3" y="3"/>
                      <a:pt x="3" y="4"/>
                      <a:pt x="3" y="5"/>
                    </a:cubicBezTo>
                    <a:cubicBezTo>
                      <a:pt x="2" y="5"/>
                      <a:pt x="0" y="5"/>
                      <a:pt x="0" y="5"/>
                    </a:cubicBezTo>
                    <a:cubicBezTo>
                      <a:pt x="0" y="6"/>
                      <a:pt x="2" y="7"/>
                      <a:pt x="2" y="8"/>
                    </a:cubicBezTo>
                    <a:cubicBezTo>
                      <a:pt x="2" y="8"/>
                      <a:pt x="3" y="9"/>
                      <a:pt x="2" y="10"/>
                    </a:cubicBezTo>
                    <a:cubicBezTo>
                      <a:pt x="1" y="10"/>
                      <a:pt x="1" y="11"/>
                      <a:pt x="1" y="13"/>
                    </a:cubicBezTo>
                    <a:cubicBezTo>
                      <a:pt x="2" y="13"/>
                      <a:pt x="2" y="13"/>
                      <a:pt x="2" y="13"/>
                    </a:cubicBezTo>
                    <a:cubicBezTo>
                      <a:pt x="3" y="12"/>
                      <a:pt x="5" y="13"/>
                      <a:pt x="5" y="12"/>
                    </a:cubicBezTo>
                    <a:cubicBezTo>
                      <a:pt x="5" y="11"/>
                      <a:pt x="7" y="12"/>
                      <a:pt x="7" y="11"/>
                    </a:cubicBezTo>
                    <a:cubicBezTo>
                      <a:pt x="7" y="10"/>
                      <a:pt x="9" y="8"/>
                      <a:pt x="10" y="9"/>
                    </a:cubicBezTo>
                    <a:cubicBezTo>
                      <a:pt x="11" y="9"/>
                      <a:pt x="10" y="10"/>
                      <a:pt x="11" y="11"/>
                    </a:cubicBezTo>
                    <a:cubicBezTo>
                      <a:pt x="12" y="11"/>
                      <a:pt x="10" y="13"/>
                      <a:pt x="11" y="14"/>
                    </a:cubicBezTo>
                    <a:cubicBezTo>
                      <a:pt x="12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4" y="14"/>
                    </a:cubicBezTo>
                    <a:cubicBezTo>
                      <a:pt x="15" y="13"/>
                      <a:pt x="16" y="11"/>
                      <a:pt x="17" y="1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6" name="Freeform 993"/>
              <p:cNvSpPr>
                <a:spLocks/>
              </p:cNvSpPr>
              <p:nvPr/>
            </p:nvSpPr>
            <p:spPr bwMode="auto">
              <a:xfrm>
                <a:off x="1807512" y="4391772"/>
                <a:ext cx="870695" cy="637685"/>
              </a:xfrm>
              <a:custGeom>
                <a:avLst/>
                <a:gdLst>
                  <a:gd name="T0" fmla="*/ 37 w 38"/>
                  <a:gd name="T1" fmla="*/ 4 h 28"/>
                  <a:gd name="T2" fmla="*/ 36 w 38"/>
                  <a:gd name="T3" fmla="*/ 4 h 28"/>
                  <a:gd name="T4" fmla="*/ 33 w 38"/>
                  <a:gd name="T5" fmla="*/ 6 h 28"/>
                  <a:gd name="T6" fmla="*/ 31 w 38"/>
                  <a:gd name="T7" fmla="*/ 6 h 28"/>
                  <a:gd name="T8" fmla="*/ 30 w 38"/>
                  <a:gd name="T9" fmla="*/ 6 h 28"/>
                  <a:gd name="T10" fmla="*/ 30 w 38"/>
                  <a:gd name="T11" fmla="*/ 3 h 28"/>
                  <a:gd name="T12" fmla="*/ 29 w 38"/>
                  <a:gd name="T13" fmla="*/ 1 h 28"/>
                  <a:gd name="T14" fmla="*/ 26 w 38"/>
                  <a:gd name="T15" fmla="*/ 3 h 28"/>
                  <a:gd name="T16" fmla="*/ 24 w 38"/>
                  <a:gd name="T17" fmla="*/ 4 h 28"/>
                  <a:gd name="T18" fmla="*/ 21 w 38"/>
                  <a:gd name="T19" fmla="*/ 5 h 28"/>
                  <a:gd name="T20" fmla="*/ 19 w 38"/>
                  <a:gd name="T21" fmla="*/ 4 h 28"/>
                  <a:gd name="T22" fmla="*/ 17 w 38"/>
                  <a:gd name="T23" fmla="*/ 3 h 28"/>
                  <a:gd name="T24" fmla="*/ 14 w 38"/>
                  <a:gd name="T25" fmla="*/ 3 h 28"/>
                  <a:gd name="T26" fmla="*/ 12 w 38"/>
                  <a:gd name="T27" fmla="*/ 4 h 28"/>
                  <a:gd name="T28" fmla="*/ 11 w 38"/>
                  <a:gd name="T29" fmla="*/ 7 h 28"/>
                  <a:gd name="T30" fmla="*/ 7 w 38"/>
                  <a:gd name="T31" fmla="*/ 9 h 28"/>
                  <a:gd name="T32" fmla="*/ 5 w 38"/>
                  <a:gd name="T33" fmla="*/ 10 h 28"/>
                  <a:gd name="T34" fmla="*/ 3 w 38"/>
                  <a:gd name="T35" fmla="*/ 10 h 28"/>
                  <a:gd name="T36" fmla="*/ 1 w 38"/>
                  <a:gd name="T37" fmla="*/ 11 h 28"/>
                  <a:gd name="T38" fmla="*/ 0 w 38"/>
                  <a:gd name="T39" fmla="*/ 13 h 28"/>
                  <a:gd name="T40" fmla="*/ 0 w 38"/>
                  <a:gd name="T41" fmla="*/ 15 h 28"/>
                  <a:gd name="T42" fmla="*/ 0 w 38"/>
                  <a:gd name="T43" fmla="*/ 18 h 28"/>
                  <a:gd name="T44" fmla="*/ 1 w 38"/>
                  <a:gd name="T45" fmla="*/ 21 h 28"/>
                  <a:gd name="T46" fmla="*/ 3 w 38"/>
                  <a:gd name="T47" fmla="*/ 23 h 28"/>
                  <a:gd name="T48" fmla="*/ 0 w 38"/>
                  <a:gd name="T49" fmla="*/ 26 h 28"/>
                  <a:gd name="T50" fmla="*/ 1 w 38"/>
                  <a:gd name="T51" fmla="*/ 27 h 28"/>
                  <a:gd name="T52" fmla="*/ 5 w 38"/>
                  <a:gd name="T53" fmla="*/ 28 h 28"/>
                  <a:gd name="T54" fmla="*/ 16 w 38"/>
                  <a:gd name="T55" fmla="*/ 26 h 28"/>
                  <a:gd name="T56" fmla="*/ 16 w 38"/>
                  <a:gd name="T57" fmla="*/ 24 h 28"/>
                  <a:gd name="T58" fmla="*/ 18 w 38"/>
                  <a:gd name="T59" fmla="*/ 22 h 28"/>
                  <a:gd name="T60" fmla="*/ 20 w 38"/>
                  <a:gd name="T61" fmla="*/ 22 h 28"/>
                  <a:gd name="T62" fmla="*/ 22 w 38"/>
                  <a:gd name="T63" fmla="*/ 21 h 28"/>
                  <a:gd name="T64" fmla="*/ 24 w 38"/>
                  <a:gd name="T65" fmla="*/ 20 h 28"/>
                  <a:gd name="T66" fmla="*/ 25 w 38"/>
                  <a:gd name="T67" fmla="*/ 17 h 28"/>
                  <a:gd name="T68" fmla="*/ 26 w 38"/>
                  <a:gd name="T69" fmla="*/ 16 h 28"/>
                  <a:gd name="T70" fmla="*/ 26 w 38"/>
                  <a:gd name="T71" fmla="*/ 14 h 28"/>
                  <a:gd name="T72" fmla="*/ 29 w 38"/>
                  <a:gd name="T73" fmla="*/ 14 h 28"/>
                  <a:gd name="T74" fmla="*/ 29 w 38"/>
                  <a:gd name="T75" fmla="*/ 12 h 28"/>
                  <a:gd name="T76" fmla="*/ 30 w 38"/>
                  <a:gd name="T77" fmla="*/ 10 h 28"/>
                  <a:gd name="T78" fmla="*/ 30 w 38"/>
                  <a:gd name="T79" fmla="*/ 9 h 28"/>
                  <a:gd name="T80" fmla="*/ 30 w 38"/>
                  <a:gd name="T81" fmla="*/ 7 h 28"/>
                  <a:gd name="T82" fmla="*/ 30 w 38"/>
                  <a:gd name="T83" fmla="*/ 7 h 28"/>
                  <a:gd name="T84" fmla="*/ 32 w 38"/>
                  <a:gd name="T85" fmla="*/ 7 h 28"/>
                  <a:gd name="T86" fmla="*/ 35 w 38"/>
                  <a:gd name="T87" fmla="*/ 5 h 28"/>
                  <a:gd name="T88" fmla="*/ 38 w 38"/>
                  <a:gd name="T89" fmla="*/ 5 h 28"/>
                  <a:gd name="T90" fmla="*/ 37 w 38"/>
                  <a:gd name="T91" fmla="*/ 4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38" h="28">
                    <a:moveTo>
                      <a:pt x="37" y="4"/>
                    </a:moveTo>
                    <a:cubicBezTo>
                      <a:pt x="36" y="4"/>
                      <a:pt x="36" y="4"/>
                      <a:pt x="36" y="4"/>
                    </a:cubicBezTo>
                    <a:cubicBezTo>
                      <a:pt x="35" y="3"/>
                      <a:pt x="34" y="5"/>
                      <a:pt x="33" y="6"/>
                    </a:cubicBezTo>
                    <a:cubicBezTo>
                      <a:pt x="32" y="6"/>
                      <a:pt x="32" y="6"/>
                      <a:pt x="31" y="6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31" y="3"/>
                      <a:pt x="30" y="3"/>
                    </a:cubicBezTo>
                    <a:cubicBezTo>
                      <a:pt x="29" y="2"/>
                      <a:pt x="30" y="1"/>
                      <a:pt x="29" y="1"/>
                    </a:cubicBezTo>
                    <a:cubicBezTo>
                      <a:pt x="28" y="0"/>
                      <a:pt x="26" y="2"/>
                      <a:pt x="26" y="3"/>
                    </a:cubicBezTo>
                    <a:cubicBezTo>
                      <a:pt x="26" y="4"/>
                      <a:pt x="24" y="3"/>
                      <a:pt x="24" y="4"/>
                    </a:cubicBezTo>
                    <a:cubicBezTo>
                      <a:pt x="24" y="5"/>
                      <a:pt x="22" y="4"/>
                      <a:pt x="21" y="5"/>
                    </a:cubicBezTo>
                    <a:cubicBezTo>
                      <a:pt x="21" y="6"/>
                      <a:pt x="20" y="4"/>
                      <a:pt x="19" y="4"/>
                    </a:cubicBezTo>
                    <a:cubicBezTo>
                      <a:pt x="18" y="4"/>
                      <a:pt x="18" y="3"/>
                      <a:pt x="17" y="3"/>
                    </a:cubicBezTo>
                    <a:cubicBezTo>
                      <a:pt x="16" y="4"/>
                      <a:pt x="15" y="3"/>
                      <a:pt x="14" y="3"/>
                    </a:cubicBezTo>
                    <a:cubicBezTo>
                      <a:pt x="14" y="3"/>
                      <a:pt x="13" y="5"/>
                      <a:pt x="12" y="4"/>
                    </a:cubicBezTo>
                    <a:cubicBezTo>
                      <a:pt x="11" y="4"/>
                      <a:pt x="11" y="6"/>
                      <a:pt x="11" y="7"/>
                    </a:cubicBezTo>
                    <a:cubicBezTo>
                      <a:pt x="10" y="8"/>
                      <a:pt x="7" y="8"/>
                      <a:pt x="7" y="9"/>
                    </a:cubicBezTo>
                    <a:cubicBezTo>
                      <a:pt x="7" y="10"/>
                      <a:pt x="5" y="11"/>
                      <a:pt x="5" y="10"/>
                    </a:cubicBezTo>
                    <a:cubicBezTo>
                      <a:pt x="4" y="9"/>
                      <a:pt x="3" y="10"/>
                      <a:pt x="3" y="10"/>
                    </a:cubicBezTo>
                    <a:cubicBezTo>
                      <a:pt x="2" y="9"/>
                      <a:pt x="1" y="10"/>
                      <a:pt x="1" y="11"/>
                    </a:cubicBezTo>
                    <a:cubicBezTo>
                      <a:pt x="2" y="12"/>
                      <a:pt x="1" y="12"/>
                      <a:pt x="0" y="13"/>
                    </a:cubicBezTo>
                    <a:cubicBezTo>
                      <a:pt x="0" y="15"/>
                      <a:pt x="0" y="15"/>
                      <a:pt x="0" y="15"/>
                    </a:cubicBezTo>
                    <a:cubicBezTo>
                      <a:pt x="1" y="16"/>
                      <a:pt x="0" y="17"/>
                      <a:pt x="0" y="18"/>
                    </a:cubicBezTo>
                    <a:cubicBezTo>
                      <a:pt x="1" y="19"/>
                      <a:pt x="0" y="21"/>
                      <a:pt x="1" y="21"/>
                    </a:cubicBezTo>
                    <a:cubicBezTo>
                      <a:pt x="1" y="22"/>
                      <a:pt x="3" y="21"/>
                      <a:pt x="3" y="23"/>
                    </a:cubicBezTo>
                    <a:cubicBezTo>
                      <a:pt x="4" y="24"/>
                      <a:pt x="1" y="26"/>
                      <a:pt x="0" y="26"/>
                    </a:cubicBezTo>
                    <a:cubicBezTo>
                      <a:pt x="0" y="27"/>
                      <a:pt x="1" y="27"/>
                      <a:pt x="1" y="27"/>
                    </a:cubicBezTo>
                    <a:cubicBezTo>
                      <a:pt x="2" y="27"/>
                      <a:pt x="4" y="27"/>
                      <a:pt x="5" y="28"/>
                    </a:cubicBezTo>
                    <a:cubicBezTo>
                      <a:pt x="7" y="28"/>
                      <a:pt x="16" y="27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6" y="23"/>
                      <a:pt x="17" y="22"/>
                      <a:pt x="18" y="22"/>
                    </a:cubicBezTo>
                    <a:cubicBezTo>
                      <a:pt x="19" y="22"/>
                      <a:pt x="20" y="23"/>
                      <a:pt x="20" y="22"/>
                    </a:cubicBezTo>
                    <a:cubicBezTo>
                      <a:pt x="20" y="21"/>
                      <a:pt x="22" y="20"/>
                      <a:pt x="22" y="21"/>
                    </a:cubicBezTo>
                    <a:cubicBezTo>
                      <a:pt x="23" y="22"/>
                      <a:pt x="24" y="21"/>
                      <a:pt x="24" y="20"/>
                    </a:cubicBezTo>
                    <a:cubicBezTo>
                      <a:pt x="24" y="18"/>
                      <a:pt x="24" y="17"/>
                      <a:pt x="25" y="17"/>
                    </a:cubicBezTo>
                    <a:cubicBezTo>
                      <a:pt x="26" y="17"/>
                      <a:pt x="26" y="16"/>
                      <a:pt x="26" y="16"/>
                    </a:cubicBezTo>
                    <a:cubicBezTo>
                      <a:pt x="26" y="15"/>
                      <a:pt x="25" y="14"/>
                      <a:pt x="26" y="14"/>
                    </a:cubicBezTo>
                    <a:cubicBezTo>
                      <a:pt x="26" y="14"/>
                      <a:pt x="28" y="15"/>
                      <a:pt x="29" y="14"/>
                    </a:cubicBezTo>
                    <a:cubicBezTo>
                      <a:pt x="29" y="13"/>
                      <a:pt x="28" y="13"/>
                      <a:pt x="29" y="12"/>
                    </a:cubicBezTo>
                    <a:cubicBezTo>
                      <a:pt x="29" y="11"/>
                      <a:pt x="30" y="11"/>
                      <a:pt x="30" y="10"/>
                    </a:cubicBezTo>
                    <a:cubicBezTo>
                      <a:pt x="30" y="9"/>
                      <a:pt x="30" y="9"/>
                      <a:pt x="30" y="9"/>
                    </a:cubicBezTo>
                    <a:cubicBezTo>
                      <a:pt x="29" y="8"/>
                      <a:pt x="29" y="7"/>
                      <a:pt x="30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1" y="7"/>
                      <a:pt x="31" y="7"/>
                      <a:pt x="32" y="7"/>
                    </a:cubicBezTo>
                    <a:cubicBezTo>
                      <a:pt x="33" y="6"/>
                      <a:pt x="35" y="5"/>
                      <a:pt x="35" y="5"/>
                    </a:cubicBezTo>
                    <a:cubicBezTo>
                      <a:pt x="36" y="6"/>
                      <a:pt x="37" y="5"/>
                      <a:pt x="38" y="5"/>
                    </a:cubicBezTo>
                    <a:cubicBezTo>
                      <a:pt x="38" y="4"/>
                      <a:pt x="37" y="4"/>
                      <a:pt x="37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7" name="Freeform 994"/>
              <p:cNvSpPr>
                <a:spLocks/>
              </p:cNvSpPr>
              <p:nvPr/>
            </p:nvSpPr>
            <p:spPr bwMode="auto">
              <a:xfrm>
                <a:off x="1829878" y="4505700"/>
                <a:ext cx="1009686" cy="909848"/>
              </a:xfrm>
              <a:custGeom>
                <a:avLst/>
                <a:gdLst>
                  <a:gd name="T0" fmla="*/ 41 w 44"/>
                  <a:gd name="T1" fmla="*/ 2 h 40"/>
                  <a:gd name="T2" fmla="*/ 38 w 44"/>
                  <a:gd name="T3" fmla="*/ 0 h 40"/>
                  <a:gd name="T4" fmla="*/ 34 w 44"/>
                  <a:gd name="T5" fmla="*/ 0 h 40"/>
                  <a:gd name="T6" fmla="*/ 29 w 44"/>
                  <a:gd name="T7" fmla="*/ 2 h 40"/>
                  <a:gd name="T8" fmla="*/ 29 w 44"/>
                  <a:gd name="T9" fmla="*/ 4 h 40"/>
                  <a:gd name="T10" fmla="*/ 28 w 44"/>
                  <a:gd name="T11" fmla="*/ 7 h 40"/>
                  <a:gd name="T12" fmla="*/ 25 w 44"/>
                  <a:gd name="T13" fmla="*/ 9 h 40"/>
                  <a:gd name="T14" fmla="*/ 24 w 44"/>
                  <a:gd name="T15" fmla="*/ 12 h 40"/>
                  <a:gd name="T16" fmla="*/ 21 w 44"/>
                  <a:gd name="T17" fmla="*/ 16 h 40"/>
                  <a:gd name="T18" fmla="*/ 17 w 44"/>
                  <a:gd name="T19" fmla="*/ 17 h 40"/>
                  <a:gd name="T20" fmla="*/ 15 w 44"/>
                  <a:gd name="T21" fmla="*/ 21 h 40"/>
                  <a:gd name="T22" fmla="*/ 0 w 44"/>
                  <a:gd name="T23" fmla="*/ 22 h 40"/>
                  <a:gd name="T24" fmla="*/ 4 w 44"/>
                  <a:gd name="T25" fmla="*/ 26 h 40"/>
                  <a:gd name="T26" fmla="*/ 6 w 44"/>
                  <a:gd name="T27" fmla="*/ 31 h 40"/>
                  <a:gd name="T28" fmla="*/ 2 w 44"/>
                  <a:gd name="T29" fmla="*/ 34 h 40"/>
                  <a:gd name="T30" fmla="*/ 7 w 44"/>
                  <a:gd name="T31" fmla="*/ 35 h 40"/>
                  <a:gd name="T32" fmla="*/ 13 w 44"/>
                  <a:gd name="T33" fmla="*/ 34 h 40"/>
                  <a:gd name="T34" fmla="*/ 17 w 44"/>
                  <a:gd name="T35" fmla="*/ 37 h 40"/>
                  <a:gd name="T36" fmla="*/ 19 w 44"/>
                  <a:gd name="T37" fmla="*/ 39 h 40"/>
                  <a:gd name="T38" fmla="*/ 20 w 44"/>
                  <a:gd name="T39" fmla="*/ 39 h 40"/>
                  <a:gd name="T40" fmla="*/ 25 w 44"/>
                  <a:gd name="T41" fmla="*/ 38 h 40"/>
                  <a:gd name="T42" fmla="*/ 26 w 44"/>
                  <a:gd name="T43" fmla="*/ 35 h 40"/>
                  <a:gd name="T44" fmla="*/ 23 w 44"/>
                  <a:gd name="T45" fmla="*/ 30 h 40"/>
                  <a:gd name="T46" fmla="*/ 27 w 44"/>
                  <a:gd name="T47" fmla="*/ 28 h 40"/>
                  <a:gd name="T48" fmla="*/ 31 w 44"/>
                  <a:gd name="T49" fmla="*/ 26 h 40"/>
                  <a:gd name="T50" fmla="*/ 34 w 44"/>
                  <a:gd name="T51" fmla="*/ 21 h 40"/>
                  <a:gd name="T52" fmla="*/ 37 w 44"/>
                  <a:gd name="T53" fmla="*/ 19 h 40"/>
                  <a:gd name="T54" fmla="*/ 39 w 44"/>
                  <a:gd name="T55" fmla="*/ 15 h 40"/>
                  <a:gd name="T56" fmla="*/ 36 w 44"/>
                  <a:gd name="T57" fmla="*/ 11 h 40"/>
                  <a:gd name="T58" fmla="*/ 37 w 44"/>
                  <a:gd name="T59" fmla="*/ 7 h 40"/>
                  <a:gd name="T60" fmla="*/ 43 w 44"/>
                  <a:gd name="T61" fmla="*/ 7 h 40"/>
                  <a:gd name="T62" fmla="*/ 42 w 44"/>
                  <a:gd name="T63" fmla="*/ 4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4" h="40">
                    <a:moveTo>
                      <a:pt x="42" y="4"/>
                    </a:moveTo>
                    <a:cubicBezTo>
                      <a:pt x="41" y="3"/>
                      <a:pt x="41" y="2"/>
                      <a:pt x="41" y="2"/>
                    </a:cubicBezTo>
                    <a:cubicBezTo>
                      <a:pt x="41" y="1"/>
                      <a:pt x="39" y="1"/>
                      <a:pt x="38" y="0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36" y="0"/>
                      <a:pt x="35" y="1"/>
                      <a:pt x="34" y="0"/>
                    </a:cubicBezTo>
                    <a:cubicBezTo>
                      <a:pt x="34" y="0"/>
                      <a:pt x="32" y="1"/>
                      <a:pt x="31" y="2"/>
                    </a:cubicBezTo>
                    <a:cubicBezTo>
                      <a:pt x="30" y="2"/>
                      <a:pt x="30" y="2"/>
                      <a:pt x="29" y="2"/>
                    </a:cubicBezTo>
                    <a:cubicBezTo>
                      <a:pt x="29" y="2"/>
                      <a:pt x="29" y="2"/>
                      <a:pt x="29" y="2"/>
                    </a:cubicBezTo>
                    <a:cubicBezTo>
                      <a:pt x="28" y="2"/>
                      <a:pt x="28" y="3"/>
                      <a:pt x="29" y="4"/>
                    </a:cubicBezTo>
                    <a:cubicBezTo>
                      <a:pt x="29" y="4"/>
                      <a:pt x="29" y="4"/>
                      <a:pt x="29" y="5"/>
                    </a:cubicBezTo>
                    <a:cubicBezTo>
                      <a:pt x="29" y="6"/>
                      <a:pt x="28" y="6"/>
                      <a:pt x="28" y="7"/>
                    </a:cubicBezTo>
                    <a:cubicBezTo>
                      <a:pt x="27" y="8"/>
                      <a:pt x="28" y="8"/>
                      <a:pt x="28" y="9"/>
                    </a:cubicBezTo>
                    <a:cubicBezTo>
                      <a:pt x="27" y="10"/>
                      <a:pt x="25" y="9"/>
                      <a:pt x="25" y="9"/>
                    </a:cubicBezTo>
                    <a:cubicBezTo>
                      <a:pt x="24" y="9"/>
                      <a:pt x="25" y="10"/>
                      <a:pt x="25" y="11"/>
                    </a:cubicBezTo>
                    <a:cubicBezTo>
                      <a:pt x="25" y="11"/>
                      <a:pt x="25" y="12"/>
                      <a:pt x="24" y="12"/>
                    </a:cubicBezTo>
                    <a:cubicBezTo>
                      <a:pt x="23" y="12"/>
                      <a:pt x="23" y="13"/>
                      <a:pt x="23" y="15"/>
                    </a:cubicBezTo>
                    <a:cubicBezTo>
                      <a:pt x="23" y="16"/>
                      <a:pt x="22" y="17"/>
                      <a:pt x="21" y="16"/>
                    </a:cubicBezTo>
                    <a:cubicBezTo>
                      <a:pt x="21" y="15"/>
                      <a:pt x="19" y="16"/>
                      <a:pt x="19" y="17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1"/>
                      <a:pt x="15" y="21"/>
                      <a:pt x="15" y="21"/>
                    </a:cubicBezTo>
                    <a:cubicBezTo>
                      <a:pt x="15" y="22"/>
                      <a:pt x="6" y="23"/>
                      <a:pt x="4" y="23"/>
                    </a:cubicBezTo>
                    <a:cubicBezTo>
                      <a:pt x="3" y="22"/>
                      <a:pt x="1" y="22"/>
                      <a:pt x="0" y="22"/>
                    </a:cubicBezTo>
                    <a:cubicBezTo>
                      <a:pt x="0" y="23"/>
                      <a:pt x="1" y="23"/>
                      <a:pt x="1" y="24"/>
                    </a:cubicBezTo>
                    <a:cubicBezTo>
                      <a:pt x="2" y="25"/>
                      <a:pt x="3" y="25"/>
                      <a:pt x="4" y="26"/>
                    </a:cubicBezTo>
                    <a:cubicBezTo>
                      <a:pt x="5" y="27"/>
                      <a:pt x="5" y="29"/>
                      <a:pt x="5" y="29"/>
                    </a:cubicBezTo>
                    <a:cubicBezTo>
                      <a:pt x="6" y="29"/>
                      <a:pt x="7" y="31"/>
                      <a:pt x="6" y="31"/>
                    </a:cubicBezTo>
                    <a:cubicBezTo>
                      <a:pt x="5" y="31"/>
                      <a:pt x="4" y="31"/>
                      <a:pt x="3" y="32"/>
                    </a:cubicBezTo>
                    <a:cubicBezTo>
                      <a:pt x="3" y="32"/>
                      <a:pt x="2" y="33"/>
                      <a:pt x="2" y="34"/>
                    </a:cubicBezTo>
                    <a:cubicBezTo>
                      <a:pt x="2" y="35"/>
                      <a:pt x="2" y="35"/>
                      <a:pt x="2" y="35"/>
                    </a:cubicBezTo>
                    <a:cubicBezTo>
                      <a:pt x="4" y="35"/>
                      <a:pt x="7" y="35"/>
                      <a:pt x="7" y="35"/>
                    </a:cubicBezTo>
                    <a:cubicBezTo>
                      <a:pt x="7" y="34"/>
                      <a:pt x="8" y="34"/>
                      <a:pt x="9" y="34"/>
                    </a:cubicBezTo>
                    <a:cubicBezTo>
                      <a:pt x="9" y="35"/>
                      <a:pt x="12" y="35"/>
                      <a:pt x="13" y="34"/>
                    </a:cubicBezTo>
                    <a:cubicBezTo>
                      <a:pt x="14" y="34"/>
                      <a:pt x="15" y="34"/>
                      <a:pt x="15" y="35"/>
                    </a:cubicBezTo>
                    <a:cubicBezTo>
                      <a:pt x="15" y="36"/>
                      <a:pt x="16" y="36"/>
                      <a:pt x="17" y="37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9"/>
                      <a:pt x="18" y="39"/>
                      <a:pt x="19" y="39"/>
                    </a:cubicBezTo>
                    <a:cubicBezTo>
                      <a:pt x="20" y="39"/>
                      <a:pt x="20" y="40"/>
                      <a:pt x="20" y="40"/>
                    </a:cubicBezTo>
                    <a:cubicBezTo>
                      <a:pt x="20" y="39"/>
                      <a:pt x="20" y="39"/>
                      <a:pt x="20" y="39"/>
                    </a:cubicBezTo>
                    <a:cubicBezTo>
                      <a:pt x="21" y="39"/>
                      <a:pt x="21" y="37"/>
                      <a:pt x="22" y="38"/>
                    </a:cubicBezTo>
                    <a:cubicBezTo>
                      <a:pt x="24" y="38"/>
                      <a:pt x="24" y="37"/>
                      <a:pt x="25" y="38"/>
                    </a:cubicBezTo>
                    <a:cubicBezTo>
                      <a:pt x="26" y="38"/>
                      <a:pt x="27" y="38"/>
                      <a:pt x="27" y="37"/>
                    </a:cubicBezTo>
                    <a:cubicBezTo>
                      <a:pt x="27" y="36"/>
                      <a:pt x="27" y="35"/>
                      <a:pt x="26" y="35"/>
                    </a:cubicBezTo>
                    <a:cubicBezTo>
                      <a:pt x="26" y="34"/>
                      <a:pt x="25" y="33"/>
                      <a:pt x="25" y="32"/>
                    </a:cubicBezTo>
                    <a:cubicBezTo>
                      <a:pt x="25" y="31"/>
                      <a:pt x="23" y="31"/>
                      <a:pt x="23" y="30"/>
                    </a:cubicBezTo>
                    <a:cubicBezTo>
                      <a:pt x="23" y="29"/>
                      <a:pt x="25" y="28"/>
                      <a:pt x="25" y="27"/>
                    </a:cubicBezTo>
                    <a:cubicBezTo>
                      <a:pt x="26" y="27"/>
                      <a:pt x="27" y="28"/>
                      <a:pt x="27" y="28"/>
                    </a:cubicBezTo>
                    <a:cubicBezTo>
                      <a:pt x="28" y="27"/>
                      <a:pt x="29" y="27"/>
                      <a:pt x="29" y="28"/>
                    </a:cubicBezTo>
                    <a:cubicBezTo>
                      <a:pt x="30" y="28"/>
                      <a:pt x="30" y="27"/>
                      <a:pt x="31" y="26"/>
                    </a:cubicBezTo>
                    <a:cubicBezTo>
                      <a:pt x="31" y="25"/>
                      <a:pt x="32" y="25"/>
                      <a:pt x="33" y="24"/>
                    </a:cubicBezTo>
                    <a:cubicBezTo>
                      <a:pt x="33" y="24"/>
                      <a:pt x="34" y="22"/>
                      <a:pt x="34" y="21"/>
                    </a:cubicBezTo>
                    <a:cubicBezTo>
                      <a:pt x="34" y="21"/>
                      <a:pt x="35" y="21"/>
                      <a:pt x="35" y="20"/>
                    </a:cubicBezTo>
                    <a:cubicBezTo>
                      <a:pt x="35" y="19"/>
                      <a:pt x="36" y="19"/>
                      <a:pt x="37" y="19"/>
                    </a:cubicBezTo>
                    <a:cubicBezTo>
                      <a:pt x="37" y="18"/>
                      <a:pt x="37" y="17"/>
                      <a:pt x="37" y="17"/>
                    </a:cubicBezTo>
                    <a:cubicBezTo>
                      <a:pt x="37" y="16"/>
                      <a:pt x="38" y="15"/>
                      <a:pt x="39" y="15"/>
                    </a:cubicBezTo>
                    <a:cubicBezTo>
                      <a:pt x="39" y="14"/>
                      <a:pt x="38" y="13"/>
                      <a:pt x="37" y="13"/>
                    </a:cubicBezTo>
                    <a:cubicBezTo>
                      <a:pt x="36" y="14"/>
                      <a:pt x="36" y="11"/>
                      <a:pt x="36" y="11"/>
                    </a:cubicBezTo>
                    <a:cubicBezTo>
                      <a:pt x="36" y="11"/>
                      <a:pt x="36" y="9"/>
                      <a:pt x="35" y="8"/>
                    </a:cubicBezTo>
                    <a:cubicBezTo>
                      <a:pt x="35" y="8"/>
                      <a:pt x="35" y="7"/>
                      <a:pt x="37" y="7"/>
                    </a:cubicBezTo>
                    <a:cubicBezTo>
                      <a:pt x="38" y="7"/>
                      <a:pt x="40" y="8"/>
                      <a:pt x="41" y="8"/>
                    </a:cubicBezTo>
                    <a:cubicBezTo>
                      <a:pt x="41" y="7"/>
                      <a:pt x="43" y="7"/>
                      <a:pt x="43" y="7"/>
                    </a:cubicBezTo>
                    <a:cubicBezTo>
                      <a:pt x="44" y="6"/>
                      <a:pt x="44" y="5"/>
                      <a:pt x="44" y="5"/>
                    </a:cubicBezTo>
                    <a:cubicBezTo>
                      <a:pt x="44" y="5"/>
                      <a:pt x="43" y="4"/>
                      <a:pt x="42" y="4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8" name="Freeform 995"/>
              <p:cNvSpPr>
                <a:spLocks noEditPoints="1"/>
              </p:cNvSpPr>
              <p:nvPr/>
            </p:nvSpPr>
            <p:spPr bwMode="auto">
              <a:xfrm>
                <a:off x="5980454" y="3868015"/>
                <a:ext cx="1054419" cy="1047513"/>
              </a:xfrm>
              <a:custGeom>
                <a:avLst/>
                <a:gdLst>
                  <a:gd name="T0" fmla="*/ 41 w 46"/>
                  <a:gd name="T1" fmla="*/ 6 h 46"/>
                  <a:gd name="T2" fmla="*/ 34 w 46"/>
                  <a:gd name="T3" fmla="*/ 2 h 46"/>
                  <a:gd name="T4" fmla="*/ 33 w 46"/>
                  <a:gd name="T5" fmla="*/ 8 h 46"/>
                  <a:gd name="T6" fmla="*/ 29 w 46"/>
                  <a:gd name="T7" fmla="*/ 10 h 46"/>
                  <a:gd name="T8" fmla="*/ 29 w 46"/>
                  <a:gd name="T9" fmla="*/ 14 h 46"/>
                  <a:gd name="T10" fmla="*/ 32 w 46"/>
                  <a:gd name="T11" fmla="*/ 13 h 46"/>
                  <a:gd name="T12" fmla="*/ 32 w 46"/>
                  <a:gd name="T13" fmla="*/ 11 h 46"/>
                  <a:gd name="T14" fmla="*/ 38 w 46"/>
                  <a:gd name="T15" fmla="*/ 11 h 46"/>
                  <a:gd name="T16" fmla="*/ 43 w 46"/>
                  <a:gd name="T17" fmla="*/ 8 h 46"/>
                  <a:gd name="T18" fmla="*/ 44 w 46"/>
                  <a:gd name="T19" fmla="*/ 5 h 46"/>
                  <a:gd name="T20" fmla="*/ 29 w 46"/>
                  <a:gd name="T21" fmla="*/ 20 h 46"/>
                  <a:gd name="T22" fmla="*/ 26 w 46"/>
                  <a:gd name="T23" fmla="*/ 26 h 46"/>
                  <a:gd name="T24" fmla="*/ 22 w 46"/>
                  <a:gd name="T25" fmla="*/ 27 h 46"/>
                  <a:gd name="T26" fmla="*/ 18 w 46"/>
                  <a:gd name="T27" fmla="*/ 32 h 46"/>
                  <a:gd name="T28" fmla="*/ 13 w 46"/>
                  <a:gd name="T29" fmla="*/ 33 h 46"/>
                  <a:gd name="T30" fmla="*/ 5 w 46"/>
                  <a:gd name="T31" fmla="*/ 36 h 46"/>
                  <a:gd name="T32" fmla="*/ 8 w 46"/>
                  <a:gd name="T33" fmla="*/ 37 h 46"/>
                  <a:gd name="T34" fmla="*/ 16 w 46"/>
                  <a:gd name="T35" fmla="*/ 38 h 46"/>
                  <a:gd name="T36" fmla="*/ 20 w 46"/>
                  <a:gd name="T37" fmla="*/ 36 h 46"/>
                  <a:gd name="T38" fmla="*/ 24 w 46"/>
                  <a:gd name="T39" fmla="*/ 35 h 46"/>
                  <a:gd name="T40" fmla="*/ 28 w 46"/>
                  <a:gd name="T41" fmla="*/ 34 h 46"/>
                  <a:gd name="T42" fmla="*/ 31 w 46"/>
                  <a:gd name="T43" fmla="*/ 29 h 46"/>
                  <a:gd name="T44" fmla="*/ 34 w 46"/>
                  <a:gd name="T45" fmla="*/ 22 h 46"/>
                  <a:gd name="T46" fmla="*/ 29 w 46"/>
                  <a:gd name="T47" fmla="*/ 16 h 46"/>
                  <a:gd name="T48" fmla="*/ 9 w 46"/>
                  <a:gd name="T49" fmla="*/ 37 h 46"/>
                  <a:gd name="T50" fmla="*/ 10 w 46"/>
                  <a:gd name="T51" fmla="*/ 40 h 46"/>
                  <a:gd name="T52" fmla="*/ 14 w 46"/>
                  <a:gd name="T53" fmla="*/ 37 h 46"/>
                  <a:gd name="T54" fmla="*/ 6 w 46"/>
                  <a:gd name="T55" fmla="*/ 40 h 46"/>
                  <a:gd name="T56" fmla="*/ 2 w 46"/>
                  <a:gd name="T57" fmla="*/ 39 h 46"/>
                  <a:gd name="T58" fmla="*/ 2 w 46"/>
                  <a:gd name="T59" fmla="*/ 40 h 46"/>
                  <a:gd name="T60" fmla="*/ 4 w 46"/>
                  <a:gd name="T61" fmla="*/ 46 h 46"/>
                  <a:gd name="T62" fmla="*/ 6 w 46"/>
                  <a:gd name="T63" fmla="*/ 4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46" h="46">
                    <a:moveTo>
                      <a:pt x="44" y="5"/>
                    </a:moveTo>
                    <a:cubicBezTo>
                      <a:pt x="43" y="5"/>
                      <a:pt x="42" y="6"/>
                      <a:pt x="41" y="6"/>
                    </a:cubicBezTo>
                    <a:cubicBezTo>
                      <a:pt x="40" y="6"/>
                      <a:pt x="36" y="3"/>
                      <a:pt x="35" y="2"/>
                    </a:cubicBezTo>
                    <a:cubicBezTo>
                      <a:pt x="34" y="0"/>
                      <a:pt x="33" y="1"/>
                      <a:pt x="34" y="2"/>
                    </a:cubicBezTo>
                    <a:cubicBezTo>
                      <a:pt x="34" y="3"/>
                      <a:pt x="33" y="4"/>
                      <a:pt x="33" y="5"/>
                    </a:cubicBezTo>
                    <a:cubicBezTo>
                      <a:pt x="33" y="7"/>
                      <a:pt x="32" y="7"/>
                      <a:pt x="33" y="8"/>
                    </a:cubicBezTo>
                    <a:cubicBezTo>
                      <a:pt x="33" y="9"/>
                      <a:pt x="31" y="8"/>
                      <a:pt x="30" y="9"/>
                    </a:cubicBezTo>
                    <a:cubicBezTo>
                      <a:pt x="29" y="9"/>
                      <a:pt x="30" y="10"/>
                      <a:pt x="29" y="10"/>
                    </a:cubicBezTo>
                    <a:cubicBezTo>
                      <a:pt x="28" y="11"/>
                      <a:pt x="28" y="11"/>
                      <a:pt x="29" y="12"/>
                    </a:cubicBezTo>
                    <a:cubicBezTo>
                      <a:pt x="29" y="12"/>
                      <a:pt x="29" y="13"/>
                      <a:pt x="29" y="14"/>
                    </a:cubicBezTo>
                    <a:cubicBezTo>
                      <a:pt x="29" y="14"/>
                      <a:pt x="30" y="14"/>
                      <a:pt x="30" y="13"/>
                    </a:cubicBezTo>
                    <a:cubicBezTo>
                      <a:pt x="31" y="12"/>
                      <a:pt x="31" y="14"/>
                      <a:pt x="32" y="13"/>
                    </a:cubicBezTo>
                    <a:cubicBezTo>
                      <a:pt x="32" y="12"/>
                      <a:pt x="30" y="12"/>
                      <a:pt x="30" y="11"/>
                    </a:cubicBezTo>
                    <a:cubicBezTo>
                      <a:pt x="30" y="10"/>
                      <a:pt x="31" y="11"/>
                      <a:pt x="32" y="11"/>
                    </a:cubicBezTo>
                    <a:cubicBezTo>
                      <a:pt x="33" y="10"/>
                      <a:pt x="35" y="11"/>
                      <a:pt x="36" y="12"/>
                    </a:cubicBezTo>
                    <a:cubicBezTo>
                      <a:pt x="37" y="13"/>
                      <a:pt x="38" y="12"/>
                      <a:pt x="38" y="11"/>
                    </a:cubicBezTo>
                    <a:cubicBezTo>
                      <a:pt x="38" y="10"/>
                      <a:pt x="40" y="9"/>
                      <a:pt x="42" y="9"/>
                    </a:cubicBezTo>
                    <a:cubicBezTo>
                      <a:pt x="44" y="9"/>
                      <a:pt x="44" y="8"/>
                      <a:pt x="43" y="8"/>
                    </a:cubicBezTo>
                    <a:cubicBezTo>
                      <a:pt x="43" y="7"/>
                      <a:pt x="46" y="5"/>
                      <a:pt x="46" y="5"/>
                    </a:cubicBezTo>
                    <a:cubicBezTo>
                      <a:pt x="46" y="4"/>
                      <a:pt x="44" y="6"/>
                      <a:pt x="44" y="5"/>
                    </a:cubicBezTo>
                    <a:close/>
                    <a:moveTo>
                      <a:pt x="29" y="16"/>
                    </a:moveTo>
                    <a:cubicBezTo>
                      <a:pt x="28" y="17"/>
                      <a:pt x="28" y="19"/>
                      <a:pt x="29" y="20"/>
                    </a:cubicBezTo>
                    <a:cubicBezTo>
                      <a:pt x="30" y="20"/>
                      <a:pt x="27" y="22"/>
                      <a:pt x="27" y="23"/>
                    </a:cubicBezTo>
                    <a:cubicBezTo>
                      <a:pt x="27" y="25"/>
                      <a:pt x="26" y="25"/>
                      <a:pt x="26" y="26"/>
                    </a:cubicBezTo>
                    <a:cubicBezTo>
                      <a:pt x="26" y="27"/>
                      <a:pt x="25" y="27"/>
                      <a:pt x="23" y="28"/>
                    </a:cubicBezTo>
                    <a:cubicBezTo>
                      <a:pt x="22" y="29"/>
                      <a:pt x="21" y="28"/>
                      <a:pt x="22" y="27"/>
                    </a:cubicBezTo>
                    <a:cubicBezTo>
                      <a:pt x="22" y="26"/>
                      <a:pt x="19" y="27"/>
                      <a:pt x="20" y="29"/>
                    </a:cubicBezTo>
                    <a:cubicBezTo>
                      <a:pt x="20" y="31"/>
                      <a:pt x="17" y="31"/>
                      <a:pt x="18" y="32"/>
                    </a:cubicBezTo>
                    <a:cubicBezTo>
                      <a:pt x="18" y="33"/>
                      <a:pt x="16" y="33"/>
                      <a:pt x="16" y="32"/>
                    </a:cubicBezTo>
                    <a:cubicBezTo>
                      <a:pt x="16" y="32"/>
                      <a:pt x="15" y="32"/>
                      <a:pt x="13" y="33"/>
                    </a:cubicBezTo>
                    <a:cubicBezTo>
                      <a:pt x="11" y="33"/>
                      <a:pt x="10" y="32"/>
                      <a:pt x="9" y="33"/>
                    </a:cubicBezTo>
                    <a:cubicBezTo>
                      <a:pt x="8" y="34"/>
                      <a:pt x="6" y="36"/>
                      <a:pt x="5" y="36"/>
                    </a:cubicBezTo>
                    <a:cubicBezTo>
                      <a:pt x="4" y="36"/>
                      <a:pt x="4" y="38"/>
                      <a:pt x="5" y="38"/>
                    </a:cubicBezTo>
                    <a:cubicBezTo>
                      <a:pt x="6" y="37"/>
                      <a:pt x="7" y="38"/>
                      <a:pt x="8" y="37"/>
                    </a:cubicBezTo>
                    <a:cubicBezTo>
                      <a:pt x="8" y="36"/>
                      <a:pt x="12" y="35"/>
                      <a:pt x="15" y="35"/>
                    </a:cubicBezTo>
                    <a:cubicBezTo>
                      <a:pt x="17" y="35"/>
                      <a:pt x="16" y="36"/>
                      <a:pt x="16" y="38"/>
                    </a:cubicBezTo>
                    <a:cubicBezTo>
                      <a:pt x="16" y="39"/>
                      <a:pt x="18" y="39"/>
                      <a:pt x="19" y="37"/>
                    </a:cubicBezTo>
                    <a:cubicBezTo>
                      <a:pt x="20" y="36"/>
                      <a:pt x="21" y="36"/>
                      <a:pt x="20" y="36"/>
                    </a:cubicBezTo>
                    <a:cubicBezTo>
                      <a:pt x="19" y="35"/>
                      <a:pt x="20" y="34"/>
                      <a:pt x="21" y="35"/>
                    </a:cubicBezTo>
                    <a:cubicBezTo>
                      <a:pt x="21" y="36"/>
                      <a:pt x="23" y="36"/>
                      <a:pt x="24" y="35"/>
                    </a:cubicBezTo>
                    <a:cubicBezTo>
                      <a:pt x="25" y="34"/>
                      <a:pt x="25" y="35"/>
                      <a:pt x="26" y="35"/>
                    </a:cubicBezTo>
                    <a:cubicBezTo>
                      <a:pt x="27" y="35"/>
                      <a:pt x="27" y="33"/>
                      <a:pt x="28" y="34"/>
                    </a:cubicBezTo>
                    <a:cubicBezTo>
                      <a:pt x="28" y="34"/>
                      <a:pt x="29" y="34"/>
                      <a:pt x="30" y="33"/>
                    </a:cubicBezTo>
                    <a:cubicBezTo>
                      <a:pt x="31" y="32"/>
                      <a:pt x="30" y="30"/>
                      <a:pt x="31" y="29"/>
                    </a:cubicBezTo>
                    <a:cubicBezTo>
                      <a:pt x="31" y="28"/>
                      <a:pt x="32" y="26"/>
                      <a:pt x="31" y="25"/>
                    </a:cubicBezTo>
                    <a:cubicBezTo>
                      <a:pt x="31" y="24"/>
                      <a:pt x="33" y="23"/>
                      <a:pt x="34" y="22"/>
                    </a:cubicBezTo>
                    <a:cubicBezTo>
                      <a:pt x="35" y="21"/>
                      <a:pt x="33" y="17"/>
                      <a:pt x="33" y="15"/>
                    </a:cubicBezTo>
                    <a:cubicBezTo>
                      <a:pt x="33" y="14"/>
                      <a:pt x="30" y="16"/>
                      <a:pt x="29" y="16"/>
                    </a:cubicBezTo>
                    <a:close/>
                    <a:moveTo>
                      <a:pt x="12" y="37"/>
                    </a:moveTo>
                    <a:cubicBezTo>
                      <a:pt x="11" y="38"/>
                      <a:pt x="11" y="37"/>
                      <a:pt x="9" y="37"/>
                    </a:cubicBezTo>
                    <a:cubicBezTo>
                      <a:pt x="8" y="38"/>
                      <a:pt x="8" y="41"/>
                      <a:pt x="9" y="41"/>
                    </a:cubicBezTo>
                    <a:cubicBezTo>
                      <a:pt x="10" y="41"/>
                      <a:pt x="10" y="41"/>
                      <a:pt x="10" y="40"/>
                    </a:cubicBezTo>
                    <a:cubicBezTo>
                      <a:pt x="11" y="39"/>
                      <a:pt x="12" y="39"/>
                      <a:pt x="13" y="39"/>
                    </a:cubicBezTo>
                    <a:cubicBezTo>
                      <a:pt x="13" y="40"/>
                      <a:pt x="14" y="38"/>
                      <a:pt x="14" y="37"/>
                    </a:cubicBezTo>
                    <a:cubicBezTo>
                      <a:pt x="14" y="36"/>
                      <a:pt x="12" y="36"/>
                      <a:pt x="12" y="37"/>
                    </a:cubicBezTo>
                    <a:close/>
                    <a:moveTo>
                      <a:pt x="6" y="40"/>
                    </a:moveTo>
                    <a:cubicBezTo>
                      <a:pt x="6" y="39"/>
                      <a:pt x="5" y="39"/>
                      <a:pt x="4" y="38"/>
                    </a:cubicBezTo>
                    <a:cubicBezTo>
                      <a:pt x="4" y="38"/>
                      <a:pt x="3" y="38"/>
                      <a:pt x="2" y="39"/>
                    </a:cubicBezTo>
                    <a:cubicBezTo>
                      <a:pt x="1" y="40"/>
                      <a:pt x="0" y="40"/>
                      <a:pt x="1" y="41"/>
                    </a:cubicBezTo>
                    <a:cubicBezTo>
                      <a:pt x="1" y="42"/>
                      <a:pt x="2" y="41"/>
                      <a:pt x="2" y="40"/>
                    </a:cubicBezTo>
                    <a:cubicBezTo>
                      <a:pt x="3" y="39"/>
                      <a:pt x="4" y="41"/>
                      <a:pt x="3" y="43"/>
                    </a:cubicBezTo>
                    <a:cubicBezTo>
                      <a:pt x="2" y="44"/>
                      <a:pt x="3" y="46"/>
                      <a:pt x="4" y="46"/>
                    </a:cubicBezTo>
                    <a:cubicBezTo>
                      <a:pt x="5" y="46"/>
                      <a:pt x="6" y="43"/>
                      <a:pt x="7" y="42"/>
                    </a:cubicBezTo>
                    <a:cubicBezTo>
                      <a:pt x="8" y="40"/>
                      <a:pt x="6" y="41"/>
                      <a:pt x="6" y="40"/>
                    </a:cubicBezTo>
                    <a:close/>
                  </a:path>
                </a:pathLst>
              </a:custGeom>
              <a:solidFill>
                <a:schemeClr val="bg2">
                  <a:lumMod val="90000"/>
                </a:schemeClr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  <p:sp>
            <p:nvSpPr>
              <p:cNvPr id="29" name="Freeform 996"/>
              <p:cNvSpPr>
                <a:spLocks/>
              </p:cNvSpPr>
              <p:nvPr/>
            </p:nvSpPr>
            <p:spPr bwMode="auto">
              <a:xfrm>
                <a:off x="6737722" y="3163870"/>
                <a:ext cx="183726" cy="704144"/>
              </a:xfrm>
              <a:custGeom>
                <a:avLst/>
                <a:gdLst>
                  <a:gd name="T0" fmla="*/ 5 w 8"/>
                  <a:gd name="T1" fmla="*/ 10 h 31"/>
                  <a:gd name="T2" fmla="*/ 5 w 8"/>
                  <a:gd name="T3" fmla="*/ 4 h 31"/>
                  <a:gd name="T4" fmla="*/ 3 w 8"/>
                  <a:gd name="T5" fmla="*/ 1 h 31"/>
                  <a:gd name="T6" fmla="*/ 2 w 8"/>
                  <a:gd name="T7" fmla="*/ 4 h 31"/>
                  <a:gd name="T8" fmla="*/ 1 w 8"/>
                  <a:gd name="T9" fmla="*/ 7 h 31"/>
                  <a:gd name="T10" fmla="*/ 2 w 8"/>
                  <a:gd name="T11" fmla="*/ 12 h 31"/>
                  <a:gd name="T12" fmla="*/ 2 w 8"/>
                  <a:gd name="T13" fmla="*/ 22 h 31"/>
                  <a:gd name="T14" fmla="*/ 1 w 8"/>
                  <a:gd name="T15" fmla="*/ 30 h 31"/>
                  <a:gd name="T16" fmla="*/ 3 w 8"/>
                  <a:gd name="T17" fmla="*/ 28 h 31"/>
                  <a:gd name="T18" fmla="*/ 5 w 8"/>
                  <a:gd name="T19" fmla="*/ 30 h 31"/>
                  <a:gd name="T20" fmla="*/ 5 w 8"/>
                  <a:gd name="T21" fmla="*/ 28 h 31"/>
                  <a:gd name="T22" fmla="*/ 3 w 8"/>
                  <a:gd name="T23" fmla="*/ 24 h 31"/>
                  <a:gd name="T24" fmla="*/ 4 w 8"/>
                  <a:gd name="T25" fmla="*/ 20 h 31"/>
                  <a:gd name="T26" fmla="*/ 7 w 8"/>
                  <a:gd name="T27" fmla="*/ 20 h 31"/>
                  <a:gd name="T28" fmla="*/ 8 w 8"/>
                  <a:gd name="T29" fmla="*/ 19 h 31"/>
                  <a:gd name="T30" fmla="*/ 5 w 8"/>
                  <a:gd name="T31" fmla="*/ 10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" h="31">
                    <a:moveTo>
                      <a:pt x="5" y="10"/>
                    </a:moveTo>
                    <a:cubicBezTo>
                      <a:pt x="4" y="8"/>
                      <a:pt x="6" y="5"/>
                      <a:pt x="5" y="4"/>
                    </a:cubicBezTo>
                    <a:cubicBezTo>
                      <a:pt x="3" y="3"/>
                      <a:pt x="4" y="0"/>
                      <a:pt x="3" y="1"/>
                    </a:cubicBezTo>
                    <a:cubicBezTo>
                      <a:pt x="2" y="1"/>
                      <a:pt x="3" y="4"/>
                      <a:pt x="2" y="4"/>
                    </a:cubicBezTo>
                    <a:cubicBezTo>
                      <a:pt x="0" y="4"/>
                      <a:pt x="2" y="5"/>
                      <a:pt x="1" y="7"/>
                    </a:cubicBezTo>
                    <a:cubicBezTo>
                      <a:pt x="1" y="8"/>
                      <a:pt x="1" y="11"/>
                      <a:pt x="2" y="12"/>
                    </a:cubicBezTo>
                    <a:cubicBezTo>
                      <a:pt x="3" y="13"/>
                      <a:pt x="1" y="21"/>
                      <a:pt x="2" y="22"/>
                    </a:cubicBezTo>
                    <a:cubicBezTo>
                      <a:pt x="2" y="24"/>
                      <a:pt x="1" y="29"/>
                      <a:pt x="1" y="30"/>
                    </a:cubicBezTo>
                    <a:cubicBezTo>
                      <a:pt x="2" y="31"/>
                      <a:pt x="2" y="28"/>
                      <a:pt x="3" y="28"/>
                    </a:cubicBezTo>
                    <a:cubicBezTo>
                      <a:pt x="4" y="28"/>
                      <a:pt x="4" y="30"/>
                      <a:pt x="5" y="30"/>
                    </a:cubicBezTo>
                    <a:cubicBezTo>
                      <a:pt x="6" y="30"/>
                      <a:pt x="6" y="27"/>
                      <a:pt x="5" y="28"/>
                    </a:cubicBezTo>
                    <a:cubicBezTo>
                      <a:pt x="4" y="28"/>
                      <a:pt x="3" y="26"/>
                      <a:pt x="3" y="24"/>
                    </a:cubicBezTo>
                    <a:cubicBezTo>
                      <a:pt x="3" y="23"/>
                      <a:pt x="4" y="22"/>
                      <a:pt x="4" y="20"/>
                    </a:cubicBezTo>
                    <a:cubicBezTo>
                      <a:pt x="4" y="19"/>
                      <a:pt x="6" y="19"/>
                      <a:pt x="7" y="20"/>
                    </a:cubicBezTo>
                    <a:cubicBezTo>
                      <a:pt x="8" y="21"/>
                      <a:pt x="8" y="20"/>
                      <a:pt x="8" y="19"/>
                    </a:cubicBezTo>
                    <a:cubicBezTo>
                      <a:pt x="7" y="18"/>
                      <a:pt x="6" y="12"/>
                      <a:pt x="5" y="10"/>
                    </a:cubicBezTo>
                    <a:close/>
                  </a:path>
                </a:pathLst>
              </a:custGeom>
              <a:solidFill>
                <a:srgbClr val="E4C1A4"/>
              </a:solidFill>
              <a:ln w="0" cap="flat">
                <a:solidFill>
                  <a:schemeClr val="bg1">
                    <a:lumMod val="75000"/>
                  </a:schemeClr>
                </a:solidFill>
                <a:prstDash val="solid"/>
                <a:miter lim="800000"/>
                <a:headEnd/>
                <a:tailEnd/>
              </a:ln>
            </p:spPr>
            <p:txBody>
              <a:bodyPr vert="horz" wrap="square" lIns="84406" tIns="42203" rIns="84406" bIns="42203" numCol="1" anchor="t" anchorCtr="0" compatLnSpc="1">
                <a:prstTxWarp prst="textNoShape">
                  <a:avLst/>
                </a:prstTxWarp>
              </a:bodyPr>
              <a:lstStyle/>
              <a:p>
                <a:endParaRPr lang="ko-KR" altLang="en-US" sz="1662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>
              <a:off x="3826286" y="1213955"/>
              <a:ext cx="624794" cy="3073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569" b="1" dirty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러시아</a:t>
              </a:r>
            </a:p>
          </p:txBody>
        </p:sp>
        <p:sp>
          <p:nvSpPr>
            <p:cNvPr id="79" name="Freeform 969"/>
            <p:cNvSpPr>
              <a:spLocks/>
            </p:cNvSpPr>
            <p:nvPr/>
          </p:nvSpPr>
          <p:spPr bwMode="auto">
            <a:xfrm>
              <a:off x="13216276" y="-221540"/>
              <a:ext cx="1588889" cy="1824992"/>
            </a:xfrm>
            <a:custGeom>
              <a:avLst/>
              <a:gdLst>
                <a:gd name="T0" fmla="*/ 18 w 19"/>
                <a:gd name="T1" fmla="*/ 1 h 27"/>
                <a:gd name="T2" fmla="*/ 16 w 19"/>
                <a:gd name="T3" fmla="*/ 0 h 27"/>
                <a:gd name="T4" fmla="*/ 14 w 19"/>
                <a:gd name="T5" fmla="*/ 2 h 27"/>
                <a:gd name="T6" fmla="*/ 12 w 19"/>
                <a:gd name="T7" fmla="*/ 3 h 27"/>
                <a:gd name="T8" fmla="*/ 11 w 19"/>
                <a:gd name="T9" fmla="*/ 4 h 27"/>
                <a:gd name="T10" fmla="*/ 9 w 19"/>
                <a:gd name="T11" fmla="*/ 5 h 27"/>
                <a:gd name="T12" fmla="*/ 8 w 19"/>
                <a:gd name="T13" fmla="*/ 4 h 27"/>
                <a:gd name="T14" fmla="*/ 6 w 19"/>
                <a:gd name="T15" fmla="*/ 6 h 27"/>
                <a:gd name="T16" fmla="*/ 1 w 19"/>
                <a:gd name="T17" fmla="*/ 9 h 27"/>
                <a:gd name="T18" fmla="*/ 0 w 19"/>
                <a:gd name="T19" fmla="*/ 10 h 27"/>
                <a:gd name="T20" fmla="*/ 3 w 19"/>
                <a:gd name="T21" fmla="*/ 12 h 27"/>
                <a:gd name="T22" fmla="*/ 2 w 19"/>
                <a:gd name="T23" fmla="*/ 15 h 27"/>
                <a:gd name="T24" fmla="*/ 2 w 19"/>
                <a:gd name="T25" fmla="*/ 16 h 27"/>
                <a:gd name="T26" fmla="*/ 3 w 19"/>
                <a:gd name="T27" fmla="*/ 17 h 27"/>
                <a:gd name="T28" fmla="*/ 5 w 19"/>
                <a:gd name="T29" fmla="*/ 16 h 27"/>
                <a:gd name="T30" fmla="*/ 6 w 19"/>
                <a:gd name="T31" fmla="*/ 17 h 27"/>
                <a:gd name="T32" fmla="*/ 7 w 19"/>
                <a:gd name="T33" fmla="*/ 18 h 27"/>
                <a:gd name="T34" fmla="*/ 7 w 19"/>
                <a:gd name="T35" fmla="*/ 19 h 27"/>
                <a:gd name="T36" fmla="*/ 7 w 19"/>
                <a:gd name="T37" fmla="*/ 22 h 27"/>
                <a:gd name="T38" fmla="*/ 6 w 19"/>
                <a:gd name="T39" fmla="*/ 25 h 27"/>
                <a:gd name="T40" fmla="*/ 6 w 19"/>
                <a:gd name="T41" fmla="*/ 27 h 27"/>
                <a:gd name="T42" fmla="*/ 11 w 19"/>
                <a:gd name="T43" fmla="*/ 25 h 27"/>
                <a:gd name="T44" fmla="*/ 14 w 19"/>
                <a:gd name="T45" fmla="*/ 24 h 27"/>
                <a:gd name="T46" fmla="*/ 15 w 19"/>
                <a:gd name="T47" fmla="*/ 23 h 27"/>
                <a:gd name="T48" fmla="*/ 14 w 19"/>
                <a:gd name="T49" fmla="*/ 19 h 27"/>
                <a:gd name="T50" fmla="*/ 12 w 19"/>
                <a:gd name="T51" fmla="*/ 15 h 27"/>
                <a:gd name="T52" fmla="*/ 9 w 19"/>
                <a:gd name="T53" fmla="*/ 12 h 27"/>
                <a:gd name="T54" fmla="*/ 10 w 19"/>
                <a:gd name="T55" fmla="*/ 10 h 27"/>
                <a:gd name="T56" fmla="*/ 15 w 19"/>
                <a:gd name="T57" fmla="*/ 7 h 27"/>
                <a:gd name="T58" fmla="*/ 16 w 19"/>
                <a:gd name="T59" fmla="*/ 4 h 27"/>
                <a:gd name="T60" fmla="*/ 19 w 19"/>
                <a:gd name="T61" fmla="*/ 1 h 27"/>
                <a:gd name="T62" fmla="*/ 18 w 19"/>
                <a:gd name="T63" fmla="*/ 1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9" h="27">
                  <a:moveTo>
                    <a:pt x="18" y="1"/>
                  </a:moveTo>
                  <a:cubicBezTo>
                    <a:pt x="17" y="1"/>
                    <a:pt x="16" y="0"/>
                    <a:pt x="16" y="0"/>
                  </a:cubicBezTo>
                  <a:cubicBezTo>
                    <a:pt x="15" y="0"/>
                    <a:pt x="15" y="2"/>
                    <a:pt x="14" y="2"/>
                  </a:cubicBezTo>
                  <a:cubicBezTo>
                    <a:pt x="13" y="2"/>
                    <a:pt x="13" y="3"/>
                    <a:pt x="12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2" y="5"/>
                    <a:pt x="10" y="5"/>
                    <a:pt x="9" y="5"/>
                  </a:cubicBezTo>
                  <a:cubicBezTo>
                    <a:pt x="8" y="5"/>
                    <a:pt x="8" y="4"/>
                    <a:pt x="8" y="4"/>
                  </a:cubicBezTo>
                  <a:cubicBezTo>
                    <a:pt x="7" y="4"/>
                    <a:pt x="6" y="5"/>
                    <a:pt x="6" y="6"/>
                  </a:cubicBezTo>
                  <a:cubicBezTo>
                    <a:pt x="5" y="7"/>
                    <a:pt x="2" y="8"/>
                    <a:pt x="1" y="9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1" y="10"/>
                    <a:pt x="3" y="11"/>
                    <a:pt x="3" y="12"/>
                  </a:cubicBezTo>
                  <a:cubicBezTo>
                    <a:pt x="4" y="13"/>
                    <a:pt x="2" y="14"/>
                    <a:pt x="2" y="15"/>
                  </a:cubicBezTo>
                  <a:cubicBezTo>
                    <a:pt x="1" y="15"/>
                    <a:pt x="2" y="15"/>
                    <a:pt x="2" y="16"/>
                  </a:cubicBezTo>
                  <a:cubicBezTo>
                    <a:pt x="2" y="17"/>
                    <a:pt x="3" y="17"/>
                    <a:pt x="3" y="17"/>
                  </a:cubicBezTo>
                  <a:cubicBezTo>
                    <a:pt x="4" y="16"/>
                    <a:pt x="4" y="16"/>
                    <a:pt x="5" y="16"/>
                  </a:cubicBezTo>
                  <a:cubicBezTo>
                    <a:pt x="6" y="16"/>
                    <a:pt x="6" y="17"/>
                    <a:pt x="6" y="17"/>
                  </a:cubicBezTo>
                  <a:cubicBezTo>
                    <a:pt x="6" y="17"/>
                    <a:pt x="6" y="18"/>
                    <a:pt x="7" y="18"/>
                  </a:cubicBezTo>
                  <a:cubicBezTo>
                    <a:pt x="8" y="18"/>
                    <a:pt x="8" y="20"/>
                    <a:pt x="7" y="19"/>
                  </a:cubicBezTo>
                  <a:cubicBezTo>
                    <a:pt x="6" y="19"/>
                    <a:pt x="6" y="21"/>
                    <a:pt x="7" y="22"/>
                  </a:cubicBezTo>
                  <a:cubicBezTo>
                    <a:pt x="7" y="23"/>
                    <a:pt x="5" y="24"/>
                    <a:pt x="6" y="25"/>
                  </a:cubicBezTo>
                  <a:cubicBezTo>
                    <a:pt x="6" y="26"/>
                    <a:pt x="6" y="26"/>
                    <a:pt x="6" y="27"/>
                  </a:cubicBezTo>
                  <a:cubicBezTo>
                    <a:pt x="6" y="27"/>
                    <a:pt x="10" y="27"/>
                    <a:pt x="11" y="25"/>
                  </a:cubicBezTo>
                  <a:cubicBezTo>
                    <a:pt x="13" y="24"/>
                    <a:pt x="13" y="24"/>
                    <a:pt x="14" y="24"/>
                  </a:cubicBezTo>
                  <a:cubicBezTo>
                    <a:pt x="15" y="24"/>
                    <a:pt x="15" y="24"/>
                    <a:pt x="15" y="23"/>
                  </a:cubicBezTo>
                  <a:cubicBezTo>
                    <a:pt x="15" y="22"/>
                    <a:pt x="14" y="21"/>
                    <a:pt x="14" y="19"/>
                  </a:cubicBezTo>
                  <a:cubicBezTo>
                    <a:pt x="14" y="18"/>
                    <a:pt x="13" y="16"/>
                    <a:pt x="12" y="15"/>
                  </a:cubicBezTo>
                  <a:cubicBezTo>
                    <a:pt x="11" y="13"/>
                    <a:pt x="10" y="13"/>
                    <a:pt x="9" y="12"/>
                  </a:cubicBezTo>
                  <a:cubicBezTo>
                    <a:pt x="8" y="12"/>
                    <a:pt x="9" y="10"/>
                    <a:pt x="10" y="10"/>
                  </a:cubicBezTo>
                  <a:cubicBezTo>
                    <a:pt x="11" y="10"/>
                    <a:pt x="14" y="8"/>
                    <a:pt x="15" y="7"/>
                  </a:cubicBezTo>
                  <a:cubicBezTo>
                    <a:pt x="15" y="7"/>
                    <a:pt x="15" y="5"/>
                    <a:pt x="16" y="4"/>
                  </a:cubicBezTo>
                  <a:cubicBezTo>
                    <a:pt x="16" y="3"/>
                    <a:pt x="17" y="2"/>
                    <a:pt x="19" y="1"/>
                  </a:cubicBezTo>
                  <a:cubicBezTo>
                    <a:pt x="18" y="1"/>
                    <a:pt x="18" y="1"/>
                    <a:pt x="18" y="1"/>
                  </a:cubicBez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 w="0" cap="flat">
              <a:solidFill>
                <a:schemeClr val="bg1">
                  <a:lumMod val="75000"/>
                </a:schemeClr>
              </a:solidFill>
              <a:prstDash val="solid"/>
              <a:miter lim="800000"/>
              <a:headEnd/>
              <a:tailEnd/>
            </a:ln>
          </p:spPr>
          <p:txBody>
            <a:bodyPr vert="horz" wrap="square" lIns="84406" tIns="42203" rIns="84406" bIns="42203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 sz="1662">
                <a:solidFill>
                  <a:prstClr val="black"/>
                </a:solidFill>
              </a:endParaRPr>
            </a:p>
          </p:txBody>
        </p:sp>
        <p:sp>
          <p:nvSpPr>
            <p:cNvPr id="119" name="사다리꼴 118"/>
            <p:cNvSpPr/>
            <p:nvPr/>
          </p:nvSpPr>
          <p:spPr>
            <a:xfrm>
              <a:off x="1078743" y="1395568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A</a:t>
              </a:r>
              <a:endParaRPr lang="ko-KR" altLang="en-US" dirty="0"/>
            </a:p>
          </p:txBody>
        </p:sp>
        <p:sp>
          <p:nvSpPr>
            <p:cNvPr id="133" name="직사각형 132"/>
            <p:cNvSpPr/>
            <p:nvPr/>
          </p:nvSpPr>
          <p:spPr>
            <a:xfrm>
              <a:off x="6866930" y="1572809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34" name="사다리꼴 133"/>
            <p:cNvSpPr/>
            <p:nvPr/>
          </p:nvSpPr>
          <p:spPr>
            <a:xfrm>
              <a:off x="6924144" y="1176827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F</a:t>
              </a:r>
              <a:endParaRPr lang="ko-KR" altLang="en-US" dirty="0"/>
            </a:p>
          </p:txBody>
        </p:sp>
        <p:cxnSp>
          <p:nvCxnSpPr>
            <p:cNvPr id="137" name="직선 연결선 136"/>
            <p:cNvCxnSpPr/>
            <p:nvPr/>
          </p:nvCxnSpPr>
          <p:spPr>
            <a:xfrm flipV="1">
              <a:off x="5666743" y="2751685"/>
              <a:ext cx="680004" cy="98865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직선 연결선 139"/>
            <p:cNvCxnSpPr/>
            <p:nvPr/>
          </p:nvCxnSpPr>
          <p:spPr>
            <a:xfrm flipV="1">
              <a:off x="6346747" y="2117714"/>
              <a:ext cx="203522" cy="647906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직선 연결선 141"/>
            <p:cNvCxnSpPr>
              <a:endCxn id="133" idx="2"/>
            </p:cNvCxnSpPr>
            <p:nvPr/>
          </p:nvCxnSpPr>
          <p:spPr>
            <a:xfrm flipV="1">
              <a:off x="6550269" y="1662819"/>
              <a:ext cx="516258" cy="475934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직선 연결선 143"/>
            <p:cNvCxnSpPr>
              <a:stCxn id="133" idx="2"/>
              <a:endCxn id="147" idx="0"/>
            </p:cNvCxnSpPr>
            <p:nvPr/>
          </p:nvCxnSpPr>
          <p:spPr>
            <a:xfrm>
              <a:off x="7066527" y="1662819"/>
              <a:ext cx="152374" cy="1301970"/>
            </a:xfrm>
            <a:prstGeom prst="line">
              <a:avLst/>
            </a:prstGeom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타원 156"/>
            <p:cNvSpPr/>
            <p:nvPr/>
          </p:nvSpPr>
          <p:spPr>
            <a:xfrm>
              <a:off x="3969730" y="5315291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8" name="자유형 157"/>
            <p:cNvSpPr/>
            <p:nvPr/>
          </p:nvSpPr>
          <p:spPr>
            <a:xfrm>
              <a:off x="4859713" y="2498415"/>
              <a:ext cx="85771" cy="1038225"/>
            </a:xfrm>
            <a:custGeom>
              <a:avLst/>
              <a:gdLst>
                <a:gd name="connsiteX0" fmla="*/ 9525 w 85771"/>
                <a:gd name="connsiteY0" fmla="*/ 0 h 1038225"/>
                <a:gd name="connsiteX1" fmla="*/ 85725 w 85771"/>
                <a:gd name="connsiteY1" fmla="*/ 523875 h 1038225"/>
                <a:gd name="connsiteX2" fmla="*/ 0 w 85771"/>
                <a:gd name="connsiteY2" fmla="*/ 1038225 h 1038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5771" h="1038225">
                  <a:moveTo>
                    <a:pt x="9525" y="0"/>
                  </a:moveTo>
                  <a:cubicBezTo>
                    <a:pt x="48418" y="175419"/>
                    <a:pt x="87312" y="350838"/>
                    <a:pt x="85725" y="523875"/>
                  </a:cubicBezTo>
                  <a:cubicBezTo>
                    <a:pt x="84138" y="696912"/>
                    <a:pt x="42069" y="867568"/>
                    <a:pt x="0" y="103822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9" name="자유형 158"/>
            <p:cNvSpPr/>
            <p:nvPr/>
          </p:nvSpPr>
          <p:spPr>
            <a:xfrm>
              <a:off x="4192963" y="3598552"/>
              <a:ext cx="647700" cy="657225"/>
            </a:xfrm>
            <a:custGeom>
              <a:avLst/>
              <a:gdLst>
                <a:gd name="connsiteX0" fmla="*/ 647700 w 647700"/>
                <a:gd name="connsiteY0" fmla="*/ 0 h 657225"/>
                <a:gd name="connsiteX1" fmla="*/ 0 w 647700"/>
                <a:gd name="connsiteY1" fmla="*/ 657225 h 657225"/>
                <a:gd name="connsiteX2" fmla="*/ 0 w 647700"/>
                <a:gd name="connsiteY2" fmla="*/ 657225 h 657225"/>
                <a:gd name="connsiteX3" fmla="*/ 0 w 647700"/>
                <a:gd name="connsiteY3" fmla="*/ 657225 h 6572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47700" h="657225">
                  <a:moveTo>
                    <a:pt x="647700" y="0"/>
                  </a:moveTo>
                  <a:lnTo>
                    <a:pt x="0" y="657225"/>
                  </a:lnTo>
                  <a:lnTo>
                    <a:pt x="0" y="657225"/>
                  </a:lnTo>
                  <a:lnTo>
                    <a:pt x="0" y="657225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1" name="자유형 160"/>
            <p:cNvSpPr/>
            <p:nvPr/>
          </p:nvSpPr>
          <p:spPr>
            <a:xfrm>
              <a:off x="3076922" y="5051115"/>
              <a:ext cx="911253" cy="618244"/>
            </a:xfrm>
            <a:custGeom>
              <a:avLst/>
              <a:gdLst>
                <a:gd name="connsiteX0" fmla="*/ 49241 w 911253"/>
                <a:gd name="connsiteY0" fmla="*/ 0 h 618244"/>
                <a:gd name="connsiteX1" fmla="*/ 1616 w 911253"/>
                <a:gd name="connsiteY1" fmla="*/ 300037 h 618244"/>
                <a:gd name="connsiteX2" fmla="*/ 101628 w 911253"/>
                <a:gd name="connsiteY2" fmla="*/ 561975 h 618244"/>
                <a:gd name="connsiteX3" fmla="*/ 449291 w 911253"/>
                <a:gd name="connsiteY3" fmla="*/ 600075 h 618244"/>
                <a:gd name="connsiteX4" fmla="*/ 911253 w 911253"/>
                <a:gd name="connsiteY4" fmla="*/ 333375 h 6182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1253" h="618244">
                  <a:moveTo>
                    <a:pt x="49241" y="0"/>
                  </a:moveTo>
                  <a:cubicBezTo>
                    <a:pt x="21063" y="103187"/>
                    <a:pt x="-7115" y="206375"/>
                    <a:pt x="1616" y="300037"/>
                  </a:cubicBezTo>
                  <a:cubicBezTo>
                    <a:pt x="10347" y="393700"/>
                    <a:pt x="27015" y="511969"/>
                    <a:pt x="101628" y="561975"/>
                  </a:cubicBezTo>
                  <a:cubicBezTo>
                    <a:pt x="176241" y="611981"/>
                    <a:pt x="314354" y="638175"/>
                    <a:pt x="449291" y="600075"/>
                  </a:cubicBezTo>
                  <a:cubicBezTo>
                    <a:pt x="584229" y="561975"/>
                    <a:pt x="747741" y="447675"/>
                    <a:pt x="911253" y="333375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6" name="자유형 165"/>
            <p:cNvSpPr/>
            <p:nvPr/>
          </p:nvSpPr>
          <p:spPr>
            <a:xfrm>
              <a:off x="397250" y="-33082"/>
              <a:ext cx="3457502" cy="802763"/>
            </a:xfrm>
            <a:custGeom>
              <a:avLst/>
              <a:gdLst>
                <a:gd name="connsiteX0" fmla="*/ 3105150 w 3457502"/>
                <a:gd name="connsiteY0" fmla="*/ 0 h 762054"/>
                <a:gd name="connsiteX1" fmla="*/ 3162300 w 3457502"/>
                <a:gd name="connsiteY1" fmla="*/ 266700 h 762054"/>
                <a:gd name="connsiteX2" fmla="*/ 3448050 w 3457502"/>
                <a:gd name="connsiteY2" fmla="*/ 390525 h 762054"/>
                <a:gd name="connsiteX3" fmla="*/ 3352800 w 3457502"/>
                <a:gd name="connsiteY3" fmla="*/ 666750 h 762054"/>
                <a:gd name="connsiteX4" fmla="*/ 3000375 w 3457502"/>
                <a:gd name="connsiteY4" fmla="*/ 704850 h 762054"/>
                <a:gd name="connsiteX5" fmla="*/ 2562225 w 3457502"/>
                <a:gd name="connsiteY5" fmla="*/ 762000 h 762054"/>
                <a:gd name="connsiteX6" fmla="*/ 2105025 w 3457502"/>
                <a:gd name="connsiteY6" fmla="*/ 714375 h 762054"/>
                <a:gd name="connsiteX7" fmla="*/ 2057400 w 3457502"/>
                <a:gd name="connsiteY7" fmla="*/ 666750 h 762054"/>
                <a:gd name="connsiteX8" fmla="*/ 1552575 w 3457502"/>
                <a:gd name="connsiteY8" fmla="*/ 333375 h 762054"/>
                <a:gd name="connsiteX9" fmla="*/ 1171575 w 3457502"/>
                <a:gd name="connsiteY9" fmla="*/ 190500 h 762054"/>
                <a:gd name="connsiteX10" fmla="*/ 752475 w 3457502"/>
                <a:gd name="connsiteY10" fmla="*/ 457200 h 762054"/>
                <a:gd name="connsiteX11" fmla="*/ 581025 w 3457502"/>
                <a:gd name="connsiteY11" fmla="*/ 323850 h 762054"/>
                <a:gd name="connsiteX12" fmla="*/ 0 w 3457502"/>
                <a:gd name="connsiteY12" fmla="*/ 0 h 7620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457502" h="762054">
                  <a:moveTo>
                    <a:pt x="3105150" y="0"/>
                  </a:moveTo>
                  <a:cubicBezTo>
                    <a:pt x="3105150" y="100806"/>
                    <a:pt x="3105150" y="201613"/>
                    <a:pt x="3162300" y="266700"/>
                  </a:cubicBezTo>
                  <a:cubicBezTo>
                    <a:pt x="3219450" y="331787"/>
                    <a:pt x="3416300" y="323850"/>
                    <a:pt x="3448050" y="390525"/>
                  </a:cubicBezTo>
                  <a:cubicBezTo>
                    <a:pt x="3479800" y="457200"/>
                    <a:pt x="3427412" y="614363"/>
                    <a:pt x="3352800" y="666750"/>
                  </a:cubicBezTo>
                  <a:cubicBezTo>
                    <a:pt x="3278188" y="719137"/>
                    <a:pt x="3000375" y="704850"/>
                    <a:pt x="3000375" y="704850"/>
                  </a:cubicBezTo>
                  <a:cubicBezTo>
                    <a:pt x="2868613" y="720725"/>
                    <a:pt x="2711450" y="760413"/>
                    <a:pt x="2562225" y="762000"/>
                  </a:cubicBezTo>
                  <a:cubicBezTo>
                    <a:pt x="2413000" y="763588"/>
                    <a:pt x="2189162" y="730250"/>
                    <a:pt x="2105025" y="714375"/>
                  </a:cubicBezTo>
                  <a:cubicBezTo>
                    <a:pt x="2020888" y="698500"/>
                    <a:pt x="2149475" y="730250"/>
                    <a:pt x="2057400" y="666750"/>
                  </a:cubicBezTo>
                  <a:cubicBezTo>
                    <a:pt x="1965325" y="603250"/>
                    <a:pt x="1700212" y="412750"/>
                    <a:pt x="1552575" y="333375"/>
                  </a:cubicBezTo>
                  <a:cubicBezTo>
                    <a:pt x="1404937" y="254000"/>
                    <a:pt x="1304925" y="169863"/>
                    <a:pt x="1171575" y="190500"/>
                  </a:cubicBezTo>
                  <a:cubicBezTo>
                    <a:pt x="1038225" y="211137"/>
                    <a:pt x="850900" y="434975"/>
                    <a:pt x="752475" y="457200"/>
                  </a:cubicBezTo>
                  <a:cubicBezTo>
                    <a:pt x="654050" y="479425"/>
                    <a:pt x="706437" y="400050"/>
                    <a:pt x="581025" y="323850"/>
                  </a:cubicBezTo>
                  <a:cubicBezTo>
                    <a:pt x="455613" y="247650"/>
                    <a:pt x="227806" y="123825"/>
                    <a:pt x="0" y="0"/>
                  </a:cubicBez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 60"/>
            <p:cNvSpPr/>
            <p:nvPr/>
          </p:nvSpPr>
          <p:spPr>
            <a:xfrm>
              <a:off x="1314825" y="541027"/>
              <a:ext cx="1493838" cy="1071563"/>
            </a:xfrm>
            <a:custGeom>
              <a:avLst/>
              <a:gdLst>
                <a:gd name="connsiteX0" fmla="*/ 0 w 1493838"/>
                <a:gd name="connsiteY0" fmla="*/ 1071563 h 1071563"/>
                <a:gd name="connsiteX1" fmla="*/ 809625 w 1493838"/>
                <a:gd name="connsiteY1" fmla="*/ 638175 h 1071563"/>
                <a:gd name="connsiteX2" fmla="*/ 1141413 w 1493838"/>
                <a:gd name="connsiteY2" fmla="*/ 300038 h 1071563"/>
                <a:gd name="connsiteX3" fmla="*/ 1493838 w 1493838"/>
                <a:gd name="connsiteY3" fmla="*/ 0 h 1071563"/>
                <a:gd name="connsiteX4" fmla="*/ 1493838 w 1493838"/>
                <a:gd name="connsiteY4" fmla="*/ 0 h 1071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93838" h="1071563">
                  <a:moveTo>
                    <a:pt x="0" y="1071563"/>
                  </a:moveTo>
                  <a:cubicBezTo>
                    <a:pt x="309695" y="919162"/>
                    <a:pt x="619390" y="766762"/>
                    <a:pt x="809625" y="638175"/>
                  </a:cubicBezTo>
                  <a:cubicBezTo>
                    <a:pt x="999860" y="509588"/>
                    <a:pt x="1027378" y="406400"/>
                    <a:pt x="1141413" y="300038"/>
                  </a:cubicBezTo>
                  <a:cubicBezTo>
                    <a:pt x="1255448" y="193676"/>
                    <a:pt x="1493838" y="0"/>
                    <a:pt x="1493838" y="0"/>
                  </a:cubicBezTo>
                  <a:lnTo>
                    <a:pt x="1493838" y="0"/>
                  </a:ln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4218148" y="1692108"/>
              <a:ext cx="716005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스코보로디노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9" name="TextBox 168"/>
            <p:cNvSpPr txBox="1"/>
            <p:nvPr/>
          </p:nvSpPr>
          <p:spPr>
            <a:xfrm>
              <a:off x="4404350" y="3388111"/>
              <a:ext cx="430971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하얼빈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3796471" y="4035840"/>
              <a:ext cx="335960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산양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3909081" y="5041843"/>
              <a:ext cx="335960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산둥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4909582" y="2076366"/>
              <a:ext cx="811017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블라고베센스크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51" name="타원 150"/>
            <p:cNvSpPr/>
            <p:nvPr/>
          </p:nvSpPr>
          <p:spPr>
            <a:xfrm>
              <a:off x="5526848" y="3646885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D</a:t>
              </a:r>
              <a:endParaRPr lang="ko-KR" altLang="en-US" dirty="0"/>
            </a:p>
          </p:txBody>
        </p:sp>
        <p:grpSp>
          <p:nvGrpSpPr>
            <p:cNvPr id="176" name="그룹 175"/>
            <p:cNvGrpSpPr/>
            <p:nvPr/>
          </p:nvGrpSpPr>
          <p:grpSpPr>
            <a:xfrm>
              <a:off x="2839279" y="531048"/>
              <a:ext cx="3439885" cy="3120057"/>
              <a:chOff x="2823029" y="1037771"/>
              <a:chExt cx="3439885" cy="3120057"/>
            </a:xfrm>
          </p:grpSpPr>
          <p:sp>
            <p:nvSpPr>
              <p:cNvPr id="131" name="자유형 130"/>
              <p:cNvSpPr/>
              <p:nvPr/>
            </p:nvSpPr>
            <p:spPr>
              <a:xfrm>
                <a:off x="5007429" y="2844800"/>
                <a:ext cx="1255485" cy="493486"/>
              </a:xfrm>
              <a:custGeom>
                <a:avLst/>
                <a:gdLst>
                  <a:gd name="connsiteX0" fmla="*/ 0 w 1255485"/>
                  <a:gd name="connsiteY0" fmla="*/ 0 h 493486"/>
                  <a:gd name="connsiteX1" fmla="*/ 645885 w 1255485"/>
                  <a:gd name="connsiteY1" fmla="*/ 159657 h 493486"/>
                  <a:gd name="connsiteX2" fmla="*/ 1255485 w 1255485"/>
                  <a:gd name="connsiteY2" fmla="*/ 493486 h 4934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255485" h="493486">
                    <a:moveTo>
                      <a:pt x="0" y="0"/>
                    </a:moveTo>
                    <a:cubicBezTo>
                      <a:pt x="218319" y="38704"/>
                      <a:pt x="436638" y="77409"/>
                      <a:pt x="645885" y="159657"/>
                    </a:cubicBezTo>
                    <a:cubicBezTo>
                      <a:pt x="855133" y="241905"/>
                      <a:pt x="1055309" y="367695"/>
                      <a:pt x="1255485" y="493486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자유형 131"/>
              <p:cNvSpPr/>
              <p:nvPr/>
            </p:nvSpPr>
            <p:spPr>
              <a:xfrm>
                <a:off x="5689434" y="3338286"/>
                <a:ext cx="573480" cy="819542"/>
              </a:xfrm>
              <a:custGeom>
                <a:avLst/>
                <a:gdLst>
                  <a:gd name="connsiteX0" fmla="*/ 455336 w 455336"/>
                  <a:gd name="connsiteY0" fmla="*/ 0 h 791028"/>
                  <a:gd name="connsiteX1" fmla="*/ 63450 w 455336"/>
                  <a:gd name="connsiteY1" fmla="*/ 631371 h 791028"/>
                  <a:gd name="connsiteX2" fmla="*/ 5393 w 455336"/>
                  <a:gd name="connsiteY2" fmla="*/ 791028 h 7910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55336" h="791028">
                    <a:moveTo>
                      <a:pt x="455336" y="0"/>
                    </a:moveTo>
                    <a:cubicBezTo>
                      <a:pt x="296888" y="249766"/>
                      <a:pt x="138440" y="499533"/>
                      <a:pt x="63450" y="631371"/>
                    </a:cubicBezTo>
                    <a:cubicBezTo>
                      <a:pt x="-11540" y="763209"/>
                      <a:pt x="-3074" y="777118"/>
                      <a:pt x="5393" y="791028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자유형 127"/>
              <p:cNvSpPr/>
              <p:nvPr/>
            </p:nvSpPr>
            <p:spPr>
              <a:xfrm>
                <a:off x="2823029" y="1037771"/>
                <a:ext cx="2010228" cy="1800743"/>
              </a:xfrm>
              <a:custGeom>
                <a:avLst/>
                <a:gdLst>
                  <a:gd name="connsiteX0" fmla="*/ 0 w 2010228"/>
                  <a:gd name="connsiteY0" fmla="*/ 0 h 1800743"/>
                  <a:gd name="connsiteX1" fmla="*/ 602342 w 2010228"/>
                  <a:gd name="connsiteY1" fmla="*/ 595086 h 1800743"/>
                  <a:gd name="connsiteX2" fmla="*/ 689428 w 2010228"/>
                  <a:gd name="connsiteY2" fmla="*/ 841829 h 1800743"/>
                  <a:gd name="connsiteX3" fmla="*/ 1415142 w 2010228"/>
                  <a:gd name="connsiteY3" fmla="*/ 1400629 h 1800743"/>
                  <a:gd name="connsiteX4" fmla="*/ 1857828 w 2010228"/>
                  <a:gd name="connsiteY4" fmla="*/ 1748972 h 1800743"/>
                  <a:gd name="connsiteX5" fmla="*/ 2010228 w 2010228"/>
                  <a:gd name="connsiteY5" fmla="*/ 1792515 h 18007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010228" h="1800743">
                    <a:moveTo>
                      <a:pt x="0" y="0"/>
                    </a:moveTo>
                    <a:cubicBezTo>
                      <a:pt x="243718" y="227390"/>
                      <a:pt x="487437" y="454781"/>
                      <a:pt x="602342" y="595086"/>
                    </a:cubicBezTo>
                    <a:cubicBezTo>
                      <a:pt x="717247" y="735391"/>
                      <a:pt x="553961" y="707572"/>
                      <a:pt x="689428" y="841829"/>
                    </a:cubicBezTo>
                    <a:cubicBezTo>
                      <a:pt x="824895" y="976086"/>
                      <a:pt x="1220409" y="1249439"/>
                      <a:pt x="1415142" y="1400629"/>
                    </a:cubicBezTo>
                    <a:cubicBezTo>
                      <a:pt x="1609875" y="1551819"/>
                      <a:pt x="1758647" y="1683658"/>
                      <a:pt x="1857828" y="1748972"/>
                    </a:cubicBezTo>
                    <a:cubicBezTo>
                      <a:pt x="1957009" y="1814286"/>
                      <a:pt x="1983618" y="1803400"/>
                      <a:pt x="2010228" y="1792515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49" name="타원 148"/>
            <p:cNvSpPr/>
            <p:nvPr/>
          </p:nvSpPr>
          <p:spPr>
            <a:xfrm>
              <a:off x="4777452" y="2246867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C</a:t>
              </a:r>
              <a:endParaRPr lang="ko-KR" altLang="en-US" dirty="0"/>
            </a:p>
          </p:txBody>
        </p:sp>
        <p:sp>
          <p:nvSpPr>
            <p:cNvPr id="173" name="타원 172"/>
            <p:cNvSpPr/>
            <p:nvPr/>
          </p:nvSpPr>
          <p:spPr>
            <a:xfrm>
              <a:off x="3865886" y="5266221"/>
              <a:ext cx="258737" cy="25873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E</a:t>
              </a:r>
              <a:endParaRPr lang="ko-KR" altLang="en-US" dirty="0"/>
            </a:p>
          </p:txBody>
        </p:sp>
        <p:sp>
          <p:nvSpPr>
            <p:cNvPr id="163" name="타원 162"/>
            <p:cNvSpPr/>
            <p:nvPr/>
          </p:nvSpPr>
          <p:spPr>
            <a:xfrm>
              <a:off x="4219322" y="1878482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1" name="사다리꼴 120"/>
            <p:cNvSpPr/>
            <p:nvPr/>
          </p:nvSpPr>
          <p:spPr>
            <a:xfrm>
              <a:off x="2691598" y="442085"/>
              <a:ext cx="268371" cy="395584"/>
            </a:xfrm>
            <a:prstGeom prst="trapezoid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dirty="0" smtClean="0"/>
                <a:t>B</a:t>
              </a:r>
              <a:endParaRPr lang="ko-KR" altLang="en-US" dirty="0"/>
            </a:p>
          </p:txBody>
        </p:sp>
        <p:sp>
          <p:nvSpPr>
            <p:cNvPr id="122" name="직사각형 121"/>
            <p:cNvSpPr/>
            <p:nvPr/>
          </p:nvSpPr>
          <p:spPr>
            <a:xfrm>
              <a:off x="2634384" y="832221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2" name="TextBox 181"/>
            <p:cNvSpPr txBox="1"/>
            <p:nvPr/>
          </p:nvSpPr>
          <p:spPr>
            <a:xfrm>
              <a:off x="5328804" y="3881406"/>
              <a:ext cx="811017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블라디보스토크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47" name="타원 146"/>
            <p:cNvSpPr/>
            <p:nvPr/>
          </p:nvSpPr>
          <p:spPr>
            <a:xfrm>
              <a:off x="7167747" y="2964789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0" name="타원 189"/>
            <p:cNvSpPr/>
            <p:nvPr/>
          </p:nvSpPr>
          <p:spPr>
            <a:xfrm>
              <a:off x="7007175" y="4096396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1" name="TextBox 190"/>
            <p:cNvSpPr txBox="1"/>
            <p:nvPr/>
          </p:nvSpPr>
          <p:spPr>
            <a:xfrm>
              <a:off x="7035619" y="4147550"/>
              <a:ext cx="430971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이타치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2" name="TextBox 191"/>
            <p:cNvSpPr txBox="1"/>
            <p:nvPr/>
          </p:nvSpPr>
          <p:spPr>
            <a:xfrm>
              <a:off x="7222980" y="2924754"/>
              <a:ext cx="620994" cy="2266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ko-KR" altLang="en-US" sz="1000" dirty="0" err="1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코르사코프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  <p:sp>
          <p:nvSpPr>
            <p:cNvPr id="197" name="AutoShape 2" descr="중국국기"/>
            <p:cNvSpPr>
              <a:spLocks noChangeAspect="1" noChangeArrowheads="1"/>
            </p:cNvSpPr>
            <p:nvPr/>
          </p:nvSpPr>
          <p:spPr bwMode="auto">
            <a:xfrm>
              <a:off x="171825" y="-651186"/>
              <a:ext cx="304800" cy="3048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ko-KR" altLang="en-US"/>
            </a:p>
          </p:txBody>
        </p:sp>
        <p:sp>
          <p:nvSpPr>
            <p:cNvPr id="89" name="자유형 88"/>
            <p:cNvSpPr/>
            <p:nvPr/>
          </p:nvSpPr>
          <p:spPr>
            <a:xfrm>
              <a:off x="-1849202" y="2748825"/>
              <a:ext cx="5500909" cy="2227071"/>
            </a:xfrm>
            <a:custGeom>
              <a:avLst/>
              <a:gdLst>
                <a:gd name="connsiteX0" fmla="*/ 0 w 6600825"/>
                <a:gd name="connsiteY0" fmla="*/ 1000125 h 2466975"/>
                <a:gd name="connsiteX1" fmla="*/ 142875 w 6600825"/>
                <a:gd name="connsiteY1" fmla="*/ 1000125 h 2466975"/>
                <a:gd name="connsiteX2" fmla="*/ 190500 w 6600825"/>
                <a:gd name="connsiteY2" fmla="*/ 962025 h 2466975"/>
                <a:gd name="connsiteX3" fmla="*/ 209550 w 6600825"/>
                <a:gd name="connsiteY3" fmla="*/ 895350 h 2466975"/>
                <a:gd name="connsiteX4" fmla="*/ 352425 w 6600825"/>
                <a:gd name="connsiteY4" fmla="*/ 876300 h 2466975"/>
                <a:gd name="connsiteX5" fmla="*/ 419100 w 6600825"/>
                <a:gd name="connsiteY5" fmla="*/ 857250 h 2466975"/>
                <a:gd name="connsiteX6" fmla="*/ 419100 w 6600825"/>
                <a:gd name="connsiteY6" fmla="*/ 857250 h 2466975"/>
                <a:gd name="connsiteX7" fmla="*/ 523875 w 6600825"/>
                <a:gd name="connsiteY7" fmla="*/ 733425 h 2466975"/>
                <a:gd name="connsiteX8" fmla="*/ 600075 w 6600825"/>
                <a:gd name="connsiteY8" fmla="*/ 676275 h 2466975"/>
                <a:gd name="connsiteX9" fmla="*/ 685800 w 6600825"/>
                <a:gd name="connsiteY9" fmla="*/ 609600 h 2466975"/>
                <a:gd name="connsiteX10" fmla="*/ 704850 w 6600825"/>
                <a:gd name="connsiteY10" fmla="*/ 542925 h 2466975"/>
                <a:gd name="connsiteX11" fmla="*/ 800100 w 6600825"/>
                <a:gd name="connsiteY11" fmla="*/ 523875 h 2466975"/>
                <a:gd name="connsiteX12" fmla="*/ 857250 w 6600825"/>
                <a:gd name="connsiteY12" fmla="*/ 523875 h 2466975"/>
                <a:gd name="connsiteX13" fmla="*/ 904875 w 6600825"/>
                <a:gd name="connsiteY13" fmla="*/ 457200 h 2466975"/>
                <a:gd name="connsiteX14" fmla="*/ 1000125 w 6600825"/>
                <a:gd name="connsiteY14" fmla="*/ 447675 h 2466975"/>
                <a:gd name="connsiteX15" fmla="*/ 1076325 w 6600825"/>
                <a:gd name="connsiteY15" fmla="*/ 495300 h 2466975"/>
                <a:gd name="connsiteX16" fmla="*/ 1143000 w 6600825"/>
                <a:gd name="connsiteY16" fmla="*/ 485775 h 2466975"/>
                <a:gd name="connsiteX17" fmla="*/ 1219200 w 6600825"/>
                <a:gd name="connsiteY17" fmla="*/ 476250 h 2466975"/>
                <a:gd name="connsiteX18" fmla="*/ 1276350 w 6600825"/>
                <a:gd name="connsiteY18" fmla="*/ 571500 h 2466975"/>
                <a:gd name="connsiteX19" fmla="*/ 1381125 w 6600825"/>
                <a:gd name="connsiteY19" fmla="*/ 638175 h 2466975"/>
                <a:gd name="connsiteX20" fmla="*/ 1447800 w 6600825"/>
                <a:gd name="connsiteY20" fmla="*/ 638175 h 2466975"/>
                <a:gd name="connsiteX21" fmla="*/ 1504950 w 6600825"/>
                <a:gd name="connsiteY21" fmla="*/ 647700 h 2466975"/>
                <a:gd name="connsiteX22" fmla="*/ 1514475 w 6600825"/>
                <a:gd name="connsiteY22" fmla="*/ 581025 h 2466975"/>
                <a:gd name="connsiteX23" fmla="*/ 1657350 w 6600825"/>
                <a:gd name="connsiteY23" fmla="*/ 571500 h 2466975"/>
                <a:gd name="connsiteX24" fmla="*/ 1714500 w 6600825"/>
                <a:gd name="connsiteY24" fmla="*/ 619125 h 2466975"/>
                <a:gd name="connsiteX25" fmla="*/ 1714500 w 6600825"/>
                <a:gd name="connsiteY25" fmla="*/ 619125 h 2466975"/>
                <a:gd name="connsiteX26" fmla="*/ 1809750 w 6600825"/>
                <a:gd name="connsiteY26" fmla="*/ 628650 h 2466975"/>
                <a:gd name="connsiteX27" fmla="*/ 1866900 w 6600825"/>
                <a:gd name="connsiteY27" fmla="*/ 571500 h 2466975"/>
                <a:gd name="connsiteX28" fmla="*/ 1962150 w 6600825"/>
                <a:gd name="connsiteY28" fmla="*/ 552450 h 2466975"/>
                <a:gd name="connsiteX29" fmla="*/ 1952625 w 6600825"/>
                <a:gd name="connsiteY29" fmla="*/ 438150 h 2466975"/>
                <a:gd name="connsiteX30" fmla="*/ 1952625 w 6600825"/>
                <a:gd name="connsiteY30" fmla="*/ 400050 h 2466975"/>
                <a:gd name="connsiteX31" fmla="*/ 1924050 w 6600825"/>
                <a:gd name="connsiteY31" fmla="*/ 381000 h 2466975"/>
                <a:gd name="connsiteX32" fmla="*/ 1895475 w 6600825"/>
                <a:gd name="connsiteY32" fmla="*/ 381000 h 2466975"/>
                <a:gd name="connsiteX33" fmla="*/ 1866900 w 6600825"/>
                <a:gd name="connsiteY33" fmla="*/ 304800 h 2466975"/>
                <a:gd name="connsiteX34" fmla="*/ 1866900 w 6600825"/>
                <a:gd name="connsiteY34" fmla="*/ 238125 h 2466975"/>
                <a:gd name="connsiteX35" fmla="*/ 1857375 w 6600825"/>
                <a:gd name="connsiteY35" fmla="*/ 200025 h 2466975"/>
                <a:gd name="connsiteX36" fmla="*/ 1895475 w 6600825"/>
                <a:gd name="connsiteY36" fmla="*/ 171450 h 2466975"/>
                <a:gd name="connsiteX37" fmla="*/ 1914525 w 6600825"/>
                <a:gd name="connsiteY37" fmla="*/ 180975 h 2466975"/>
                <a:gd name="connsiteX38" fmla="*/ 1943100 w 6600825"/>
                <a:gd name="connsiteY38" fmla="*/ 114300 h 2466975"/>
                <a:gd name="connsiteX39" fmla="*/ 1962150 w 6600825"/>
                <a:gd name="connsiteY39" fmla="*/ 104775 h 2466975"/>
                <a:gd name="connsiteX40" fmla="*/ 2038350 w 6600825"/>
                <a:gd name="connsiteY40" fmla="*/ 0 h 2466975"/>
                <a:gd name="connsiteX41" fmla="*/ 2181225 w 6600825"/>
                <a:gd name="connsiteY41" fmla="*/ 0 h 2466975"/>
                <a:gd name="connsiteX42" fmla="*/ 2209800 w 6600825"/>
                <a:gd name="connsiteY42" fmla="*/ 19050 h 2466975"/>
                <a:gd name="connsiteX43" fmla="*/ 2295525 w 6600825"/>
                <a:gd name="connsiteY43" fmla="*/ 28575 h 2466975"/>
                <a:gd name="connsiteX44" fmla="*/ 2371725 w 6600825"/>
                <a:gd name="connsiteY44" fmla="*/ 57150 h 2466975"/>
                <a:gd name="connsiteX45" fmla="*/ 2438400 w 6600825"/>
                <a:gd name="connsiteY45" fmla="*/ 38100 h 2466975"/>
                <a:gd name="connsiteX46" fmla="*/ 2533650 w 6600825"/>
                <a:gd name="connsiteY46" fmla="*/ 95250 h 2466975"/>
                <a:gd name="connsiteX47" fmla="*/ 2638425 w 6600825"/>
                <a:gd name="connsiteY47" fmla="*/ 76200 h 2466975"/>
                <a:gd name="connsiteX48" fmla="*/ 2705100 w 6600825"/>
                <a:gd name="connsiteY48" fmla="*/ 76200 h 2466975"/>
                <a:gd name="connsiteX49" fmla="*/ 2733675 w 6600825"/>
                <a:gd name="connsiteY49" fmla="*/ 161925 h 2466975"/>
                <a:gd name="connsiteX50" fmla="*/ 2743200 w 6600825"/>
                <a:gd name="connsiteY50" fmla="*/ 276225 h 2466975"/>
                <a:gd name="connsiteX51" fmla="*/ 2771775 w 6600825"/>
                <a:gd name="connsiteY51" fmla="*/ 295275 h 2466975"/>
                <a:gd name="connsiteX52" fmla="*/ 2876550 w 6600825"/>
                <a:gd name="connsiteY52" fmla="*/ 342900 h 2466975"/>
                <a:gd name="connsiteX53" fmla="*/ 2990850 w 6600825"/>
                <a:gd name="connsiteY53" fmla="*/ 381000 h 2466975"/>
                <a:gd name="connsiteX54" fmla="*/ 3048000 w 6600825"/>
                <a:gd name="connsiteY54" fmla="*/ 381000 h 2466975"/>
                <a:gd name="connsiteX55" fmla="*/ 3133725 w 6600825"/>
                <a:gd name="connsiteY55" fmla="*/ 323850 h 2466975"/>
                <a:gd name="connsiteX56" fmla="*/ 3171825 w 6600825"/>
                <a:gd name="connsiteY56" fmla="*/ 295275 h 2466975"/>
                <a:gd name="connsiteX57" fmla="*/ 3200400 w 6600825"/>
                <a:gd name="connsiteY57" fmla="*/ 295275 h 2466975"/>
                <a:gd name="connsiteX58" fmla="*/ 3276600 w 6600825"/>
                <a:gd name="connsiteY58" fmla="*/ 257175 h 2466975"/>
                <a:gd name="connsiteX59" fmla="*/ 3324225 w 6600825"/>
                <a:gd name="connsiteY59" fmla="*/ 209550 h 2466975"/>
                <a:gd name="connsiteX60" fmla="*/ 3419475 w 6600825"/>
                <a:gd name="connsiteY60" fmla="*/ 247650 h 2466975"/>
                <a:gd name="connsiteX61" fmla="*/ 3543300 w 6600825"/>
                <a:gd name="connsiteY61" fmla="*/ 247650 h 2466975"/>
                <a:gd name="connsiteX62" fmla="*/ 3619500 w 6600825"/>
                <a:gd name="connsiteY62" fmla="*/ 247650 h 2466975"/>
                <a:gd name="connsiteX63" fmla="*/ 3619500 w 6600825"/>
                <a:gd name="connsiteY63" fmla="*/ 247650 h 2466975"/>
                <a:gd name="connsiteX64" fmla="*/ 3705225 w 6600825"/>
                <a:gd name="connsiteY64" fmla="*/ 295275 h 2466975"/>
                <a:gd name="connsiteX65" fmla="*/ 3714750 w 6600825"/>
                <a:gd name="connsiteY65" fmla="*/ 323850 h 2466975"/>
                <a:gd name="connsiteX66" fmla="*/ 3810000 w 6600825"/>
                <a:gd name="connsiteY66" fmla="*/ 304800 h 2466975"/>
                <a:gd name="connsiteX67" fmla="*/ 3876675 w 6600825"/>
                <a:gd name="connsiteY67" fmla="*/ 371475 h 2466975"/>
                <a:gd name="connsiteX68" fmla="*/ 3952875 w 6600825"/>
                <a:gd name="connsiteY68" fmla="*/ 371475 h 2466975"/>
                <a:gd name="connsiteX69" fmla="*/ 4019550 w 6600825"/>
                <a:gd name="connsiteY69" fmla="*/ 381000 h 2466975"/>
                <a:gd name="connsiteX70" fmla="*/ 4038600 w 6600825"/>
                <a:gd name="connsiteY70" fmla="*/ 447675 h 2466975"/>
                <a:gd name="connsiteX71" fmla="*/ 4133850 w 6600825"/>
                <a:gd name="connsiteY71" fmla="*/ 447675 h 2466975"/>
                <a:gd name="connsiteX72" fmla="*/ 4171950 w 6600825"/>
                <a:gd name="connsiteY72" fmla="*/ 428625 h 2466975"/>
                <a:gd name="connsiteX73" fmla="*/ 4219575 w 6600825"/>
                <a:gd name="connsiteY73" fmla="*/ 428625 h 2466975"/>
                <a:gd name="connsiteX74" fmla="*/ 4238625 w 6600825"/>
                <a:gd name="connsiteY74" fmla="*/ 457200 h 2466975"/>
                <a:gd name="connsiteX75" fmla="*/ 4381500 w 6600825"/>
                <a:gd name="connsiteY75" fmla="*/ 428625 h 2466975"/>
                <a:gd name="connsiteX76" fmla="*/ 4495800 w 6600825"/>
                <a:gd name="connsiteY76" fmla="*/ 419100 h 2466975"/>
                <a:gd name="connsiteX77" fmla="*/ 4533900 w 6600825"/>
                <a:gd name="connsiteY77" fmla="*/ 419100 h 2466975"/>
                <a:gd name="connsiteX78" fmla="*/ 4572000 w 6600825"/>
                <a:gd name="connsiteY78" fmla="*/ 342900 h 2466975"/>
                <a:gd name="connsiteX79" fmla="*/ 4610100 w 6600825"/>
                <a:gd name="connsiteY79" fmla="*/ 323850 h 2466975"/>
                <a:gd name="connsiteX80" fmla="*/ 4686300 w 6600825"/>
                <a:gd name="connsiteY80" fmla="*/ 314325 h 2466975"/>
                <a:gd name="connsiteX81" fmla="*/ 4772025 w 6600825"/>
                <a:gd name="connsiteY81" fmla="*/ 266700 h 2466975"/>
                <a:gd name="connsiteX82" fmla="*/ 4772025 w 6600825"/>
                <a:gd name="connsiteY82" fmla="*/ 266700 h 2466975"/>
                <a:gd name="connsiteX83" fmla="*/ 4895850 w 6600825"/>
                <a:gd name="connsiteY83" fmla="*/ 247650 h 2466975"/>
                <a:gd name="connsiteX84" fmla="*/ 4914900 w 6600825"/>
                <a:gd name="connsiteY84" fmla="*/ 200025 h 2466975"/>
                <a:gd name="connsiteX85" fmla="*/ 5019675 w 6600825"/>
                <a:gd name="connsiteY85" fmla="*/ 133350 h 2466975"/>
                <a:gd name="connsiteX86" fmla="*/ 5067300 w 6600825"/>
                <a:gd name="connsiteY86" fmla="*/ 104775 h 2466975"/>
                <a:gd name="connsiteX87" fmla="*/ 5172075 w 6600825"/>
                <a:gd name="connsiteY87" fmla="*/ 66675 h 2466975"/>
                <a:gd name="connsiteX88" fmla="*/ 5248275 w 6600825"/>
                <a:gd name="connsiteY88" fmla="*/ 76200 h 2466975"/>
                <a:gd name="connsiteX89" fmla="*/ 5324475 w 6600825"/>
                <a:gd name="connsiteY89" fmla="*/ 104775 h 2466975"/>
                <a:gd name="connsiteX90" fmla="*/ 5381625 w 6600825"/>
                <a:gd name="connsiteY90" fmla="*/ 123825 h 2466975"/>
                <a:gd name="connsiteX91" fmla="*/ 5438775 w 6600825"/>
                <a:gd name="connsiteY91" fmla="*/ 114300 h 2466975"/>
                <a:gd name="connsiteX92" fmla="*/ 5476875 w 6600825"/>
                <a:gd name="connsiteY92" fmla="*/ 85725 h 2466975"/>
                <a:gd name="connsiteX93" fmla="*/ 5476875 w 6600825"/>
                <a:gd name="connsiteY93" fmla="*/ 85725 h 2466975"/>
                <a:gd name="connsiteX94" fmla="*/ 5610225 w 6600825"/>
                <a:gd name="connsiteY94" fmla="*/ 123825 h 2466975"/>
                <a:gd name="connsiteX95" fmla="*/ 5695950 w 6600825"/>
                <a:gd name="connsiteY95" fmla="*/ 133350 h 2466975"/>
                <a:gd name="connsiteX96" fmla="*/ 5686425 w 6600825"/>
                <a:gd name="connsiteY96" fmla="*/ 257175 h 2466975"/>
                <a:gd name="connsiteX97" fmla="*/ 5638800 w 6600825"/>
                <a:gd name="connsiteY97" fmla="*/ 371475 h 2466975"/>
                <a:gd name="connsiteX98" fmla="*/ 5667375 w 6600825"/>
                <a:gd name="connsiteY98" fmla="*/ 504825 h 2466975"/>
                <a:gd name="connsiteX99" fmla="*/ 5734050 w 6600825"/>
                <a:gd name="connsiteY99" fmla="*/ 542925 h 2466975"/>
                <a:gd name="connsiteX100" fmla="*/ 5867400 w 6600825"/>
                <a:gd name="connsiteY100" fmla="*/ 466725 h 2466975"/>
                <a:gd name="connsiteX101" fmla="*/ 5953125 w 6600825"/>
                <a:gd name="connsiteY101" fmla="*/ 485775 h 2466975"/>
                <a:gd name="connsiteX102" fmla="*/ 6019800 w 6600825"/>
                <a:gd name="connsiteY102" fmla="*/ 466725 h 2466975"/>
                <a:gd name="connsiteX103" fmla="*/ 6096000 w 6600825"/>
                <a:gd name="connsiteY103" fmla="*/ 381000 h 2466975"/>
                <a:gd name="connsiteX104" fmla="*/ 6181725 w 6600825"/>
                <a:gd name="connsiteY104" fmla="*/ 361950 h 2466975"/>
                <a:gd name="connsiteX105" fmla="*/ 6334125 w 6600825"/>
                <a:gd name="connsiteY105" fmla="*/ 438150 h 2466975"/>
                <a:gd name="connsiteX106" fmla="*/ 6515100 w 6600825"/>
                <a:gd name="connsiteY106" fmla="*/ 495300 h 2466975"/>
                <a:gd name="connsiteX107" fmla="*/ 6600825 w 6600825"/>
                <a:gd name="connsiteY107" fmla="*/ 581025 h 2466975"/>
                <a:gd name="connsiteX108" fmla="*/ 6543675 w 6600825"/>
                <a:gd name="connsiteY108" fmla="*/ 647700 h 2466975"/>
                <a:gd name="connsiteX109" fmla="*/ 6438900 w 6600825"/>
                <a:gd name="connsiteY109" fmla="*/ 647700 h 2466975"/>
                <a:gd name="connsiteX110" fmla="*/ 6391275 w 6600825"/>
                <a:gd name="connsiteY110" fmla="*/ 628650 h 2466975"/>
                <a:gd name="connsiteX111" fmla="*/ 6334125 w 6600825"/>
                <a:gd name="connsiteY111" fmla="*/ 647700 h 2466975"/>
                <a:gd name="connsiteX112" fmla="*/ 6276975 w 6600825"/>
                <a:gd name="connsiteY112" fmla="*/ 676275 h 2466975"/>
                <a:gd name="connsiteX113" fmla="*/ 6210300 w 6600825"/>
                <a:gd name="connsiteY113" fmla="*/ 752475 h 2466975"/>
                <a:gd name="connsiteX114" fmla="*/ 6162675 w 6600825"/>
                <a:gd name="connsiteY114" fmla="*/ 714375 h 2466975"/>
                <a:gd name="connsiteX115" fmla="*/ 6172200 w 6600825"/>
                <a:gd name="connsiteY115" fmla="*/ 790575 h 2466975"/>
                <a:gd name="connsiteX116" fmla="*/ 6048375 w 6600825"/>
                <a:gd name="connsiteY116" fmla="*/ 809625 h 2466975"/>
                <a:gd name="connsiteX117" fmla="*/ 6010275 w 6600825"/>
                <a:gd name="connsiteY117" fmla="*/ 885825 h 2466975"/>
                <a:gd name="connsiteX118" fmla="*/ 5981700 w 6600825"/>
                <a:gd name="connsiteY118" fmla="*/ 942975 h 2466975"/>
                <a:gd name="connsiteX119" fmla="*/ 5981700 w 6600825"/>
                <a:gd name="connsiteY119" fmla="*/ 942975 h 2466975"/>
                <a:gd name="connsiteX120" fmla="*/ 5915025 w 6600825"/>
                <a:gd name="connsiteY120" fmla="*/ 1047750 h 2466975"/>
                <a:gd name="connsiteX121" fmla="*/ 5829300 w 6600825"/>
                <a:gd name="connsiteY121" fmla="*/ 1104900 h 2466975"/>
                <a:gd name="connsiteX122" fmla="*/ 5724525 w 6600825"/>
                <a:gd name="connsiteY122" fmla="*/ 1085850 h 2466975"/>
                <a:gd name="connsiteX123" fmla="*/ 5676900 w 6600825"/>
                <a:gd name="connsiteY123" fmla="*/ 1114425 h 2466975"/>
                <a:gd name="connsiteX124" fmla="*/ 5648325 w 6600825"/>
                <a:gd name="connsiteY124" fmla="*/ 1162050 h 2466975"/>
                <a:gd name="connsiteX125" fmla="*/ 5648325 w 6600825"/>
                <a:gd name="connsiteY125" fmla="*/ 1209675 h 2466975"/>
                <a:gd name="connsiteX126" fmla="*/ 5591175 w 6600825"/>
                <a:gd name="connsiteY126" fmla="*/ 1266825 h 2466975"/>
                <a:gd name="connsiteX127" fmla="*/ 5534025 w 6600825"/>
                <a:gd name="connsiteY127" fmla="*/ 1314450 h 2466975"/>
                <a:gd name="connsiteX128" fmla="*/ 5391150 w 6600825"/>
                <a:gd name="connsiteY128" fmla="*/ 1333500 h 2466975"/>
                <a:gd name="connsiteX129" fmla="*/ 5391150 w 6600825"/>
                <a:gd name="connsiteY129" fmla="*/ 1333500 h 2466975"/>
                <a:gd name="connsiteX130" fmla="*/ 5248275 w 6600825"/>
                <a:gd name="connsiteY130" fmla="*/ 1276350 h 2466975"/>
                <a:gd name="connsiteX131" fmla="*/ 5181600 w 6600825"/>
                <a:gd name="connsiteY131" fmla="*/ 1295400 h 2466975"/>
                <a:gd name="connsiteX132" fmla="*/ 5124450 w 6600825"/>
                <a:gd name="connsiteY132" fmla="*/ 1266825 h 2466975"/>
                <a:gd name="connsiteX133" fmla="*/ 5095875 w 6600825"/>
                <a:gd name="connsiteY133" fmla="*/ 1362075 h 2466975"/>
                <a:gd name="connsiteX134" fmla="*/ 5095875 w 6600825"/>
                <a:gd name="connsiteY134" fmla="*/ 1466850 h 2466975"/>
                <a:gd name="connsiteX135" fmla="*/ 5143500 w 6600825"/>
                <a:gd name="connsiteY135" fmla="*/ 1552575 h 2466975"/>
                <a:gd name="connsiteX136" fmla="*/ 5229225 w 6600825"/>
                <a:gd name="connsiteY136" fmla="*/ 1609725 h 2466975"/>
                <a:gd name="connsiteX137" fmla="*/ 5229225 w 6600825"/>
                <a:gd name="connsiteY137" fmla="*/ 1647825 h 2466975"/>
                <a:gd name="connsiteX138" fmla="*/ 5172075 w 6600825"/>
                <a:gd name="connsiteY138" fmla="*/ 1704975 h 2466975"/>
                <a:gd name="connsiteX139" fmla="*/ 5086350 w 6600825"/>
                <a:gd name="connsiteY139" fmla="*/ 1771650 h 2466975"/>
                <a:gd name="connsiteX140" fmla="*/ 5000625 w 6600825"/>
                <a:gd name="connsiteY140" fmla="*/ 1885950 h 2466975"/>
                <a:gd name="connsiteX141" fmla="*/ 4943475 w 6600825"/>
                <a:gd name="connsiteY141" fmla="*/ 1962150 h 2466975"/>
                <a:gd name="connsiteX142" fmla="*/ 4876800 w 6600825"/>
                <a:gd name="connsiteY142" fmla="*/ 2000250 h 2466975"/>
                <a:gd name="connsiteX143" fmla="*/ 4819650 w 6600825"/>
                <a:gd name="connsiteY143" fmla="*/ 2038350 h 2466975"/>
                <a:gd name="connsiteX144" fmla="*/ 4752975 w 6600825"/>
                <a:gd name="connsiteY144" fmla="*/ 2076450 h 2466975"/>
                <a:gd name="connsiteX145" fmla="*/ 4657725 w 6600825"/>
                <a:gd name="connsiteY145" fmla="*/ 2095500 h 2466975"/>
                <a:gd name="connsiteX146" fmla="*/ 4514850 w 6600825"/>
                <a:gd name="connsiteY146" fmla="*/ 2085975 h 2466975"/>
                <a:gd name="connsiteX147" fmla="*/ 4495800 w 6600825"/>
                <a:gd name="connsiteY147" fmla="*/ 2114550 h 2466975"/>
                <a:gd name="connsiteX148" fmla="*/ 4448175 w 6600825"/>
                <a:gd name="connsiteY148" fmla="*/ 2133600 h 2466975"/>
                <a:gd name="connsiteX149" fmla="*/ 4400550 w 6600825"/>
                <a:gd name="connsiteY149" fmla="*/ 2152650 h 2466975"/>
                <a:gd name="connsiteX150" fmla="*/ 4352925 w 6600825"/>
                <a:gd name="connsiteY150" fmla="*/ 2162175 h 2466975"/>
                <a:gd name="connsiteX151" fmla="*/ 4305300 w 6600825"/>
                <a:gd name="connsiteY151" fmla="*/ 2114550 h 2466975"/>
                <a:gd name="connsiteX152" fmla="*/ 4276725 w 6600825"/>
                <a:gd name="connsiteY152" fmla="*/ 2162175 h 2466975"/>
                <a:gd name="connsiteX153" fmla="*/ 4114800 w 6600825"/>
                <a:gd name="connsiteY153" fmla="*/ 2219325 h 2466975"/>
                <a:gd name="connsiteX154" fmla="*/ 4038600 w 6600825"/>
                <a:gd name="connsiteY154" fmla="*/ 2314575 h 2466975"/>
                <a:gd name="connsiteX155" fmla="*/ 3914775 w 6600825"/>
                <a:gd name="connsiteY155" fmla="*/ 2390775 h 2466975"/>
                <a:gd name="connsiteX156" fmla="*/ 3848100 w 6600825"/>
                <a:gd name="connsiteY156" fmla="*/ 2438400 h 2466975"/>
                <a:gd name="connsiteX157" fmla="*/ 3781425 w 6600825"/>
                <a:gd name="connsiteY157" fmla="*/ 2438400 h 2466975"/>
                <a:gd name="connsiteX158" fmla="*/ 3733800 w 6600825"/>
                <a:gd name="connsiteY158" fmla="*/ 2447925 h 2466975"/>
                <a:gd name="connsiteX159" fmla="*/ 3733800 w 6600825"/>
                <a:gd name="connsiteY159" fmla="*/ 2447925 h 2466975"/>
                <a:gd name="connsiteX160" fmla="*/ 3695700 w 6600825"/>
                <a:gd name="connsiteY160" fmla="*/ 2390775 h 2466975"/>
                <a:gd name="connsiteX161" fmla="*/ 3619500 w 6600825"/>
                <a:gd name="connsiteY161" fmla="*/ 2419350 h 2466975"/>
                <a:gd name="connsiteX162" fmla="*/ 3562350 w 6600825"/>
                <a:gd name="connsiteY162" fmla="*/ 2457450 h 2466975"/>
                <a:gd name="connsiteX163" fmla="*/ 3467100 w 6600825"/>
                <a:gd name="connsiteY163" fmla="*/ 2457450 h 2466975"/>
                <a:gd name="connsiteX164" fmla="*/ 3343275 w 6600825"/>
                <a:gd name="connsiteY164" fmla="*/ 2400300 h 2466975"/>
                <a:gd name="connsiteX165" fmla="*/ 3248025 w 6600825"/>
                <a:gd name="connsiteY165" fmla="*/ 2400300 h 2466975"/>
                <a:gd name="connsiteX166" fmla="*/ 3124200 w 6600825"/>
                <a:gd name="connsiteY166" fmla="*/ 2409825 h 2466975"/>
                <a:gd name="connsiteX167" fmla="*/ 3086100 w 6600825"/>
                <a:gd name="connsiteY167" fmla="*/ 2381250 h 2466975"/>
                <a:gd name="connsiteX168" fmla="*/ 3067050 w 6600825"/>
                <a:gd name="connsiteY168" fmla="*/ 2343150 h 2466975"/>
                <a:gd name="connsiteX169" fmla="*/ 2952750 w 6600825"/>
                <a:gd name="connsiteY169" fmla="*/ 2314575 h 2466975"/>
                <a:gd name="connsiteX170" fmla="*/ 2847975 w 6600825"/>
                <a:gd name="connsiteY170" fmla="*/ 2314575 h 2466975"/>
                <a:gd name="connsiteX171" fmla="*/ 2762250 w 6600825"/>
                <a:gd name="connsiteY171" fmla="*/ 2324100 h 2466975"/>
                <a:gd name="connsiteX172" fmla="*/ 2638425 w 6600825"/>
                <a:gd name="connsiteY172" fmla="*/ 2343150 h 2466975"/>
                <a:gd name="connsiteX173" fmla="*/ 2495550 w 6600825"/>
                <a:gd name="connsiteY173" fmla="*/ 2381250 h 2466975"/>
                <a:gd name="connsiteX174" fmla="*/ 2428875 w 6600825"/>
                <a:gd name="connsiteY174" fmla="*/ 2400300 h 2466975"/>
                <a:gd name="connsiteX175" fmla="*/ 2247900 w 6600825"/>
                <a:gd name="connsiteY175" fmla="*/ 2400300 h 2466975"/>
                <a:gd name="connsiteX176" fmla="*/ 2133600 w 6600825"/>
                <a:gd name="connsiteY176" fmla="*/ 2400300 h 2466975"/>
                <a:gd name="connsiteX177" fmla="*/ 2019300 w 6600825"/>
                <a:gd name="connsiteY177" fmla="*/ 2400300 h 2466975"/>
                <a:gd name="connsiteX178" fmla="*/ 1943100 w 6600825"/>
                <a:gd name="connsiteY178" fmla="*/ 2457450 h 2466975"/>
                <a:gd name="connsiteX179" fmla="*/ 1857375 w 6600825"/>
                <a:gd name="connsiteY179" fmla="*/ 2466975 h 2466975"/>
                <a:gd name="connsiteX180" fmla="*/ 1800225 w 6600825"/>
                <a:gd name="connsiteY180" fmla="*/ 2409825 h 2466975"/>
                <a:gd name="connsiteX181" fmla="*/ 1714500 w 6600825"/>
                <a:gd name="connsiteY181" fmla="*/ 2333625 h 2466975"/>
                <a:gd name="connsiteX182" fmla="*/ 1676400 w 6600825"/>
                <a:gd name="connsiteY182" fmla="*/ 2190750 h 2466975"/>
                <a:gd name="connsiteX183" fmla="*/ 1676400 w 6600825"/>
                <a:gd name="connsiteY183" fmla="*/ 2133600 h 2466975"/>
                <a:gd name="connsiteX184" fmla="*/ 1638300 w 6600825"/>
                <a:gd name="connsiteY184" fmla="*/ 2114550 h 2466975"/>
                <a:gd name="connsiteX185" fmla="*/ 1590675 w 6600825"/>
                <a:gd name="connsiteY185" fmla="*/ 2047875 h 2466975"/>
                <a:gd name="connsiteX186" fmla="*/ 1466850 w 6600825"/>
                <a:gd name="connsiteY186" fmla="*/ 2028825 h 2466975"/>
                <a:gd name="connsiteX187" fmla="*/ 1381125 w 6600825"/>
                <a:gd name="connsiteY187" fmla="*/ 1981200 h 2466975"/>
                <a:gd name="connsiteX188" fmla="*/ 1219200 w 6600825"/>
                <a:gd name="connsiteY188" fmla="*/ 1933575 h 2466975"/>
                <a:gd name="connsiteX189" fmla="*/ 1133475 w 6600825"/>
                <a:gd name="connsiteY189" fmla="*/ 1914525 h 2466975"/>
                <a:gd name="connsiteX190" fmla="*/ 1000125 w 6600825"/>
                <a:gd name="connsiteY190" fmla="*/ 1905000 h 2466975"/>
                <a:gd name="connsiteX191" fmla="*/ 933450 w 6600825"/>
                <a:gd name="connsiteY191" fmla="*/ 1952625 h 2466975"/>
                <a:gd name="connsiteX192" fmla="*/ 866775 w 6600825"/>
                <a:gd name="connsiteY192" fmla="*/ 1952625 h 2466975"/>
                <a:gd name="connsiteX193" fmla="*/ 695325 w 6600825"/>
                <a:gd name="connsiteY193" fmla="*/ 1933575 h 2466975"/>
                <a:gd name="connsiteX194" fmla="*/ 609600 w 6600825"/>
                <a:gd name="connsiteY194" fmla="*/ 1924050 h 2466975"/>
                <a:gd name="connsiteX195" fmla="*/ 609600 w 6600825"/>
                <a:gd name="connsiteY195" fmla="*/ 1895475 h 2466975"/>
                <a:gd name="connsiteX196" fmla="*/ 542925 w 6600825"/>
                <a:gd name="connsiteY196" fmla="*/ 1828800 h 2466975"/>
                <a:gd name="connsiteX197" fmla="*/ 609600 w 6600825"/>
                <a:gd name="connsiteY197" fmla="*/ 1714500 h 2466975"/>
                <a:gd name="connsiteX198" fmla="*/ 657225 w 6600825"/>
                <a:gd name="connsiteY198" fmla="*/ 1647825 h 2466975"/>
                <a:gd name="connsiteX199" fmla="*/ 628650 w 6600825"/>
                <a:gd name="connsiteY199" fmla="*/ 1543050 h 2466975"/>
                <a:gd name="connsiteX200" fmla="*/ 628650 w 6600825"/>
                <a:gd name="connsiteY200" fmla="*/ 1485900 h 2466975"/>
                <a:gd name="connsiteX201" fmla="*/ 581025 w 6600825"/>
                <a:gd name="connsiteY201" fmla="*/ 1457325 h 2466975"/>
                <a:gd name="connsiteX202" fmla="*/ 533400 w 6600825"/>
                <a:gd name="connsiteY202" fmla="*/ 1419225 h 2466975"/>
                <a:gd name="connsiteX203" fmla="*/ 523875 w 6600825"/>
                <a:gd name="connsiteY203" fmla="*/ 1409700 h 2466975"/>
                <a:gd name="connsiteX204" fmla="*/ 523875 w 6600825"/>
                <a:gd name="connsiteY204" fmla="*/ 1343025 h 2466975"/>
                <a:gd name="connsiteX205" fmla="*/ 514350 w 6600825"/>
                <a:gd name="connsiteY205" fmla="*/ 1323975 h 2466975"/>
                <a:gd name="connsiteX206" fmla="*/ 419100 w 6600825"/>
                <a:gd name="connsiteY206" fmla="*/ 1295400 h 2466975"/>
                <a:gd name="connsiteX207" fmla="*/ 361950 w 6600825"/>
                <a:gd name="connsiteY207" fmla="*/ 1266825 h 2466975"/>
                <a:gd name="connsiteX208" fmla="*/ 352425 w 6600825"/>
                <a:gd name="connsiteY208" fmla="*/ 1238250 h 2466975"/>
                <a:gd name="connsiteX209" fmla="*/ 304800 w 6600825"/>
                <a:gd name="connsiteY209" fmla="*/ 1247775 h 2466975"/>
                <a:gd name="connsiteX210" fmla="*/ 238125 w 6600825"/>
                <a:gd name="connsiteY210" fmla="*/ 1276350 h 2466975"/>
                <a:gd name="connsiteX211" fmla="*/ 209550 w 6600825"/>
                <a:gd name="connsiteY211" fmla="*/ 1257300 h 2466975"/>
                <a:gd name="connsiteX212" fmla="*/ 171450 w 6600825"/>
                <a:gd name="connsiteY212" fmla="*/ 1209675 h 2466975"/>
                <a:gd name="connsiteX213" fmla="*/ 171450 w 6600825"/>
                <a:gd name="connsiteY213" fmla="*/ 1162050 h 2466975"/>
                <a:gd name="connsiteX214" fmla="*/ 123825 w 6600825"/>
                <a:gd name="connsiteY214" fmla="*/ 1171575 h 2466975"/>
                <a:gd name="connsiteX215" fmla="*/ 76200 w 6600825"/>
                <a:gd name="connsiteY215" fmla="*/ 1181100 h 2466975"/>
                <a:gd name="connsiteX216" fmla="*/ 66675 w 6600825"/>
                <a:gd name="connsiteY216" fmla="*/ 1133475 h 2466975"/>
                <a:gd name="connsiteX217" fmla="*/ 66675 w 6600825"/>
                <a:gd name="connsiteY217" fmla="*/ 1095375 h 2466975"/>
                <a:gd name="connsiteX218" fmla="*/ 38100 w 6600825"/>
                <a:gd name="connsiteY218" fmla="*/ 1066800 h 2466975"/>
                <a:gd name="connsiteX219" fmla="*/ 9525 w 6600825"/>
                <a:gd name="connsiteY219" fmla="*/ 1076325 h 2466975"/>
                <a:gd name="connsiteX220" fmla="*/ 0 w 6600825"/>
                <a:gd name="connsiteY220" fmla="*/ 1000125 h 24669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</a:cxnLst>
              <a:rect l="l" t="t" r="r" b="b"/>
              <a:pathLst>
                <a:path w="6600825" h="2466975">
                  <a:moveTo>
                    <a:pt x="0" y="1000125"/>
                  </a:moveTo>
                  <a:lnTo>
                    <a:pt x="142875" y="1000125"/>
                  </a:lnTo>
                  <a:lnTo>
                    <a:pt x="190500" y="962025"/>
                  </a:lnTo>
                  <a:lnTo>
                    <a:pt x="209550" y="895350"/>
                  </a:lnTo>
                  <a:lnTo>
                    <a:pt x="352425" y="876300"/>
                  </a:lnTo>
                  <a:lnTo>
                    <a:pt x="419100" y="857250"/>
                  </a:lnTo>
                  <a:lnTo>
                    <a:pt x="419100" y="857250"/>
                  </a:lnTo>
                  <a:lnTo>
                    <a:pt x="523875" y="733425"/>
                  </a:lnTo>
                  <a:lnTo>
                    <a:pt x="600075" y="676275"/>
                  </a:lnTo>
                  <a:lnTo>
                    <a:pt x="685800" y="609600"/>
                  </a:lnTo>
                  <a:lnTo>
                    <a:pt x="704850" y="542925"/>
                  </a:lnTo>
                  <a:lnTo>
                    <a:pt x="800100" y="523875"/>
                  </a:lnTo>
                  <a:lnTo>
                    <a:pt x="857250" y="523875"/>
                  </a:lnTo>
                  <a:lnTo>
                    <a:pt x="904875" y="457200"/>
                  </a:lnTo>
                  <a:lnTo>
                    <a:pt x="1000125" y="447675"/>
                  </a:lnTo>
                  <a:lnTo>
                    <a:pt x="1076325" y="495300"/>
                  </a:lnTo>
                  <a:lnTo>
                    <a:pt x="1143000" y="485775"/>
                  </a:lnTo>
                  <a:lnTo>
                    <a:pt x="1219200" y="476250"/>
                  </a:lnTo>
                  <a:lnTo>
                    <a:pt x="1276350" y="571500"/>
                  </a:lnTo>
                  <a:lnTo>
                    <a:pt x="1381125" y="638175"/>
                  </a:lnTo>
                  <a:lnTo>
                    <a:pt x="1447800" y="638175"/>
                  </a:lnTo>
                  <a:lnTo>
                    <a:pt x="1504950" y="647700"/>
                  </a:lnTo>
                  <a:lnTo>
                    <a:pt x="1514475" y="581025"/>
                  </a:lnTo>
                  <a:lnTo>
                    <a:pt x="1657350" y="571500"/>
                  </a:lnTo>
                  <a:lnTo>
                    <a:pt x="1714500" y="619125"/>
                  </a:lnTo>
                  <a:lnTo>
                    <a:pt x="1714500" y="619125"/>
                  </a:lnTo>
                  <a:lnTo>
                    <a:pt x="1809750" y="628650"/>
                  </a:lnTo>
                  <a:lnTo>
                    <a:pt x="1866900" y="571500"/>
                  </a:lnTo>
                  <a:lnTo>
                    <a:pt x="1962150" y="552450"/>
                  </a:lnTo>
                  <a:lnTo>
                    <a:pt x="1952625" y="438150"/>
                  </a:lnTo>
                  <a:lnTo>
                    <a:pt x="1952625" y="400050"/>
                  </a:lnTo>
                  <a:lnTo>
                    <a:pt x="1924050" y="381000"/>
                  </a:lnTo>
                  <a:lnTo>
                    <a:pt x="1895475" y="381000"/>
                  </a:lnTo>
                  <a:lnTo>
                    <a:pt x="1866900" y="304800"/>
                  </a:lnTo>
                  <a:lnTo>
                    <a:pt x="1866900" y="238125"/>
                  </a:lnTo>
                  <a:lnTo>
                    <a:pt x="1857375" y="200025"/>
                  </a:lnTo>
                  <a:lnTo>
                    <a:pt x="1895475" y="171450"/>
                  </a:lnTo>
                  <a:lnTo>
                    <a:pt x="1914525" y="180975"/>
                  </a:lnTo>
                  <a:lnTo>
                    <a:pt x="1943100" y="114300"/>
                  </a:lnTo>
                  <a:lnTo>
                    <a:pt x="1962150" y="104775"/>
                  </a:lnTo>
                  <a:lnTo>
                    <a:pt x="2038350" y="0"/>
                  </a:lnTo>
                  <a:lnTo>
                    <a:pt x="2181225" y="0"/>
                  </a:lnTo>
                  <a:lnTo>
                    <a:pt x="2209800" y="19050"/>
                  </a:lnTo>
                  <a:lnTo>
                    <a:pt x="2295525" y="28575"/>
                  </a:lnTo>
                  <a:lnTo>
                    <a:pt x="2371725" y="57150"/>
                  </a:lnTo>
                  <a:lnTo>
                    <a:pt x="2438400" y="38100"/>
                  </a:lnTo>
                  <a:lnTo>
                    <a:pt x="2533650" y="95250"/>
                  </a:lnTo>
                  <a:lnTo>
                    <a:pt x="2638425" y="76200"/>
                  </a:lnTo>
                  <a:lnTo>
                    <a:pt x="2705100" y="76200"/>
                  </a:lnTo>
                  <a:lnTo>
                    <a:pt x="2733675" y="161925"/>
                  </a:lnTo>
                  <a:lnTo>
                    <a:pt x="2743200" y="276225"/>
                  </a:lnTo>
                  <a:lnTo>
                    <a:pt x="2771775" y="295275"/>
                  </a:lnTo>
                  <a:lnTo>
                    <a:pt x="2876550" y="342900"/>
                  </a:lnTo>
                  <a:lnTo>
                    <a:pt x="2990850" y="381000"/>
                  </a:lnTo>
                  <a:lnTo>
                    <a:pt x="3048000" y="381000"/>
                  </a:lnTo>
                  <a:lnTo>
                    <a:pt x="3133725" y="323850"/>
                  </a:lnTo>
                  <a:lnTo>
                    <a:pt x="3171825" y="295275"/>
                  </a:lnTo>
                  <a:lnTo>
                    <a:pt x="3200400" y="295275"/>
                  </a:lnTo>
                  <a:lnTo>
                    <a:pt x="3276600" y="257175"/>
                  </a:lnTo>
                  <a:lnTo>
                    <a:pt x="3324225" y="209550"/>
                  </a:lnTo>
                  <a:lnTo>
                    <a:pt x="3419475" y="247650"/>
                  </a:lnTo>
                  <a:lnTo>
                    <a:pt x="3543300" y="247650"/>
                  </a:lnTo>
                  <a:lnTo>
                    <a:pt x="3619500" y="247650"/>
                  </a:lnTo>
                  <a:lnTo>
                    <a:pt x="3619500" y="247650"/>
                  </a:lnTo>
                  <a:lnTo>
                    <a:pt x="3705225" y="295275"/>
                  </a:lnTo>
                  <a:lnTo>
                    <a:pt x="3714750" y="323850"/>
                  </a:lnTo>
                  <a:lnTo>
                    <a:pt x="3810000" y="304800"/>
                  </a:lnTo>
                  <a:lnTo>
                    <a:pt x="3876675" y="371475"/>
                  </a:lnTo>
                  <a:lnTo>
                    <a:pt x="3952875" y="371475"/>
                  </a:lnTo>
                  <a:lnTo>
                    <a:pt x="4019550" y="381000"/>
                  </a:lnTo>
                  <a:lnTo>
                    <a:pt x="4038600" y="447675"/>
                  </a:lnTo>
                  <a:lnTo>
                    <a:pt x="4133850" y="447675"/>
                  </a:lnTo>
                  <a:lnTo>
                    <a:pt x="4171950" y="428625"/>
                  </a:lnTo>
                  <a:lnTo>
                    <a:pt x="4219575" y="428625"/>
                  </a:lnTo>
                  <a:lnTo>
                    <a:pt x="4238625" y="457200"/>
                  </a:lnTo>
                  <a:lnTo>
                    <a:pt x="4381500" y="428625"/>
                  </a:lnTo>
                  <a:lnTo>
                    <a:pt x="4495800" y="419100"/>
                  </a:lnTo>
                  <a:lnTo>
                    <a:pt x="4533900" y="419100"/>
                  </a:lnTo>
                  <a:lnTo>
                    <a:pt x="4572000" y="342900"/>
                  </a:lnTo>
                  <a:lnTo>
                    <a:pt x="4610100" y="323850"/>
                  </a:lnTo>
                  <a:lnTo>
                    <a:pt x="4686300" y="314325"/>
                  </a:lnTo>
                  <a:lnTo>
                    <a:pt x="4772025" y="266700"/>
                  </a:lnTo>
                  <a:lnTo>
                    <a:pt x="4772025" y="266700"/>
                  </a:lnTo>
                  <a:lnTo>
                    <a:pt x="4895850" y="247650"/>
                  </a:lnTo>
                  <a:lnTo>
                    <a:pt x="4914900" y="200025"/>
                  </a:lnTo>
                  <a:lnTo>
                    <a:pt x="5019675" y="133350"/>
                  </a:lnTo>
                  <a:lnTo>
                    <a:pt x="5067300" y="104775"/>
                  </a:lnTo>
                  <a:lnTo>
                    <a:pt x="5172075" y="66675"/>
                  </a:lnTo>
                  <a:lnTo>
                    <a:pt x="5248275" y="76200"/>
                  </a:lnTo>
                  <a:lnTo>
                    <a:pt x="5324475" y="104775"/>
                  </a:lnTo>
                  <a:lnTo>
                    <a:pt x="5381625" y="123825"/>
                  </a:lnTo>
                  <a:lnTo>
                    <a:pt x="5438775" y="114300"/>
                  </a:lnTo>
                  <a:lnTo>
                    <a:pt x="5476875" y="85725"/>
                  </a:lnTo>
                  <a:lnTo>
                    <a:pt x="5476875" y="85725"/>
                  </a:lnTo>
                  <a:lnTo>
                    <a:pt x="5610225" y="123825"/>
                  </a:lnTo>
                  <a:lnTo>
                    <a:pt x="5695950" y="133350"/>
                  </a:lnTo>
                  <a:lnTo>
                    <a:pt x="5686425" y="257175"/>
                  </a:lnTo>
                  <a:lnTo>
                    <a:pt x="5638800" y="371475"/>
                  </a:lnTo>
                  <a:lnTo>
                    <a:pt x="5667375" y="504825"/>
                  </a:lnTo>
                  <a:lnTo>
                    <a:pt x="5734050" y="542925"/>
                  </a:lnTo>
                  <a:lnTo>
                    <a:pt x="5867400" y="466725"/>
                  </a:lnTo>
                  <a:lnTo>
                    <a:pt x="5953125" y="485775"/>
                  </a:lnTo>
                  <a:lnTo>
                    <a:pt x="6019800" y="466725"/>
                  </a:lnTo>
                  <a:lnTo>
                    <a:pt x="6096000" y="381000"/>
                  </a:lnTo>
                  <a:lnTo>
                    <a:pt x="6181725" y="361950"/>
                  </a:lnTo>
                  <a:lnTo>
                    <a:pt x="6334125" y="438150"/>
                  </a:lnTo>
                  <a:lnTo>
                    <a:pt x="6515100" y="495300"/>
                  </a:lnTo>
                  <a:lnTo>
                    <a:pt x="6600825" y="581025"/>
                  </a:lnTo>
                  <a:lnTo>
                    <a:pt x="6543675" y="647700"/>
                  </a:lnTo>
                  <a:lnTo>
                    <a:pt x="6438900" y="647700"/>
                  </a:lnTo>
                  <a:lnTo>
                    <a:pt x="6391275" y="628650"/>
                  </a:lnTo>
                  <a:lnTo>
                    <a:pt x="6334125" y="647700"/>
                  </a:lnTo>
                  <a:lnTo>
                    <a:pt x="6276975" y="676275"/>
                  </a:lnTo>
                  <a:lnTo>
                    <a:pt x="6210300" y="752475"/>
                  </a:lnTo>
                  <a:lnTo>
                    <a:pt x="6162675" y="714375"/>
                  </a:lnTo>
                  <a:lnTo>
                    <a:pt x="6172200" y="790575"/>
                  </a:lnTo>
                  <a:lnTo>
                    <a:pt x="6048375" y="809625"/>
                  </a:lnTo>
                  <a:lnTo>
                    <a:pt x="6010275" y="885825"/>
                  </a:lnTo>
                  <a:lnTo>
                    <a:pt x="5981700" y="942975"/>
                  </a:lnTo>
                  <a:lnTo>
                    <a:pt x="5981700" y="942975"/>
                  </a:lnTo>
                  <a:lnTo>
                    <a:pt x="5915025" y="1047750"/>
                  </a:lnTo>
                  <a:lnTo>
                    <a:pt x="5829300" y="1104900"/>
                  </a:lnTo>
                  <a:lnTo>
                    <a:pt x="5724525" y="1085850"/>
                  </a:lnTo>
                  <a:lnTo>
                    <a:pt x="5676900" y="1114425"/>
                  </a:lnTo>
                  <a:lnTo>
                    <a:pt x="5648325" y="1162050"/>
                  </a:lnTo>
                  <a:lnTo>
                    <a:pt x="5648325" y="1209675"/>
                  </a:lnTo>
                  <a:lnTo>
                    <a:pt x="5591175" y="1266825"/>
                  </a:lnTo>
                  <a:lnTo>
                    <a:pt x="5534025" y="1314450"/>
                  </a:lnTo>
                  <a:lnTo>
                    <a:pt x="5391150" y="1333500"/>
                  </a:lnTo>
                  <a:lnTo>
                    <a:pt x="5391150" y="1333500"/>
                  </a:lnTo>
                  <a:lnTo>
                    <a:pt x="5248275" y="1276350"/>
                  </a:lnTo>
                  <a:lnTo>
                    <a:pt x="5181600" y="1295400"/>
                  </a:lnTo>
                  <a:lnTo>
                    <a:pt x="5124450" y="1266825"/>
                  </a:lnTo>
                  <a:lnTo>
                    <a:pt x="5095875" y="1362075"/>
                  </a:lnTo>
                  <a:lnTo>
                    <a:pt x="5095875" y="1466850"/>
                  </a:lnTo>
                  <a:lnTo>
                    <a:pt x="5143500" y="1552575"/>
                  </a:lnTo>
                  <a:lnTo>
                    <a:pt x="5229225" y="1609725"/>
                  </a:lnTo>
                  <a:lnTo>
                    <a:pt x="5229225" y="1647825"/>
                  </a:lnTo>
                  <a:lnTo>
                    <a:pt x="5172075" y="1704975"/>
                  </a:lnTo>
                  <a:lnTo>
                    <a:pt x="5086350" y="1771650"/>
                  </a:lnTo>
                  <a:lnTo>
                    <a:pt x="5000625" y="1885950"/>
                  </a:lnTo>
                  <a:lnTo>
                    <a:pt x="4943475" y="1962150"/>
                  </a:lnTo>
                  <a:lnTo>
                    <a:pt x="4876800" y="2000250"/>
                  </a:lnTo>
                  <a:lnTo>
                    <a:pt x="4819650" y="2038350"/>
                  </a:lnTo>
                  <a:lnTo>
                    <a:pt x="4752975" y="2076450"/>
                  </a:lnTo>
                  <a:lnTo>
                    <a:pt x="4657725" y="2095500"/>
                  </a:lnTo>
                  <a:lnTo>
                    <a:pt x="4514850" y="2085975"/>
                  </a:lnTo>
                  <a:lnTo>
                    <a:pt x="4495800" y="2114550"/>
                  </a:lnTo>
                  <a:lnTo>
                    <a:pt x="4448175" y="2133600"/>
                  </a:lnTo>
                  <a:lnTo>
                    <a:pt x="4400550" y="2152650"/>
                  </a:lnTo>
                  <a:lnTo>
                    <a:pt x="4352925" y="2162175"/>
                  </a:lnTo>
                  <a:lnTo>
                    <a:pt x="4305300" y="2114550"/>
                  </a:lnTo>
                  <a:lnTo>
                    <a:pt x="4276725" y="2162175"/>
                  </a:lnTo>
                  <a:lnTo>
                    <a:pt x="4114800" y="2219325"/>
                  </a:lnTo>
                  <a:lnTo>
                    <a:pt x="4038600" y="2314575"/>
                  </a:lnTo>
                  <a:lnTo>
                    <a:pt x="3914775" y="2390775"/>
                  </a:lnTo>
                  <a:lnTo>
                    <a:pt x="3848100" y="2438400"/>
                  </a:lnTo>
                  <a:lnTo>
                    <a:pt x="3781425" y="2438400"/>
                  </a:lnTo>
                  <a:lnTo>
                    <a:pt x="3733800" y="2447925"/>
                  </a:lnTo>
                  <a:lnTo>
                    <a:pt x="3733800" y="2447925"/>
                  </a:lnTo>
                  <a:lnTo>
                    <a:pt x="3695700" y="2390775"/>
                  </a:lnTo>
                  <a:lnTo>
                    <a:pt x="3619500" y="2419350"/>
                  </a:lnTo>
                  <a:lnTo>
                    <a:pt x="3562350" y="2457450"/>
                  </a:lnTo>
                  <a:lnTo>
                    <a:pt x="3467100" y="2457450"/>
                  </a:lnTo>
                  <a:lnTo>
                    <a:pt x="3343275" y="2400300"/>
                  </a:lnTo>
                  <a:lnTo>
                    <a:pt x="3248025" y="2400300"/>
                  </a:lnTo>
                  <a:lnTo>
                    <a:pt x="3124200" y="2409825"/>
                  </a:lnTo>
                  <a:lnTo>
                    <a:pt x="3086100" y="2381250"/>
                  </a:lnTo>
                  <a:lnTo>
                    <a:pt x="3067050" y="2343150"/>
                  </a:lnTo>
                  <a:lnTo>
                    <a:pt x="2952750" y="2314575"/>
                  </a:lnTo>
                  <a:lnTo>
                    <a:pt x="2847975" y="2314575"/>
                  </a:lnTo>
                  <a:lnTo>
                    <a:pt x="2762250" y="2324100"/>
                  </a:lnTo>
                  <a:lnTo>
                    <a:pt x="2638425" y="2343150"/>
                  </a:lnTo>
                  <a:lnTo>
                    <a:pt x="2495550" y="2381250"/>
                  </a:lnTo>
                  <a:lnTo>
                    <a:pt x="2428875" y="2400300"/>
                  </a:lnTo>
                  <a:lnTo>
                    <a:pt x="2247900" y="2400300"/>
                  </a:lnTo>
                  <a:lnTo>
                    <a:pt x="2133600" y="2400300"/>
                  </a:lnTo>
                  <a:lnTo>
                    <a:pt x="2019300" y="2400300"/>
                  </a:lnTo>
                  <a:lnTo>
                    <a:pt x="1943100" y="2457450"/>
                  </a:lnTo>
                  <a:lnTo>
                    <a:pt x="1857375" y="2466975"/>
                  </a:lnTo>
                  <a:lnTo>
                    <a:pt x="1800225" y="2409825"/>
                  </a:lnTo>
                  <a:lnTo>
                    <a:pt x="1714500" y="2333625"/>
                  </a:lnTo>
                  <a:lnTo>
                    <a:pt x="1676400" y="2190750"/>
                  </a:lnTo>
                  <a:lnTo>
                    <a:pt x="1676400" y="2133600"/>
                  </a:lnTo>
                  <a:lnTo>
                    <a:pt x="1638300" y="2114550"/>
                  </a:lnTo>
                  <a:lnTo>
                    <a:pt x="1590675" y="2047875"/>
                  </a:lnTo>
                  <a:lnTo>
                    <a:pt x="1466850" y="2028825"/>
                  </a:lnTo>
                  <a:lnTo>
                    <a:pt x="1381125" y="1981200"/>
                  </a:lnTo>
                  <a:lnTo>
                    <a:pt x="1219200" y="1933575"/>
                  </a:lnTo>
                  <a:lnTo>
                    <a:pt x="1133475" y="1914525"/>
                  </a:lnTo>
                  <a:lnTo>
                    <a:pt x="1000125" y="1905000"/>
                  </a:lnTo>
                  <a:lnTo>
                    <a:pt x="933450" y="1952625"/>
                  </a:lnTo>
                  <a:lnTo>
                    <a:pt x="866775" y="1952625"/>
                  </a:lnTo>
                  <a:lnTo>
                    <a:pt x="695325" y="1933575"/>
                  </a:lnTo>
                  <a:lnTo>
                    <a:pt x="609600" y="1924050"/>
                  </a:lnTo>
                  <a:lnTo>
                    <a:pt x="609600" y="1895475"/>
                  </a:lnTo>
                  <a:lnTo>
                    <a:pt x="542925" y="1828800"/>
                  </a:lnTo>
                  <a:lnTo>
                    <a:pt x="609600" y="1714500"/>
                  </a:lnTo>
                  <a:lnTo>
                    <a:pt x="657225" y="1647825"/>
                  </a:lnTo>
                  <a:lnTo>
                    <a:pt x="628650" y="1543050"/>
                  </a:lnTo>
                  <a:lnTo>
                    <a:pt x="628650" y="1485900"/>
                  </a:lnTo>
                  <a:lnTo>
                    <a:pt x="581025" y="1457325"/>
                  </a:lnTo>
                  <a:lnTo>
                    <a:pt x="533400" y="1419225"/>
                  </a:lnTo>
                  <a:lnTo>
                    <a:pt x="523875" y="1409700"/>
                  </a:lnTo>
                  <a:lnTo>
                    <a:pt x="523875" y="1343025"/>
                  </a:lnTo>
                  <a:lnTo>
                    <a:pt x="514350" y="1323975"/>
                  </a:lnTo>
                  <a:lnTo>
                    <a:pt x="419100" y="1295400"/>
                  </a:lnTo>
                  <a:lnTo>
                    <a:pt x="361950" y="1266825"/>
                  </a:lnTo>
                  <a:lnTo>
                    <a:pt x="352425" y="1238250"/>
                  </a:lnTo>
                  <a:lnTo>
                    <a:pt x="304800" y="1247775"/>
                  </a:lnTo>
                  <a:lnTo>
                    <a:pt x="238125" y="1276350"/>
                  </a:lnTo>
                  <a:lnTo>
                    <a:pt x="209550" y="1257300"/>
                  </a:lnTo>
                  <a:lnTo>
                    <a:pt x="171450" y="1209675"/>
                  </a:lnTo>
                  <a:lnTo>
                    <a:pt x="171450" y="1162050"/>
                  </a:lnTo>
                  <a:lnTo>
                    <a:pt x="123825" y="1171575"/>
                  </a:lnTo>
                  <a:lnTo>
                    <a:pt x="76200" y="1181100"/>
                  </a:lnTo>
                  <a:lnTo>
                    <a:pt x="66675" y="1133475"/>
                  </a:lnTo>
                  <a:lnTo>
                    <a:pt x="66675" y="1095375"/>
                  </a:lnTo>
                  <a:lnTo>
                    <a:pt x="38100" y="1066800"/>
                  </a:lnTo>
                  <a:lnTo>
                    <a:pt x="9525" y="1076325"/>
                  </a:lnTo>
                  <a:lnTo>
                    <a:pt x="0" y="1000125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80000"/>
              </a:schemeClr>
            </a:solidFill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5" name="타원 154"/>
            <p:cNvSpPr/>
            <p:nvPr/>
          </p:nvSpPr>
          <p:spPr>
            <a:xfrm>
              <a:off x="4117014" y="4225678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48" name="타원 147"/>
            <p:cNvSpPr/>
            <p:nvPr/>
          </p:nvSpPr>
          <p:spPr>
            <a:xfrm>
              <a:off x="4794790" y="3521087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20" name="직사각형 119"/>
            <p:cNvSpPr/>
            <p:nvPr/>
          </p:nvSpPr>
          <p:spPr>
            <a:xfrm>
              <a:off x="1021529" y="1791550"/>
              <a:ext cx="399194" cy="90010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56" name="타원 155"/>
            <p:cNvSpPr/>
            <p:nvPr/>
          </p:nvSpPr>
          <p:spPr>
            <a:xfrm>
              <a:off x="3089759" y="4961842"/>
              <a:ext cx="102308" cy="102308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2925780" y="4691734"/>
              <a:ext cx="430971" cy="226675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ko-KR" altLang="en-US" sz="1000" dirty="0" smtClean="0"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베이징</a:t>
              </a:r>
              <a:endParaRPr lang="ko-KR" altLang="en-US" sz="1000" dirty="0"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30" name="자유형 29"/>
          <p:cNvSpPr/>
          <p:nvPr/>
        </p:nvSpPr>
        <p:spPr>
          <a:xfrm>
            <a:off x="1533522" y="1511300"/>
            <a:ext cx="2393950" cy="3378200"/>
          </a:xfrm>
          <a:custGeom>
            <a:avLst/>
            <a:gdLst>
              <a:gd name="connsiteX0" fmla="*/ 0 w 2209800"/>
              <a:gd name="connsiteY0" fmla="*/ 0 h 3378200"/>
              <a:gd name="connsiteX1" fmla="*/ 673100 w 2209800"/>
              <a:gd name="connsiteY1" fmla="*/ 1879600 h 3378200"/>
              <a:gd name="connsiteX2" fmla="*/ 2209800 w 2209800"/>
              <a:gd name="connsiteY2" fmla="*/ 3378200 h 3378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209800" h="3378200">
                <a:moveTo>
                  <a:pt x="0" y="0"/>
                </a:moveTo>
                <a:cubicBezTo>
                  <a:pt x="152400" y="658283"/>
                  <a:pt x="304800" y="1316567"/>
                  <a:pt x="673100" y="1879600"/>
                </a:cubicBezTo>
                <a:cubicBezTo>
                  <a:pt x="1041400" y="2442633"/>
                  <a:pt x="1625600" y="2910416"/>
                  <a:pt x="2209800" y="3378200"/>
                </a:cubicBezTo>
              </a:path>
            </a:pathLst>
          </a:custGeom>
          <a:noFill/>
          <a:ln w="28575">
            <a:solidFill>
              <a:schemeClr val="bg1">
                <a:lumMod val="6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4" name="TextBox 83"/>
          <p:cNvSpPr txBox="1"/>
          <p:nvPr/>
        </p:nvSpPr>
        <p:spPr>
          <a:xfrm>
            <a:off x="369993" y="6062083"/>
            <a:ext cx="62696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400" dirty="0" smtClean="0">
                <a:solidFill>
                  <a:srgbClr val="0070C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중국 경유 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파이프라인 </a:t>
            </a:r>
            <a:r>
              <a:rPr lang="en-US" altLang="ko-KR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vs. </a:t>
            </a:r>
            <a:r>
              <a:rPr lang="ko-KR" altLang="en-US" sz="2400" dirty="0" smtClean="0">
                <a:solidFill>
                  <a:srgbClr val="F04925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북한 경유</a:t>
            </a:r>
            <a:r>
              <a:rPr lang="ko-KR" altLang="en-US" sz="2400" dirty="0" smtClean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파이프라인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pic>
        <p:nvPicPr>
          <p:cNvPr id="85" name="Picture 4" descr="http://www.clker.com/cliparts/4/Q/b/D/C/V/check-mark-m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910" y="5544543"/>
            <a:ext cx="566384" cy="533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6" name="TextBox 85"/>
          <p:cNvSpPr txBox="1"/>
          <p:nvPr/>
        </p:nvSpPr>
        <p:spPr>
          <a:xfrm>
            <a:off x="6229071" y="4281487"/>
            <a:ext cx="8338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>
                <a:solidFill>
                  <a:srgbClr val="FF3300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남북러</a:t>
            </a:r>
            <a:endParaRPr lang="ko-KR" altLang="en-US" dirty="0">
              <a:solidFill>
                <a:srgbClr val="FF3300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685220" y="3556779"/>
            <a:ext cx="588623" cy="3338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69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몽골</a:t>
            </a:r>
            <a:endParaRPr lang="ko-KR" altLang="en-US" sz="1569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1214203" y="5303732"/>
            <a:ext cx="588623" cy="3338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569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중국</a:t>
            </a:r>
            <a:endParaRPr lang="ko-KR" altLang="en-US" sz="1569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923332" y="4869161"/>
            <a:ext cx="514885" cy="291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292" b="1" dirty="0">
                <a:solidFill>
                  <a:prstClr val="black">
                    <a:lumMod val="65000"/>
                    <a:lumOff val="35000"/>
                  </a:prstClr>
                </a:solidFill>
              </a:rPr>
              <a:t>일본</a:t>
            </a:r>
          </a:p>
        </p:txBody>
      </p:sp>
      <p:sp>
        <p:nvSpPr>
          <p:cNvPr id="91" name="자유형 90"/>
          <p:cNvSpPr/>
          <p:nvPr/>
        </p:nvSpPr>
        <p:spPr>
          <a:xfrm>
            <a:off x="6536801" y="5004177"/>
            <a:ext cx="2070340" cy="724921"/>
          </a:xfrm>
          <a:custGeom>
            <a:avLst/>
            <a:gdLst>
              <a:gd name="connsiteX0" fmla="*/ 0 w 2070340"/>
              <a:gd name="connsiteY0" fmla="*/ 336431 h 724921"/>
              <a:gd name="connsiteX1" fmla="*/ 569344 w 2070340"/>
              <a:gd name="connsiteY1" fmla="*/ 715993 h 724921"/>
              <a:gd name="connsiteX2" fmla="*/ 2070340 w 2070340"/>
              <a:gd name="connsiteY2" fmla="*/ 0 h 724921"/>
              <a:gd name="connsiteX3" fmla="*/ 2070340 w 2070340"/>
              <a:gd name="connsiteY3" fmla="*/ 0 h 7249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70340" h="724921">
                <a:moveTo>
                  <a:pt x="0" y="336431"/>
                </a:moveTo>
                <a:cubicBezTo>
                  <a:pt x="112143" y="554248"/>
                  <a:pt x="224287" y="772065"/>
                  <a:pt x="569344" y="715993"/>
                </a:cubicBezTo>
                <a:cubicBezTo>
                  <a:pt x="914401" y="659921"/>
                  <a:pt x="2070340" y="0"/>
                  <a:pt x="2070340" y="0"/>
                </a:cubicBezTo>
                <a:lnTo>
                  <a:pt x="2070340" y="0"/>
                </a:lnTo>
              </a:path>
            </a:pathLst>
          </a:custGeom>
          <a:noFill/>
          <a:ln w="76200">
            <a:solidFill>
              <a:srgbClr val="FD420F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1" name="그룹 30"/>
          <p:cNvGrpSpPr/>
          <p:nvPr/>
        </p:nvGrpSpPr>
        <p:grpSpPr>
          <a:xfrm>
            <a:off x="5931965" y="3657603"/>
            <a:ext cx="1063616" cy="1712119"/>
            <a:chOff x="6156977" y="3657600"/>
            <a:chExt cx="981799" cy="1712119"/>
          </a:xfrm>
        </p:grpSpPr>
        <p:sp>
          <p:nvSpPr>
            <p:cNvPr id="32" name="자유형 31"/>
            <p:cNvSpPr/>
            <p:nvPr/>
          </p:nvSpPr>
          <p:spPr>
            <a:xfrm>
              <a:off x="6156977" y="3657600"/>
              <a:ext cx="981799" cy="1247775"/>
            </a:xfrm>
            <a:custGeom>
              <a:avLst/>
              <a:gdLst>
                <a:gd name="connsiteX0" fmla="*/ 981799 w 981799"/>
                <a:gd name="connsiteY0" fmla="*/ 0 h 1247775"/>
                <a:gd name="connsiteX1" fmla="*/ 638899 w 981799"/>
                <a:gd name="connsiteY1" fmla="*/ 152400 h 1247775"/>
                <a:gd name="connsiteX2" fmla="*/ 543649 w 981799"/>
                <a:gd name="connsiteY2" fmla="*/ 371475 h 1247775"/>
                <a:gd name="connsiteX3" fmla="*/ 438874 w 981799"/>
                <a:gd name="connsiteY3" fmla="*/ 609600 h 1247775"/>
                <a:gd name="connsiteX4" fmla="*/ 105499 w 981799"/>
                <a:gd name="connsiteY4" fmla="*/ 762000 h 1247775"/>
                <a:gd name="connsiteX5" fmla="*/ 724 w 981799"/>
                <a:gd name="connsiteY5" fmla="*/ 990600 h 1247775"/>
                <a:gd name="connsiteX6" fmla="*/ 67399 w 981799"/>
                <a:gd name="connsiteY6" fmla="*/ 1247775 h 124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1799" h="1247775">
                  <a:moveTo>
                    <a:pt x="981799" y="0"/>
                  </a:moveTo>
                  <a:cubicBezTo>
                    <a:pt x="846861" y="45244"/>
                    <a:pt x="711924" y="90488"/>
                    <a:pt x="638899" y="152400"/>
                  </a:cubicBezTo>
                  <a:cubicBezTo>
                    <a:pt x="565874" y="214313"/>
                    <a:pt x="576986" y="295275"/>
                    <a:pt x="543649" y="371475"/>
                  </a:cubicBezTo>
                  <a:cubicBezTo>
                    <a:pt x="510312" y="447675"/>
                    <a:pt x="511899" y="544513"/>
                    <a:pt x="438874" y="609600"/>
                  </a:cubicBezTo>
                  <a:cubicBezTo>
                    <a:pt x="365849" y="674687"/>
                    <a:pt x="178524" y="698500"/>
                    <a:pt x="105499" y="762000"/>
                  </a:cubicBezTo>
                  <a:cubicBezTo>
                    <a:pt x="32474" y="825500"/>
                    <a:pt x="7074" y="909638"/>
                    <a:pt x="724" y="990600"/>
                  </a:cubicBezTo>
                  <a:cubicBezTo>
                    <a:pt x="-5626" y="1071562"/>
                    <a:pt x="30886" y="1159668"/>
                    <a:pt x="67399" y="1247775"/>
                  </a:cubicBezTo>
                </a:path>
              </a:pathLst>
            </a:custGeom>
            <a:noFill/>
            <a:ln w="76200">
              <a:solidFill>
                <a:srgbClr val="F0492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자유형 32"/>
            <p:cNvSpPr/>
            <p:nvPr/>
          </p:nvSpPr>
          <p:spPr>
            <a:xfrm>
              <a:off x="6262297" y="5058442"/>
              <a:ext cx="476430" cy="311277"/>
            </a:xfrm>
            <a:custGeom>
              <a:avLst/>
              <a:gdLst>
                <a:gd name="connsiteX0" fmla="*/ 0 w 454819"/>
                <a:gd name="connsiteY0" fmla="*/ 0 h 242888"/>
                <a:gd name="connsiteX1" fmla="*/ 207169 w 454819"/>
                <a:gd name="connsiteY1" fmla="*/ 126207 h 242888"/>
                <a:gd name="connsiteX2" fmla="*/ 454819 w 454819"/>
                <a:gd name="connsiteY2" fmla="*/ 242888 h 24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54819" h="242888">
                  <a:moveTo>
                    <a:pt x="0" y="0"/>
                  </a:moveTo>
                  <a:cubicBezTo>
                    <a:pt x="65683" y="42863"/>
                    <a:pt x="131366" y="85726"/>
                    <a:pt x="207169" y="126207"/>
                  </a:cubicBezTo>
                  <a:cubicBezTo>
                    <a:pt x="282972" y="166688"/>
                    <a:pt x="368895" y="204788"/>
                    <a:pt x="454819" y="242888"/>
                  </a:cubicBezTo>
                </a:path>
              </a:pathLst>
            </a:custGeom>
            <a:noFill/>
            <a:ln w="76200">
              <a:solidFill>
                <a:srgbClr val="F04925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4" name="타원 93"/>
          <p:cNvSpPr/>
          <p:nvPr/>
        </p:nvSpPr>
        <p:spPr>
          <a:xfrm>
            <a:off x="5841089" y="4875330"/>
            <a:ext cx="305085" cy="26539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5" name="자유형 94"/>
          <p:cNvSpPr/>
          <p:nvPr/>
        </p:nvSpPr>
        <p:spPr>
          <a:xfrm flipH="1" flipV="1">
            <a:off x="4026170" y="4129003"/>
            <a:ext cx="1186124" cy="741978"/>
          </a:xfrm>
          <a:custGeom>
            <a:avLst/>
            <a:gdLst>
              <a:gd name="connsiteX0" fmla="*/ 971550 w 971550"/>
              <a:gd name="connsiteY0" fmla="*/ 0 h 704850"/>
              <a:gd name="connsiteX1" fmla="*/ 523875 w 971550"/>
              <a:gd name="connsiteY1" fmla="*/ 419100 h 704850"/>
              <a:gd name="connsiteX2" fmla="*/ 0 w 971550"/>
              <a:gd name="connsiteY2" fmla="*/ 704850 h 7048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71550" h="704850">
                <a:moveTo>
                  <a:pt x="971550" y="0"/>
                </a:moveTo>
                <a:cubicBezTo>
                  <a:pt x="828675" y="150812"/>
                  <a:pt x="685800" y="301625"/>
                  <a:pt x="523875" y="419100"/>
                </a:cubicBezTo>
                <a:cubicBezTo>
                  <a:pt x="361950" y="536575"/>
                  <a:pt x="180975" y="620712"/>
                  <a:pt x="0" y="704850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7" name="직사각형 86"/>
          <p:cNvSpPr/>
          <p:nvPr/>
        </p:nvSpPr>
        <p:spPr>
          <a:xfrm>
            <a:off x="7248255" y="660315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4499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2107" y="2832813"/>
            <a:ext cx="826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한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·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중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·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일의 </a:t>
            </a:r>
            <a:r>
              <a:rPr lang="ko-KR" altLang="en-US" sz="4000" spc="-1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경쟁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 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vs  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한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·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미</a:t>
            </a:r>
            <a:r>
              <a:rPr lang="en-US" altLang="ko-KR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·</a:t>
            </a:r>
            <a:r>
              <a:rPr lang="ko-KR" altLang="en-US" sz="4000" spc="-100" dirty="0" err="1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러의</a:t>
            </a:r>
            <a:r>
              <a:rPr lang="ko-KR" altLang="en-US" sz="4000" spc="-100" dirty="0">
                <a:solidFill>
                  <a:srgbClr val="002060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 </a:t>
            </a:r>
            <a:r>
              <a:rPr lang="ko-KR" altLang="en-US" sz="4000" spc="-100" dirty="0">
                <a:solidFill>
                  <a:schemeClr val="bg1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보완</a:t>
            </a:r>
          </a:p>
        </p:txBody>
      </p:sp>
    </p:spTree>
    <p:extLst>
      <p:ext uri="{BB962C8B-B14F-4D97-AF65-F5344CB8AC3E}">
        <p14:creationId xmlns:p14="http://schemas.microsoft.com/office/powerpoint/2010/main" val="214177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62" t="25676" r="21411" b="17716"/>
          <a:stretch/>
        </p:blipFill>
        <p:spPr bwMode="auto">
          <a:xfrm>
            <a:off x="15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직사각형 2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500709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635650" y="712521"/>
            <a:ext cx="5400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섬</a:t>
            </a:r>
            <a:endParaRPr lang="ko-KR" altLang="en-US" sz="28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517749" y="728700"/>
            <a:ext cx="103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대륙</a:t>
            </a:r>
            <a:endParaRPr lang="ko-KR" altLang="en-US" sz="28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2" name="타원 11"/>
          <p:cNvSpPr/>
          <p:nvPr/>
        </p:nvSpPr>
        <p:spPr>
          <a:xfrm>
            <a:off x="2222699" y="928501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4" name="타원 23"/>
          <p:cNvSpPr/>
          <p:nvPr/>
        </p:nvSpPr>
        <p:spPr>
          <a:xfrm>
            <a:off x="2517161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816179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110640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409657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3704135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4003136" y="928501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4297613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596630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891092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190109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484571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5783772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6082789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6377251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6676268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6970730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4" name="이등변 삼각형 13"/>
          <p:cNvSpPr/>
          <p:nvPr/>
        </p:nvSpPr>
        <p:spPr>
          <a:xfrm rot="5400000">
            <a:off x="7203333" y="902634"/>
            <a:ext cx="225025" cy="164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41" name="그룹 40"/>
          <p:cNvGrpSpPr/>
          <p:nvPr/>
        </p:nvGrpSpPr>
        <p:grpSpPr>
          <a:xfrm>
            <a:off x="722530" y="1721118"/>
            <a:ext cx="2160240" cy="4178207"/>
            <a:chOff x="3714739" y="1534705"/>
            <a:chExt cx="2160240" cy="4178207"/>
          </a:xfrm>
        </p:grpSpPr>
        <p:grpSp>
          <p:nvGrpSpPr>
            <p:cNvPr id="42" name="그룹 41"/>
            <p:cNvGrpSpPr/>
            <p:nvPr/>
          </p:nvGrpSpPr>
          <p:grpSpPr>
            <a:xfrm>
              <a:off x="4237546" y="1534705"/>
              <a:ext cx="1142378" cy="3328068"/>
              <a:chOff x="4237546" y="2209533"/>
              <a:chExt cx="1142378" cy="3328068"/>
            </a:xfrm>
          </p:grpSpPr>
          <p:pic>
            <p:nvPicPr>
              <p:cNvPr id="44" name="Picture 2" descr="flag">
                <a:hlinkClick r:id="rId2"/>
              </p:cNvPr>
              <p:cNvPicPr>
                <a:picLocks noChangeAspect="1" noChangeArrowheads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4151"/>
              <a:stretch/>
            </p:blipFill>
            <p:spPr bwMode="auto">
              <a:xfrm>
                <a:off x="4237547" y="2209533"/>
                <a:ext cx="1114625" cy="75600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45" name="Picture 4" descr="관련 이미지">
                <a:hlinkClick r:id="rId4"/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rightnessContrast bright="20000" contrast="4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237546" y="3884758"/>
                <a:ext cx="1142378" cy="1652843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43" name="TextBox 42"/>
            <p:cNvSpPr txBox="1"/>
            <p:nvPr/>
          </p:nvSpPr>
          <p:spPr>
            <a:xfrm>
              <a:off x="3714739" y="5405135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24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endParaRPr lang="ko-KR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pic>
        <p:nvPicPr>
          <p:cNvPr id="46" name="Picture 2" descr="무료피피티테마 고퀄리티 프랑스지도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529" b="92157" l="31158" r="77574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700" t="21895" r="16805"/>
          <a:stretch/>
        </p:blipFill>
        <p:spPr bwMode="auto">
          <a:xfrm>
            <a:off x="3422847" y="2975512"/>
            <a:ext cx="2931159" cy="2513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6" descr="프랑스 국기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775" y="1721112"/>
            <a:ext cx="1138553" cy="75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TextBox 47"/>
          <p:cNvSpPr txBox="1"/>
          <p:nvPr/>
        </p:nvSpPr>
        <p:spPr>
          <a:xfrm>
            <a:off x="3878714" y="5641537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50</a:t>
            </a:r>
            <a:r>
              <a:rPr lang="ko-KR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만</a:t>
            </a:r>
            <a:r>
              <a:rPr lang="en-US" altLang="ko-KR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km2</a:t>
            </a:r>
            <a:r>
              <a:rPr lang="ko-KR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1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49" name="직사각형 48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747755" y="3867438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2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</a:t>
            </a:r>
            <a:endParaRPr lang="ko-KR" altLang="en-US" sz="24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51" name="그룹 50"/>
          <p:cNvGrpSpPr/>
          <p:nvPr/>
        </p:nvGrpSpPr>
        <p:grpSpPr>
          <a:xfrm>
            <a:off x="6303167" y="1721112"/>
            <a:ext cx="2997945" cy="4228168"/>
            <a:chOff x="6303150" y="1721112"/>
            <a:chExt cx="2997945" cy="4228168"/>
          </a:xfrm>
        </p:grpSpPr>
        <p:pic>
          <p:nvPicPr>
            <p:cNvPr id="52" name="Picture 4" descr="독일 지도에 대한 이미지 검색결과">
              <a:hlinkClick r:id="rId10"/>
            </p:cNvPr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BEBA8EAE-BF5A-486C-A8C5-ECC9F3942E4B}">
                  <a14:imgProps xmlns:a14="http://schemas.microsoft.com/office/drawing/2010/main">
                    <a14:imgLayer r:embed="rId12">
                      <a14:imgEffect>
                        <a14:backgroundRemoval t="139" b="90000" l="0" r="90000"/>
                      </a14:imgEffect>
                      <a14:imgEffect>
                        <a14:brightnessContrast brigh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4362" y="2975478"/>
              <a:ext cx="2586733" cy="25867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3" name="Picture 8" descr="독일 국기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473280" y="1721112"/>
              <a:ext cx="1080120" cy="75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4" name="TextBox 53"/>
            <p:cNvSpPr txBox="1"/>
            <p:nvPr/>
          </p:nvSpPr>
          <p:spPr>
            <a:xfrm>
              <a:off x="6934743" y="5641503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36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endParaRPr lang="ko-KR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6303150" y="3867435"/>
              <a:ext cx="540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2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vs</a:t>
              </a:r>
              <a:endParaRPr lang="ko-KR" altLang="en-US" sz="24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56" name="직사각형 55"/>
          <p:cNvSpPr/>
          <p:nvPr/>
        </p:nvSpPr>
        <p:spPr>
          <a:xfrm>
            <a:off x="722547" y="1358777"/>
            <a:ext cx="2565285" cy="490554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773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995" t="22064" r="8739" b="6692"/>
          <a:stretch/>
        </p:blipFill>
        <p:spPr bwMode="auto">
          <a:xfrm>
            <a:off x="16" y="0"/>
            <a:ext cx="9906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7C8BC6-915D-4F24-8B36-718A00B8350D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38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00613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그룹 6"/>
          <p:cNvGrpSpPr/>
          <p:nvPr/>
        </p:nvGrpSpPr>
        <p:grpSpPr>
          <a:xfrm>
            <a:off x="4457945" y="1771073"/>
            <a:ext cx="2160240" cy="4133202"/>
            <a:chOff x="6809219" y="1534705"/>
            <a:chExt cx="2160240" cy="4133202"/>
          </a:xfrm>
        </p:grpSpPr>
        <p:grpSp>
          <p:nvGrpSpPr>
            <p:cNvPr id="8" name="그룹 7"/>
            <p:cNvGrpSpPr/>
            <p:nvPr/>
          </p:nvGrpSpPr>
          <p:grpSpPr>
            <a:xfrm>
              <a:off x="7214324" y="1534705"/>
              <a:ext cx="1195060" cy="2828057"/>
              <a:chOff x="6204909" y="2209533"/>
              <a:chExt cx="1195060" cy="2828057"/>
            </a:xfrm>
          </p:grpSpPr>
          <p:pic>
            <p:nvPicPr>
              <p:cNvPr id="10" name="그림 9"/>
              <p:cNvPicPr>
                <a:picLocks noChangeAspect="1"/>
              </p:cNvPicPr>
              <p:nvPr/>
            </p:nvPicPr>
            <p:blipFill>
              <a:blip r:embed="rId2" cstate="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lum bright="-40000" contrast="4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67287" y="3734805"/>
                <a:ext cx="727672" cy="1302785"/>
              </a:xfrm>
              <a:prstGeom prst="rect">
                <a:avLst/>
              </a:prstGeom>
            </p:spPr>
          </p:pic>
          <p:pic>
            <p:nvPicPr>
              <p:cNvPr id="11" name="그림 10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04909" y="2209533"/>
                <a:ext cx="1195060" cy="756000"/>
              </a:xfrm>
              <a:prstGeom prst="rect">
                <a:avLst/>
              </a:prstGeom>
            </p:spPr>
          </p:pic>
        </p:grpSp>
        <p:sp>
          <p:nvSpPr>
            <p:cNvPr id="9" name="TextBox 8"/>
            <p:cNvSpPr txBox="1"/>
            <p:nvPr/>
          </p:nvSpPr>
          <p:spPr>
            <a:xfrm>
              <a:off x="6809219" y="5360130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22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endParaRPr lang="ko-KR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</p:grpSp>
      <p:pic>
        <p:nvPicPr>
          <p:cNvPr id="5126" name="Picture 6" descr="일본 지도에 대한 이미지 검색결과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grayscl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8245" y="2923752"/>
            <a:ext cx="1512162" cy="199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일본의 국기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546" y="1727895"/>
            <a:ext cx="1104303" cy="756000"/>
          </a:xfrm>
          <a:prstGeom prst="rect">
            <a:avLst/>
          </a:prstGeom>
          <a:ln w="3175"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6843210" y="5595043"/>
            <a:ext cx="21602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38</a:t>
            </a:r>
            <a:r>
              <a:rPr lang="ko-KR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만</a:t>
            </a:r>
            <a:r>
              <a:rPr lang="en-US" altLang="ko-KR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km2</a:t>
            </a:r>
            <a:r>
              <a:rPr lang="ko-KR" altLang="en-US" sz="1400" b="1" dirty="0" smtClean="0">
                <a:solidFill>
                  <a:prstClr val="black">
                    <a:lumMod val="65000"/>
                    <a:lumOff val="35000"/>
                  </a:prstClr>
                </a:solidFill>
              </a:rPr>
              <a:t> </a:t>
            </a:r>
            <a:endParaRPr lang="ko-KR" altLang="en-US" sz="1400" b="1" dirty="0">
              <a:solidFill>
                <a:prstClr val="black">
                  <a:lumMod val="65000"/>
                  <a:lumOff val="35000"/>
                </a:prstClr>
              </a:solidFill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grpSp>
        <p:nvGrpSpPr>
          <p:cNvPr id="2" name="그룹 1"/>
          <p:cNvGrpSpPr/>
          <p:nvPr/>
        </p:nvGrpSpPr>
        <p:grpSpPr>
          <a:xfrm>
            <a:off x="450920" y="1727895"/>
            <a:ext cx="4232050" cy="4176380"/>
            <a:chOff x="450920" y="1727895"/>
            <a:chExt cx="4232050" cy="4176380"/>
          </a:xfrm>
        </p:grpSpPr>
        <p:pic>
          <p:nvPicPr>
            <p:cNvPr id="5122" name="Picture 2" descr="중국, 지도, 세계, 세계의 지도, 지구, 벡터, 그래픽"/>
            <p:cNvPicPr>
              <a:picLocks noChangeAspect="1" noChangeArrowheads="1"/>
            </p:cNvPicPr>
            <p:nvPr/>
          </p:nvPicPr>
          <p:blipFill>
            <a:blip r:embed="rId8" cstate="print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0920" y="2611283"/>
              <a:ext cx="3782000" cy="286767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124" name="Picture 4" descr="중국 국기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3423" y="1727895"/>
              <a:ext cx="1138554" cy="756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/>
            <p:cNvSpPr txBox="1"/>
            <p:nvPr/>
          </p:nvSpPr>
          <p:spPr>
            <a:xfrm>
              <a:off x="1172580" y="5596498"/>
              <a:ext cx="216024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960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만</a:t>
              </a:r>
              <a:r>
                <a:rPr lang="en-US" altLang="ko-KR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km2</a:t>
              </a:r>
              <a:r>
                <a:rPr lang="ko-KR" altLang="en-US" sz="1400" b="1" dirty="0" smtClean="0">
                  <a:solidFill>
                    <a:prstClr val="black">
                      <a:lumMod val="65000"/>
                      <a:lumOff val="35000"/>
                    </a:prstClr>
                  </a:solidFill>
                </a:rPr>
                <a:t> </a:t>
              </a:r>
              <a:endParaRPr lang="ko-KR" altLang="en-US" sz="1400" b="1" dirty="0">
                <a:solidFill>
                  <a:prstClr val="black">
                    <a:lumMod val="65000"/>
                    <a:lumOff val="35000"/>
                  </a:prstClr>
                </a:solidFill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142910" y="3642410"/>
              <a:ext cx="54006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en-US" altLang="ko-KR" sz="24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vs</a:t>
              </a:r>
              <a:endParaRPr lang="ko-KR" altLang="en-US" sz="24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6483187" y="3642411"/>
            <a:ext cx="5400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en-US" altLang="ko-KR" sz="24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vs</a:t>
            </a:r>
            <a:endParaRPr lang="ko-KR" altLang="en-US" sz="24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6144574" y="1353700"/>
            <a:ext cx="3578956" cy="490554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808238" y="712521"/>
            <a:ext cx="10745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대륙</a:t>
            </a:r>
            <a:endParaRPr lang="ko-KR" altLang="en-US" sz="28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698305" y="728700"/>
            <a:ext cx="10356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latinLnBrk="1"/>
            <a:r>
              <a:rPr lang="ko-KR" altLang="en-US" sz="28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섬</a:t>
            </a:r>
            <a:endParaRPr lang="ko-KR" altLang="en-US" sz="28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26" name="타원 25"/>
          <p:cNvSpPr/>
          <p:nvPr/>
        </p:nvSpPr>
        <p:spPr>
          <a:xfrm>
            <a:off x="2742186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7" name="타원 26"/>
          <p:cNvSpPr/>
          <p:nvPr/>
        </p:nvSpPr>
        <p:spPr>
          <a:xfrm>
            <a:off x="3041203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8" name="타원 27"/>
          <p:cNvSpPr/>
          <p:nvPr/>
        </p:nvSpPr>
        <p:spPr>
          <a:xfrm>
            <a:off x="3335680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9" name="타원 28"/>
          <p:cNvSpPr/>
          <p:nvPr/>
        </p:nvSpPr>
        <p:spPr>
          <a:xfrm>
            <a:off x="3634682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0" name="타원 29"/>
          <p:cNvSpPr/>
          <p:nvPr/>
        </p:nvSpPr>
        <p:spPr>
          <a:xfrm>
            <a:off x="3929159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1" name="타원 30"/>
          <p:cNvSpPr/>
          <p:nvPr/>
        </p:nvSpPr>
        <p:spPr>
          <a:xfrm>
            <a:off x="4228162" y="928501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타원 31"/>
          <p:cNvSpPr/>
          <p:nvPr/>
        </p:nvSpPr>
        <p:spPr>
          <a:xfrm>
            <a:off x="4522639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3" name="타원 32"/>
          <p:cNvSpPr/>
          <p:nvPr/>
        </p:nvSpPr>
        <p:spPr>
          <a:xfrm>
            <a:off x="4821655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4" name="타원 33"/>
          <p:cNvSpPr/>
          <p:nvPr/>
        </p:nvSpPr>
        <p:spPr>
          <a:xfrm>
            <a:off x="5116117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5" name="타원 34"/>
          <p:cNvSpPr/>
          <p:nvPr/>
        </p:nvSpPr>
        <p:spPr>
          <a:xfrm>
            <a:off x="5415134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6" name="타원 35"/>
          <p:cNvSpPr/>
          <p:nvPr/>
        </p:nvSpPr>
        <p:spPr>
          <a:xfrm>
            <a:off x="5709596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7" name="타원 36"/>
          <p:cNvSpPr/>
          <p:nvPr/>
        </p:nvSpPr>
        <p:spPr>
          <a:xfrm>
            <a:off x="6008797" y="924230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8" name="타원 37"/>
          <p:cNvSpPr/>
          <p:nvPr/>
        </p:nvSpPr>
        <p:spPr>
          <a:xfrm>
            <a:off x="6307814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9" name="타원 38"/>
          <p:cNvSpPr/>
          <p:nvPr/>
        </p:nvSpPr>
        <p:spPr>
          <a:xfrm>
            <a:off x="6602277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타원 39"/>
          <p:cNvSpPr/>
          <p:nvPr/>
        </p:nvSpPr>
        <p:spPr>
          <a:xfrm>
            <a:off x="6901293" y="928125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1" name="타원 40"/>
          <p:cNvSpPr/>
          <p:nvPr/>
        </p:nvSpPr>
        <p:spPr>
          <a:xfrm>
            <a:off x="7195755" y="923854"/>
            <a:ext cx="120013" cy="1188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2" name="이등변 삼각형 41"/>
          <p:cNvSpPr/>
          <p:nvPr/>
        </p:nvSpPr>
        <p:spPr>
          <a:xfrm rot="5400000">
            <a:off x="7428358" y="902634"/>
            <a:ext cx="225025" cy="164886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522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43"/>
          <p:cNvGrpSpPr/>
          <p:nvPr/>
        </p:nvGrpSpPr>
        <p:grpSpPr>
          <a:xfrm>
            <a:off x="1442628" y="3158971"/>
            <a:ext cx="2352234" cy="1838364"/>
            <a:chOff x="7724875" y="4491231"/>
            <a:chExt cx="1766766" cy="1424927"/>
          </a:xfrm>
        </p:grpSpPr>
        <p:pic>
          <p:nvPicPr>
            <p:cNvPr id="7" name="Picture 4" descr="http://ycmk.cafe24.com/wp-content/uploads/2013/03/%EC%A4%91%EA%B5%AD%EC%A7%80%EB%8F%84_2-1024x837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4875" y="4491231"/>
              <a:ext cx="1743280" cy="1424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840376" y="4997076"/>
              <a:ext cx="1651265" cy="453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중국</a:t>
              </a:r>
              <a:endParaRPr lang="en-US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914400" latinLnBrk="1"/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청</a:t>
              </a:r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032955" y="3158970"/>
            <a:ext cx="2340440" cy="1980220"/>
            <a:chOff x="9924522" y="2276591"/>
            <a:chExt cx="2299980" cy="1979042"/>
          </a:xfrm>
        </p:grpSpPr>
        <p:grpSp>
          <p:nvGrpSpPr>
            <p:cNvPr id="10" name="그룹 20"/>
            <p:cNvGrpSpPr/>
            <p:nvPr/>
          </p:nvGrpSpPr>
          <p:grpSpPr>
            <a:xfrm>
              <a:off x="9924522" y="2276591"/>
              <a:ext cx="2299980" cy="1979042"/>
              <a:chOff x="2867969" y="1905184"/>
              <a:chExt cx="1979042" cy="1979042"/>
            </a:xfrm>
          </p:grpSpPr>
          <p:sp>
            <p:nvSpPr>
              <p:cNvPr id="12" name="타원 11"/>
              <p:cNvSpPr/>
              <p:nvPr/>
            </p:nvSpPr>
            <p:spPr>
              <a:xfrm>
                <a:off x="3463707" y="2491500"/>
                <a:ext cx="899887" cy="10365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3" name="Picture 2" descr="C:\Users\Choi-jisue\Desktop\map-japan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67969" y="1905184"/>
                <a:ext cx="1979042" cy="1979042"/>
              </a:xfrm>
              <a:prstGeom prst="rect">
                <a:avLst/>
              </a:prstGeom>
              <a:noFill/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10087798" y="2938417"/>
              <a:ext cx="1788870" cy="33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일본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14" name="그림 13"/>
          <p:cNvPicPr>
            <a:picLocks noChangeAspect="1"/>
          </p:cNvPicPr>
          <p:nvPr/>
        </p:nvPicPr>
        <p:blipFill>
          <a:blip r:embed="rId5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68" y="3496353"/>
            <a:ext cx="945105" cy="1507822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996532" y="548714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</a:t>
            </a:r>
            <a:r>
              <a:rPr lang="en-US" altLang="ko-KR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중</a:t>
            </a:r>
            <a:r>
              <a:rPr lang="en-US" altLang="ko-KR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일 경쟁관계</a:t>
            </a:r>
            <a:endParaRPr lang="ko-KR" altLang="en-US" sz="32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316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43"/>
          <p:cNvGrpSpPr/>
          <p:nvPr/>
        </p:nvGrpSpPr>
        <p:grpSpPr>
          <a:xfrm>
            <a:off x="1442628" y="3146660"/>
            <a:ext cx="2352234" cy="1838364"/>
            <a:chOff x="7724875" y="4491231"/>
            <a:chExt cx="1766766" cy="1424927"/>
          </a:xfrm>
        </p:grpSpPr>
        <p:pic>
          <p:nvPicPr>
            <p:cNvPr id="7" name="Picture 4" descr="http://ycmk.cafe24.com/wp-content/uploads/2013/03/%EC%A4%91%EA%B5%AD%EC%A7%80%EB%8F%84_2-1024x837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4875" y="4491231"/>
              <a:ext cx="1743280" cy="1424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840376" y="4945222"/>
              <a:ext cx="1651265" cy="453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중국</a:t>
              </a:r>
              <a:endParaRPr lang="en-US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914400" latinLnBrk="1"/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청</a:t>
              </a:r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6032955" y="3146659"/>
            <a:ext cx="2340440" cy="1980220"/>
            <a:chOff x="9924522" y="2276591"/>
            <a:chExt cx="2299980" cy="1979042"/>
          </a:xfrm>
        </p:grpSpPr>
        <p:grpSp>
          <p:nvGrpSpPr>
            <p:cNvPr id="10" name="그룹 20"/>
            <p:cNvGrpSpPr/>
            <p:nvPr/>
          </p:nvGrpSpPr>
          <p:grpSpPr>
            <a:xfrm>
              <a:off x="9924522" y="2276591"/>
              <a:ext cx="2299980" cy="1979042"/>
              <a:chOff x="2867969" y="1905184"/>
              <a:chExt cx="1979042" cy="1979042"/>
            </a:xfrm>
          </p:grpSpPr>
          <p:sp>
            <p:nvSpPr>
              <p:cNvPr id="12" name="타원 11"/>
              <p:cNvSpPr/>
              <p:nvPr/>
            </p:nvSpPr>
            <p:spPr>
              <a:xfrm>
                <a:off x="3463707" y="2491500"/>
                <a:ext cx="899887" cy="10365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13" name="Picture 2" descr="C:\Users\Choi-jisue\Desktop\map-japan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867969" y="1905184"/>
                <a:ext cx="1979042" cy="1979042"/>
              </a:xfrm>
              <a:prstGeom prst="rect">
                <a:avLst/>
              </a:prstGeom>
              <a:noFill/>
            </p:spPr>
          </p:pic>
        </p:grpSp>
        <p:sp>
          <p:nvSpPr>
            <p:cNvPr id="11" name="TextBox 10"/>
            <p:cNvSpPr txBox="1"/>
            <p:nvPr/>
          </p:nvSpPr>
          <p:spPr>
            <a:xfrm>
              <a:off x="10087798" y="2938417"/>
              <a:ext cx="1788870" cy="33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일본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2996532" y="548714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</a:t>
            </a:r>
            <a:r>
              <a:rPr lang="en-US" altLang="ko-KR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 보완관계</a:t>
            </a:r>
            <a:endParaRPr lang="ko-KR" altLang="en-US" sz="32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7" name="직사각형 16"/>
          <p:cNvSpPr/>
          <p:nvPr/>
        </p:nvSpPr>
        <p:spPr>
          <a:xfrm>
            <a:off x="5939142" y="3179387"/>
            <a:ext cx="2340260" cy="21152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454585" y="3018368"/>
            <a:ext cx="2340260" cy="21152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grpSp>
        <p:nvGrpSpPr>
          <p:cNvPr id="19" name="그룹 46"/>
          <p:cNvGrpSpPr/>
          <p:nvPr/>
        </p:nvGrpSpPr>
        <p:grpSpPr>
          <a:xfrm>
            <a:off x="3647868" y="5306899"/>
            <a:ext cx="2475276" cy="1317456"/>
            <a:chOff x="5928286" y="4629214"/>
            <a:chExt cx="2247004" cy="1140417"/>
          </a:xfrm>
        </p:grpSpPr>
        <p:pic>
          <p:nvPicPr>
            <p:cNvPr id="20" name="Picture 6" descr="http://images.forwallpaper.com/files/images/5/506d/506deee9/484242/united-states-flag-map.jpg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511" y="4629214"/>
              <a:ext cx="1822779" cy="114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5928286" y="4970707"/>
              <a:ext cx="1651264" cy="293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미국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68" y="3484042"/>
            <a:ext cx="945105" cy="15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012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2996532" y="548714"/>
            <a:ext cx="39604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400" latinLnBrk="1"/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한</a:t>
            </a:r>
            <a:r>
              <a:rPr lang="en-US" altLang="ko-KR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32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미</a:t>
            </a:r>
            <a:r>
              <a:rPr lang="en-US" altLang="ko-KR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·</a:t>
            </a:r>
            <a:r>
              <a:rPr lang="ko-KR" altLang="en-US" sz="3200" dirty="0" err="1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러</a:t>
            </a:r>
            <a:r>
              <a:rPr lang="ko-KR" altLang="en-US" sz="320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보완관계</a:t>
            </a:r>
            <a:endParaRPr lang="ko-KR" altLang="en-US" sz="3200" dirty="0">
              <a:solidFill>
                <a:prstClr val="black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16" name="그룹 46"/>
          <p:cNvGrpSpPr/>
          <p:nvPr/>
        </p:nvGrpSpPr>
        <p:grpSpPr>
          <a:xfrm>
            <a:off x="3647868" y="5306899"/>
            <a:ext cx="2475276" cy="1317456"/>
            <a:chOff x="5928286" y="4629214"/>
            <a:chExt cx="2247004" cy="1140417"/>
          </a:xfrm>
        </p:grpSpPr>
        <p:pic>
          <p:nvPicPr>
            <p:cNvPr id="17" name="Picture 6" descr="http://images.forwallpaper.com/files/images/5/506d/506deee9/484242/united-states-flag-map.jpg"/>
            <p:cNvPicPr>
              <a:picLocks noChangeAspect="1" noChangeArrowheads="1"/>
            </p:cNvPicPr>
            <p:nvPr/>
          </p:nvPicPr>
          <p:blipFill>
            <a:blip r:embed="rId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52511" y="4629214"/>
              <a:ext cx="1822779" cy="114041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8" name="TextBox 17"/>
            <p:cNvSpPr txBox="1"/>
            <p:nvPr/>
          </p:nvSpPr>
          <p:spPr>
            <a:xfrm>
              <a:off x="5928286" y="4970707"/>
              <a:ext cx="1651264" cy="2930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미국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19" name="그룹 40"/>
          <p:cNvGrpSpPr/>
          <p:nvPr/>
        </p:nvGrpSpPr>
        <p:grpSpPr>
          <a:xfrm>
            <a:off x="3711210" y="1346459"/>
            <a:ext cx="2681950" cy="1970164"/>
            <a:chOff x="5637974" y="1075398"/>
            <a:chExt cx="2365909" cy="1398515"/>
          </a:xfrm>
        </p:grpSpPr>
        <p:pic>
          <p:nvPicPr>
            <p:cNvPr id="20" name="Picture 2" descr="http://cfile30.uf.tistory.com/image/141E8B574DA8220F285F3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7974" y="1075398"/>
              <a:ext cx="2365909" cy="13985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1" name="TextBox 20"/>
            <p:cNvSpPr txBox="1"/>
            <p:nvPr/>
          </p:nvSpPr>
          <p:spPr>
            <a:xfrm>
              <a:off x="5924700" y="1843509"/>
              <a:ext cx="1651264" cy="2403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러시아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1" name="그룹 43"/>
          <p:cNvGrpSpPr/>
          <p:nvPr/>
        </p:nvGrpSpPr>
        <p:grpSpPr>
          <a:xfrm>
            <a:off x="1442628" y="3146660"/>
            <a:ext cx="2352234" cy="1838364"/>
            <a:chOff x="7724875" y="4491231"/>
            <a:chExt cx="1766766" cy="1424927"/>
          </a:xfrm>
        </p:grpSpPr>
        <p:pic>
          <p:nvPicPr>
            <p:cNvPr id="32" name="Picture 4" descr="http://ycmk.cafe24.com/wp-content/uploads/2013/03/%EC%A4%91%EA%B5%AD%EC%A7%80%EB%8F%84_2-1024x837.jpg"/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24875" y="4491231"/>
              <a:ext cx="1743280" cy="142492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3" name="TextBox 32"/>
            <p:cNvSpPr txBox="1"/>
            <p:nvPr/>
          </p:nvSpPr>
          <p:spPr>
            <a:xfrm>
              <a:off x="7840376" y="4945222"/>
              <a:ext cx="1651265" cy="4532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중국</a:t>
              </a:r>
              <a:endParaRPr lang="en-US" altLang="ko-KR" sz="16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  <a:p>
              <a:pPr algn="ctr" defTabSz="914400" latinLnBrk="1"/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(</a:t>
              </a:r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청</a:t>
              </a:r>
              <a:r>
                <a:rPr lang="en-US" altLang="ko-KR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)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4" name="그룹 33"/>
          <p:cNvGrpSpPr/>
          <p:nvPr/>
        </p:nvGrpSpPr>
        <p:grpSpPr>
          <a:xfrm>
            <a:off x="6032955" y="3146659"/>
            <a:ext cx="2340440" cy="1980220"/>
            <a:chOff x="9924522" y="2276591"/>
            <a:chExt cx="2299980" cy="1979042"/>
          </a:xfrm>
        </p:grpSpPr>
        <p:grpSp>
          <p:nvGrpSpPr>
            <p:cNvPr id="35" name="그룹 20"/>
            <p:cNvGrpSpPr/>
            <p:nvPr/>
          </p:nvGrpSpPr>
          <p:grpSpPr>
            <a:xfrm>
              <a:off x="9924522" y="2276591"/>
              <a:ext cx="2299980" cy="1979042"/>
              <a:chOff x="2867969" y="1905184"/>
              <a:chExt cx="1979042" cy="1979042"/>
            </a:xfrm>
          </p:grpSpPr>
          <p:sp>
            <p:nvSpPr>
              <p:cNvPr id="37" name="타원 36"/>
              <p:cNvSpPr/>
              <p:nvPr/>
            </p:nvSpPr>
            <p:spPr>
              <a:xfrm>
                <a:off x="3463707" y="2491500"/>
                <a:ext cx="899887" cy="1036592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14400" latinLnBrk="1"/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pic>
            <p:nvPicPr>
              <p:cNvPr id="38" name="Picture 2" descr="C:\Users\Choi-jisue\Desktop\map-japan.png"/>
              <p:cNvPicPr>
                <a:picLocks noChangeAspect="1" noChangeArrowheads="1"/>
              </p:cNvPicPr>
              <p:nvPr/>
            </p:nvPicPr>
            <p:blipFill>
              <a:blip r:embed="rId8" cstate="print"/>
              <a:srcRect/>
              <a:stretch>
                <a:fillRect/>
              </a:stretch>
            </p:blipFill>
            <p:spPr bwMode="auto">
              <a:xfrm>
                <a:off x="2867969" y="1905184"/>
                <a:ext cx="1979042" cy="1979042"/>
              </a:xfrm>
              <a:prstGeom prst="rect">
                <a:avLst/>
              </a:prstGeom>
              <a:noFill/>
            </p:spPr>
          </p:pic>
        </p:grpSp>
        <p:sp>
          <p:nvSpPr>
            <p:cNvPr id="36" name="TextBox 35"/>
            <p:cNvSpPr txBox="1"/>
            <p:nvPr/>
          </p:nvSpPr>
          <p:spPr>
            <a:xfrm>
              <a:off x="10087798" y="2938417"/>
              <a:ext cx="1788870" cy="3383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914400" latinLnBrk="1"/>
              <a:r>
                <a:rPr lang="ko-KR" altLang="en-US" sz="16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일본</a:t>
              </a:r>
              <a:endParaRPr lang="ko-KR" altLang="en-US" sz="1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5939142" y="3179387"/>
            <a:ext cx="2340260" cy="2115235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0" name="직사각형 39"/>
          <p:cNvSpPr/>
          <p:nvPr/>
        </p:nvSpPr>
        <p:spPr>
          <a:xfrm>
            <a:off x="1442610" y="3146659"/>
            <a:ext cx="2320966" cy="1986944"/>
          </a:xfrm>
          <a:prstGeom prst="rect">
            <a:avLst/>
          </a:prstGeom>
          <a:solidFill>
            <a:schemeClr val="bg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2" name="직사각형 21"/>
          <p:cNvSpPr/>
          <p:nvPr/>
        </p:nvSpPr>
        <p:spPr>
          <a:xfrm>
            <a:off x="7398272" y="6624389"/>
            <a:ext cx="390043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 latinLnBrk="1"/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© 2018 Tai-</a:t>
            </a:r>
            <a:r>
              <a:rPr lang="en-US" altLang="ko-KR" sz="1000" b="1" dirty="0" err="1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Yoo</a:t>
            </a:r>
            <a:r>
              <a:rPr lang="en-US" altLang="ko-KR" sz="1000" b="1" dirty="0">
                <a:solidFill>
                  <a:prstClr val="black">
                    <a:lumMod val="50000"/>
                    <a:lumOff val="50000"/>
                  </a:prstClr>
                </a:solidFill>
                <a:latin typeface="Arial" pitchFamily="34" charset="0"/>
                <a:cs typeface="Arial" pitchFamily="34" charset="0"/>
              </a:rPr>
              <a:t> Kim  All rights reserved.</a:t>
            </a:r>
          </a:p>
        </p:txBody>
      </p:sp>
      <p:pic>
        <p:nvPicPr>
          <p:cNvPr id="23" name="그림 22"/>
          <p:cNvPicPr>
            <a:picLocks noChangeAspect="1"/>
          </p:cNvPicPr>
          <p:nvPr/>
        </p:nvPicPr>
        <p:blipFill>
          <a:blip r:embed="rId9" cstate="print">
            <a:duotone>
              <a:schemeClr val="bg2">
                <a:shade val="45000"/>
                <a:satMod val="135000"/>
              </a:schemeClr>
              <a:prstClr val="white"/>
            </a:duotone>
            <a:lum bright="-40000" contrast="-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968" y="3484042"/>
            <a:ext cx="945105" cy="15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09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72107" y="2832813"/>
            <a:ext cx="826522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4000" spc="100" dirty="0" smtClean="0">
                <a:solidFill>
                  <a:prstClr val="white"/>
                </a:solidFill>
                <a:latin typeface="나눔명조 ExtraBold" panose="02020603020101020101" pitchFamily="18" charset="-127"/>
                <a:ea typeface="나눔명조 ExtraBold" panose="02020603020101020101" pitchFamily="18" charset="-127"/>
              </a:rPr>
              <a:t>에필로그</a:t>
            </a:r>
            <a:endParaRPr lang="ko-KR" altLang="en-US" sz="4000" spc="100" dirty="0">
              <a:solidFill>
                <a:prstClr val="white"/>
              </a:solidFill>
              <a:latin typeface="나눔명조 ExtraBold" panose="02020603020101020101" pitchFamily="18" charset="-127"/>
              <a:ea typeface="나눔명조 ExtraBold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52538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모서리가 둥근 직사각형 37"/>
          <p:cNvSpPr/>
          <p:nvPr/>
        </p:nvSpPr>
        <p:spPr>
          <a:xfrm>
            <a:off x="4464966" y="683695"/>
            <a:ext cx="4320480" cy="5616624"/>
          </a:xfrm>
          <a:prstGeom prst="roundRect">
            <a:avLst>
              <a:gd name="adj" fmla="val 600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pic>
        <p:nvPicPr>
          <p:cNvPr id="40" name="Picture 2" descr="C:\Users\user\Desktop\IMG_026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158"/>
          <a:stretch/>
        </p:blipFill>
        <p:spPr bwMode="auto">
          <a:xfrm>
            <a:off x="4582260" y="1331767"/>
            <a:ext cx="4131195" cy="4752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1" name="그룹 40"/>
          <p:cNvGrpSpPr/>
          <p:nvPr/>
        </p:nvGrpSpPr>
        <p:grpSpPr>
          <a:xfrm>
            <a:off x="4582260" y="861497"/>
            <a:ext cx="4131195" cy="480937"/>
            <a:chOff x="-625020" y="683695"/>
            <a:chExt cx="4101084" cy="442120"/>
          </a:xfrm>
        </p:grpSpPr>
        <p:sp>
          <p:nvSpPr>
            <p:cNvPr id="47" name="직사각형 46"/>
            <p:cNvSpPr/>
            <p:nvPr/>
          </p:nvSpPr>
          <p:spPr>
            <a:xfrm>
              <a:off x="-625020" y="683695"/>
              <a:ext cx="4101084" cy="442120"/>
            </a:xfrm>
            <a:prstGeom prst="rect">
              <a:avLst/>
            </a:prstGeom>
            <a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harpenSoften amount="-50000"/>
                        </a14:imgEffect>
                        <a14:imgEffect>
                          <a14:colorTemperature colorTemp="4700"/>
                        </a14:imgEffect>
                        <a14:imgEffect>
                          <a14:brightnessContrast contrast="40000"/>
                        </a14:imgEffect>
                      </a14:imgLayer>
                    </a14:imgProps>
                  </a:ext>
                </a:extLst>
              </a:blip>
              <a:tile tx="0" ty="0" sx="100000" sy="100000" flip="none" algn="tl"/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-47573" y="747690"/>
              <a:ext cx="2946187" cy="3395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400" latinLnBrk="1"/>
              <a:r>
                <a:rPr lang="ko-KR" altLang="en-US" b="1" dirty="0" err="1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산업혁명론</a:t>
              </a:r>
              <a:r>
                <a:rPr lang="ko-KR" altLang="en-US" b="1" dirty="0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 시리즈</a:t>
              </a:r>
              <a:r>
                <a:rPr lang="en-US" altLang="ko-KR" b="1" dirty="0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(</a:t>
              </a:r>
              <a:r>
                <a:rPr lang="ko-KR" altLang="en-US" b="1" dirty="0" err="1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김태유</a:t>
              </a:r>
              <a:r>
                <a:rPr lang="en-US" altLang="ko-KR" b="1" dirty="0">
                  <a:ln w="12700">
                    <a:solidFill>
                      <a:srgbClr val="3C1C02"/>
                    </a:solidFill>
                    <a:prstDash val="solid"/>
                  </a:ln>
                  <a:solidFill>
                    <a:prstClr val="black">
                      <a:lumMod val="65000"/>
                      <a:lumOff val="35000"/>
                    </a:prstClr>
                  </a:solidFill>
                  <a:effectLst>
                    <a:outerShdw blurRad="41275" dist="20320" dir="1800000" algn="tl" rotWithShape="0">
                      <a:srgbClr val="000000">
                        <a:alpha val="40000"/>
                      </a:srgbClr>
                    </a:outerShdw>
                  </a:effectLst>
                </a:rPr>
                <a:t>)</a:t>
              </a:r>
              <a:endParaRPr lang="ko-KR" altLang="en-US" b="1" dirty="0">
                <a:ln w="12700">
                  <a:solidFill>
                    <a:srgbClr val="3C1C02"/>
                  </a:solidFill>
                  <a:prstDash val="solid"/>
                </a:ln>
                <a:solidFill>
                  <a:prstClr val="black">
                    <a:lumMod val="65000"/>
                    <a:lumOff val="35000"/>
                  </a:prst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endParaRPr>
            </a:p>
          </p:txBody>
        </p:sp>
      </p:grpSp>
      <p:pic>
        <p:nvPicPr>
          <p:cNvPr id="42" name="Picture 2"/>
          <p:cNvPicPr preferRelativeResize="0">
            <a:picLocks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112572" y="1394829"/>
            <a:ext cx="1053977" cy="1382270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3" name="그림 4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4947" y="4586372"/>
            <a:ext cx="1000800" cy="1362564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4" name="Picture 2"/>
          <p:cNvPicPr>
            <a:picLocks noChangeAspect="1" noChangeArrowheads="1"/>
          </p:cNvPicPr>
          <p:nvPr/>
        </p:nvPicPr>
        <p:blipFill>
          <a:blip r:embed="rId8" cstate="print"/>
          <a:srcRect l="37571" t="9086" r="37679" b="32595"/>
          <a:stretch>
            <a:fillRect/>
          </a:stretch>
        </p:blipFill>
        <p:spPr bwMode="auto">
          <a:xfrm>
            <a:off x="4825023" y="4597039"/>
            <a:ext cx="1002355" cy="1351931"/>
          </a:xfrm>
          <a:prstGeom prst="rect">
            <a:avLst/>
          </a:prstGeom>
          <a:ln w="3175"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9" name="직사각형 48"/>
          <p:cNvSpPr/>
          <p:nvPr/>
        </p:nvSpPr>
        <p:spPr>
          <a:xfrm>
            <a:off x="1216669" y="1475783"/>
            <a:ext cx="2251963" cy="12672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경제이론</a:t>
            </a:r>
            <a:endParaRPr lang="en-US" altLang="ko-KR" b="1" spc="-150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prstClr val="white"/>
              </a:solidFill>
            </a:endParaRP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Economic </a:t>
            </a:r>
            <a:r>
              <a:rPr lang="en-US" altLang="ko-KR" sz="1400" i="1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Growth: </a:t>
            </a:r>
            <a:endParaRPr lang="en-US" altLang="ko-KR" sz="1400" i="1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The New  Perspectives </a:t>
            </a: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for Theory and Policy</a:t>
            </a:r>
          </a:p>
        </p:txBody>
      </p:sp>
      <p:sp>
        <p:nvSpPr>
          <p:cNvPr id="50" name="직사각형 49"/>
          <p:cNvSpPr/>
          <p:nvPr/>
        </p:nvSpPr>
        <p:spPr>
          <a:xfrm>
            <a:off x="1204617" y="3009169"/>
            <a:ext cx="2359773" cy="728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역사적 실증</a:t>
            </a:r>
            <a:endParaRPr lang="en-US" altLang="ko-KR" b="1" spc="-150" dirty="0">
              <a:solidFill>
                <a:srgbClr val="1F497D">
                  <a:lumMod val="75000"/>
                </a:srgbClr>
              </a:solidFill>
              <a:cs typeface="Arial" pitchFamily="34" charset="0"/>
            </a:endParaRP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prstClr val="white"/>
              </a:solidFill>
            </a:endParaRP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『</a:t>
            </a:r>
            <a:r>
              <a:rPr lang="ko-KR" altLang="en-US" sz="1400" dirty="0" smtClean="0">
                <a:solidFill>
                  <a:prstClr val="black"/>
                </a:solidFill>
              </a:rPr>
              <a:t>국부의 조건</a:t>
            </a:r>
            <a:r>
              <a:rPr lang="en-US" altLang="ko-KR" sz="1400" dirty="0" smtClean="0">
                <a:solidFill>
                  <a:prstClr val="black"/>
                </a:solidFill>
              </a:rPr>
              <a:t>』</a:t>
            </a:r>
          </a:p>
        </p:txBody>
      </p:sp>
      <p:sp>
        <p:nvSpPr>
          <p:cNvPr id="51" name="직사각형 50"/>
          <p:cNvSpPr/>
          <p:nvPr/>
        </p:nvSpPr>
        <p:spPr>
          <a:xfrm>
            <a:off x="1262019" y="4561044"/>
            <a:ext cx="232397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b="1" spc="-150" dirty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정책</a:t>
            </a:r>
            <a:r>
              <a:rPr lang="en-US" altLang="ko-KR" b="1" spc="-150" dirty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(4</a:t>
            </a:r>
            <a:r>
              <a:rPr lang="ko-KR" altLang="en-US" b="1" spc="-150" dirty="0" smtClean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차 산업혁명</a:t>
            </a:r>
            <a:r>
              <a:rPr lang="en-US" altLang="ko-KR" b="1" spc="-150" dirty="0">
                <a:solidFill>
                  <a:srgbClr val="1F497D">
                    <a:lumMod val="75000"/>
                  </a:srgbClr>
                </a:solidFill>
                <a:cs typeface="Arial" pitchFamily="34" charset="0"/>
              </a:rPr>
              <a:t>)</a:t>
            </a:r>
          </a:p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endParaRPr lang="en-US" altLang="ko-KR" sz="500" spc="-150" dirty="0">
              <a:solidFill>
                <a:prstClr val="white"/>
              </a:solidFill>
            </a:endParaRPr>
          </a:p>
        </p:txBody>
      </p:sp>
      <p:cxnSp>
        <p:nvCxnSpPr>
          <p:cNvPr id="52" name="직선 연결선 51"/>
          <p:cNvCxnSpPr/>
          <p:nvPr/>
        </p:nvCxnSpPr>
        <p:spPr>
          <a:xfrm>
            <a:off x="1064583" y="1835823"/>
            <a:ext cx="34003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직선 연결선 53"/>
          <p:cNvCxnSpPr/>
          <p:nvPr/>
        </p:nvCxnSpPr>
        <p:spPr>
          <a:xfrm>
            <a:off x="1064568" y="4921050"/>
            <a:ext cx="34319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그룹 54"/>
          <p:cNvGrpSpPr/>
          <p:nvPr/>
        </p:nvGrpSpPr>
        <p:grpSpPr>
          <a:xfrm>
            <a:off x="7390478" y="4577341"/>
            <a:ext cx="1093569" cy="1362564"/>
            <a:chOff x="6704484" y="4487331"/>
            <a:chExt cx="1093569" cy="1362564"/>
          </a:xfrm>
        </p:grpSpPr>
        <p:sp>
          <p:nvSpPr>
            <p:cNvPr id="56" name="직사각형 55"/>
            <p:cNvSpPr/>
            <p:nvPr/>
          </p:nvSpPr>
          <p:spPr>
            <a:xfrm>
              <a:off x="6750870" y="4487331"/>
              <a:ext cx="1000800" cy="1362564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 sz="1200">
                <a:solidFill>
                  <a:prstClr val="white"/>
                </a:solidFill>
              </a:endParaRPr>
            </a:p>
          </p:txBody>
        </p:sp>
        <p:sp>
          <p:nvSpPr>
            <p:cNvPr id="57" name="직사각형 56"/>
            <p:cNvSpPr/>
            <p:nvPr/>
          </p:nvSpPr>
          <p:spPr>
            <a:xfrm>
              <a:off x="6790950" y="4583414"/>
              <a:ext cx="919230" cy="430141"/>
            </a:xfrm>
            <a:prstGeom prst="rect">
              <a:avLst/>
            </a:prstGeom>
            <a:solidFill>
              <a:schemeClr val="bg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 latinLnBrk="1"/>
              <a:endParaRPr lang="ko-KR" altLang="en-US">
                <a:solidFill>
                  <a:prstClr val="white"/>
                </a:solidFill>
              </a:endParaRP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6704484" y="4598781"/>
              <a:ext cx="1093569" cy="11695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defTabSz="914400" latinLnBrk="1"/>
              <a:r>
                <a:rPr lang="ko-KR" altLang="en-US" sz="1200" b="1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북극항로 선점</a:t>
              </a:r>
              <a:endParaRPr lang="en-US" altLang="ko-KR" sz="1200" b="1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8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“</a:t>
              </a:r>
              <a:r>
                <a:rPr lang="ko-KR" altLang="en-US" sz="8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한국과 러시아</a:t>
              </a:r>
              <a:r>
                <a:rPr lang="en-US" altLang="ko-KR" sz="8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”</a:t>
              </a:r>
            </a:p>
            <a:p>
              <a:pPr algn="ctr" defTabSz="914400" latinLnBrk="1"/>
              <a:endParaRPr lang="en-US" altLang="ko-KR" sz="105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0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050" dirty="0" smtClean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endParaRPr lang="en-US" altLang="ko-KR" sz="105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  <a:p>
              <a:pPr algn="ctr" defTabSz="914400" latinLnBrk="1"/>
              <a:r>
                <a:rPr lang="en-US" altLang="ko-KR" sz="8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(</a:t>
              </a:r>
              <a:r>
                <a:rPr lang="ko-KR" altLang="en-US" sz="800" dirty="0" err="1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집필중</a:t>
              </a:r>
              <a:r>
                <a:rPr lang="en-US" altLang="ko-KR" sz="800" dirty="0" smtClean="0">
                  <a:solidFill>
                    <a:prstClr val="black"/>
                  </a:solidFill>
                  <a:latin typeface="나눔고딕 ExtraBold" panose="020D0904000000000000" pitchFamily="50" charset="-127"/>
                  <a:ea typeface="나눔고딕 ExtraBold" panose="020D0904000000000000" pitchFamily="50" charset="-127"/>
                </a:rPr>
                <a:t>)</a:t>
              </a:r>
              <a:endParaRPr lang="ko-KR" altLang="en-US" sz="800" dirty="0">
                <a:solidFill>
                  <a:prstClr val="black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endParaRPr>
            </a:p>
          </p:txBody>
        </p:sp>
      </p:grpSp>
      <p:pic>
        <p:nvPicPr>
          <p:cNvPr id="4098" name="Picture 2" descr="H:\★D드라이브전체\최지수 업무폴더\교수님\1) 김태유 교수님\김태유교수님_new\★저서\2012_국부의조건\국부의조건-최종파일\국부의조건표지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7623"/>
          <a:stretch/>
        </p:blipFill>
        <p:spPr bwMode="auto">
          <a:xfrm>
            <a:off x="5371970" y="2967146"/>
            <a:ext cx="936104" cy="13276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그림 4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5681" y="2963061"/>
            <a:ext cx="936000" cy="1331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245078" y="4051378"/>
            <a:ext cx="231613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dirty="0" smtClean="0">
                <a:solidFill>
                  <a:prstClr val="black"/>
                </a:solidFill>
              </a:rPr>
              <a:t>『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패권의 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비밀</a:t>
            </a:r>
            <a:r>
              <a:rPr lang="en-US" altLang="ko-KR" sz="1400" b="1" dirty="0" smtClean="0">
                <a:solidFill>
                  <a:prstClr val="black"/>
                </a:solidFill>
              </a:rPr>
              <a:t>』</a:t>
            </a:r>
            <a:endParaRPr lang="en-US" altLang="ko-KR" sz="1400" b="1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245078" y="3812529"/>
            <a:ext cx="2316131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en-US" altLang="ko-KR" sz="1400" i="1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The Secrets of Hegemony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11203" y="5364658"/>
            <a:ext cx="2802695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400" b="1" dirty="0" smtClean="0">
                <a:solidFill>
                  <a:prstClr val="black"/>
                </a:solidFill>
              </a:rPr>
              <a:t>사회혁신</a:t>
            </a:r>
            <a:r>
              <a:rPr lang="ko-KR" altLang="en-US" sz="1400" dirty="0" smtClean="0">
                <a:solidFill>
                  <a:prstClr val="black"/>
                </a:solidFill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</a:rPr>
              <a:t>: 『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은퇴가 없는 나라</a:t>
            </a:r>
            <a:r>
              <a:rPr lang="en-US" altLang="ko-KR" sz="1400" dirty="0" smtClean="0">
                <a:solidFill>
                  <a:prstClr val="black"/>
                </a:solidFill>
              </a:rPr>
              <a:t>』</a:t>
            </a:r>
            <a:endParaRPr lang="en-US" altLang="ko-KR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5581" y="5756777"/>
            <a:ext cx="3386372" cy="424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00100" latinLnBrk="1">
              <a:lnSpc>
                <a:spcPts val="1000"/>
              </a:lnSpc>
              <a:spcAft>
                <a:spcPct val="35000"/>
              </a:spcAft>
            </a:pPr>
            <a:r>
              <a:rPr lang="ko-KR" altLang="en-US" sz="1400" b="1" dirty="0" smtClean="0">
                <a:solidFill>
                  <a:prstClr val="black"/>
                </a:solidFill>
              </a:rPr>
              <a:t>대외혁신</a:t>
            </a:r>
            <a:r>
              <a:rPr lang="ko-KR" altLang="en-US" sz="1400" dirty="0" smtClean="0">
                <a:solidFill>
                  <a:prstClr val="black"/>
                </a:solidFill>
              </a:rPr>
              <a:t> </a:t>
            </a:r>
            <a:r>
              <a:rPr lang="en-US" altLang="ko-KR" sz="1400" dirty="0" smtClean="0">
                <a:solidFill>
                  <a:prstClr val="black"/>
                </a:solidFill>
              </a:rPr>
              <a:t>: 『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북극항로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선점</a:t>
            </a:r>
            <a:r>
              <a:rPr lang="en-US" altLang="ko-KR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– </a:t>
            </a:r>
            <a:r>
              <a:rPr lang="ko-KR" altLang="en-US" sz="14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한국과 러시아</a:t>
            </a:r>
            <a:endParaRPr lang="en-US" altLang="ko-KR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  <a:p>
            <a:pPr algn="just" defTabSz="800100" latinLnBrk="1">
              <a:lnSpc>
                <a:spcPts val="1000"/>
              </a:lnSpc>
              <a:spcAft>
                <a:spcPct val="35000"/>
              </a:spcAft>
            </a:pPr>
            <a:r>
              <a:rPr lang="en-US" altLang="ko-KR" sz="12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                                                         </a:t>
            </a:r>
            <a:r>
              <a:rPr lang="ko-KR" altLang="en-US" sz="12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 </a:t>
            </a:r>
            <a:r>
              <a:rPr lang="en-US" altLang="ko-KR" sz="1200" spc="-150" dirty="0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(</a:t>
            </a:r>
            <a:r>
              <a:rPr lang="ko-KR" altLang="en-US" sz="1200" spc="-150" dirty="0" err="1" smtClean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미출간</a:t>
            </a:r>
            <a:r>
              <a:rPr lang="en-US" altLang="ko-KR" sz="12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-</a:t>
            </a:r>
            <a:r>
              <a:rPr lang="ko-KR" altLang="en-US" sz="12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가제</a:t>
            </a:r>
            <a:r>
              <a:rPr lang="en-US" altLang="ko-KR" sz="12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) </a:t>
            </a:r>
            <a:r>
              <a:rPr lang="en-US" altLang="ko-KR" sz="1400" dirty="0" smtClean="0">
                <a:solidFill>
                  <a:prstClr val="black"/>
                </a:solidFill>
              </a:rPr>
              <a:t>』</a:t>
            </a:r>
            <a:endParaRPr lang="ko-KR" altLang="en-US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pic>
        <p:nvPicPr>
          <p:cNvPr id="46" name="Picture 3" descr="H:\★D드라이브전체\최지수 업무폴더\교수님\1) 김태유 교수님\김태유교수님_new\저서\i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9487" y="3003061"/>
            <a:ext cx="972000" cy="1356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TextBox 31"/>
          <p:cNvSpPr txBox="1"/>
          <p:nvPr/>
        </p:nvSpPr>
        <p:spPr>
          <a:xfrm>
            <a:off x="1215581" y="5011119"/>
            <a:ext cx="3386372" cy="2862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00100" latinLnBrk="1">
              <a:lnSpc>
                <a:spcPct val="90000"/>
              </a:lnSpc>
              <a:spcAft>
                <a:spcPct val="35000"/>
              </a:spcAft>
            </a:pPr>
            <a:r>
              <a:rPr lang="ko-KR" altLang="en-US" sz="1400" b="1" dirty="0" smtClean="0">
                <a:solidFill>
                  <a:prstClr val="black"/>
                </a:solidFill>
              </a:rPr>
              <a:t>정부혁신 </a:t>
            </a:r>
            <a:r>
              <a:rPr lang="en-US" altLang="ko-KR" sz="1400" dirty="0" smtClean="0">
                <a:solidFill>
                  <a:prstClr val="black"/>
                </a:solidFill>
              </a:rPr>
              <a:t>: 『</a:t>
            </a:r>
            <a:r>
              <a:rPr lang="ko-KR" altLang="en-US" sz="1400" spc="-150" dirty="0">
                <a:solidFill>
                  <a:prstClr val="black">
                    <a:hueOff val="0"/>
                    <a:satOff val="0"/>
                    <a:lumOff val="0"/>
                    <a:alphaOff val="0"/>
                  </a:prstClr>
                </a:solidFill>
              </a:rPr>
              <a:t>정부의 유전자를 변화시켜라</a:t>
            </a:r>
            <a:r>
              <a:rPr lang="en-US" altLang="ko-KR" sz="1400" dirty="0">
                <a:solidFill>
                  <a:prstClr val="black"/>
                </a:solidFill>
              </a:rPr>
              <a:t>』</a:t>
            </a:r>
            <a:endParaRPr lang="ko-KR" altLang="en-US" sz="1400" spc="-15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cxnSp>
        <p:nvCxnSpPr>
          <p:cNvPr id="59" name="직선 연결선 58"/>
          <p:cNvCxnSpPr/>
          <p:nvPr/>
        </p:nvCxnSpPr>
        <p:spPr>
          <a:xfrm>
            <a:off x="1064583" y="3373465"/>
            <a:ext cx="340039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35567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2" grpId="0"/>
      <p:bldP spid="27" grpId="0"/>
      <p:bldP spid="3" grpId="0"/>
      <p:bldP spid="4" grpId="0"/>
      <p:bldP spid="3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Choi-jisue\Desktop\220493.jpg"/>
          <p:cNvPicPr>
            <a:picLocks noChangeAspect="1" noChangeArrowheads="1"/>
          </p:cNvPicPr>
          <p:nvPr/>
        </p:nvPicPr>
        <p:blipFill>
          <a:blip r:embed="rId2" cstate="print"/>
          <a:srcRect b="6409"/>
          <a:stretch>
            <a:fillRect/>
          </a:stretch>
        </p:blipFill>
        <p:spPr bwMode="auto">
          <a:xfrm>
            <a:off x="784686" y="371010"/>
            <a:ext cx="8280920" cy="4680520"/>
          </a:xfrm>
          <a:prstGeom prst="rect">
            <a:avLst/>
          </a:prstGeom>
          <a:noFill/>
        </p:spPr>
      </p:pic>
      <p:sp>
        <p:nvSpPr>
          <p:cNvPr id="5" name="직사각형 4"/>
          <p:cNvSpPr/>
          <p:nvPr/>
        </p:nvSpPr>
        <p:spPr>
          <a:xfrm>
            <a:off x="640670" y="299002"/>
            <a:ext cx="8563142" cy="4896544"/>
          </a:xfrm>
          <a:prstGeom prst="rect">
            <a:avLst/>
          </a:prstGeom>
          <a:solidFill>
            <a:schemeClr val="bg1">
              <a:alpha val="9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TextBox 5"/>
          <p:cNvSpPr txBox="1"/>
          <p:nvPr/>
        </p:nvSpPr>
        <p:spPr>
          <a:xfrm>
            <a:off x="916895" y="1031856"/>
            <a:ext cx="8049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sz="5400" b="1" dirty="0" smtClean="0">
                <a:latin typeface="나눔손글씨 붓" pitchFamily="66" charset="-127"/>
                <a:ea typeface="나눔손글씨 붓" pitchFamily="66" charset="-127"/>
              </a:rPr>
              <a:t>“</a:t>
            </a:r>
            <a:r>
              <a:rPr lang="ko-KR" altLang="en-US" sz="5400" b="1" dirty="0" smtClean="0">
                <a:latin typeface="나눔손글씨 붓" pitchFamily="66" charset="-127"/>
                <a:ea typeface="나눔손글씨 붓" pitchFamily="66" charset="-127"/>
              </a:rPr>
              <a:t>터럭만큼도 </a:t>
            </a:r>
            <a:r>
              <a:rPr lang="ko-KR" altLang="en-US" sz="5400" b="1" dirty="0" err="1" smtClean="0">
                <a:latin typeface="나눔손글씨 붓" pitchFamily="66" charset="-127"/>
                <a:ea typeface="나눔손글씨 붓" pitchFamily="66" charset="-127"/>
              </a:rPr>
              <a:t>병통이</a:t>
            </a:r>
            <a:r>
              <a:rPr lang="ko-KR" altLang="en-US" sz="5400" b="1" dirty="0" smtClean="0">
                <a:latin typeface="나눔손글씨 붓" pitchFamily="66" charset="-127"/>
                <a:ea typeface="나눔손글씨 붓" pitchFamily="66" charset="-127"/>
              </a:rPr>
              <a:t> 들지 않은 곳이 없는바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72718" y="2083983"/>
            <a:ext cx="761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5400" b="1" dirty="0" smtClean="0">
                <a:latin typeface="나눔손글씨 붓" pitchFamily="66" charset="-127"/>
                <a:ea typeface="나눔손글씨 붓" pitchFamily="66" charset="-127"/>
              </a:rPr>
              <a:t>지금이라도 고치지 않으면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72718" y="3120088"/>
            <a:ext cx="761701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z="5400" b="1" dirty="0" smtClean="0">
                <a:latin typeface="나눔손글씨 붓" pitchFamily="66" charset="-127"/>
                <a:ea typeface="나눔손글씨 붓" pitchFamily="66" charset="-127"/>
              </a:rPr>
              <a:t>반드시 나라가 망할 것이다</a:t>
            </a:r>
            <a:r>
              <a:rPr lang="en-US" altLang="ko-KR" sz="5400" b="1" dirty="0" smtClean="0">
                <a:latin typeface="나눔손글씨 붓" pitchFamily="66" charset="-127"/>
                <a:ea typeface="나눔손글씨 붓" pitchFamily="66" charset="-127"/>
              </a:rPr>
              <a:t>”</a:t>
            </a:r>
            <a:endParaRPr lang="ko-KR" altLang="en-US" sz="5400" b="1" dirty="0" smtClean="0">
              <a:latin typeface="나눔손글씨 붓" pitchFamily="66" charset="-127"/>
              <a:ea typeface="나눔손글씨 붓" pitchFamily="66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7174" y="4301833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- 1817</a:t>
            </a:r>
            <a:r>
              <a:rPr lang="ko-KR" altLang="en-US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년 다산 정약용 </a:t>
            </a:r>
            <a:r>
              <a:rPr lang="en-US" altLang="ko-KR" sz="2400" b="1" dirty="0" smtClean="0">
                <a:latin typeface="나눔고딕" panose="020D0604000000000000" pitchFamily="50" charset="-127"/>
                <a:ea typeface="나눔고딕" panose="020D0604000000000000" pitchFamily="50" charset="-127"/>
              </a:rPr>
              <a:t>-</a:t>
            </a:r>
            <a:endParaRPr lang="ko-KR" altLang="en-US" sz="2400" b="1" dirty="0" smtClean="0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16734" y="5244130"/>
            <a:ext cx="8013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※ 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다산 정약용 선생의 대표작 </a:t>
            </a:r>
            <a:r>
              <a:rPr kumimoji="0" lang="ko-KR" altLang="en-US" sz="1800" b="0" i="0" u="none" strike="noStrike" kern="0" cap="none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일표이서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b="0" i="0" u="none" strike="noStrike" kern="0" cap="none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一表二書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), 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경세유표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經世遺表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),</a:t>
            </a: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kumimoji="0" lang="ko-KR" altLang="en-US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목민심서</a:t>
            </a:r>
            <a:r>
              <a:rPr kumimoji="0" lang="en-US" altLang="ko-KR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牧民心書</a:t>
            </a:r>
            <a:r>
              <a:rPr kumimoji="0" lang="en-US" altLang="ko-KR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),  </a:t>
            </a:r>
            <a:r>
              <a:rPr kumimoji="0" lang="ko-KR" altLang="en-US" sz="1800" b="0" i="0" u="none" strike="noStrike" kern="0" cap="none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흠흠신서</a:t>
            </a:r>
            <a:r>
              <a:rPr kumimoji="0" lang="en-US" altLang="ko-KR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b="0" i="0" u="none" strike="noStrike" kern="0" cap="none" normalizeH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欽欽新書</a:t>
            </a:r>
            <a:r>
              <a:rPr kumimoji="0" lang="en-US" altLang="ko-KR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kumimoji="0" lang="ko-KR" altLang="en-US" sz="1800" b="0" i="0" u="none" strike="noStrike" kern="0" cap="none" normalizeH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의  저술 의도를 밝힌 </a:t>
            </a:r>
            <a:endParaRPr kumimoji="0" lang="en-US" altLang="ko-KR" sz="1800" b="0" i="0" u="none" strike="noStrike" kern="0" cap="none" normalizeH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kern="0" dirty="0" smtClean="0">
                <a:solidFill>
                  <a:sysClr val="windowText" lastClr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경세유표의</a:t>
            </a:r>
            <a:r>
              <a:rPr lang="en-US" altLang="ko-KR" kern="0" dirty="0" smtClean="0">
                <a:solidFill>
                  <a:sysClr val="windowText" lastClr="00000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서문 방례초본인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(</a:t>
            </a:r>
            <a:r>
              <a:rPr kumimoji="0" lang="ko-KR" altLang="en-US" sz="1800" b="0" i="0" u="none" strike="noStrike" kern="0" cap="none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邦禮艸本引</a:t>
            </a:r>
            <a:r>
              <a:rPr kumimoji="0" lang="en-US" altLang="ko-KR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)</a:t>
            </a:r>
            <a:r>
              <a:rPr kumimoji="0" lang="ko-KR" altLang="en-US" sz="1800" b="0" i="0" u="none" strike="noStrike" kern="0" cap="none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나눔고딕" panose="020D0604000000000000" pitchFamily="50" charset="-127"/>
                <a:ea typeface="나눔고딕" panose="020D0604000000000000" pitchFamily="50" charset="-127"/>
              </a:rPr>
              <a:t>에서 </a:t>
            </a:r>
          </a:p>
        </p:txBody>
      </p:sp>
    </p:spTree>
    <p:extLst>
      <p:ext uri="{BB962C8B-B14F-4D97-AF65-F5344CB8AC3E}">
        <p14:creationId xmlns:p14="http://schemas.microsoft.com/office/powerpoint/2010/main" val="3886260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/>
      <p:bldP spid="8" grpId="0"/>
      <p:bldP spid="9" grpId="0"/>
      <p:bldP spid="10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-254269" y="-135396"/>
            <a:ext cx="10297144" cy="7128792"/>
          </a:xfrm>
          <a:prstGeom prst="rect">
            <a:avLst/>
          </a:prstGeom>
          <a:solidFill>
            <a:schemeClr val="tx1">
              <a:alpha val="8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4" name="타원 3"/>
          <p:cNvSpPr/>
          <p:nvPr/>
        </p:nvSpPr>
        <p:spPr>
          <a:xfrm>
            <a:off x="317502" y="1747673"/>
            <a:ext cx="9460051" cy="3362654"/>
          </a:xfrm>
          <a:prstGeom prst="ellipse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latinLnBrk="1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5" name="직사각형 4"/>
          <p:cNvSpPr/>
          <p:nvPr/>
        </p:nvSpPr>
        <p:spPr>
          <a:xfrm>
            <a:off x="1076302" y="2446065"/>
            <a:ext cx="6989414" cy="830997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wrap="none">
            <a:spAutoFit/>
          </a:bodyPr>
          <a:lstStyle/>
          <a:p>
            <a:pPr algn="ctr" defTabSz="914400" latinLnBrk="1"/>
            <a:r>
              <a:rPr lang="ko-KR" alt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여러분이 해주시지 않으면</a:t>
            </a:r>
            <a:endParaRPr lang="en-US" altLang="ko-KR" sz="4800" b="1" dirty="0" smtClean="0">
              <a:solidFill>
                <a:srgbClr val="00206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나눔명조 ExtraBold" pitchFamily="18" charset="-127"/>
              <a:ea typeface="나눔명조 ExtraBold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2593109" y="3559258"/>
            <a:ext cx="6572633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 defTabSz="914400" latinLnBrk="1"/>
            <a:r>
              <a:rPr lang="ko-KR" altLang="en-US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아무도 해주지 않습니다</a:t>
            </a:r>
            <a:r>
              <a:rPr lang="en-US" altLang="ko-KR" sz="4800" b="1" dirty="0" smtClean="0">
                <a:solidFill>
                  <a:srgbClr val="00206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나눔명조 ExtraBold" pitchFamily="18" charset="-127"/>
                <a:ea typeface="나눔명조 ExtraBold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6466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5147820" y="2672721"/>
            <a:ext cx="4766122" cy="1809053"/>
          </a:xfrm>
          <a:prstGeom prst="rect">
            <a:avLst/>
          </a:prstGeom>
          <a:solidFill>
            <a:srgbClr val="C1192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grpSp>
        <p:nvGrpSpPr>
          <p:cNvPr id="8" name="그룹 7"/>
          <p:cNvGrpSpPr/>
          <p:nvPr/>
        </p:nvGrpSpPr>
        <p:grpSpPr>
          <a:xfrm>
            <a:off x="1" y="260648"/>
            <a:ext cx="5169024" cy="6552728"/>
            <a:chOff x="0" y="260648"/>
            <a:chExt cx="4664968" cy="6259834"/>
          </a:xfrm>
        </p:grpSpPr>
        <p:pic>
          <p:nvPicPr>
            <p:cNvPr id="4" name="그림 3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5071"/>
            <a:stretch/>
          </p:blipFill>
          <p:spPr>
            <a:xfrm>
              <a:off x="0" y="260648"/>
              <a:ext cx="4664968" cy="6259834"/>
            </a:xfrm>
            <a:prstGeom prst="rect">
              <a:avLst/>
            </a:prstGeom>
          </p:spPr>
        </p:pic>
        <p:sp>
          <p:nvSpPr>
            <p:cNvPr id="5" name="직사각형 4"/>
            <p:cNvSpPr/>
            <p:nvPr/>
          </p:nvSpPr>
          <p:spPr>
            <a:xfrm>
              <a:off x="1352600" y="2564904"/>
              <a:ext cx="1944216" cy="17281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1208584" y="2924944"/>
              <a:ext cx="2240632" cy="10801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1540049" y="4042782"/>
              <a:ext cx="1728192" cy="2880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cxnSp>
        <p:nvCxnSpPr>
          <p:cNvPr id="12" name="직선 연결선 11"/>
          <p:cNvCxnSpPr/>
          <p:nvPr/>
        </p:nvCxnSpPr>
        <p:spPr>
          <a:xfrm>
            <a:off x="5161084" y="159151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직선 연결선 15"/>
          <p:cNvCxnSpPr/>
          <p:nvPr/>
        </p:nvCxnSpPr>
        <p:spPr>
          <a:xfrm>
            <a:off x="5169025" y="170080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직선 연결선 16"/>
          <p:cNvCxnSpPr/>
          <p:nvPr/>
        </p:nvCxnSpPr>
        <p:spPr>
          <a:xfrm>
            <a:off x="5169025" y="1810102"/>
            <a:ext cx="4744917" cy="0"/>
          </a:xfrm>
          <a:prstGeom prst="line">
            <a:avLst/>
          </a:prstGeom>
          <a:ln w="28575">
            <a:solidFill>
              <a:srgbClr val="B7A2A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5157451" y="1916832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직선 연결선 18"/>
          <p:cNvCxnSpPr/>
          <p:nvPr/>
        </p:nvCxnSpPr>
        <p:spPr>
          <a:xfrm>
            <a:off x="5172658" y="2023562"/>
            <a:ext cx="4744917" cy="0"/>
          </a:xfrm>
          <a:prstGeom prst="line">
            <a:avLst/>
          </a:prstGeom>
          <a:ln w="28575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5169025" y="2138643"/>
            <a:ext cx="4744917" cy="0"/>
          </a:xfrm>
          <a:prstGeom prst="line">
            <a:avLst/>
          </a:prstGeom>
          <a:ln w="3810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연결선 20"/>
          <p:cNvCxnSpPr/>
          <p:nvPr/>
        </p:nvCxnSpPr>
        <p:spPr>
          <a:xfrm>
            <a:off x="5169025" y="2282659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직선 연결선 21"/>
          <p:cNvCxnSpPr/>
          <p:nvPr/>
        </p:nvCxnSpPr>
        <p:spPr>
          <a:xfrm>
            <a:off x="5169025" y="2415101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5170849" y="257647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직선 연결선 23"/>
          <p:cNvCxnSpPr/>
          <p:nvPr/>
        </p:nvCxnSpPr>
        <p:spPr>
          <a:xfrm>
            <a:off x="5157451" y="4581128"/>
            <a:ext cx="4744917" cy="0"/>
          </a:xfrm>
          <a:prstGeom prst="line">
            <a:avLst/>
          </a:prstGeom>
          <a:ln w="98425">
            <a:solidFill>
              <a:srgbClr val="DB08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직선 연결선 25"/>
          <p:cNvCxnSpPr/>
          <p:nvPr/>
        </p:nvCxnSpPr>
        <p:spPr>
          <a:xfrm>
            <a:off x="5169025" y="4725144"/>
            <a:ext cx="4744917" cy="0"/>
          </a:xfrm>
          <a:prstGeom prst="line">
            <a:avLst/>
          </a:prstGeom>
          <a:ln w="76200">
            <a:solidFill>
              <a:srgbClr val="97474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직선 연결선 26"/>
          <p:cNvCxnSpPr/>
          <p:nvPr/>
        </p:nvCxnSpPr>
        <p:spPr>
          <a:xfrm>
            <a:off x="5169025" y="4869160"/>
            <a:ext cx="4744917" cy="0"/>
          </a:xfrm>
          <a:prstGeom prst="line">
            <a:avLst/>
          </a:prstGeom>
          <a:ln w="57150">
            <a:solidFill>
              <a:srgbClr val="C944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직선 연결선 27"/>
          <p:cNvCxnSpPr/>
          <p:nvPr/>
        </p:nvCxnSpPr>
        <p:spPr>
          <a:xfrm>
            <a:off x="5169025" y="5013176"/>
            <a:ext cx="4744917" cy="0"/>
          </a:xfrm>
          <a:prstGeom prst="line">
            <a:avLst/>
          </a:prstGeom>
          <a:ln w="44450">
            <a:solidFill>
              <a:srgbClr val="843B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직선 연결선 28"/>
          <p:cNvCxnSpPr/>
          <p:nvPr/>
        </p:nvCxnSpPr>
        <p:spPr>
          <a:xfrm>
            <a:off x="5157451" y="5128257"/>
            <a:ext cx="4744917" cy="0"/>
          </a:xfrm>
          <a:prstGeom prst="line">
            <a:avLst/>
          </a:prstGeom>
          <a:ln w="38100">
            <a:solidFill>
              <a:srgbClr val="B33A5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직선 연결선 29"/>
          <p:cNvCxnSpPr/>
          <p:nvPr/>
        </p:nvCxnSpPr>
        <p:spPr>
          <a:xfrm>
            <a:off x="5155297" y="5229200"/>
            <a:ext cx="4744917" cy="0"/>
          </a:xfrm>
          <a:prstGeom prst="line">
            <a:avLst/>
          </a:prstGeom>
          <a:ln w="28575">
            <a:solidFill>
              <a:srgbClr val="AC687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직선 연결선 30"/>
          <p:cNvCxnSpPr/>
          <p:nvPr/>
        </p:nvCxnSpPr>
        <p:spPr>
          <a:xfrm>
            <a:off x="5163239" y="5338494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직선 연결선 31"/>
          <p:cNvCxnSpPr/>
          <p:nvPr/>
        </p:nvCxnSpPr>
        <p:spPr>
          <a:xfrm>
            <a:off x="5163239" y="544778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/>
          <p:nvPr/>
        </p:nvCxnSpPr>
        <p:spPr>
          <a:xfrm>
            <a:off x="5151664" y="5554518"/>
            <a:ext cx="4744917" cy="0"/>
          </a:xfrm>
          <a:prstGeom prst="line">
            <a:avLst/>
          </a:prstGeom>
          <a:ln w="28575">
            <a:solidFill>
              <a:srgbClr val="D2CDC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직사각형 8"/>
          <p:cNvSpPr/>
          <p:nvPr/>
        </p:nvSpPr>
        <p:spPr>
          <a:xfrm>
            <a:off x="-303584" y="-171400"/>
            <a:ext cx="10441160" cy="7373042"/>
          </a:xfrm>
          <a:prstGeom prst="rect">
            <a:avLst/>
          </a:prstGeom>
          <a:solidFill>
            <a:schemeClr val="bg1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52" name="직사각형 51"/>
          <p:cNvSpPr/>
          <p:nvPr/>
        </p:nvSpPr>
        <p:spPr>
          <a:xfrm>
            <a:off x="3152800" y="6440409"/>
            <a:ext cx="360040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© </a:t>
            </a:r>
            <a:r>
              <a:rPr lang="en-US" altLang="ko-KR" sz="1000" b="1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2019 </a:t>
            </a:r>
            <a:r>
              <a:rPr lang="en-US" altLang="ko-KR" sz="1000" b="1" dirty="0">
                <a:solidFill>
                  <a:schemeClr val="bg1">
                    <a:lumMod val="65000"/>
                  </a:schemeClr>
                </a:solidFill>
                <a:latin typeface="+mn-ea"/>
                <a:cs typeface="Arial" pitchFamily="34" charset="0"/>
              </a:rPr>
              <a:t>Tai-Yoo Kim. All rights reserved.</a:t>
            </a:r>
          </a:p>
        </p:txBody>
      </p:sp>
      <p:sp>
        <p:nvSpPr>
          <p:cNvPr id="47" name="TextBox 20"/>
          <p:cNvSpPr txBox="1">
            <a:spLocks noChangeArrowheads="1"/>
          </p:cNvSpPr>
          <p:nvPr/>
        </p:nvSpPr>
        <p:spPr bwMode="auto">
          <a:xfrm>
            <a:off x="2270676" y="1529499"/>
            <a:ext cx="671477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44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       국민에게 행복을</a:t>
            </a:r>
            <a:r>
              <a:rPr lang="en-US" altLang="ko-KR" sz="44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</p:txBody>
      </p:sp>
      <p:sp>
        <p:nvSpPr>
          <p:cNvPr id="53" name="TextBox 20"/>
          <p:cNvSpPr txBox="1">
            <a:spLocks noChangeArrowheads="1"/>
          </p:cNvSpPr>
          <p:nvPr/>
        </p:nvSpPr>
        <p:spPr bwMode="auto">
          <a:xfrm>
            <a:off x="1604628" y="665403"/>
            <a:ext cx="6030694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ko-KR" altLang="en-US" sz="40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 </a:t>
            </a:r>
            <a:r>
              <a:rPr lang="ko-KR" altLang="en-US" sz="44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대한민국에 영광을</a:t>
            </a:r>
            <a:r>
              <a:rPr lang="en-US" altLang="ko-KR" sz="4400" b="1" dirty="0" smtClean="0">
                <a:solidFill>
                  <a:srgbClr val="00206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!</a:t>
            </a:r>
          </a:p>
        </p:txBody>
      </p:sp>
      <p:grpSp>
        <p:nvGrpSpPr>
          <p:cNvPr id="54" name="그룹 53"/>
          <p:cNvGrpSpPr/>
          <p:nvPr/>
        </p:nvGrpSpPr>
        <p:grpSpPr>
          <a:xfrm>
            <a:off x="1320904" y="3839143"/>
            <a:ext cx="1422929" cy="1380906"/>
            <a:chOff x="1163244" y="3903260"/>
            <a:chExt cx="1422929" cy="1380906"/>
          </a:xfrm>
        </p:grpSpPr>
        <p:pic>
          <p:nvPicPr>
            <p:cNvPr id="55" name="그림 5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63244" y="3903260"/>
              <a:ext cx="1422929" cy="96589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6" name="TextBox 55"/>
            <p:cNvSpPr txBox="1"/>
            <p:nvPr/>
          </p:nvSpPr>
          <p:spPr>
            <a:xfrm>
              <a:off x="1540745" y="5007167"/>
              <a:ext cx="94764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상업혁명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57" name="그룹 56"/>
          <p:cNvGrpSpPr/>
          <p:nvPr/>
        </p:nvGrpSpPr>
        <p:grpSpPr>
          <a:xfrm>
            <a:off x="3812383" y="3627505"/>
            <a:ext cx="1881247" cy="1680772"/>
            <a:chOff x="2779686" y="3627505"/>
            <a:chExt cx="1881247" cy="1680772"/>
          </a:xfrm>
        </p:grpSpPr>
        <p:pic>
          <p:nvPicPr>
            <p:cNvPr id="5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38981" t="28177" r="38969" b="51865"/>
            <a:stretch>
              <a:fillRect/>
            </a:stretch>
          </p:blipFill>
          <p:spPr bwMode="auto">
            <a:xfrm>
              <a:off x="2779686" y="3627505"/>
              <a:ext cx="1881247" cy="1241656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9" name="TextBox 58"/>
            <p:cNvSpPr txBox="1"/>
            <p:nvPr/>
          </p:nvSpPr>
          <p:spPr>
            <a:xfrm>
              <a:off x="3138804" y="5031278"/>
              <a:ext cx="1215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1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차 산업혁명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  <p:grpSp>
        <p:nvGrpSpPr>
          <p:cNvPr id="60" name="그룹 59"/>
          <p:cNvGrpSpPr/>
          <p:nvPr/>
        </p:nvGrpSpPr>
        <p:grpSpPr>
          <a:xfrm>
            <a:off x="6626516" y="3442910"/>
            <a:ext cx="2120057" cy="1895000"/>
            <a:chOff x="5805221" y="3556501"/>
            <a:chExt cx="2120057" cy="1895000"/>
          </a:xfrm>
        </p:grpSpPr>
        <p:pic>
          <p:nvPicPr>
            <p:cNvPr id="61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 l="35831" t="21700" r="35819" b="45209"/>
            <a:stretch>
              <a:fillRect/>
            </a:stretch>
          </p:blipFill>
          <p:spPr bwMode="auto">
            <a:xfrm>
              <a:off x="5805221" y="3556501"/>
              <a:ext cx="2120057" cy="1425109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62" name="TextBox 61"/>
            <p:cNvSpPr txBox="1"/>
            <p:nvPr/>
          </p:nvSpPr>
          <p:spPr>
            <a:xfrm>
              <a:off x="6349334" y="5174502"/>
              <a:ext cx="1215135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4</a:t>
              </a:r>
              <a:r>
                <a:rPr lang="ko-KR" altLang="en-US" sz="12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나눔고딕" panose="020D0604000000000000" pitchFamily="50" charset="-127"/>
                  <a:ea typeface="나눔고딕" panose="020D0604000000000000" pitchFamily="50" charset="-127"/>
                </a:rPr>
                <a:t>차 산업혁명</a:t>
              </a:r>
              <a:endParaRPr lang="ko-KR" altLang="en-US" sz="1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48521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53" grpId="0"/>
    </p:bld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1218</TotalTime>
  <Words>1446</Words>
  <Application>Microsoft Office PowerPoint</Application>
  <PresentationFormat>A4 용지(210x297mm)</PresentationFormat>
  <Paragraphs>445</Paragraphs>
  <Slides>47</Slides>
  <Notes>12</Notes>
  <HiddenSlides>0</HiddenSlides>
  <MMClips>0</MMClips>
  <ScaleCrop>false</ScaleCrop>
  <HeadingPairs>
    <vt:vector size="6" baseType="variant">
      <vt:variant>
        <vt:lpstr>사용한 글꼴</vt:lpstr>
      </vt:variant>
      <vt:variant>
        <vt:i4>18</vt:i4>
      </vt:variant>
      <vt:variant>
        <vt:lpstr>테마</vt:lpstr>
      </vt:variant>
      <vt:variant>
        <vt:i4>6</vt:i4>
      </vt:variant>
      <vt:variant>
        <vt:lpstr>슬라이드 제목</vt:lpstr>
      </vt:variant>
      <vt:variant>
        <vt:i4>47</vt:i4>
      </vt:variant>
    </vt:vector>
  </HeadingPairs>
  <TitlesOfParts>
    <vt:vector size="71" baseType="lpstr">
      <vt:lpstr>굴림</vt:lpstr>
      <vt:lpstr>Arial</vt:lpstr>
      <vt:lpstr>HY헤드라인M</vt:lpstr>
      <vt:lpstr>맑은 고딕</vt:lpstr>
      <vt:lpstr>나눔고딕 ExtraBold</vt:lpstr>
      <vt:lpstr>Cambria Math</vt:lpstr>
      <vt:lpstr>2002L</vt:lpstr>
      <vt:lpstr>Calibri</vt:lpstr>
      <vt:lpstr>나눔고딕</vt:lpstr>
      <vt:lpstr>나눔명조 ExtraBold</vt:lpstr>
      <vt:lpstr>Arial Black</vt:lpstr>
      <vt:lpstr>HY목각파임B</vt:lpstr>
      <vt:lpstr>Segoe UI Historic</vt:lpstr>
      <vt:lpstr>나눔손글씨 붓</vt:lpstr>
      <vt:lpstr>Times New Roman</vt:lpstr>
      <vt:lpstr>Calibri Light</vt:lpstr>
      <vt:lpstr>HY견고딕</vt:lpstr>
      <vt:lpstr>나눔스퀘어 ExtraBold</vt:lpstr>
      <vt:lpstr>Office 테마</vt:lpstr>
      <vt:lpstr>1_Office 테마</vt:lpstr>
      <vt:lpstr>2_Office 테마</vt:lpstr>
      <vt:lpstr>3_Office 테마</vt:lpstr>
      <vt:lpstr>4_Office 테마</vt:lpstr>
      <vt:lpstr>5_Office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Dain Lee</dc:creator>
  <cp:lastModifiedBy>user</cp:lastModifiedBy>
  <cp:revision>122</cp:revision>
  <dcterms:created xsi:type="dcterms:W3CDTF">2019-01-18T05:14:53Z</dcterms:created>
  <dcterms:modified xsi:type="dcterms:W3CDTF">2019-05-21T06:42:33Z</dcterms:modified>
</cp:coreProperties>
</file>